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ags/tag1.xml" ContentType="application/vnd.openxmlformats-officedocument.presentationml.tags+xml"/>
  <Override PartName="/ppt/tags/tag2.xml" ContentType="application/vnd.openxmlformats-officedocument.presentationml.tags+xml"/>
  <Override PartName="/ppt/notesSlides/notesSlide3.xml" ContentType="application/vnd.openxmlformats-officedocument.presentationml.notesSlide+xml"/>
  <Override PartName="/ppt/theme/themeOverride6.xml" ContentType="application/vnd.openxmlformats-officedocument.themeOverride+xml"/>
  <Override PartName="/ppt/tags/tag3.xml" ContentType="application/vnd.openxmlformats-officedocument.presentationml.tags+xml"/>
  <Override PartName="/ppt/theme/themeOverride7.xml" ContentType="application/vnd.openxmlformats-officedocument.themeOverride+xml"/>
  <Override PartName="/ppt/theme/themeOverride8.xml" ContentType="application/vnd.openxmlformats-officedocument.themeOverride+xml"/>
  <Override PartName="/ppt/tags/tag4.xml" ContentType="application/vnd.openxmlformats-officedocument.presentationml.tags+xml"/>
  <Override PartName="/ppt/theme/themeOverride9.xml" ContentType="application/vnd.openxmlformats-officedocument.themeOverride+xml"/>
  <Override PartName="/ppt/tags/tag5.xml" ContentType="application/vnd.openxmlformats-officedocument.presentationml.tags+xml"/>
  <Override PartName="/ppt/tags/tag6.xml" ContentType="application/vnd.openxmlformats-officedocument.presentationml.tags+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4.xml" ContentType="application/vnd.openxmlformats-officedocument.presentationml.notesSlide+xml"/>
  <Override PartName="/ppt/tags/tag1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35"/>
  </p:notesMasterIdLst>
  <p:sldIdLst>
    <p:sldId id="256" r:id="rId2"/>
    <p:sldId id="462" r:id="rId3"/>
    <p:sldId id="257" r:id="rId4"/>
    <p:sldId id="375" r:id="rId5"/>
    <p:sldId id="463" r:id="rId6"/>
    <p:sldId id="355" r:id="rId7"/>
    <p:sldId id="313" r:id="rId8"/>
    <p:sldId id="276" r:id="rId9"/>
    <p:sldId id="434" r:id="rId10"/>
    <p:sldId id="263" r:id="rId11"/>
    <p:sldId id="436" r:id="rId12"/>
    <p:sldId id="437" r:id="rId13"/>
    <p:sldId id="438" r:id="rId14"/>
    <p:sldId id="439" r:id="rId15"/>
    <p:sldId id="449" r:id="rId16"/>
    <p:sldId id="311" r:id="rId17"/>
    <p:sldId id="440" r:id="rId18"/>
    <p:sldId id="441" r:id="rId19"/>
    <p:sldId id="442" r:id="rId20"/>
    <p:sldId id="443" r:id="rId21"/>
    <p:sldId id="448" r:id="rId22"/>
    <p:sldId id="450" r:id="rId23"/>
    <p:sldId id="444" r:id="rId24"/>
    <p:sldId id="451" r:id="rId25"/>
    <p:sldId id="445" r:id="rId26"/>
    <p:sldId id="452" r:id="rId27"/>
    <p:sldId id="446" r:id="rId28"/>
    <p:sldId id="453" r:id="rId29"/>
    <p:sldId id="460" r:id="rId30"/>
    <p:sldId id="461" r:id="rId31"/>
    <p:sldId id="458" r:id="rId32"/>
    <p:sldId id="339" r:id="rId33"/>
    <p:sldId id="459" r:id="rId34"/>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思源黑体 CN Regular" panose="020B0500000000000000"/>
        <a:cs typeface="思源黑体 CN Regular" panose="020B0500000000000000"/>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思源黑体 CN Regular" panose="020B0500000000000000"/>
        <a:cs typeface="思源黑体 CN Regular" panose="020B0500000000000000"/>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思源黑体 CN Regular" panose="020B0500000000000000"/>
        <a:cs typeface="思源黑体 CN Regular" panose="020B0500000000000000"/>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思源黑体 CN Regular" panose="020B0500000000000000"/>
        <a:cs typeface="思源黑体 CN Regular" panose="020B0500000000000000"/>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思源黑体 CN Regular" panose="020B0500000000000000"/>
        <a:cs typeface="思源黑体 CN Regular" panose="020B0500000000000000"/>
      </a:defRPr>
    </a:lvl5pPr>
    <a:lvl6pPr marL="2286000" algn="l" defTabSz="914400" rtl="0" eaLnBrk="1" latinLnBrk="0" hangingPunct="1">
      <a:defRPr kern="1200">
        <a:solidFill>
          <a:schemeClr val="tx1"/>
        </a:solidFill>
        <a:latin typeface="等线" panose="02010600030101010101" pitchFamily="2" charset="-122"/>
        <a:ea typeface="思源黑体 CN Regular" panose="020B0500000000000000"/>
        <a:cs typeface="思源黑体 CN Regular" panose="020B0500000000000000"/>
      </a:defRPr>
    </a:lvl6pPr>
    <a:lvl7pPr marL="2743200" algn="l" defTabSz="914400" rtl="0" eaLnBrk="1" latinLnBrk="0" hangingPunct="1">
      <a:defRPr kern="1200">
        <a:solidFill>
          <a:schemeClr val="tx1"/>
        </a:solidFill>
        <a:latin typeface="等线" panose="02010600030101010101" pitchFamily="2" charset="-122"/>
        <a:ea typeface="思源黑体 CN Regular" panose="020B0500000000000000"/>
        <a:cs typeface="思源黑体 CN Regular" panose="020B0500000000000000"/>
      </a:defRPr>
    </a:lvl7pPr>
    <a:lvl8pPr marL="3200400" algn="l" defTabSz="914400" rtl="0" eaLnBrk="1" latinLnBrk="0" hangingPunct="1">
      <a:defRPr kern="1200">
        <a:solidFill>
          <a:schemeClr val="tx1"/>
        </a:solidFill>
        <a:latin typeface="等线" panose="02010600030101010101" pitchFamily="2" charset="-122"/>
        <a:ea typeface="思源黑体 CN Regular" panose="020B0500000000000000"/>
        <a:cs typeface="思源黑体 CN Regular" panose="020B0500000000000000"/>
      </a:defRPr>
    </a:lvl8pPr>
    <a:lvl9pPr marL="3657600" algn="l" defTabSz="914400" rtl="0" eaLnBrk="1" latinLnBrk="0" hangingPunct="1">
      <a:defRPr kern="1200">
        <a:solidFill>
          <a:schemeClr val="tx1"/>
        </a:solidFill>
        <a:latin typeface="等线" panose="02010600030101010101" pitchFamily="2" charset="-122"/>
        <a:ea typeface="思源黑体 CN Regular" panose="020B0500000000000000"/>
        <a:cs typeface="思源黑体 CN Regular" panose="020B0500000000000000"/>
      </a:defRPr>
    </a:lvl9pPr>
  </p:defaultTextStyle>
  <p:extLst>
    <p:ext uri="{EFAFB233-063F-42B5-8137-9DF3F51BA10A}">
      <p15:sldGuideLst xmlns:p15="http://schemas.microsoft.com/office/powerpoint/2012/main">
        <p15:guide id="1" orient="horz" pos="1321">
          <p15:clr>
            <a:srgbClr val="A4A3A4"/>
          </p15:clr>
        </p15:guide>
        <p15:guide id="2" pos="6788">
          <p15:clr>
            <a:srgbClr val="A4A3A4"/>
          </p15:clr>
        </p15:guide>
        <p15:guide id="3" pos="4316">
          <p15:clr>
            <a:srgbClr val="A4A3A4"/>
          </p15:clr>
        </p15:guide>
        <p15:guide id="4" pos="2366">
          <p15:clr>
            <a:srgbClr val="A4A3A4"/>
          </p15:clr>
        </p15:guide>
        <p15:guide id="5" pos="4566">
          <p15:clr>
            <a:srgbClr val="A4A3A4"/>
          </p15:clr>
        </p15:guide>
        <p15:guide id="6" pos="688">
          <p15:clr>
            <a:srgbClr val="A4A3A4"/>
          </p15:clr>
        </p15:guide>
        <p15:guide id="7" pos="3364">
          <p15:clr>
            <a:srgbClr val="A4A3A4"/>
          </p15:clr>
        </p15:guide>
        <p15:guide id="8" pos="694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591478840@qq.com"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0B7DD"/>
    <a:srgbClr val="66FFFF"/>
    <a:srgbClr val="1C7AFE"/>
    <a:srgbClr val="3BB000"/>
    <a:srgbClr val="45D000"/>
    <a:srgbClr val="3E8A00"/>
    <a:srgbClr val="078F82"/>
    <a:srgbClr val="088F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74" autoAdjust="0"/>
    <p:restoredTop sz="94660"/>
  </p:normalViewPr>
  <p:slideViewPr>
    <p:cSldViewPr snapToGrid="0">
      <p:cViewPr varScale="1">
        <p:scale>
          <a:sx n="124" d="100"/>
          <a:sy n="124" d="100"/>
        </p:scale>
        <p:origin x="280" y="176"/>
      </p:cViewPr>
      <p:guideLst>
        <p:guide orient="horz" pos="1321"/>
        <p:guide pos="6788"/>
        <p:guide pos="4316"/>
        <p:guide pos="2366"/>
        <p:guide pos="4566"/>
        <p:guide pos="688"/>
        <p:guide pos="3364"/>
        <p:guide pos="694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259C9E9A-EB48-461B-9CA9-78B7566080D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zh-CN" altLang="en-US"/>
          </a:p>
        </p:txBody>
      </p:sp>
      <p:sp>
        <p:nvSpPr>
          <p:cNvPr id="3" name="日期占位符 2">
            <a:extLst>
              <a:ext uri="{FF2B5EF4-FFF2-40B4-BE49-F238E27FC236}">
                <a16:creationId xmlns:a16="http://schemas.microsoft.com/office/drawing/2014/main" id="{B3E6D881-259C-472C-B39E-459837851C89}"/>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cs typeface="+mn-cs"/>
              </a:defRPr>
            </a:lvl1pPr>
          </a:lstStyle>
          <a:p>
            <a:pPr>
              <a:defRPr/>
            </a:pPr>
            <a:fld id="{B1314766-BEF2-40EB-90F1-603059BA6B6E}" type="datetimeFigureOut">
              <a:rPr lang="zh-CN" altLang="en-US"/>
              <a:pPr>
                <a:defRPr/>
              </a:pPr>
              <a:t>2020/4/25</a:t>
            </a:fld>
            <a:endParaRPr lang="zh-CN" altLang="en-US"/>
          </a:p>
        </p:txBody>
      </p:sp>
      <p:sp>
        <p:nvSpPr>
          <p:cNvPr id="4" name="幻灯片图像占位符 3">
            <a:extLst>
              <a:ext uri="{FF2B5EF4-FFF2-40B4-BE49-F238E27FC236}">
                <a16:creationId xmlns:a16="http://schemas.microsoft.com/office/drawing/2014/main" id="{F8934119-A605-4392-9954-46E4EA75846B}"/>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1399AC0F-8E4E-4E84-8F69-3C2C63BE6B83}"/>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16C49382-9093-4D3D-90BF-4BB26A0222FC}"/>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zh-CN" altLang="en-US"/>
          </a:p>
        </p:txBody>
      </p:sp>
      <p:sp>
        <p:nvSpPr>
          <p:cNvPr id="7" name="灯片编号占位符 6">
            <a:extLst>
              <a:ext uri="{FF2B5EF4-FFF2-40B4-BE49-F238E27FC236}">
                <a16:creationId xmlns:a16="http://schemas.microsoft.com/office/drawing/2014/main" id="{C07C2355-2675-49C7-A829-C6B478339A17}"/>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ea typeface="+mn-ea"/>
                <a:cs typeface="+mn-cs"/>
              </a:defRPr>
            </a:lvl1pPr>
          </a:lstStyle>
          <a:p>
            <a:pPr>
              <a:defRPr/>
            </a:pPr>
            <a:fld id="{D9805EF8-4A69-49A6-9DC5-5C6C3C8E2AC6}"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sym typeface="+mn-ea"/>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55810DC-9B1A-D546-8BED-ADDD2FEACD0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3320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C5986A-493F-4186-8765-4A23A12B71B8}" type="slidenum">
              <a:rPr lang="zh-CN" altLang="en-US" smtClean="0"/>
              <a:t>6</a:t>
            </a:fld>
            <a:endParaRPr lang="zh-CN" altLang="en-US"/>
          </a:p>
        </p:txBody>
      </p:sp>
    </p:spTree>
    <p:extLst>
      <p:ext uri="{BB962C8B-B14F-4D97-AF65-F5344CB8AC3E}">
        <p14:creationId xmlns:p14="http://schemas.microsoft.com/office/powerpoint/2010/main" val="3899833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a:extLst>
              <a:ext uri="{FF2B5EF4-FFF2-40B4-BE49-F238E27FC236}">
                <a16:creationId xmlns:a16="http://schemas.microsoft.com/office/drawing/2014/main" id="{443DF482-80B4-410A-A63D-1A074C43BC5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备注占位符 2">
            <a:extLst>
              <a:ext uri="{FF2B5EF4-FFF2-40B4-BE49-F238E27FC236}">
                <a16:creationId xmlns:a16="http://schemas.microsoft.com/office/drawing/2014/main" id="{6A93BB1B-A845-4E6C-AEA8-21A84282DFE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150000"/>
              </a:lnSpc>
              <a:spcBef>
                <a:spcPct val="0"/>
              </a:spcBef>
            </a:pPr>
            <a:r>
              <a:rPr lang="zh-CN" altLang="en-US">
                <a:solidFill>
                  <a:schemeClr val="bg1"/>
                </a:solidFill>
                <a:latin typeface="微软雅黑" panose="020B0503020204020204" pitchFamily="34" charset="-122"/>
                <a:ea typeface="微软雅黑" panose="020B0503020204020204" pitchFamily="34" charset="-122"/>
              </a:rPr>
              <a:t>用思维导图，说明本节课说的知识点结构图，并给同学们说明重点关注哪些内容</a:t>
            </a:r>
            <a:endParaRPr lang="en-US" altLang="zh-CN">
              <a:solidFill>
                <a:schemeClr val="bg1"/>
              </a:solidFill>
              <a:latin typeface="微软雅黑" panose="020B0503020204020204" pitchFamily="34" charset="-122"/>
              <a:ea typeface="微软雅黑" panose="020B0503020204020204" pitchFamily="34" charset="-122"/>
            </a:endParaRPr>
          </a:p>
          <a:p>
            <a:pPr eaLnBrk="1" hangingPunct="1">
              <a:lnSpc>
                <a:spcPct val="150000"/>
              </a:lnSpc>
              <a:spcBef>
                <a:spcPct val="0"/>
              </a:spcBef>
            </a:pPr>
            <a:r>
              <a:rPr lang="zh-CN" altLang="en-US">
                <a:solidFill>
                  <a:schemeClr val="bg1"/>
                </a:solidFill>
                <a:latin typeface="微软雅黑" panose="020B0503020204020204" pitchFamily="34" charset="-122"/>
                <a:ea typeface="微软雅黑" panose="020B0503020204020204" pitchFamily="34" charset="-122"/>
              </a:rPr>
              <a:t>（思维导图也能最大程度帮助老师梳理清楚讲课的结构思路）</a:t>
            </a:r>
            <a:endParaRPr lang="en-US" altLang="zh-CN">
              <a:solidFill>
                <a:schemeClr val="bg1"/>
              </a:solidFill>
              <a:latin typeface="微软雅黑" panose="020B0503020204020204" pitchFamily="34" charset="-122"/>
              <a:ea typeface="微软雅黑" panose="020B0503020204020204" pitchFamily="34" charset="-122"/>
            </a:endParaRPr>
          </a:p>
          <a:p>
            <a:pPr eaLnBrk="1" hangingPunct="1">
              <a:lnSpc>
                <a:spcPct val="150000"/>
              </a:lnSpc>
              <a:spcBef>
                <a:spcPct val="0"/>
              </a:spcBef>
            </a:pPr>
            <a:r>
              <a:rPr lang="zh-CN" altLang="en-US">
                <a:solidFill>
                  <a:schemeClr val="bg1"/>
                </a:solidFill>
                <a:latin typeface="微软雅黑" panose="020B0503020204020204" pitchFamily="34" charset="-122"/>
                <a:ea typeface="微软雅黑" panose="020B0503020204020204" pitchFamily="34" charset="-122"/>
              </a:rPr>
              <a:t>思维导图的专业工具很多，常见的有</a:t>
            </a:r>
            <a:r>
              <a:rPr lang="en-US" altLang="zh-CN">
                <a:solidFill>
                  <a:schemeClr val="bg1"/>
                </a:solidFill>
                <a:latin typeface="微软雅黑" panose="020B0503020204020204" pitchFamily="34" charset="-122"/>
                <a:ea typeface="微软雅黑" panose="020B0503020204020204" pitchFamily="34" charset="-122"/>
              </a:rPr>
              <a:t>Xmind</a:t>
            </a:r>
            <a:r>
              <a:rPr lang="zh-CN" altLang="en-US">
                <a:solidFill>
                  <a:schemeClr val="bg1"/>
                </a:solidFill>
                <a:latin typeface="微软雅黑" panose="020B0503020204020204" pitchFamily="34" charset="-122"/>
                <a:ea typeface="微软雅黑" panose="020B0503020204020204" pitchFamily="34" charset="-122"/>
              </a:rPr>
              <a:t>，幕布等</a:t>
            </a:r>
            <a:endParaRPr lang="en-US" altLang="zh-CN">
              <a:solidFill>
                <a:schemeClr val="bg1"/>
              </a:solidFill>
              <a:latin typeface="微软雅黑" panose="020B0503020204020204" pitchFamily="34" charset="-122"/>
              <a:ea typeface="微软雅黑" panose="020B0503020204020204" pitchFamily="34" charset="-122"/>
            </a:endParaRPr>
          </a:p>
        </p:txBody>
      </p:sp>
      <p:sp>
        <p:nvSpPr>
          <p:cNvPr id="20484" name="灯片编号占位符 3">
            <a:extLst>
              <a:ext uri="{FF2B5EF4-FFF2-40B4-BE49-F238E27FC236}">
                <a16:creationId xmlns:a16="http://schemas.microsoft.com/office/drawing/2014/main" id="{594CA122-13F1-45C3-952C-470D361F4B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思源黑体 CN Regular" panose="020B0500000000000000"/>
                <a:cs typeface="思源黑体 CN Regular" panose="020B0500000000000000"/>
              </a:defRPr>
            </a:lvl1pPr>
            <a:lvl2pPr marL="742950" indent="-285750">
              <a:defRPr>
                <a:solidFill>
                  <a:schemeClr val="tx1"/>
                </a:solidFill>
                <a:latin typeface="等线" panose="02010600030101010101" pitchFamily="2" charset="-122"/>
                <a:ea typeface="思源黑体 CN Regular" panose="020B0500000000000000"/>
                <a:cs typeface="思源黑体 CN Regular" panose="020B0500000000000000"/>
              </a:defRPr>
            </a:lvl2pPr>
            <a:lvl3pPr marL="1143000" indent="-228600">
              <a:defRPr>
                <a:solidFill>
                  <a:schemeClr val="tx1"/>
                </a:solidFill>
                <a:latin typeface="等线" panose="02010600030101010101" pitchFamily="2" charset="-122"/>
                <a:ea typeface="思源黑体 CN Regular" panose="020B0500000000000000"/>
                <a:cs typeface="思源黑体 CN Regular" panose="020B0500000000000000"/>
              </a:defRPr>
            </a:lvl3pPr>
            <a:lvl4pPr marL="1600200" indent="-228600">
              <a:defRPr>
                <a:solidFill>
                  <a:schemeClr val="tx1"/>
                </a:solidFill>
                <a:latin typeface="等线" panose="02010600030101010101" pitchFamily="2" charset="-122"/>
                <a:ea typeface="思源黑体 CN Regular" panose="020B0500000000000000"/>
                <a:cs typeface="思源黑体 CN Regular" panose="020B0500000000000000"/>
              </a:defRPr>
            </a:lvl4pPr>
            <a:lvl5pPr marL="2057400" indent="-228600">
              <a:defRPr>
                <a:solidFill>
                  <a:schemeClr val="tx1"/>
                </a:solidFill>
                <a:latin typeface="等线" panose="02010600030101010101" pitchFamily="2" charset="-122"/>
                <a:ea typeface="思源黑体 CN Regular" panose="020B0500000000000000"/>
                <a:cs typeface="思源黑体 CN Regular" panose="020B0500000000000000"/>
              </a:defRPr>
            </a:lvl5pPr>
            <a:lvl6pPr marL="25146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6pPr>
            <a:lvl7pPr marL="29718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7pPr>
            <a:lvl8pPr marL="34290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8pPr>
            <a:lvl9pPr marL="38862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9pPr>
          </a:lstStyle>
          <a:p>
            <a:pPr fontAlgn="base">
              <a:spcBef>
                <a:spcPct val="0"/>
              </a:spcBef>
              <a:spcAft>
                <a:spcPct val="0"/>
              </a:spcAft>
            </a:pPr>
            <a:fld id="{C360FBC4-83F3-4C64-BAB9-89F7834F06D3}" type="slidenum">
              <a:rPr lang="zh-CN" altLang="en-US" smtClean="0">
                <a:ea typeface="等线" panose="02010600030101010101" pitchFamily="2" charset="-122"/>
              </a:rPr>
              <a:pPr fontAlgn="base">
                <a:spcBef>
                  <a:spcPct val="0"/>
                </a:spcBef>
                <a:spcAft>
                  <a:spcPct val="0"/>
                </a:spcAft>
              </a:pPr>
              <a:t>9</a:t>
            </a:fld>
            <a:endParaRPr lang="zh-CN" altLang="en-US">
              <a:ea typeface="等线"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676036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封面">
    <p:spTree>
      <p:nvGrpSpPr>
        <p:cNvPr id="1" name=""/>
        <p:cNvGrpSpPr/>
        <p:nvPr/>
      </p:nvGrpSpPr>
      <p:grpSpPr>
        <a:xfrm>
          <a:off x="0" y="0"/>
          <a:ext cx="0" cy="0"/>
          <a:chOff x="0" y="0"/>
          <a:chExt cx="0" cy="0"/>
        </a:xfrm>
      </p:grpSpPr>
      <p:grpSp>
        <p:nvGrpSpPr>
          <p:cNvPr id="7" name="组合 9">
            <a:extLst>
              <a:ext uri="{FF2B5EF4-FFF2-40B4-BE49-F238E27FC236}">
                <a16:creationId xmlns:a16="http://schemas.microsoft.com/office/drawing/2014/main" id="{488226B1-B42A-42BD-BC90-667EE282FC91}"/>
              </a:ext>
            </a:extLst>
          </p:cNvPr>
          <p:cNvGrpSpPr>
            <a:grpSpLocks/>
          </p:cNvGrpSpPr>
          <p:nvPr/>
        </p:nvGrpSpPr>
        <p:grpSpPr bwMode="auto">
          <a:xfrm>
            <a:off x="757238" y="4786313"/>
            <a:ext cx="3162300" cy="46037"/>
            <a:chOff x="1137730" y="5043804"/>
            <a:chExt cx="3161944" cy="45719"/>
          </a:xfrm>
        </p:grpSpPr>
        <p:cxnSp>
          <p:nvCxnSpPr>
            <p:cNvPr id="8" name="直接连接符 7">
              <a:extLst>
                <a:ext uri="{FF2B5EF4-FFF2-40B4-BE49-F238E27FC236}">
                  <a16:creationId xmlns:a16="http://schemas.microsoft.com/office/drawing/2014/main" id="{6881F49E-4E5E-426C-92FF-130CD7843A28}"/>
                </a:ext>
              </a:extLst>
            </p:cNvPr>
            <p:cNvCxnSpPr/>
            <p:nvPr/>
          </p:nvCxnSpPr>
          <p:spPr>
            <a:xfrm flipV="1">
              <a:off x="1137730" y="5076154"/>
              <a:ext cx="3161944" cy="0"/>
            </a:xfrm>
            <a:prstGeom prst="line">
              <a:avLst/>
            </a:prstGeom>
            <a:ln>
              <a:gradFill>
                <a:gsLst>
                  <a:gs pos="0">
                    <a:schemeClr val="accent1">
                      <a:lumMod val="5000"/>
                      <a:lumOff val="95000"/>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453CF6C9-7B97-4C5D-B2D6-D6214A2F365E}"/>
                </a:ext>
              </a:extLst>
            </p:cNvPr>
            <p:cNvSpPr/>
            <p:nvPr/>
          </p:nvSpPr>
          <p:spPr>
            <a:xfrm>
              <a:off x="1137730" y="5043804"/>
              <a:ext cx="974615"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0" name="Subtitle 2">
            <a:extLst>
              <a:ext uri="{FF2B5EF4-FFF2-40B4-BE49-F238E27FC236}">
                <a16:creationId xmlns:a16="http://schemas.microsoft.com/office/drawing/2014/main" id="{58A6108D-C335-41D3-A3EF-84C036F76DD1}"/>
              </a:ext>
            </a:extLst>
          </p:cNvPr>
          <p:cNvSpPr txBox="1">
            <a:spLocks/>
          </p:cNvSpPr>
          <p:nvPr userDrawn="1"/>
        </p:nvSpPr>
        <p:spPr>
          <a:xfrm>
            <a:off x="649288" y="4264025"/>
            <a:ext cx="974725" cy="452438"/>
          </a:xfrm>
        </p:spPr>
        <p:txBody>
          <a:bodyPr>
            <a:sp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bg1">
                    <a:lumMod val="85000"/>
                  </a:schemeClr>
                </a:solidFill>
                <a:latin typeface="微软雅黑 Light" panose="020B0502040204020203" pitchFamily="34" charset="-122"/>
                <a:ea typeface="微软雅黑 Light" panose="020B0502040204020203"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fontAlgn="auto">
              <a:spcAft>
                <a:spcPts val="0"/>
              </a:spcAft>
              <a:defRPr/>
            </a:pPr>
            <a:r>
              <a:rPr lang="zh-CN" altLang="en-US" b="1" dirty="0">
                <a:latin typeface="思源黑体 CN Regular" panose="020B0500000000000000" pitchFamily="34" charset="-122"/>
                <a:ea typeface="思源黑体 CN Regular" panose="020B0500000000000000" pitchFamily="34" charset="-122"/>
              </a:rPr>
              <a:t>导师：</a:t>
            </a:r>
          </a:p>
        </p:txBody>
      </p:sp>
      <p:sp>
        <p:nvSpPr>
          <p:cNvPr id="17" name="标题 1"/>
          <p:cNvSpPr>
            <a:spLocks noGrp="1"/>
          </p:cNvSpPr>
          <p:nvPr>
            <p:ph type="title"/>
          </p:nvPr>
        </p:nvSpPr>
        <p:spPr>
          <a:xfrm>
            <a:off x="649000" y="1883226"/>
            <a:ext cx="6786465" cy="1754326"/>
          </a:xfrm>
          <a:prstGeom prst="rect">
            <a:avLst/>
          </a:prstGeom>
        </p:spPr>
        <p:txBody>
          <a:bodyPr>
            <a:spAutoFit/>
          </a:bodyPr>
          <a:lstStyle>
            <a:lvl1pPr>
              <a:defRPr lang="zh-CN" altLang="en-US" sz="6000" b="1" kern="0" spc="400" dirty="0">
                <a:solidFill>
                  <a:srgbClr val="C89868"/>
                </a:solidFill>
                <a:effectLst>
                  <a:outerShdw blurRad="38100" dist="38100" dir="2700000" sx="101000" sy="101000" algn="tl">
                    <a:srgbClr val="000000">
                      <a:alpha val="43137"/>
                    </a:srgbClr>
                  </a:outerShdw>
                </a:effectLst>
                <a:latin typeface="思源黑体 CN Bold" panose="020B0800000000000000" pitchFamily="34" charset="-122"/>
                <a:ea typeface="思源黑体 CN Bold" panose="020B0800000000000000" pitchFamily="34" charset="-122"/>
              </a:defRPr>
            </a:lvl1pPr>
          </a:lstStyle>
          <a:p>
            <a:pPr lvl="0"/>
            <a:r>
              <a:rPr lang="zh-CN" altLang="en-US" dirty="0"/>
              <a:t>单击此处编辑母版标题样式</a:t>
            </a:r>
          </a:p>
        </p:txBody>
      </p:sp>
      <p:sp>
        <p:nvSpPr>
          <p:cNvPr id="5" name="内容占位符 4"/>
          <p:cNvSpPr>
            <a:spLocks noGrp="1"/>
          </p:cNvSpPr>
          <p:nvPr>
            <p:ph sz="quarter" idx="10"/>
          </p:nvPr>
        </p:nvSpPr>
        <p:spPr>
          <a:xfrm>
            <a:off x="1623222" y="4264249"/>
            <a:ext cx="4857373" cy="452438"/>
          </a:xfrm>
          <a:prstGeom prst="rect">
            <a:avLst/>
          </a:prstGeom>
        </p:spPr>
        <p:txBody>
          <a:bodyPr/>
          <a:lstStyle>
            <a:lvl1pPr marL="0" indent="0">
              <a:buNone/>
              <a:defRPr>
                <a:solidFill>
                  <a:schemeClr val="bg1"/>
                </a:solidFill>
                <a:latin typeface="思源黑体 CN Light" panose="020B0300000000000000" pitchFamily="34" charset="-122"/>
                <a:ea typeface="思源黑体 CN Light" panose="020B0300000000000000"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Tree>
    <p:extLst>
      <p:ext uri="{BB962C8B-B14F-4D97-AF65-F5344CB8AC3E}">
        <p14:creationId xmlns:p14="http://schemas.microsoft.com/office/powerpoint/2010/main" val="4002325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_with code frame short">
    <p:spTree>
      <p:nvGrpSpPr>
        <p:cNvPr id="1" name=""/>
        <p:cNvGrpSpPr/>
        <p:nvPr/>
      </p:nvGrpSpPr>
      <p:grpSpPr>
        <a:xfrm>
          <a:off x="0" y="0"/>
          <a:ext cx="0" cy="0"/>
          <a:chOff x="0" y="0"/>
          <a:chExt cx="0" cy="0"/>
        </a:xfrm>
      </p:grpSpPr>
      <p:pic>
        <p:nvPicPr>
          <p:cNvPr id="2" name="图片 7">
            <a:extLst>
              <a:ext uri="{FF2B5EF4-FFF2-40B4-BE49-F238E27FC236}">
                <a16:creationId xmlns:a16="http://schemas.microsoft.com/office/drawing/2014/main" id="{15528B9A-4379-4460-850E-37C3C8D0DC8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028238" y="230188"/>
            <a:ext cx="1828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6542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76024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3208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次标题封面">
    <p:spTree>
      <p:nvGrpSpPr>
        <p:cNvPr id="1" name=""/>
        <p:cNvGrpSpPr/>
        <p:nvPr/>
      </p:nvGrpSpPr>
      <p:grpSpPr>
        <a:xfrm>
          <a:off x="0" y="0"/>
          <a:ext cx="0" cy="0"/>
          <a:chOff x="0" y="0"/>
          <a:chExt cx="0" cy="0"/>
        </a:xfrm>
      </p:grpSpPr>
      <p:grpSp>
        <p:nvGrpSpPr>
          <p:cNvPr id="6" name="组合 9">
            <a:extLst>
              <a:ext uri="{FF2B5EF4-FFF2-40B4-BE49-F238E27FC236}">
                <a16:creationId xmlns:a16="http://schemas.microsoft.com/office/drawing/2014/main" id="{94AF8CEF-2851-43B2-9ED0-C855C3E6E03F}"/>
              </a:ext>
            </a:extLst>
          </p:cNvPr>
          <p:cNvGrpSpPr>
            <a:grpSpLocks/>
          </p:cNvGrpSpPr>
          <p:nvPr/>
        </p:nvGrpSpPr>
        <p:grpSpPr bwMode="auto">
          <a:xfrm>
            <a:off x="757238" y="4786313"/>
            <a:ext cx="3162300" cy="46037"/>
            <a:chOff x="1137730" y="5043804"/>
            <a:chExt cx="3161944" cy="45719"/>
          </a:xfrm>
        </p:grpSpPr>
        <p:cxnSp>
          <p:nvCxnSpPr>
            <p:cNvPr id="7" name="直接连接符 6">
              <a:extLst>
                <a:ext uri="{FF2B5EF4-FFF2-40B4-BE49-F238E27FC236}">
                  <a16:creationId xmlns:a16="http://schemas.microsoft.com/office/drawing/2014/main" id="{59EF359A-AB78-48EB-961B-2522C5B9AD4A}"/>
                </a:ext>
              </a:extLst>
            </p:cNvPr>
            <p:cNvCxnSpPr/>
            <p:nvPr/>
          </p:nvCxnSpPr>
          <p:spPr>
            <a:xfrm flipV="1">
              <a:off x="1137730" y="5076154"/>
              <a:ext cx="3161944" cy="0"/>
            </a:xfrm>
            <a:prstGeom prst="line">
              <a:avLst/>
            </a:prstGeom>
            <a:ln>
              <a:gradFill>
                <a:gsLst>
                  <a:gs pos="0">
                    <a:schemeClr val="accent1">
                      <a:lumMod val="5000"/>
                      <a:lumOff val="95000"/>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F425C662-C5CA-457D-8A7F-0A1DEAE9DA3D}"/>
                </a:ext>
              </a:extLst>
            </p:cNvPr>
            <p:cNvSpPr/>
            <p:nvPr/>
          </p:nvSpPr>
          <p:spPr>
            <a:xfrm>
              <a:off x="1137730" y="5043804"/>
              <a:ext cx="974615"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7" name="标题 1"/>
          <p:cNvSpPr>
            <a:spLocks noGrp="1"/>
          </p:cNvSpPr>
          <p:nvPr>
            <p:ph type="title"/>
          </p:nvPr>
        </p:nvSpPr>
        <p:spPr>
          <a:xfrm>
            <a:off x="648998" y="1860869"/>
            <a:ext cx="6786465" cy="1754326"/>
          </a:xfrm>
          <a:prstGeom prst="rect">
            <a:avLst/>
          </a:prstGeom>
        </p:spPr>
        <p:txBody>
          <a:bodyPr>
            <a:spAutoFit/>
          </a:bodyPr>
          <a:lstStyle>
            <a:lvl1pPr>
              <a:defRPr lang="zh-CN" altLang="en-US" sz="6000" b="1" kern="0" spc="400" dirty="0">
                <a:solidFill>
                  <a:srgbClr val="C89868"/>
                </a:solidFill>
                <a:effectLst>
                  <a:outerShdw blurRad="38100" dist="38100" dir="2700000" sx="101000" sy="101000" algn="tl">
                    <a:srgbClr val="000000">
                      <a:alpha val="43137"/>
                    </a:srgbClr>
                  </a:outerShdw>
                </a:effectLst>
                <a:latin typeface="思源黑体 CN Bold" panose="020B0800000000000000" pitchFamily="34" charset="-122"/>
                <a:ea typeface="思源黑体 CN Bold" panose="020B0800000000000000" pitchFamily="34" charset="-122"/>
              </a:defRPr>
            </a:lvl1pPr>
          </a:lstStyle>
          <a:p>
            <a:pPr lvl="0"/>
            <a:r>
              <a:rPr lang="zh-CN" altLang="en-US" dirty="0"/>
              <a:t>单击此处编辑母版标题样式</a:t>
            </a:r>
          </a:p>
        </p:txBody>
      </p:sp>
      <p:sp>
        <p:nvSpPr>
          <p:cNvPr id="3" name="文本占位符 2"/>
          <p:cNvSpPr>
            <a:spLocks noGrp="1"/>
          </p:cNvSpPr>
          <p:nvPr>
            <p:ph type="body" sz="quarter" idx="10"/>
          </p:nvPr>
        </p:nvSpPr>
        <p:spPr>
          <a:xfrm>
            <a:off x="648998" y="4211242"/>
            <a:ext cx="6019800" cy="490538"/>
          </a:xfrm>
          <a:prstGeom prst="rect">
            <a:avLst/>
          </a:prstGeom>
        </p:spPr>
        <p:txBody>
          <a:bodyPr/>
          <a:lstStyle>
            <a:lvl1pPr marL="0" indent="0">
              <a:buFontTx/>
              <a:buNone/>
              <a:defRPr>
                <a:solidFill>
                  <a:schemeClr val="bg1">
                    <a:lumMod val="95000"/>
                  </a:schemeClr>
                </a:solidFill>
                <a:latin typeface="思源黑体 CN Light" panose="020B0300000000000000" pitchFamily="34" charset="-122"/>
                <a:ea typeface="思源黑体 CN Light" panose="020B0300000000000000" pitchFamily="34" charset="-122"/>
              </a:defRPr>
            </a:lvl1pPr>
            <a:lvl2pPr marL="457200" indent="0">
              <a:buFontTx/>
              <a:buNone/>
              <a:defRPr>
                <a:latin typeface="微软雅黑 Light" panose="020B0502040204020203" pitchFamily="34" charset="-122"/>
                <a:ea typeface="微软雅黑 Light" panose="020B0502040204020203" pitchFamily="34" charset="-122"/>
              </a:defRPr>
            </a:lvl2pPr>
            <a:lvl3pPr marL="914400" indent="0">
              <a:buFontTx/>
              <a:buNone/>
              <a:defRPr>
                <a:latin typeface="微软雅黑 Light" panose="020B0502040204020203" pitchFamily="34" charset="-122"/>
                <a:ea typeface="微软雅黑 Light" panose="020B0502040204020203" pitchFamily="34" charset="-122"/>
              </a:defRPr>
            </a:lvl3pPr>
            <a:lvl4pPr marL="1371600" indent="0">
              <a:buFontTx/>
              <a:buNone/>
              <a:defRPr>
                <a:latin typeface="微软雅黑 Light" panose="020B0502040204020203" pitchFamily="34" charset="-122"/>
                <a:ea typeface="微软雅黑 Light" panose="020B0502040204020203" pitchFamily="34" charset="-122"/>
              </a:defRPr>
            </a:lvl4pPr>
            <a:lvl5pPr marL="1828800" indent="0">
              <a:buFontTx/>
              <a:buNone/>
              <a:defRPr>
                <a:latin typeface="微软雅黑 Light" panose="020B0502040204020203" pitchFamily="34" charset="-122"/>
                <a:ea typeface="微软雅黑 Light" panose="020B0502040204020203" pitchFamily="34" charset="-122"/>
              </a:defRPr>
            </a:lvl5pPr>
          </a:lstStyle>
          <a:p>
            <a:pPr lvl="0"/>
            <a:r>
              <a:rPr lang="zh-CN" altLang="en-US" dirty="0"/>
              <a:t>编辑母版文本样式</a:t>
            </a:r>
          </a:p>
        </p:txBody>
      </p:sp>
    </p:spTree>
    <p:extLst>
      <p:ext uri="{BB962C8B-B14F-4D97-AF65-F5344CB8AC3E}">
        <p14:creationId xmlns:p14="http://schemas.microsoft.com/office/powerpoint/2010/main" val="3023855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目录页">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FC03C1D-BB60-4249-BF51-8763B6926E82}"/>
              </a:ext>
            </a:extLst>
          </p:cNvPr>
          <p:cNvSpPr txBox="1">
            <a:spLocks/>
          </p:cNvSpPr>
          <p:nvPr userDrawn="1"/>
        </p:nvSpPr>
        <p:spPr>
          <a:xfrm>
            <a:off x="635000" y="2967038"/>
            <a:ext cx="1909763" cy="923925"/>
          </a:xfrm>
          <a:prstGeom prst="rect">
            <a:avLst/>
          </a:prstGeom>
        </p:spPr>
        <p:txBody>
          <a:bodyPr>
            <a:spAutoFit/>
          </a:bodyPr>
          <a:lstStyle>
            <a:lvl1pPr algn="l" defTabSz="914400" rtl="0" eaLnBrk="1" latinLnBrk="0" hangingPunct="1">
              <a:lnSpc>
                <a:spcPct val="90000"/>
              </a:lnSpc>
              <a:spcBef>
                <a:spcPct val="0"/>
              </a:spcBef>
              <a:buNone/>
              <a:defRPr lang="zh-CN" altLang="en-US" sz="6000" b="1" kern="0" spc="400" dirty="0">
                <a:solidFill>
                  <a:srgbClr val="C89868"/>
                </a:solidFill>
                <a:effectLst>
                  <a:outerShdw blurRad="38100" dist="38100" dir="2700000" sx="101000" sy="101000" algn="tl">
                    <a:srgbClr val="000000">
                      <a:alpha val="43137"/>
                    </a:srgbClr>
                  </a:outerShdw>
                </a:effectLst>
                <a:latin typeface="微软雅黑" panose="020B0503020204020204" pitchFamily="34" charset="-122"/>
                <a:ea typeface="微软雅黑" panose="020B0503020204020204" pitchFamily="34" charset="-122"/>
                <a:cs typeface="+mj-cs"/>
              </a:defRPr>
            </a:lvl1pPr>
          </a:lstStyle>
          <a:p>
            <a:pPr algn="dist" fontAlgn="auto">
              <a:spcAft>
                <a:spcPts val="0"/>
              </a:spcAft>
              <a:defRPr/>
            </a:pPr>
            <a:r>
              <a:rPr>
                <a:latin typeface="思源黑体 CN Bold" panose="020B0800000000000000" pitchFamily="34" charset="-122"/>
                <a:ea typeface="思源黑体 CN Bold" panose="020B0800000000000000" pitchFamily="34" charset="-122"/>
              </a:rPr>
              <a:t>目录</a:t>
            </a:r>
          </a:p>
        </p:txBody>
      </p:sp>
    </p:spTree>
    <p:extLst>
      <p:ext uri="{BB962C8B-B14F-4D97-AF65-F5344CB8AC3E}">
        <p14:creationId xmlns:p14="http://schemas.microsoft.com/office/powerpoint/2010/main" val="2740583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内页-sub2">
    <p:spTree>
      <p:nvGrpSpPr>
        <p:cNvPr id="1" name=""/>
        <p:cNvGrpSpPr/>
        <p:nvPr/>
      </p:nvGrpSpPr>
      <p:grpSpPr>
        <a:xfrm>
          <a:off x="0" y="0"/>
          <a:ext cx="0" cy="0"/>
          <a:chOff x="0" y="0"/>
          <a:chExt cx="0" cy="0"/>
        </a:xfrm>
      </p:grpSpPr>
      <p:sp>
        <p:nvSpPr>
          <p:cNvPr id="5" name="Rectangle 5">
            <a:extLst>
              <a:ext uri="{FF2B5EF4-FFF2-40B4-BE49-F238E27FC236}">
                <a16:creationId xmlns:a16="http://schemas.microsoft.com/office/drawing/2014/main" id="{28D207CC-BEB9-4269-ABA6-FCE2E924EF95}"/>
              </a:ext>
            </a:extLst>
          </p:cNvPr>
          <p:cNvSpPr/>
          <p:nvPr/>
        </p:nvSpPr>
        <p:spPr>
          <a:xfrm>
            <a:off x="595313" y="1662113"/>
            <a:ext cx="3095625" cy="17462"/>
          </a:xfrm>
          <a:prstGeom prst="rect">
            <a:avLst/>
          </a:prstGeom>
          <a:gradFill flip="none" rotWithShape="1">
            <a:gsLst>
              <a:gs pos="0">
                <a:schemeClr val="bg1">
                  <a:alpha val="0"/>
                </a:schemeClr>
              </a:gs>
              <a:gs pos="44000">
                <a:schemeClr val="bg1">
                  <a:alpha val="27000"/>
                </a:schemeClr>
              </a:gs>
              <a:gs pos="100000">
                <a:schemeClr val="bg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28772"/>
          </a:p>
        </p:txBody>
      </p:sp>
      <p:sp>
        <p:nvSpPr>
          <p:cNvPr id="2" name="标题 1"/>
          <p:cNvSpPr>
            <a:spLocks noGrp="1"/>
          </p:cNvSpPr>
          <p:nvPr>
            <p:ph type="title"/>
          </p:nvPr>
        </p:nvSpPr>
        <p:spPr>
          <a:xfrm>
            <a:off x="479423" y="611490"/>
            <a:ext cx="6786465" cy="590931"/>
          </a:xfrm>
          <a:prstGeom prst="rect">
            <a:avLst/>
          </a:prstGeom>
          <a:ln>
            <a:noFill/>
          </a:ln>
        </p:spPr>
        <p:txBody>
          <a:bodyPr wrap="square">
            <a:spAutoFit/>
          </a:bodyPr>
          <a:lstStyle>
            <a:lvl1pPr>
              <a:defRPr lang="zh-CN" altLang="en-US" sz="3600" kern="0" spc="400" dirty="0">
                <a:solidFill>
                  <a:schemeClr val="bg1">
                    <a:lumMod val="95000"/>
                  </a:schemeClr>
                </a:solidFill>
                <a:latin typeface="思源黑体 CN Regular" panose="020B0500000000000000" pitchFamily="34" charset="-122"/>
                <a:ea typeface="思源黑体 CN Regular" panose="020B0500000000000000" pitchFamily="34" charset="-122"/>
              </a:defRPr>
            </a:lvl1pPr>
          </a:lstStyle>
          <a:p>
            <a:pPr lvl="0"/>
            <a:r>
              <a:rPr lang="zh-CN" altLang="en-US"/>
              <a:t>单击此处编辑母版标题样式</a:t>
            </a:r>
            <a:endParaRPr lang="zh-CN" altLang="en-US" dirty="0"/>
          </a:p>
        </p:txBody>
      </p:sp>
      <p:sp>
        <p:nvSpPr>
          <p:cNvPr id="18" name="内容占位符 17"/>
          <p:cNvSpPr>
            <a:spLocks noGrp="1"/>
          </p:cNvSpPr>
          <p:nvPr>
            <p:ph sz="quarter" idx="10"/>
          </p:nvPr>
        </p:nvSpPr>
        <p:spPr>
          <a:xfrm>
            <a:off x="479424" y="2133600"/>
            <a:ext cx="3211787" cy="413768"/>
          </a:xfrm>
          <a:prstGeom prst="rect">
            <a:avLst/>
          </a:prstGeom>
        </p:spPr>
        <p:txBody>
          <a:bodyPr wrap="square">
            <a:spAutoFit/>
          </a:bodyPr>
          <a:lstStyle>
            <a:lvl1pPr marL="0" indent="0">
              <a:lnSpc>
                <a:spcPct val="110000"/>
              </a:lnSpc>
              <a:buFontTx/>
              <a:buNone/>
              <a:defRPr sz="2000" kern="0" spc="130" baseline="0">
                <a:solidFill>
                  <a:schemeClr val="bg1">
                    <a:lumMod val="95000"/>
                  </a:schemeClr>
                </a:solidFill>
                <a:latin typeface="+mn-ea"/>
                <a:ea typeface="+mn-ea"/>
              </a:defRPr>
            </a:lvl1pPr>
          </a:lstStyle>
          <a:p>
            <a:pPr lvl="0"/>
            <a:r>
              <a:rPr lang="zh-CN" altLang="en-US" dirty="0"/>
              <a:t>编辑母版文本样式</a:t>
            </a:r>
          </a:p>
        </p:txBody>
      </p:sp>
      <p:sp>
        <p:nvSpPr>
          <p:cNvPr id="7" name="Subtitle 2"/>
          <p:cNvSpPr>
            <a:spLocks noGrp="1"/>
          </p:cNvSpPr>
          <p:nvPr>
            <p:ph type="subTitle" idx="1"/>
          </p:nvPr>
        </p:nvSpPr>
        <p:spPr>
          <a:xfrm>
            <a:off x="479423" y="1275723"/>
            <a:ext cx="4471686" cy="452020"/>
          </a:xfrm>
        </p:spPr>
        <p:txBody>
          <a:bodyPr wrap="square">
            <a:spAutoFit/>
          </a:bodyPr>
          <a:lstStyle>
            <a:lvl1pPr marL="0" indent="0" algn="l">
              <a:buNone/>
              <a:defRPr sz="2000">
                <a:solidFill>
                  <a:schemeClr val="bg1">
                    <a:lumMod val="95000"/>
                  </a:schemeClr>
                </a:solidFill>
                <a:latin typeface="思源黑体 CN Light" panose="020B0300000000000000" pitchFamily="34" charset="-122"/>
                <a:ea typeface="思源黑体 CN Light" panose="020B0300000000000000"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Tree>
    <p:extLst>
      <p:ext uri="{BB962C8B-B14F-4D97-AF65-F5344CB8AC3E}">
        <p14:creationId xmlns:p14="http://schemas.microsoft.com/office/powerpoint/2010/main" val="3212771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2_内页">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1070EC4-693A-4858-B0C2-0A80408B0B47}"/>
              </a:ext>
            </a:extLst>
          </p:cNvPr>
          <p:cNvSpPr/>
          <p:nvPr/>
        </p:nvSpPr>
        <p:spPr>
          <a:xfrm>
            <a:off x="595313" y="1662113"/>
            <a:ext cx="3095625" cy="17462"/>
          </a:xfrm>
          <a:prstGeom prst="rect">
            <a:avLst/>
          </a:prstGeom>
          <a:gradFill flip="none" rotWithShape="1">
            <a:gsLst>
              <a:gs pos="0">
                <a:schemeClr val="bg1">
                  <a:alpha val="0"/>
                </a:schemeClr>
              </a:gs>
              <a:gs pos="44000">
                <a:schemeClr val="bg1">
                  <a:alpha val="27000"/>
                </a:schemeClr>
              </a:gs>
              <a:gs pos="100000">
                <a:schemeClr val="bg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28772"/>
          </a:p>
        </p:txBody>
      </p:sp>
      <p:sp>
        <p:nvSpPr>
          <p:cNvPr id="2" name="标题 1"/>
          <p:cNvSpPr>
            <a:spLocks noGrp="1"/>
          </p:cNvSpPr>
          <p:nvPr>
            <p:ph type="title"/>
          </p:nvPr>
        </p:nvSpPr>
        <p:spPr>
          <a:xfrm>
            <a:off x="479423" y="611490"/>
            <a:ext cx="6786465" cy="590931"/>
          </a:xfrm>
          <a:prstGeom prst="rect">
            <a:avLst/>
          </a:prstGeom>
          <a:ln>
            <a:noFill/>
          </a:ln>
        </p:spPr>
        <p:txBody>
          <a:bodyPr wrap="square">
            <a:spAutoFit/>
          </a:bodyPr>
          <a:lstStyle>
            <a:lvl1pPr>
              <a:defRPr lang="zh-CN" altLang="en-US" sz="3600" kern="0" spc="400" dirty="0">
                <a:solidFill>
                  <a:schemeClr val="bg1">
                    <a:lumMod val="95000"/>
                  </a:schemeClr>
                </a:solidFill>
                <a:latin typeface="思源黑体 CN Regular" panose="020B0500000000000000" pitchFamily="34" charset="-122"/>
                <a:ea typeface="思源黑体 CN Regular" panose="020B0500000000000000" pitchFamily="34" charset="-122"/>
              </a:defRPr>
            </a:lvl1pPr>
          </a:lstStyle>
          <a:p>
            <a:pPr lvl="0"/>
            <a:r>
              <a:rPr lang="zh-CN" altLang="en-US"/>
              <a:t>单击此处编辑母版标题样式</a:t>
            </a:r>
            <a:endParaRPr lang="zh-CN" altLang="en-US" dirty="0"/>
          </a:p>
        </p:txBody>
      </p:sp>
      <p:sp>
        <p:nvSpPr>
          <p:cNvPr id="7" name="Subtitle 2"/>
          <p:cNvSpPr>
            <a:spLocks noGrp="1"/>
          </p:cNvSpPr>
          <p:nvPr>
            <p:ph type="subTitle" idx="1"/>
          </p:nvPr>
        </p:nvSpPr>
        <p:spPr>
          <a:xfrm>
            <a:off x="479425" y="1259772"/>
            <a:ext cx="4471686" cy="452020"/>
          </a:xfrm>
        </p:spPr>
        <p:txBody>
          <a:bodyPr wrap="square">
            <a:spAutoFit/>
          </a:bodyPr>
          <a:lstStyle>
            <a:lvl1pPr marL="0" indent="0" algn="l">
              <a:buNone/>
              <a:defRPr sz="2000">
                <a:solidFill>
                  <a:schemeClr val="bg1">
                    <a:lumMod val="95000"/>
                  </a:schemeClr>
                </a:solidFill>
                <a:latin typeface="思源黑体 CN Light" panose="020B0300000000000000" pitchFamily="34" charset="-122"/>
                <a:ea typeface="思源黑体 CN Light" panose="020B0300000000000000"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10" name="内容占位符 3"/>
          <p:cNvSpPr>
            <a:spLocks noGrp="1"/>
          </p:cNvSpPr>
          <p:nvPr>
            <p:ph sz="quarter" idx="11"/>
          </p:nvPr>
        </p:nvSpPr>
        <p:spPr>
          <a:xfrm>
            <a:off x="479425" y="2133600"/>
            <a:ext cx="2610975" cy="830997"/>
          </a:xfrm>
          <a:prstGeom prst="rect">
            <a:avLst/>
          </a:prstGeom>
        </p:spPr>
        <p:txBody>
          <a:bodyPr wrap="square">
            <a:spAutoFit/>
          </a:bodyPr>
          <a:lstStyle>
            <a:lvl1pPr marL="0" indent="0">
              <a:lnSpc>
                <a:spcPct val="120000"/>
              </a:lnSpc>
              <a:buFontTx/>
              <a:buNone/>
              <a:defRPr sz="2000" kern="0" spc="130" baseline="0">
                <a:solidFill>
                  <a:schemeClr val="bg1"/>
                </a:solidFill>
                <a:latin typeface="微软雅黑" panose="020B0503020204020204" pitchFamily="34" charset="-122"/>
                <a:ea typeface="微软雅黑" panose="020B0503020204020204" pitchFamily="34" charset="-122"/>
              </a:defRPr>
            </a:lvl1pPr>
            <a:lvl2pPr marL="457200" indent="0">
              <a:lnSpc>
                <a:spcPct val="120000"/>
              </a:lnSpc>
              <a:buFontTx/>
              <a:buNone/>
              <a:defRPr sz="2000" kern="0" spc="300" baseline="0">
                <a:solidFill>
                  <a:schemeClr val="bg1"/>
                </a:solidFill>
                <a:latin typeface="微软雅黑" panose="020B0503020204020204" pitchFamily="34" charset="-122"/>
                <a:ea typeface="微软雅黑" panose="020B0503020204020204" pitchFamily="34" charset="-122"/>
              </a:defRPr>
            </a:lvl2pPr>
            <a:lvl3pPr marL="914400" indent="0">
              <a:lnSpc>
                <a:spcPct val="120000"/>
              </a:lnSpc>
              <a:buFontTx/>
              <a:buNone/>
              <a:defRPr sz="2000" kern="0" spc="300" baseline="0">
                <a:solidFill>
                  <a:schemeClr val="bg1"/>
                </a:solidFill>
                <a:latin typeface="微软雅黑" panose="020B0503020204020204" pitchFamily="34" charset="-122"/>
                <a:ea typeface="微软雅黑" panose="020B0503020204020204" pitchFamily="34" charset="-122"/>
              </a:defRPr>
            </a:lvl3pPr>
            <a:lvl4pPr marL="1371600" indent="0">
              <a:lnSpc>
                <a:spcPct val="120000"/>
              </a:lnSpc>
              <a:buFontTx/>
              <a:buNone/>
              <a:defRPr sz="2000" kern="0" spc="300" baseline="0">
                <a:solidFill>
                  <a:schemeClr val="bg1"/>
                </a:solidFill>
                <a:latin typeface="微软雅黑" panose="020B0503020204020204" pitchFamily="34" charset="-122"/>
                <a:ea typeface="微软雅黑" panose="020B0503020204020204" pitchFamily="34" charset="-122"/>
              </a:defRPr>
            </a:lvl4pPr>
            <a:lvl5pPr marL="1828800" indent="0">
              <a:lnSpc>
                <a:spcPct val="120000"/>
              </a:lnSpc>
              <a:buFontTx/>
              <a:buNone/>
              <a:defRPr sz="2000" kern="0" spc="300" baseline="0">
                <a:solidFill>
                  <a:schemeClr val="bg1"/>
                </a:solidFill>
                <a:latin typeface="微软雅黑" panose="020B0503020204020204" pitchFamily="34" charset="-122"/>
                <a:ea typeface="微软雅黑" panose="020B0503020204020204" pitchFamily="34" charset="-122"/>
              </a:defRPr>
            </a:lvl5pPr>
          </a:lstStyle>
          <a:p>
            <a:pPr lvl="0"/>
            <a:r>
              <a:rPr lang="zh-CN" altLang="en-US"/>
              <a:t>单击此处编辑母版文本样式</a:t>
            </a:r>
          </a:p>
        </p:txBody>
      </p:sp>
      <p:sp>
        <p:nvSpPr>
          <p:cNvPr id="4" name="图片占位符 3"/>
          <p:cNvSpPr>
            <a:spLocks noGrp="1"/>
          </p:cNvSpPr>
          <p:nvPr>
            <p:ph type="pic" sz="quarter" idx="12"/>
          </p:nvPr>
        </p:nvSpPr>
        <p:spPr>
          <a:xfrm>
            <a:off x="4739640" y="2118930"/>
            <a:ext cx="6953685" cy="4226308"/>
          </a:xfrm>
          <a:prstGeom prst="rect">
            <a:avLst/>
          </a:prstGeom>
        </p:spPr>
        <p:txBody>
          <a:bodyPr/>
          <a:lstStyle/>
          <a:p>
            <a:pPr lvl="0"/>
            <a:r>
              <a:rPr lang="zh-CN" altLang="en-US" noProof="0" dirty="0"/>
              <a:t>单击图标添加图片</a:t>
            </a:r>
          </a:p>
        </p:txBody>
      </p:sp>
    </p:spTree>
    <p:extLst>
      <p:ext uri="{BB962C8B-B14F-4D97-AF65-F5344CB8AC3E}">
        <p14:creationId xmlns:p14="http://schemas.microsoft.com/office/powerpoint/2010/main" val="1505567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内页with code frame">
    <p:spTree>
      <p:nvGrpSpPr>
        <p:cNvPr id="1" name=""/>
        <p:cNvGrpSpPr/>
        <p:nvPr/>
      </p:nvGrpSpPr>
      <p:grpSpPr>
        <a:xfrm>
          <a:off x="0" y="0"/>
          <a:ext cx="0" cy="0"/>
          <a:chOff x="0" y="0"/>
          <a:chExt cx="0" cy="0"/>
        </a:xfrm>
      </p:grpSpPr>
      <p:grpSp>
        <p:nvGrpSpPr>
          <p:cNvPr id="5" name="组合 7">
            <a:extLst>
              <a:ext uri="{FF2B5EF4-FFF2-40B4-BE49-F238E27FC236}">
                <a16:creationId xmlns:a16="http://schemas.microsoft.com/office/drawing/2014/main" id="{6F0C1400-D1BC-4860-BE12-60502B5CB50F}"/>
              </a:ext>
            </a:extLst>
          </p:cNvPr>
          <p:cNvGrpSpPr>
            <a:grpSpLocks/>
          </p:cNvGrpSpPr>
          <p:nvPr/>
        </p:nvGrpSpPr>
        <p:grpSpPr bwMode="auto">
          <a:xfrm>
            <a:off x="3298825" y="1739900"/>
            <a:ext cx="8413750" cy="4594225"/>
            <a:chOff x="3766419" y="1682042"/>
            <a:chExt cx="7946156" cy="4697582"/>
          </a:xfrm>
        </p:grpSpPr>
        <p:grpSp>
          <p:nvGrpSpPr>
            <p:cNvPr id="6" name="Group 20">
              <a:extLst>
                <a:ext uri="{FF2B5EF4-FFF2-40B4-BE49-F238E27FC236}">
                  <a16:creationId xmlns:a16="http://schemas.microsoft.com/office/drawing/2014/main" id="{2F1C79AA-ACDA-47F7-8EB8-36B9BDEB36E6}"/>
                </a:ext>
              </a:extLst>
            </p:cNvPr>
            <p:cNvGrpSpPr>
              <a:grpSpLocks/>
            </p:cNvGrpSpPr>
            <p:nvPr/>
          </p:nvGrpSpPr>
          <p:grpSpPr bwMode="auto">
            <a:xfrm>
              <a:off x="3766419" y="1682042"/>
              <a:ext cx="7946156" cy="4697582"/>
              <a:chOff x="1017405" y="2693983"/>
              <a:chExt cx="6794663" cy="4462905"/>
            </a:xfrm>
          </p:grpSpPr>
          <p:grpSp>
            <p:nvGrpSpPr>
              <p:cNvPr id="8" name="Group 21">
                <a:extLst>
                  <a:ext uri="{FF2B5EF4-FFF2-40B4-BE49-F238E27FC236}">
                    <a16:creationId xmlns:a16="http://schemas.microsoft.com/office/drawing/2014/main" id="{4F1C7B91-18C0-4012-B79B-5D602D44356E}"/>
                  </a:ext>
                </a:extLst>
              </p:cNvPr>
              <p:cNvGrpSpPr>
                <a:grpSpLocks/>
              </p:cNvGrpSpPr>
              <p:nvPr/>
            </p:nvGrpSpPr>
            <p:grpSpPr bwMode="auto">
              <a:xfrm>
                <a:off x="1017405" y="2693983"/>
                <a:ext cx="6794663" cy="4462905"/>
                <a:chOff x="1017405" y="2693983"/>
                <a:chExt cx="6794663" cy="4462905"/>
              </a:xfrm>
            </p:grpSpPr>
            <p:sp>
              <p:nvSpPr>
                <p:cNvPr id="11" name="AutoShape 1">
                  <a:extLst>
                    <a:ext uri="{FF2B5EF4-FFF2-40B4-BE49-F238E27FC236}">
                      <a16:creationId xmlns:a16="http://schemas.microsoft.com/office/drawing/2014/main" id="{9109498F-85E5-4325-93DC-0F8A39C99E1A}"/>
                    </a:ext>
                  </a:extLst>
                </p:cNvPr>
                <p:cNvSpPr>
                  <a:spLocks/>
                </p:cNvSpPr>
                <p:nvPr/>
              </p:nvSpPr>
              <p:spPr bwMode="auto">
                <a:xfrm>
                  <a:off x="1017405" y="2693983"/>
                  <a:ext cx="6794663" cy="4462905"/>
                </a:xfrm>
                <a:prstGeom prst="roundRect">
                  <a:avLst>
                    <a:gd name="adj" fmla="val 1292"/>
                  </a:avLst>
                </a:prstGeom>
                <a:solidFill>
                  <a:schemeClr val="accent3">
                    <a:lumMod val="75000"/>
                  </a:schemeClr>
                </a:solidFill>
                <a:ln w="25400" cap="flat">
                  <a:noFill/>
                  <a:prstDash val="solid"/>
                  <a:miter lim="800000"/>
                  <a:headEnd type="none" w="med" len="med"/>
                  <a:tailEnd type="none" w="med" len="med"/>
                </a:ln>
                <a:effectLst>
                  <a:outerShdw blurRad="254000" dist="114299" dir="5340024" algn="ctr" rotWithShape="0">
                    <a:schemeClr val="bg2">
                      <a:alpha val="39000"/>
                    </a:schemeClr>
                  </a:outerShdw>
                </a:effectLst>
              </p:spPr>
              <p:txBody>
                <a:bodyPr lIns="0" tIns="0" rIns="0" bIns="0"/>
                <a:lstStyle/>
                <a:p>
                  <a:pPr eaLnBrk="1" fontAlgn="auto" hangingPunct="1">
                    <a:spcBef>
                      <a:spcPts val="0"/>
                    </a:spcBef>
                    <a:spcAft>
                      <a:spcPts val="0"/>
                    </a:spcAft>
                    <a:defRPr/>
                  </a:pPr>
                  <a:endParaRPr lang="id-ID">
                    <a:latin typeface="+mn-lt"/>
                    <a:ea typeface="+mn-ea"/>
                    <a:cs typeface="+mn-cs"/>
                  </a:endParaRPr>
                </a:p>
              </p:txBody>
            </p:sp>
            <p:sp>
              <p:nvSpPr>
                <p:cNvPr id="12" name="Oval 4">
                  <a:extLst>
                    <a:ext uri="{FF2B5EF4-FFF2-40B4-BE49-F238E27FC236}">
                      <a16:creationId xmlns:a16="http://schemas.microsoft.com/office/drawing/2014/main" id="{439CCD24-1313-4B7B-A1C8-421181F1FDD6}"/>
                    </a:ext>
                  </a:extLst>
                </p:cNvPr>
                <p:cNvSpPr>
                  <a:spLocks noChangeArrowheads="1"/>
                </p:cNvSpPr>
                <p:nvPr/>
              </p:nvSpPr>
              <p:spPr bwMode="auto">
                <a:xfrm>
                  <a:off x="1137914" y="2814269"/>
                  <a:ext cx="78203" cy="95612"/>
                </a:xfrm>
                <a:prstGeom prst="ellipse">
                  <a:avLst/>
                </a:prstGeom>
                <a:solidFill>
                  <a:schemeClr val="accent2"/>
                </a:solidFill>
                <a:ln>
                  <a:noFill/>
                </a:ln>
              </p:spPr>
              <p:txBody>
                <a:bodyPr lIns="0" tIns="0" rIns="0" bIns="0"/>
                <a:lstStyle>
                  <a:lvl1pPr>
                    <a:defRPr>
                      <a:solidFill>
                        <a:schemeClr val="tx1"/>
                      </a:solidFill>
                      <a:latin typeface="等线" panose="02010600030101010101" pitchFamily="2" charset="-122"/>
                      <a:ea typeface="思源黑体 CN Regular"/>
                      <a:cs typeface="思源黑体 CN Regular"/>
                    </a:defRPr>
                  </a:lvl1pPr>
                  <a:lvl2pPr marL="742950" indent="-285750">
                    <a:defRPr>
                      <a:solidFill>
                        <a:schemeClr val="tx1"/>
                      </a:solidFill>
                      <a:latin typeface="等线" panose="02010600030101010101" pitchFamily="2" charset="-122"/>
                      <a:ea typeface="思源黑体 CN Regular"/>
                      <a:cs typeface="思源黑体 CN Regular"/>
                    </a:defRPr>
                  </a:lvl2pPr>
                  <a:lvl3pPr marL="1143000" indent="-228600">
                    <a:defRPr>
                      <a:solidFill>
                        <a:schemeClr val="tx1"/>
                      </a:solidFill>
                      <a:latin typeface="等线" panose="02010600030101010101" pitchFamily="2" charset="-122"/>
                      <a:ea typeface="思源黑体 CN Regular"/>
                      <a:cs typeface="思源黑体 CN Regular"/>
                    </a:defRPr>
                  </a:lvl3pPr>
                  <a:lvl4pPr marL="1600200" indent="-228600">
                    <a:defRPr>
                      <a:solidFill>
                        <a:schemeClr val="tx1"/>
                      </a:solidFill>
                      <a:latin typeface="等线" panose="02010600030101010101" pitchFamily="2" charset="-122"/>
                      <a:ea typeface="思源黑体 CN Regular"/>
                      <a:cs typeface="思源黑体 CN Regular"/>
                    </a:defRPr>
                  </a:lvl4pPr>
                  <a:lvl5pPr marL="2057400" indent="-228600">
                    <a:defRPr>
                      <a:solidFill>
                        <a:schemeClr val="tx1"/>
                      </a:solidFill>
                      <a:latin typeface="等线" panose="02010600030101010101" pitchFamily="2" charset="-122"/>
                      <a:ea typeface="思源黑体 CN Regular"/>
                      <a:cs typeface="思源黑体 CN Regular"/>
                    </a:defRPr>
                  </a:lvl5pPr>
                  <a:lvl6pPr marL="2514600" indent="-228600" fontAlgn="base">
                    <a:spcBef>
                      <a:spcPct val="0"/>
                    </a:spcBef>
                    <a:spcAft>
                      <a:spcPct val="0"/>
                    </a:spcAft>
                    <a:defRPr>
                      <a:solidFill>
                        <a:schemeClr val="tx1"/>
                      </a:solidFill>
                      <a:latin typeface="等线" panose="02010600030101010101" pitchFamily="2" charset="-122"/>
                      <a:ea typeface="思源黑体 CN Regular"/>
                      <a:cs typeface="思源黑体 CN Regular"/>
                    </a:defRPr>
                  </a:lvl6pPr>
                  <a:lvl7pPr marL="2971800" indent="-228600" fontAlgn="base">
                    <a:spcBef>
                      <a:spcPct val="0"/>
                    </a:spcBef>
                    <a:spcAft>
                      <a:spcPct val="0"/>
                    </a:spcAft>
                    <a:defRPr>
                      <a:solidFill>
                        <a:schemeClr val="tx1"/>
                      </a:solidFill>
                      <a:latin typeface="等线" panose="02010600030101010101" pitchFamily="2" charset="-122"/>
                      <a:ea typeface="思源黑体 CN Regular"/>
                      <a:cs typeface="思源黑体 CN Regular"/>
                    </a:defRPr>
                  </a:lvl7pPr>
                  <a:lvl8pPr marL="3429000" indent="-228600" fontAlgn="base">
                    <a:spcBef>
                      <a:spcPct val="0"/>
                    </a:spcBef>
                    <a:spcAft>
                      <a:spcPct val="0"/>
                    </a:spcAft>
                    <a:defRPr>
                      <a:solidFill>
                        <a:schemeClr val="tx1"/>
                      </a:solidFill>
                      <a:latin typeface="等线" panose="02010600030101010101" pitchFamily="2" charset="-122"/>
                      <a:ea typeface="思源黑体 CN Regular"/>
                      <a:cs typeface="思源黑体 CN Regular"/>
                    </a:defRPr>
                  </a:lvl8pPr>
                  <a:lvl9pPr marL="3886200" indent="-228600" fontAlgn="base">
                    <a:spcBef>
                      <a:spcPct val="0"/>
                    </a:spcBef>
                    <a:spcAft>
                      <a:spcPct val="0"/>
                    </a:spcAft>
                    <a:defRPr>
                      <a:solidFill>
                        <a:schemeClr val="tx1"/>
                      </a:solidFill>
                      <a:latin typeface="等线" panose="02010600030101010101" pitchFamily="2" charset="-122"/>
                      <a:ea typeface="思源黑体 CN Regular"/>
                      <a:cs typeface="思源黑体 CN Regular"/>
                    </a:defRPr>
                  </a:lvl9pPr>
                </a:lstStyle>
                <a:p>
                  <a:pPr eaLnBrk="1" hangingPunct="1">
                    <a:defRPr/>
                  </a:pPr>
                  <a:endParaRPr lang="id-ID" altLang="zh-CN"/>
                </a:p>
              </p:txBody>
            </p:sp>
            <p:sp>
              <p:nvSpPr>
                <p:cNvPr id="13" name="Oval 5">
                  <a:extLst>
                    <a:ext uri="{FF2B5EF4-FFF2-40B4-BE49-F238E27FC236}">
                      <a16:creationId xmlns:a16="http://schemas.microsoft.com/office/drawing/2014/main" id="{F55BFAE4-72B6-4D39-9DB0-7BF7DCC4CEFA}"/>
                    </a:ext>
                  </a:extLst>
                </p:cNvPr>
                <p:cNvSpPr>
                  <a:spLocks/>
                </p:cNvSpPr>
                <p:nvPr/>
              </p:nvSpPr>
              <p:spPr bwMode="auto">
                <a:xfrm>
                  <a:off x="1307140" y="2814269"/>
                  <a:ext cx="79485" cy="95612"/>
                </a:xfrm>
                <a:prstGeom prst="ellipse">
                  <a:avLst/>
                </a:prstGeom>
                <a:solidFill>
                  <a:schemeClr val="accent3"/>
                </a:solidFill>
                <a:ln w="25400" cap="flat">
                  <a:noFill/>
                  <a:prstDash val="solid"/>
                  <a:miter lim="800000"/>
                  <a:headEnd type="none" w="med" len="med"/>
                  <a:tailEnd type="none" w="med" len="med"/>
                </a:ln>
              </p:spPr>
              <p:txBody>
                <a:bodyPr lIns="0" tIns="0" rIns="0" bIns="0"/>
                <a:lstStyle/>
                <a:p>
                  <a:pPr eaLnBrk="1" fontAlgn="auto" hangingPunct="1">
                    <a:spcBef>
                      <a:spcPts val="0"/>
                    </a:spcBef>
                    <a:spcAft>
                      <a:spcPts val="0"/>
                    </a:spcAft>
                    <a:defRPr/>
                  </a:pPr>
                  <a:endParaRPr lang="id-ID">
                    <a:latin typeface="+mn-lt"/>
                    <a:ea typeface="+mn-ea"/>
                    <a:cs typeface="+mn-cs"/>
                  </a:endParaRPr>
                </a:p>
              </p:txBody>
            </p:sp>
            <p:sp>
              <p:nvSpPr>
                <p:cNvPr id="14" name="Oval 6">
                  <a:extLst>
                    <a:ext uri="{FF2B5EF4-FFF2-40B4-BE49-F238E27FC236}">
                      <a16:creationId xmlns:a16="http://schemas.microsoft.com/office/drawing/2014/main" id="{68569515-8F90-4750-B534-CEF18E62950C}"/>
                    </a:ext>
                  </a:extLst>
                </p:cNvPr>
                <p:cNvSpPr>
                  <a:spLocks/>
                </p:cNvSpPr>
                <p:nvPr/>
              </p:nvSpPr>
              <p:spPr bwMode="auto">
                <a:xfrm>
                  <a:off x="1477648" y="2814269"/>
                  <a:ext cx="78202" cy="95612"/>
                </a:xfrm>
                <a:prstGeom prst="ellipse">
                  <a:avLst/>
                </a:prstGeom>
                <a:solidFill>
                  <a:schemeClr val="accent4"/>
                </a:solidFill>
                <a:ln w="25400" cap="flat">
                  <a:noFill/>
                  <a:prstDash val="solid"/>
                  <a:miter lim="800000"/>
                  <a:headEnd type="none" w="med" len="med"/>
                  <a:tailEnd type="none" w="med" len="med"/>
                </a:ln>
              </p:spPr>
              <p:txBody>
                <a:bodyPr lIns="0" tIns="0" rIns="0" bIns="0"/>
                <a:lstStyle/>
                <a:p>
                  <a:pPr eaLnBrk="1" fontAlgn="auto" hangingPunct="1">
                    <a:spcBef>
                      <a:spcPts val="0"/>
                    </a:spcBef>
                    <a:spcAft>
                      <a:spcPts val="0"/>
                    </a:spcAft>
                    <a:defRPr/>
                  </a:pPr>
                  <a:endParaRPr lang="id-ID">
                    <a:latin typeface="+mn-lt"/>
                    <a:ea typeface="+mn-ea"/>
                    <a:cs typeface="+mn-cs"/>
                  </a:endParaRPr>
                </a:p>
              </p:txBody>
            </p:sp>
            <p:sp>
              <p:nvSpPr>
                <p:cNvPr id="15" name="Rectangle 11">
                  <a:extLst>
                    <a:ext uri="{FF2B5EF4-FFF2-40B4-BE49-F238E27FC236}">
                      <a16:creationId xmlns:a16="http://schemas.microsoft.com/office/drawing/2014/main" id="{F76BDBD4-A5A3-4CC2-B64D-8832CA845FFD}"/>
                    </a:ext>
                  </a:extLst>
                </p:cNvPr>
                <p:cNvSpPr>
                  <a:spLocks/>
                </p:cNvSpPr>
                <p:nvPr/>
              </p:nvSpPr>
              <p:spPr bwMode="auto">
                <a:xfrm>
                  <a:off x="2205830" y="3085682"/>
                  <a:ext cx="5104971" cy="200476"/>
                </a:xfrm>
                <a:prstGeom prst="rect">
                  <a:avLst/>
                </a:prstGeom>
                <a:solidFill>
                  <a:srgbClr val="FFFFFF"/>
                </a:solidFill>
                <a:ln w="25400">
                  <a:solidFill>
                    <a:srgbClr val="B3B3B3"/>
                  </a:solidFill>
                  <a:miter lim="800000"/>
                  <a:headEnd/>
                  <a:tailEnd/>
                </a:ln>
              </p:spPr>
              <p:txBody>
                <a:bodyPr lIns="0" tIns="0" rIns="0" bIns="0"/>
                <a:lstStyle>
                  <a:lvl1pPr>
                    <a:defRPr>
                      <a:solidFill>
                        <a:schemeClr val="tx1"/>
                      </a:solidFill>
                      <a:latin typeface="等线" panose="02010600030101010101" pitchFamily="2" charset="-122"/>
                      <a:ea typeface="思源黑体 CN Regular"/>
                      <a:cs typeface="思源黑体 CN Regular"/>
                    </a:defRPr>
                  </a:lvl1pPr>
                  <a:lvl2pPr marL="742950" indent="-285750">
                    <a:defRPr>
                      <a:solidFill>
                        <a:schemeClr val="tx1"/>
                      </a:solidFill>
                      <a:latin typeface="等线" panose="02010600030101010101" pitchFamily="2" charset="-122"/>
                      <a:ea typeface="思源黑体 CN Regular"/>
                      <a:cs typeface="思源黑体 CN Regular"/>
                    </a:defRPr>
                  </a:lvl2pPr>
                  <a:lvl3pPr marL="1143000" indent="-228600">
                    <a:defRPr>
                      <a:solidFill>
                        <a:schemeClr val="tx1"/>
                      </a:solidFill>
                      <a:latin typeface="等线" panose="02010600030101010101" pitchFamily="2" charset="-122"/>
                      <a:ea typeface="思源黑体 CN Regular"/>
                      <a:cs typeface="思源黑体 CN Regular"/>
                    </a:defRPr>
                  </a:lvl3pPr>
                  <a:lvl4pPr marL="1600200" indent="-228600">
                    <a:defRPr>
                      <a:solidFill>
                        <a:schemeClr val="tx1"/>
                      </a:solidFill>
                      <a:latin typeface="等线" panose="02010600030101010101" pitchFamily="2" charset="-122"/>
                      <a:ea typeface="思源黑体 CN Regular"/>
                      <a:cs typeface="思源黑体 CN Regular"/>
                    </a:defRPr>
                  </a:lvl4pPr>
                  <a:lvl5pPr marL="2057400" indent="-228600">
                    <a:defRPr>
                      <a:solidFill>
                        <a:schemeClr val="tx1"/>
                      </a:solidFill>
                      <a:latin typeface="等线" panose="02010600030101010101" pitchFamily="2" charset="-122"/>
                      <a:ea typeface="思源黑体 CN Regular"/>
                      <a:cs typeface="思源黑体 CN Regular"/>
                    </a:defRPr>
                  </a:lvl5pPr>
                  <a:lvl6pPr marL="2514600" indent="-228600" fontAlgn="base">
                    <a:spcBef>
                      <a:spcPct val="0"/>
                    </a:spcBef>
                    <a:spcAft>
                      <a:spcPct val="0"/>
                    </a:spcAft>
                    <a:defRPr>
                      <a:solidFill>
                        <a:schemeClr val="tx1"/>
                      </a:solidFill>
                      <a:latin typeface="等线" panose="02010600030101010101" pitchFamily="2" charset="-122"/>
                      <a:ea typeface="思源黑体 CN Regular"/>
                      <a:cs typeface="思源黑体 CN Regular"/>
                    </a:defRPr>
                  </a:lvl6pPr>
                  <a:lvl7pPr marL="2971800" indent="-228600" fontAlgn="base">
                    <a:spcBef>
                      <a:spcPct val="0"/>
                    </a:spcBef>
                    <a:spcAft>
                      <a:spcPct val="0"/>
                    </a:spcAft>
                    <a:defRPr>
                      <a:solidFill>
                        <a:schemeClr val="tx1"/>
                      </a:solidFill>
                      <a:latin typeface="等线" panose="02010600030101010101" pitchFamily="2" charset="-122"/>
                      <a:ea typeface="思源黑体 CN Regular"/>
                      <a:cs typeface="思源黑体 CN Regular"/>
                    </a:defRPr>
                  </a:lvl7pPr>
                  <a:lvl8pPr marL="3429000" indent="-228600" fontAlgn="base">
                    <a:spcBef>
                      <a:spcPct val="0"/>
                    </a:spcBef>
                    <a:spcAft>
                      <a:spcPct val="0"/>
                    </a:spcAft>
                    <a:defRPr>
                      <a:solidFill>
                        <a:schemeClr val="tx1"/>
                      </a:solidFill>
                      <a:latin typeface="等线" panose="02010600030101010101" pitchFamily="2" charset="-122"/>
                      <a:ea typeface="思源黑体 CN Regular"/>
                      <a:cs typeface="思源黑体 CN Regular"/>
                    </a:defRPr>
                  </a:lvl8pPr>
                  <a:lvl9pPr marL="3886200" indent="-228600" fontAlgn="base">
                    <a:spcBef>
                      <a:spcPct val="0"/>
                    </a:spcBef>
                    <a:spcAft>
                      <a:spcPct val="0"/>
                    </a:spcAft>
                    <a:defRPr>
                      <a:solidFill>
                        <a:schemeClr val="tx1"/>
                      </a:solidFill>
                      <a:latin typeface="等线" panose="02010600030101010101" pitchFamily="2" charset="-122"/>
                      <a:ea typeface="思源黑体 CN Regular"/>
                      <a:cs typeface="思源黑体 CN Regular"/>
                    </a:defRPr>
                  </a:lvl9pPr>
                </a:lstStyle>
                <a:p>
                  <a:pPr eaLnBrk="1" hangingPunct="1">
                    <a:defRPr/>
                  </a:pPr>
                  <a:endParaRPr lang="id-ID" altLang="zh-CN"/>
                </a:p>
              </p:txBody>
            </p:sp>
            <p:grpSp>
              <p:nvGrpSpPr>
                <p:cNvPr id="16" name="Group 32">
                  <a:extLst>
                    <a:ext uri="{FF2B5EF4-FFF2-40B4-BE49-F238E27FC236}">
                      <a16:creationId xmlns:a16="http://schemas.microsoft.com/office/drawing/2014/main" id="{3B2FA4AF-1EA3-4548-A4DE-B3D6B341BD8C}"/>
                    </a:ext>
                  </a:extLst>
                </p:cNvPr>
                <p:cNvGrpSpPr/>
                <p:nvPr/>
              </p:nvGrpSpPr>
              <p:grpSpPr>
                <a:xfrm>
                  <a:off x="7494380" y="2779230"/>
                  <a:ext cx="155357" cy="155272"/>
                  <a:chOff x="4763" y="0"/>
                  <a:chExt cx="2900362" cy="2898775"/>
                </a:xfrm>
                <a:solidFill>
                  <a:schemeClr val="bg1">
                    <a:lumMod val="50000"/>
                  </a:schemeClr>
                </a:solidFill>
              </p:grpSpPr>
              <p:sp>
                <p:nvSpPr>
                  <p:cNvPr id="19" name="Freeform 13">
                    <a:extLst>
                      <a:ext uri="{FF2B5EF4-FFF2-40B4-BE49-F238E27FC236}">
                        <a16:creationId xmlns:a16="http://schemas.microsoft.com/office/drawing/2014/main" id="{E890EA53-2525-4434-AA16-81107CEFA576}"/>
                      </a:ext>
                    </a:extLst>
                  </p:cNvPr>
                  <p:cNvSpPr>
                    <a:spLocks/>
                  </p:cNvSpPr>
                  <p:nvPr/>
                </p:nvSpPr>
                <p:spPr bwMode="auto">
                  <a:xfrm>
                    <a:off x="4763" y="0"/>
                    <a:ext cx="727075" cy="722313"/>
                  </a:xfrm>
                  <a:custGeom>
                    <a:avLst/>
                    <a:gdLst>
                      <a:gd name="T0" fmla="*/ 168 w 193"/>
                      <a:gd name="T1" fmla="*/ 0 h 192"/>
                      <a:gd name="T2" fmla="*/ 24 w 193"/>
                      <a:gd name="T3" fmla="*/ 0 h 192"/>
                      <a:gd name="T4" fmla="*/ 0 w 193"/>
                      <a:gd name="T5" fmla="*/ 24 h 192"/>
                      <a:gd name="T6" fmla="*/ 0 w 193"/>
                      <a:gd name="T7" fmla="*/ 168 h 192"/>
                      <a:gd name="T8" fmla="*/ 24 w 193"/>
                      <a:gd name="T9" fmla="*/ 192 h 192"/>
                      <a:gd name="T10" fmla="*/ 168 w 193"/>
                      <a:gd name="T11" fmla="*/ 192 h 192"/>
                      <a:gd name="T12" fmla="*/ 193 w 193"/>
                      <a:gd name="T13" fmla="*/ 168 h 192"/>
                      <a:gd name="T14" fmla="*/ 193 w 193"/>
                      <a:gd name="T15" fmla="*/ 24 h 192"/>
                      <a:gd name="T16" fmla="*/ 168 w 193"/>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92">
                        <a:moveTo>
                          <a:pt x="168" y="0"/>
                        </a:moveTo>
                        <a:cubicBezTo>
                          <a:pt x="24" y="0"/>
                          <a:pt x="24" y="0"/>
                          <a:pt x="24" y="0"/>
                        </a:cubicBezTo>
                        <a:cubicBezTo>
                          <a:pt x="11" y="0"/>
                          <a:pt x="0" y="11"/>
                          <a:pt x="0" y="24"/>
                        </a:cubicBezTo>
                        <a:cubicBezTo>
                          <a:pt x="0" y="168"/>
                          <a:pt x="0" y="168"/>
                          <a:pt x="0" y="168"/>
                        </a:cubicBezTo>
                        <a:cubicBezTo>
                          <a:pt x="0" y="182"/>
                          <a:pt x="11" y="192"/>
                          <a:pt x="24" y="192"/>
                        </a:cubicBezTo>
                        <a:cubicBezTo>
                          <a:pt x="168" y="192"/>
                          <a:pt x="168" y="192"/>
                          <a:pt x="168" y="192"/>
                        </a:cubicBezTo>
                        <a:cubicBezTo>
                          <a:pt x="182" y="192"/>
                          <a:pt x="193" y="182"/>
                          <a:pt x="193" y="168"/>
                        </a:cubicBezTo>
                        <a:cubicBezTo>
                          <a:pt x="193" y="24"/>
                          <a:pt x="193" y="24"/>
                          <a:pt x="193" y="24"/>
                        </a:cubicBezTo>
                        <a:cubicBezTo>
                          <a:pt x="193" y="11"/>
                          <a:pt x="182" y="0"/>
                          <a:pt x="168" y="0"/>
                        </a:cubicBezTo>
                        <a:close/>
                      </a:path>
                    </a:pathLst>
                  </a:custGeom>
                  <a:grpFill/>
                  <a:ln>
                    <a:noFill/>
                  </a:ln>
                </p:spPr>
                <p:txBody>
                  <a:bodyPr/>
                  <a:lstStyle/>
                  <a:p>
                    <a:pPr eaLnBrk="1" fontAlgn="auto" hangingPunct="1">
                      <a:spcBef>
                        <a:spcPts val="0"/>
                      </a:spcBef>
                      <a:spcAft>
                        <a:spcPts val="0"/>
                      </a:spcAft>
                      <a:defRPr/>
                    </a:pPr>
                    <a:endParaRPr lang="id-ID">
                      <a:latin typeface="+mn-lt"/>
                      <a:ea typeface="+mn-ea"/>
                      <a:cs typeface="+mn-cs"/>
                    </a:endParaRPr>
                  </a:p>
                </p:txBody>
              </p:sp>
              <p:sp>
                <p:nvSpPr>
                  <p:cNvPr id="20" name="Freeform 14">
                    <a:extLst>
                      <a:ext uri="{FF2B5EF4-FFF2-40B4-BE49-F238E27FC236}">
                        <a16:creationId xmlns:a16="http://schemas.microsoft.com/office/drawing/2014/main" id="{DC66C72E-6A8B-4C7A-8E03-1B3DCAE31038}"/>
                      </a:ext>
                    </a:extLst>
                  </p:cNvPr>
                  <p:cNvSpPr>
                    <a:spLocks/>
                  </p:cNvSpPr>
                  <p:nvPr/>
                </p:nvSpPr>
                <p:spPr bwMode="auto">
                  <a:xfrm>
                    <a:off x="4763" y="1087438"/>
                    <a:ext cx="727075" cy="722313"/>
                  </a:xfrm>
                  <a:custGeom>
                    <a:avLst/>
                    <a:gdLst>
                      <a:gd name="T0" fmla="*/ 168 w 193"/>
                      <a:gd name="T1" fmla="*/ 0 h 192"/>
                      <a:gd name="T2" fmla="*/ 24 w 193"/>
                      <a:gd name="T3" fmla="*/ 0 h 192"/>
                      <a:gd name="T4" fmla="*/ 0 w 193"/>
                      <a:gd name="T5" fmla="*/ 24 h 192"/>
                      <a:gd name="T6" fmla="*/ 0 w 193"/>
                      <a:gd name="T7" fmla="*/ 168 h 192"/>
                      <a:gd name="T8" fmla="*/ 24 w 193"/>
                      <a:gd name="T9" fmla="*/ 192 h 192"/>
                      <a:gd name="T10" fmla="*/ 168 w 193"/>
                      <a:gd name="T11" fmla="*/ 192 h 192"/>
                      <a:gd name="T12" fmla="*/ 193 w 193"/>
                      <a:gd name="T13" fmla="*/ 168 h 192"/>
                      <a:gd name="T14" fmla="*/ 193 w 193"/>
                      <a:gd name="T15" fmla="*/ 24 h 192"/>
                      <a:gd name="T16" fmla="*/ 168 w 193"/>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92">
                        <a:moveTo>
                          <a:pt x="168" y="0"/>
                        </a:moveTo>
                        <a:cubicBezTo>
                          <a:pt x="24" y="0"/>
                          <a:pt x="24" y="0"/>
                          <a:pt x="24" y="0"/>
                        </a:cubicBezTo>
                        <a:cubicBezTo>
                          <a:pt x="11" y="0"/>
                          <a:pt x="0" y="11"/>
                          <a:pt x="0" y="24"/>
                        </a:cubicBezTo>
                        <a:cubicBezTo>
                          <a:pt x="0" y="168"/>
                          <a:pt x="0" y="168"/>
                          <a:pt x="0" y="168"/>
                        </a:cubicBezTo>
                        <a:cubicBezTo>
                          <a:pt x="0" y="181"/>
                          <a:pt x="11" y="192"/>
                          <a:pt x="24" y="192"/>
                        </a:cubicBezTo>
                        <a:cubicBezTo>
                          <a:pt x="168" y="192"/>
                          <a:pt x="168" y="192"/>
                          <a:pt x="168" y="192"/>
                        </a:cubicBezTo>
                        <a:cubicBezTo>
                          <a:pt x="182" y="192"/>
                          <a:pt x="193" y="181"/>
                          <a:pt x="193" y="168"/>
                        </a:cubicBezTo>
                        <a:cubicBezTo>
                          <a:pt x="193" y="24"/>
                          <a:pt x="193" y="24"/>
                          <a:pt x="193" y="24"/>
                        </a:cubicBezTo>
                        <a:cubicBezTo>
                          <a:pt x="193" y="11"/>
                          <a:pt x="182" y="0"/>
                          <a:pt x="168" y="0"/>
                        </a:cubicBezTo>
                        <a:close/>
                      </a:path>
                    </a:pathLst>
                  </a:custGeom>
                  <a:grpFill/>
                  <a:ln>
                    <a:noFill/>
                  </a:ln>
                </p:spPr>
                <p:txBody>
                  <a:bodyPr/>
                  <a:lstStyle/>
                  <a:p>
                    <a:pPr eaLnBrk="1" fontAlgn="auto" hangingPunct="1">
                      <a:spcBef>
                        <a:spcPts val="0"/>
                      </a:spcBef>
                      <a:spcAft>
                        <a:spcPts val="0"/>
                      </a:spcAft>
                      <a:defRPr/>
                    </a:pPr>
                    <a:endParaRPr lang="id-ID">
                      <a:latin typeface="+mn-lt"/>
                      <a:ea typeface="+mn-ea"/>
                      <a:cs typeface="+mn-cs"/>
                    </a:endParaRPr>
                  </a:p>
                </p:txBody>
              </p:sp>
              <p:sp>
                <p:nvSpPr>
                  <p:cNvPr id="21" name="Freeform 15">
                    <a:extLst>
                      <a:ext uri="{FF2B5EF4-FFF2-40B4-BE49-F238E27FC236}">
                        <a16:creationId xmlns:a16="http://schemas.microsoft.com/office/drawing/2014/main" id="{B4EC046D-6102-4FC8-886D-DA709AF557F6}"/>
                      </a:ext>
                    </a:extLst>
                  </p:cNvPr>
                  <p:cNvSpPr>
                    <a:spLocks/>
                  </p:cNvSpPr>
                  <p:nvPr/>
                </p:nvSpPr>
                <p:spPr bwMode="auto">
                  <a:xfrm>
                    <a:off x="4763" y="2171700"/>
                    <a:ext cx="727075" cy="727075"/>
                  </a:xfrm>
                  <a:custGeom>
                    <a:avLst/>
                    <a:gdLst>
                      <a:gd name="T0" fmla="*/ 168 w 193"/>
                      <a:gd name="T1" fmla="*/ 0 h 193"/>
                      <a:gd name="T2" fmla="*/ 24 w 193"/>
                      <a:gd name="T3" fmla="*/ 0 h 193"/>
                      <a:gd name="T4" fmla="*/ 0 w 193"/>
                      <a:gd name="T5" fmla="*/ 25 h 193"/>
                      <a:gd name="T6" fmla="*/ 0 w 193"/>
                      <a:gd name="T7" fmla="*/ 169 h 193"/>
                      <a:gd name="T8" fmla="*/ 24 w 193"/>
                      <a:gd name="T9" fmla="*/ 193 h 193"/>
                      <a:gd name="T10" fmla="*/ 168 w 193"/>
                      <a:gd name="T11" fmla="*/ 193 h 193"/>
                      <a:gd name="T12" fmla="*/ 193 w 193"/>
                      <a:gd name="T13" fmla="*/ 169 h 193"/>
                      <a:gd name="T14" fmla="*/ 193 w 193"/>
                      <a:gd name="T15" fmla="*/ 25 h 193"/>
                      <a:gd name="T16" fmla="*/ 168 w 193"/>
                      <a:gd name="T17"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93">
                        <a:moveTo>
                          <a:pt x="168" y="0"/>
                        </a:moveTo>
                        <a:cubicBezTo>
                          <a:pt x="24" y="0"/>
                          <a:pt x="24" y="0"/>
                          <a:pt x="24" y="0"/>
                        </a:cubicBezTo>
                        <a:cubicBezTo>
                          <a:pt x="11" y="0"/>
                          <a:pt x="0" y="11"/>
                          <a:pt x="0" y="25"/>
                        </a:cubicBezTo>
                        <a:cubicBezTo>
                          <a:pt x="0" y="169"/>
                          <a:pt x="0" y="169"/>
                          <a:pt x="0" y="169"/>
                        </a:cubicBezTo>
                        <a:cubicBezTo>
                          <a:pt x="0" y="182"/>
                          <a:pt x="11" y="193"/>
                          <a:pt x="24" y="193"/>
                        </a:cubicBezTo>
                        <a:cubicBezTo>
                          <a:pt x="168" y="193"/>
                          <a:pt x="168" y="193"/>
                          <a:pt x="168" y="193"/>
                        </a:cubicBezTo>
                        <a:cubicBezTo>
                          <a:pt x="182" y="193"/>
                          <a:pt x="193" y="182"/>
                          <a:pt x="193" y="169"/>
                        </a:cubicBezTo>
                        <a:cubicBezTo>
                          <a:pt x="193" y="25"/>
                          <a:pt x="193" y="25"/>
                          <a:pt x="193" y="25"/>
                        </a:cubicBezTo>
                        <a:cubicBezTo>
                          <a:pt x="193" y="11"/>
                          <a:pt x="182" y="0"/>
                          <a:pt x="168" y="0"/>
                        </a:cubicBezTo>
                        <a:close/>
                      </a:path>
                    </a:pathLst>
                  </a:custGeom>
                  <a:grpFill/>
                  <a:ln>
                    <a:noFill/>
                  </a:ln>
                </p:spPr>
                <p:txBody>
                  <a:bodyPr/>
                  <a:lstStyle/>
                  <a:p>
                    <a:pPr eaLnBrk="1" fontAlgn="auto" hangingPunct="1">
                      <a:spcBef>
                        <a:spcPts val="0"/>
                      </a:spcBef>
                      <a:spcAft>
                        <a:spcPts val="0"/>
                      </a:spcAft>
                      <a:defRPr/>
                    </a:pPr>
                    <a:endParaRPr lang="id-ID">
                      <a:latin typeface="+mn-lt"/>
                      <a:ea typeface="+mn-ea"/>
                      <a:cs typeface="+mn-cs"/>
                    </a:endParaRPr>
                  </a:p>
                </p:txBody>
              </p:sp>
              <p:sp>
                <p:nvSpPr>
                  <p:cNvPr id="22" name="Freeform 16">
                    <a:extLst>
                      <a:ext uri="{FF2B5EF4-FFF2-40B4-BE49-F238E27FC236}">
                        <a16:creationId xmlns:a16="http://schemas.microsoft.com/office/drawing/2014/main" id="{E20A709B-CD09-4E77-A781-7ABE5D7FC9CB}"/>
                      </a:ext>
                    </a:extLst>
                  </p:cNvPr>
                  <p:cNvSpPr>
                    <a:spLocks/>
                  </p:cNvSpPr>
                  <p:nvPr/>
                </p:nvSpPr>
                <p:spPr bwMode="auto">
                  <a:xfrm>
                    <a:off x="1093788" y="0"/>
                    <a:ext cx="722312" cy="722313"/>
                  </a:xfrm>
                  <a:custGeom>
                    <a:avLst/>
                    <a:gdLst>
                      <a:gd name="T0" fmla="*/ 168 w 192"/>
                      <a:gd name="T1" fmla="*/ 0 h 192"/>
                      <a:gd name="T2" fmla="*/ 24 w 192"/>
                      <a:gd name="T3" fmla="*/ 0 h 192"/>
                      <a:gd name="T4" fmla="*/ 0 w 192"/>
                      <a:gd name="T5" fmla="*/ 24 h 192"/>
                      <a:gd name="T6" fmla="*/ 0 w 192"/>
                      <a:gd name="T7" fmla="*/ 168 h 192"/>
                      <a:gd name="T8" fmla="*/ 24 w 192"/>
                      <a:gd name="T9" fmla="*/ 192 h 192"/>
                      <a:gd name="T10" fmla="*/ 168 w 192"/>
                      <a:gd name="T11" fmla="*/ 192 h 192"/>
                      <a:gd name="T12" fmla="*/ 192 w 192"/>
                      <a:gd name="T13" fmla="*/ 168 h 192"/>
                      <a:gd name="T14" fmla="*/ 192 w 192"/>
                      <a:gd name="T15" fmla="*/ 24 h 192"/>
                      <a:gd name="T16" fmla="*/ 168 w 192"/>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 h="192">
                        <a:moveTo>
                          <a:pt x="168" y="0"/>
                        </a:moveTo>
                        <a:cubicBezTo>
                          <a:pt x="24" y="0"/>
                          <a:pt x="24" y="0"/>
                          <a:pt x="24" y="0"/>
                        </a:cubicBezTo>
                        <a:cubicBezTo>
                          <a:pt x="11" y="0"/>
                          <a:pt x="0" y="11"/>
                          <a:pt x="0" y="24"/>
                        </a:cubicBezTo>
                        <a:cubicBezTo>
                          <a:pt x="0" y="168"/>
                          <a:pt x="0" y="168"/>
                          <a:pt x="0" y="168"/>
                        </a:cubicBezTo>
                        <a:cubicBezTo>
                          <a:pt x="0" y="182"/>
                          <a:pt x="11" y="192"/>
                          <a:pt x="24" y="192"/>
                        </a:cubicBezTo>
                        <a:cubicBezTo>
                          <a:pt x="168" y="192"/>
                          <a:pt x="168" y="192"/>
                          <a:pt x="168" y="192"/>
                        </a:cubicBezTo>
                        <a:cubicBezTo>
                          <a:pt x="181" y="192"/>
                          <a:pt x="192" y="182"/>
                          <a:pt x="192" y="168"/>
                        </a:cubicBezTo>
                        <a:cubicBezTo>
                          <a:pt x="192" y="24"/>
                          <a:pt x="192" y="24"/>
                          <a:pt x="192" y="24"/>
                        </a:cubicBezTo>
                        <a:cubicBezTo>
                          <a:pt x="192" y="11"/>
                          <a:pt x="181" y="0"/>
                          <a:pt x="168" y="0"/>
                        </a:cubicBezTo>
                        <a:close/>
                      </a:path>
                    </a:pathLst>
                  </a:custGeom>
                  <a:grpFill/>
                  <a:ln>
                    <a:noFill/>
                  </a:ln>
                </p:spPr>
                <p:txBody>
                  <a:bodyPr/>
                  <a:lstStyle/>
                  <a:p>
                    <a:pPr eaLnBrk="1" fontAlgn="auto" hangingPunct="1">
                      <a:spcBef>
                        <a:spcPts val="0"/>
                      </a:spcBef>
                      <a:spcAft>
                        <a:spcPts val="0"/>
                      </a:spcAft>
                      <a:defRPr/>
                    </a:pPr>
                    <a:endParaRPr lang="id-ID">
                      <a:latin typeface="+mn-lt"/>
                      <a:ea typeface="+mn-ea"/>
                      <a:cs typeface="+mn-cs"/>
                    </a:endParaRPr>
                  </a:p>
                </p:txBody>
              </p:sp>
              <p:sp>
                <p:nvSpPr>
                  <p:cNvPr id="23" name="Freeform 17">
                    <a:extLst>
                      <a:ext uri="{FF2B5EF4-FFF2-40B4-BE49-F238E27FC236}">
                        <a16:creationId xmlns:a16="http://schemas.microsoft.com/office/drawing/2014/main" id="{9CA81AFF-8680-4DD5-A159-885350BB0B75}"/>
                      </a:ext>
                    </a:extLst>
                  </p:cNvPr>
                  <p:cNvSpPr>
                    <a:spLocks/>
                  </p:cNvSpPr>
                  <p:nvPr/>
                </p:nvSpPr>
                <p:spPr bwMode="auto">
                  <a:xfrm>
                    <a:off x="1093788" y="1087438"/>
                    <a:ext cx="722312" cy="722313"/>
                  </a:xfrm>
                  <a:custGeom>
                    <a:avLst/>
                    <a:gdLst>
                      <a:gd name="T0" fmla="*/ 168 w 192"/>
                      <a:gd name="T1" fmla="*/ 0 h 192"/>
                      <a:gd name="T2" fmla="*/ 24 w 192"/>
                      <a:gd name="T3" fmla="*/ 0 h 192"/>
                      <a:gd name="T4" fmla="*/ 0 w 192"/>
                      <a:gd name="T5" fmla="*/ 24 h 192"/>
                      <a:gd name="T6" fmla="*/ 0 w 192"/>
                      <a:gd name="T7" fmla="*/ 168 h 192"/>
                      <a:gd name="T8" fmla="*/ 24 w 192"/>
                      <a:gd name="T9" fmla="*/ 192 h 192"/>
                      <a:gd name="T10" fmla="*/ 168 w 192"/>
                      <a:gd name="T11" fmla="*/ 192 h 192"/>
                      <a:gd name="T12" fmla="*/ 192 w 192"/>
                      <a:gd name="T13" fmla="*/ 168 h 192"/>
                      <a:gd name="T14" fmla="*/ 192 w 192"/>
                      <a:gd name="T15" fmla="*/ 24 h 192"/>
                      <a:gd name="T16" fmla="*/ 168 w 192"/>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 h="192">
                        <a:moveTo>
                          <a:pt x="168" y="0"/>
                        </a:moveTo>
                        <a:cubicBezTo>
                          <a:pt x="24" y="0"/>
                          <a:pt x="24" y="0"/>
                          <a:pt x="24" y="0"/>
                        </a:cubicBezTo>
                        <a:cubicBezTo>
                          <a:pt x="11" y="0"/>
                          <a:pt x="0" y="11"/>
                          <a:pt x="0" y="24"/>
                        </a:cubicBezTo>
                        <a:cubicBezTo>
                          <a:pt x="0" y="168"/>
                          <a:pt x="0" y="168"/>
                          <a:pt x="0" y="168"/>
                        </a:cubicBezTo>
                        <a:cubicBezTo>
                          <a:pt x="0" y="181"/>
                          <a:pt x="11" y="192"/>
                          <a:pt x="24" y="192"/>
                        </a:cubicBezTo>
                        <a:cubicBezTo>
                          <a:pt x="168" y="192"/>
                          <a:pt x="168" y="192"/>
                          <a:pt x="168" y="192"/>
                        </a:cubicBezTo>
                        <a:cubicBezTo>
                          <a:pt x="181" y="192"/>
                          <a:pt x="192" y="181"/>
                          <a:pt x="192" y="168"/>
                        </a:cubicBezTo>
                        <a:cubicBezTo>
                          <a:pt x="192" y="24"/>
                          <a:pt x="192" y="24"/>
                          <a:pt x="192" y="24"/>
                        </a:cubicBezTo>
                        <a:cubicBezTo>
                          <a:pt x="192" y="11"/>
                          <a:pt x="181" y="0"/>
                          <a:pt x="168" y="0"/>
                        </a:cubicBezTo>
                        <a:close/>
                      </a:path>
                    </a:pathLst>
                  </a:custGeom>
                  <a:grpFill/>
                  <a:ln>
                    <a:noFill/>
                  </a:ln>
                </p:spPr>
                <p:txBody>
                  <a:bodyPr/>
                  <a:lstStyle/>
                  <a:p>
                    <a:pPr eaLnBrk="1" fontAlgn="auto" hangingPunct="1">
                      <a:spcBef>
                        <a:spcPts val="0"/>
                      </a:spcBef>
                      <a:spcAft>
                        <a:spcPts val="0"/>
                      </a:spcAft>
                      <a:defRPr/>
                    </a:pPr>
                    <a:endParaRPr lang="id-ID">
                      <a:latin typeface="+mn-lt"/>
                      <a:ea typeface="+mn-ea"/>
                      <a:cs typeface="+mn-cs"/>
                    </a:endParaRPr>
                  </a:p>
                </p:txBody>
              </p:sp>
              <p:sp>
                <p:nvSpPr>
                  <p:cNvPr id="24" name="Freeform 18">
                    <a:extLst>
                      <a:ext uri="{FF2B5EF4-FFF2-40B4-BE49-F238E27FC236}">
                        <a16:creationId xmlns:a16="http://schemas.microsoft.com/office/drawing/2014/main" id="{18C0C915-CAE5-4394-8A29-2354B3B28CB4}"/>
                      </a:ext>
                    </a:extLst>
                  </p:cNvPr>
                  <p:cNvSpPr>
                    <a:spLocks/>
                  </p:cNvSpPr>
                  <p:nvPr/>
                </p:nvSpPr>
                <p:spPr bwMode="auto">
                  <a:xfrm>
                    <a:off x="1093788" y="2171700"/>
                    <a:ext cx="722312" cy="727075"/>
                  </a:xfrm>
                  <a:custGeom>
                    <a:avLst/>
                    <a:gdLst>
                      <a:gd name="T0" fmla="*/ 168 w 192"/>
                      <a:gd name="T1" fmla="*/ 0 h 193"/>
                      <a:gd name="T2" fmla="*/ 24 w 192"/>
                      <a:gd name="T3" fmla="*/ 0 h 193"/>
                      <a:gd name="T4" fmla="*/ 0 w 192"/>
                      <a:gd name="T5" fmla="*/ 25 h 193"/>
                      <a:gd name="T6" fmla="*/ 0 w 192"/>
                      <a:gd name="T7" fmla="*/ 169 h 193"/>
                      <a:gd name="T8" fmla="*/ 24 w 192"/>
                      <a:gd name="T9" fmla="*/ 193 h 193"/>
                      <a:gd name="T10" fmla="*/ 168 w 192"/>
                      <a:gd name="T11" fmla="*/ 193 h 193"/>
                      <a:gd name="T12" fmla="*/ 192 w 192"/>
                      <a:gd name="T13" fmla="*/ 169 h 193"/>
                      <a:gd name="T14" fmla="*/ 192 w 192"/>
                      <a:gd name="T15" fmla="*/ 25 h 193"/>
                      <a:gd name="T16" fmla="*/ 168 w 192"/>
                      <a:gd name="T17"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 h="193">
                        <a:moveTo>
                          <a:pt x="168" y="0"/>
                        </a:moveTo>
                        <a:cubicBezTo>
                          <a:pt x="24" y="0"/>
                          <a:pt x="24" y="0"/>
                          <a:pt x="24" y="0"/>
                        </a:cubicBezTo>
                        <a:cubicBezTo>
                          <a:pt x="11" y="0"/>
                          <a:pt x="0" y="11"/>
                          <a:pt x="0" y="25"/>
                        </a:cubicBezTo>
                        <a:cubicBezTo>
                          <a:pt x="0" y="169"/>
                          <a:pt x="0" y="169"/>
                          <a:pt x="0" y="169"/>
                        </a:cubicBezTo>
                        <a:cubicBezTo>
                          <a:pt x="0" y="182"/>
                          <a:pt x="11" y="193"/>
                          <a:pt x="24" y="193"/>
                        </a:cubicBezTo>
                        <a:cubicBezTo>
                          <a:pt x="168" y="193"/>
                          <a:pt x="168" y="193"/>
                          <a:pt x="168" y="193"/>
                        </a:cubicBezTo>
                        <a:cubicBezTo>
                          <a:pt x="181" y="193"/>
                          <a:pt x="192" y="182"/>
                          <a:pt x="192" y="169"/>
                        </a:cubicBezTo>
                        <a:cubicBezTo>
                          <a:pt x="192" y="25"/>
                          <a:pt x="192" y="25"/>
                          <a:pt x="192" y="25"/>
                        </a:cubicBezTo>
                        <a:cubicBezTo>
                          <a:pt x="192" y="11"/>
                          <a:pt x="181" y="0"/>
                          <a:pt x="168" y="0"/>
                        </a:cubicBezTo>
                        <a:close/>
                      </a:path>
                    </a:pathLst>
                  </a:custGeom>
                  <a:grpFill/>
                  <a:ln>
                    <a:noFill/>
                  </a:ln>
                </p:spPr>
                <p:txBody>
                  <a:bodyPr/>
                  <a:lstStyle/>
                  <a:p>
                    <a:pPr eaLnBrk="1" fontAlgn="auto" hangingPunct="1">
                      <a:spcBef>
                        <a:spcPts val="0"/>
                      </a:spcBef>
                      <a:spcAft>
                        <a:spcPts val="0"/>
                      </a:spcAft>
                      <a:defRPr/>
                    </a:pPr>
                    <a:endParaRPr lang="id-ID">
                      <a:latin typeface="+mn-lt"/>
                      <a:ea typeface="+mn-ea"/>
                      <a:cs typeface="+mn-cs"/>
                    </a:endParaRPr>
                  </a:p>
                </p:txBody>
              </p:sp>
              <p:sp>
                <p:nvSpPr>
                  <p:cNvPr id="25" name="Freeform 19">
                    <a:extLst>
                      <a:ext uri="{FF2B5EF4-FFF2-40B4-BE49-F238E27FC236}">
                        <a16:creationId xmlns:a16="http://schemas.microsoft.com/office/drawing/2014/main" id="{44EF3E29-87A8-4AAA-B4AC-E44A07B95B49}"/>
                      </a:ext>
                    </a:extLst>
                  </p:cNvPr>
                  <p:cNvSpPr>
                    <a:spLocks/>
                  </p:cNvSpPr>
                  <p:nvPr/>
                </p:nvSpPr>
                <p:spPr bwMode="auto">
                  <a:xfrm>
                    <a:off x="2181225" y="0"/>
                    <a:ext cx="723900" cy="722313"/>
                  </a:xfrm>
                  <a:custGeom>
                    <a:avLst/>
                    <a:gdLst>
                      <a:gd name="T0" fmla="*/ 168 w 192"/>
                      <a:gd name="T1" fmla="*/ 0 h 192"/>
                      <a:gd name="T2" fmla="*/ 24 w 192"/>
                      <a:gd name="T3" fmla="*/ 0 h 192"/>
                      <a:gd name="T4" fmla="*/ 0 w 192"/>
                      <a:gd name="T5" fmla="*/ 24 h 192"/>
                      <a:gd name="T6" fmla="*/ 0 w 192"/>
                      <a:gd name="T7" fmla="*/ 168 h 192"/>
                      <a:gd name="T8" fmla="*/ 24 w 192"/>
                      <a:gd name="T9" fmla="*/ 192 h 192"/>
                      <a:gd name="T10" fmla="*/ 168 w 192"/>
                      <a:gd name="T11" fmla="*/ 192 h 192"/>
                      <a:gd name="T12" fmla="*/ 192 w 192"/>
                      <a:gd name="T13" fmla="*/ 168 h 192"/>
                      <a:gd name="T14" fmla="*/ 192 w 192"/>
                      <a:gd name="T15" fmla="*/ 24 h 192"/>
                      <a:gd name="T16" fmla="*/ 168 w 192"/>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 h="192">
                        <a:moveTo>
                          <a:pt x="168" y="0"/>
                        </a:moveTo>
                        <a:cubicBezTo>
                          <a:pt x="24" y="0"/>
                          <a:pt x="24" y="0"/>
                          <a:pt x="24" y="0"/>
                        </a:cubicBezTo>
                        <a:cubicBezTo>
                          <a:pt x="10" y="0"/>
                          <a:pt x="0" y="11"/>
                          <a:pt x="0" y="24"/>
                        </a:cubicBezTo>
                        <a:cubicBezTo>
                          <a:pt x="0" y="168"/>
                          <a:pt x="0" y="168"/>
                          <a:pt x="0" y="168"/>
                        </a:cubicBezTo>
                        <a:cubicBezTo>
                          <a:pt x="0" y="182"/>
                          <a:pt x="10" y="192"/>
                          <a:pt x="24" y="192"/>
                        </a:cubicBezTo>
                        <a:cubicBezTo>
                          <a:pt x="168" y="192"/>
                          <a:pt x="168" y="192"/>
                          <a:pt x="168" y="192"/>
                        </a:cubicBezTo>
                        <a:cubicBezTo>
                          <a:pt x="181" y="192"/>
                          <a:pt x="192" y="182"/>
                          <a:pt x="192" y="168"/>
                        </a:cubicBezTo>
                        <a:cubicBezTo>
                          <a:pt x="192" y="24"/>
                          <a:pt x="192" y="24"/>
                          <a:pt x="192" y="24"/>
                        </a:cubicBezTo>
                        <a:cubicBezTo>
                          <a:pt x="192" y="11"/>
                          <a:pt x="181" y="0"/>
                          <a:pt x="168" y="0"/>
                        </a:cubicBezTo>
                        <a:close/>
                      </a:path>
                    </a:pathLst>
                  </a:custGeom>
                  <a:grpFill/>
                  <a:ln>
                    <a:noFill/>
                  </a:ln>
                </p:spPr>
                <p:txBody>
                  <a:bodyPr/>
                  <a:lstStyle/>
                  <a:p>
                    <a:pPr eaLnBrk="1" fontAlgn="auto" hangingPunct="1">
                      <a:spcBef>
                        <a:spcPts val="0"/>
                      </a:spcBef>
                      <a:spcAft>
                        <a:spcPts val="0"/>
                      </a:spcAft>
                      <a:defRPr/>
                    </a:pPr>
                    <a:endParaRPr lang="id-ID">
                      <a:latin typeface="+mn-lt"/>
                      <a:ea typeface="+mn-ea"/>
                      <a:cs typeface="+mn-cs"/>
                    </a:endParaRPr>
                  </a:p>
                </p:txBody>
              </p:sp>
              <p:sp>
                <p:nvSpPr>
                  <p:cNvPr id="26" name="Freeform 20">
                    <a:extLst>
                      <a:ext uri="{FF2B5EF4-FFF2-40B4-BE49-F238E27FC236}">
                        <a16:creationId xmlns:a16="http://schemas.microsoft.com/office/drawing/2014/main" id="{F73CC8F9-5AB5-4CDA-8BED-42A4793B503E}"/>
                      </a:ext>
                    </a:extLst>
                  </p:cNvPr>
                  <p:cNvSpPr>
                    <a:spLocks/>
                  </p:cNvSpPr>
                  <p:nvPr/>
                </p:nvSpPr>
                <p:spPr bwMode="auto">
                  <a:xfrm>
                    <a:off x="2181225" y="1087438"/>
                    <a:ext cx="723900" cy="722313"/>
                  </a:xfrm>
                  <a:custGeom>
                    <a:avLst/>
                    <a:gdLst>
                      <a:gd name="T0" fmla="*/ 168 w 192"/>
                      <a:gd name="T1" fmla="*/ 0 h 192"/>
                      <a:gd name="T2" fmla="*/ 24 w 192"/>
                      <a:gd name="T3" fmla="*/ 0 h 192"/>
                      <a:gd name="T4" fmla="*/ 0 w 192"/>
                      <a:gd name="T5" fmla="*/ 24 h 192"/>
                      <a:gd name="T6" fmla="*/ 0 w 192"/>
                      <a:gd name="T7" fmla="*/ 168 h 192"/>
                      <a:gd name="T8" fmla="*/ 24 w 192"/>
                      <a:gd name="T9" fmla="*/ 192 h 192"/>
                      <a:gd name="T10" fmla="*/ 168 w 192"/>
                      <a:gd name="T11" fmla="*/ 192 h 192"/>
                      <a:gd name="T12" fmla="*/ 192 w 192"/>
                      <a:gd name="T13" fmla="*/ 168 h 192"/>
                      <a:gd name="T14" fmla="*/ 192 w 192"/>
                      <a:gd name="T15" fmla="*/ 24 h 192"/>
                      <a:gd name="T16" fmla="*/ 168 w 192"/>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 h="192">
                        <a:moveTo>
                          <a:pt x="168" y="0"/>
                        </a:moveTo>
                        <a:cubicBezTo>
                          <a:pt x="24" y="0"/>
                          <a:pt x="24" y="0"/>
                          <a:pt x="24" y="0"/>
                        </a:cubicBezTo>
                        <a:cubicBezTo>
                          <a:pt x="10" y="0"/>
                          <a:pt x="0" y="11"/>
                          <a:pt x="0" y="24"/>
                        </a:cubicBezTo>
                        <a:cubicBezTo>
                          <a:pt x="0" y="168"/>
                          <a:pt x="0" y="168"/>
                          <a:pt x="0" y="168"/>
                        </a:cubicBezTo>
                        <a:cubicBezTo>
                          <a:pt x="0" y="181"/>
                          <a:pt x="10" y="192"/>
                          <a:pt x="24" y="192"/>
                        </a:cubicBezTo>
                        <a:cubicBezTo>
                          <a:pt x="168" y="192"/>
                          <a:pt x="168" y="192"/>
                          <a:pt x="168" y="192"/>
                        </a:cubicBezTo>
                        <a:cubicBezTo>
                          <a:pt x="181" y="192"/>
                          <a:pt x="192" y="181"/>
                          <a:pt x="192" y="168"/>
                        </a:cubicBezTo>
                        <a:cubicBezTo>
                          <a:pt x="192" y="24"/>
                          <a:pt x="192" y="24"/>
                          <a:pt x="192" y="24"/>
                        </a:cubicBezTo>
                        <a:cubicBezTo>
                          <a:pt x="192" y="11"/>
                          <a:pt x="181" y="0"/>
                          <a:pt x="168" y="0"/>
                        </a:cubicBezTo>
                        <a:close/>
                      </a:path>
                    </a:pathLst>
                  </a:custGeom>
                  <a:grpFill/>
                  <a:ln>
                    <a:noFill/>
                  </a:ln>
                </p:spPr>
                <p:txBody>
                  <a:bodyPr/>
                  <a:lstStyle/>
                  <a:p>
                    <a:pPr eaLnBrk="1" fontAlgn="auto" hangingPunct="1">
                      <a:spcBef>
                        <a:spcPts val="0"/>
                      </a:spcBef>
                      <a:spcAft>
                        <a:spcPts val="0"/>
                      </a:spcAft>
                      <a:defRPr/>
                    </a:pPr>
                    <a:endParaRPr lang="id-ID">
                      <a:latin typeface="+mn-lt"/>
                      <a:ea typeface="+mn-ea"/>
                      <a:cs typeface="+mn-cs"/>
                    </a:endParaRPr>
                  </a:p>
                </p:txBody>
              </p:sp>
              <p:sp>
                <p:nvSpPr>
                  <p:cNvPr id="27" name="Freeform 21">
                    <a:extLst>
                      <a:ext uri="{FF2B5EF4-FFF2-40B4-BE49-F238E27FC236}">
                        <a16:creationId xmlns:a16="http://schemas.microsoft.com/office/drawing/2014/main" id="{748A5905-EA34-4937-9BB6-91D4DBDB0E0A}"/>
                      </a:ext>
                    </a:extLst>
                  </p:cNvPr>
                  <p:cNvSpPr>
                    <a:spLocks/>
                  </p:cNvSpPr>
                  <p:nvPr/>
                </p:nvSpPr>
                <p:spPr bwMode="auto">
                  <a:xfrm>
                    <a:off x="2181225" y="2171700"/>
                    <a:ext cx="723900" cy="727075"/>
                  </a:xfrm>
                  <a:custGeom>
                    <a:avLst/>
                    <a:gdLst>
                      <a:gd name="T0" fmla="*/ 168 w 192"/>
                      <a:gd name="T1" fmla="*/ 0 h 193"/>
                      <a:gd name="T2" fmla="*/ 24 w 192"/>
                      <a:gd name="T3" fmla="*/ 0 h 193"/>
                      <a:gd name="T4" fmla="*/ 0 w 192"/>
                      <a:gd name="T5" fmla="*/ 25 h 193"/>
                      <a:gd name="T6" fmla="*/ 0 w 192"/>
                      <a:gd name="T7" fmla="*/ 169 h 193"/>
                      <a:gd name="T8" fmla="*/ 24 w 192"/>
                      <a:gd name="T9" fmla="*/ 193 h 193"/>
                      <a:gd name="T10" fmla="*/ 168 w 192"/>
                      <a:gd name="T11" fmla="*/ 193 h 193"/>
                      <a:gd name="T12" fmla="*/ 192 w 192"/>
                      <a:gd name="T13" fmla="*/ 169 h 193"/>
                      <a:gd name="T14" fmla="*/ 192 w 192"/>
                      <a:gd name="T15" fmla="*/ 25 h 193"/>
                      <a:gd name="T16" fmla="*/ 168 w 192"/>
                      <a:gd name="T17"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 h="193">
                        <a:moveTo>
                          <a:pt x="168" y="0"/>
                        </a:moveTo>
                        <a:cubicBezTo>
                          <a:pt x="24" y="0"/>
                          <a:pt x="24" y="0"/>
                          <a:pt x="24" y="0"/>
                        </a:cubicBezTo>
                        <a:cubicBezTo>
                          <a:pt x="10" y="0"/>
                          <a:pt x="0" y="11"/>
                          <a:pt x="0" y="25"/>
                        </a:cubicBezTo>
                        <a:cubicBezTo>
                          <a:pt x="0" y="169"/>
                          <a:pt x="0" y="169"/>
                          <a:pt x="0" y="169"/>
                        </a:cubicBezTo>
                        <a:cubicBezTo>
                          <a:pt x="0" y="182"/>
                          <a:pt x="10" y="193"/>
                          <a:pt x="24" y="193"/>
                        </a:cubicBezTo>
                        <a:cubicBezTo>
                          <a:pt x="168" y="193"/>
                          <a:pt x="168" y="193"/>
                          <a:pt x="168" y="193"/>
                        </a:cubicBezTo>
                        <a:cubicBezTo>
                          <a:pt x="181" y="193"/>
                          <a:pt x="192" y="182"/>
                          <a:pt x="192" y="169"/>
                        </a:cubicBezTo>
                        <a:cubicBezTo>
                          <a:pt x="192" y="25"/>
                          <a:pt x="192" y="25"/>
                          <a:pt x="192" y="25"/>
                        </a:cubicBezTo>
                        <a:cubicBezTo>
                          <a:pt x="192" y="11"/>
                          <a:pt x="181" y="0"/>
                          <a:pt x="168" y="0"/>
                        </a:cubicBezTo>
                        <a:close/>
                      </a:path>
                    </a:pathLst>
                  </a:custGeom>
                  <a:grpFill/>
                  <a:ln>
                    <a:noFill/>
                  </a:ln>
                </p:spPr>
                <p:txBody>
                  <a:bodyPr/>
                  <a:lstStyle/>
                  <a:p>
                    <a:pPr eaLnBrk="1" fontAlgn="auto" hangingPunct="1">
                      <a:spcBef>
                        <a:spcPts val="0"/>
                      </a:spcBef>
                      <a:spcAft>
                        <a:spcPts val="0"/>
                      </a:spcAft>
                      <a:defRPr/>
                    </a:pPr>
                    <a:endParaRPr lang="id-ID">
                      <a:latin typeface="+mn-lt"/>
                      <a:ea typeface="+mn-ea"/>
                      <a:cs typeface="+mn-cs"/>
                    </a:endParaRPr>
                  </a:p>
                </p:txBody>
              </p:sp>
            </p:grpSp>
            <p:sp>
              <p:nvSpPr>
                <p:cNvPr id="17" name="Freeform 25">
                  <a:extLst>
                    <a:ext uri="{FF2B5EF4-FFF2-40B4-BE49-F238E27FC236}">
                      <a16:creationId xmlns:a16="http://schemas.microsoft.com/office/drawing/2014/main" id="{3D0B5EC5-4DAC-406F-9CA2-84DCD4A16B78}"/>
                    </a:ext>
                  </a:extLst>
                </p:cNvPr>
                <p:cNvSpPr>
                  <a:spLocks/>
                </p:cNvSpPr>
                <p:nvPr/>
              </p:nvSpPr>
              <p:spPr bwMode="auto">
                <a:xfrm rot="5400000">
                  <a:off x="7497158" y="3115782"/>
                  <a:ext cx="146502" cy="129483"/>
                </a:xfrm>
                <a:custGeom>
                  <a:avLst/>
                  <a:gdLst>
                    <a:gd name="T0" fmla="*/ 504 w 896"/>
                    <a:gd name="T1" fmla="*/ 0 h 784"/>
                    <a:gd name="T2" fmla="*/ 116 w 896"/>
                    <a:gd name="T3" fmla="*/ 336 h 784"/>
                    <a:gd name="T4" fmla="*/ 0 w 896"/>
                    <a:gd name="T5" fmla="*/ 336 h 784"/>
                    <a:gd name="T6" fmla="*/ 168 w 896"/>
                    <a:gd name="T7" fmla="*/ 560 h 784"/>
                    <a:gd name="T8" fmla="*/ 336 w 896"/>
                    <a:gd name="T9" fmla="*/ 336 h 784"/>
                    <a:gd name="T10" fmla="*/ 230 w 896"/>
                    <a:gd name="T11" fmla="*/ 336 h 784"/>
                    <a:gd name="T12" fmla="*/ 504 w 896"/>
                    <a:gd name="T13" fmla="*/ 112 h 784"/>
                    <a:gd name="T14" fmla="*/ 784 w 896"/>
                    <a:gd name="T15" fmla="*/ 392 h 784"/>
                    <a:gd name="T16" fmla="*/ 504 w 896"/>
                    <a:gd name="T17" fmla="*/ 672 h 784"/>
                    <a:gd name="T18" fmla="*/ 504 w 896"/>
                    <a:gd name="T19" fmla="*/ 784 h 784"/>
                    <a:gd name="T20" fmla="*/ 896 w 896"/>
                    <a:gd name="T21" fmla="*/ 392 h 784"/>
                    <a:gd name="T22" fmla="*/ 504 w 896"/>
                    <a:gd name="T23" fmla="*/ 0 h 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96" h="784">
                      <a:moveTo>
                        <a:pt x="504" y="0"/>
                      </a:moveTo>
                      <a:cubicBezTo>
                        <a:pt x="307" y="0"/>
                        <a:pt x="144" y="146"/>
                        <a:pt x="116" y="336"/>
                      </a:cubicBezTo>
                      <a:cubicBezTo>
                        <a:pt x="0" y="336"/>
                        <a:pt x="0" y="336"/>
                        <a:pt x="0" y="336"/>
                      </a:cubicBezTo>
                      <a:cubicBezTo>
                        <a:pt x="168" y="560"/>
                        <a:pt x="168" y="560"/>
                        <a:pt x="168" y="560"/>
                      </a:cubicBezTo>
                      <a:cubicBezTo>
                        <a:pt x="336" y="336"/>
                        <a:pt x="336" y="336"/>
                        <a:pt x="336" y="336"/>
                      </a:cubicBezTo>
                      <a:cubicBezTo>
                        <a:pt x="230" y="336"/>
                        <a:pt x="230" y="336"/>
                        <a:pt x="230" y="336"/>
                      </a:cubicBezTo>
                      <a:cubicBezTo>
                        <a:pt x="256" y="208"/>
                        <a:pt x="369" y="112"/>
                        <a:pt x="504" y="112"/>
                      </a:cubicBezTo>
                      <a:cubicBezTo>
                        <a:pt x="658" y="112"/>
                        <a:pt x="784" y="238"/>
                        <a:pt x="784" y="392"/>
                      </a:cubicBezTo>
                      <a:cubicBezTo>
                        <a:pt x="784" y="546"/>
                        <a:pt x="658" y="672"/>
                        <a:pt x="504" y="672"/>
                      </a:cubicBezTo>
                      <a:cubicBezTo>
                        <a:pt x="504" y="784"/>
                        <a:pt x="504" y="784"/>
                        <a:pt x="504" y="784"/>
                      </a:cubicBezTo>
                      <a:cubicBezTo>
                        <a:pt x="721" y="784"/>
                        <a:pt x="896" y="609"/>
                        <a:pt x="896" y="392"/>
                      </a:cubicBezTo>
                      <a:cubicBezTo>
                        <a:pt x="896" y="175"/>
                        <a:pt x="721" y="0"/>
                        <a:pt x="504" y="0"/>
                      </a:cubicBezTo>
                      <a:close/>
                    </a:path>
                  </a:pathLst>
                </a:custGeom>
                <a:solidFill>
                  <a:schemeClr val="bg1">
                    <a:lumMod val="50000"/>
                  </a:schemeClr>
                </a:solidFill>
                <a:ln>
                  <a:noFill/>
                </a:ln>
              </p:spPr>
              <p:txBody>
                <a:bodyPr/>
                <a:lstStyle/>
                <a:p>
                  <a:pPr eaLnBrk="1" fontAlgn="auto" hangingPunct="1">
                    <a:spcBef>
                      <a:spcPts val="0"/>
                    </a:spcBef>
                    <a:spcAft>
                      <a:spcPts val="0"/>
                    </a:spcAft>
                    <a:defRPr/>
                  </a:pPr>
                  <a:endParaRPr lang="id-ID">
                    <a:latin typeface="+mn-lt"/>
                    <a:ea typeface="+mn-ea"/>
                    <a:cs typeface="+mn-cs"/>
                  </a:endParaRPr>
                </a:p>
              </p:txBody>
            </p:sp>
            <p:sp>
              <p:nvSpPr>
                <p:cNvPr id="18" name="Oval 6">
                  <a:extLst>
                    <a:ext uri="{FF2B5EF4-FFF2-40B4-BE49-F238E27FC236}">
                      <a16:creationId xmlns:a16="http://schemas.microsoft.com/office/drawing/2014/main" id="{02BDC5E4-22A0-49CE-80AC-CDF0A82FF941}"/>
                    </a:ext>
                  </a:extLst>
                </p:cNvPr>
                <p:cNvSpPr>
                  <a:spLocks/>
                </p:cNvSpPr>
                <p:nvPr/>
              </p:nvSpPr>
              <p:spPr bwMode="auto">
                <a:xfrm>
                  <a:off x="1655847" y="2814269"/>
                  <a:ext cx="78203" cy="95612"/>
                </a:xfrm>
                <a:prstGeom prst="ellipse">
                  <a:avLst/>
                </a:prstGeom>
                <a:solidFill>
                  <a:schemeClr val="accent5"/>
                </a:solidFill>
                <a:ln w="25400" cap="flat">
                  <a:noFill/>
                  <a:prstDash val="solid"/>
                  <a:miter lim="800000"/>
                  <a:headEnd type="none" w="med" len="med"/>
                  <a:tailEnd type="none" w="med" len="med"/>
                </a:ln>
              </p:spPr>
              <p:txBody>
                <a:bodyPr lIns="0" tIns="0" rIns="0" bIns="0"/>
                <a:lstStyle/>
                <a:p>
                  <a:pPr eaLnBrk="1" fontAlgn="auto" hangingPunct="1">
                    <a:spcBef>
                      <a:spcPts val="0"/>
                    </a:spcBef>
                    <a:spcAft>
                      <a:spcPts val="0"/>
                    </a:spcAft>
                    <a:defRPr/>
                  </a:pPr>
                  <a:endParaRPr lang="id-ID">
                    <a:latin typeface="+mn-lt"/>
                    <a:ea typeface="+mn-ea"/>
                    <a:cs typeface="+mn-cs"/>
                  </a:endParaRPr>
                </a:p>
              </p:txBody>
            </p:sp>
          </p:grpSp>
          <p:sp>
            <p:nvSpPr>
              <p:cNvPr id="9" name="TextBox 22">
                <a:extLst>
                  <a:ext uri="{FF2B5EF4-FFF2-40B4-BE49-F238E27FC236}">
                    <a16:creationId xmlns:a16="http://schemas.microsoft.com/office/drawing/2014/main" id="{99E13378-34BE-46E3-A089-217E1CB584CF}"/>
                  </a:ext>
                </a:extLst>
              </p:cNvPr>
              <p:cNvSpPr txBox="1">
                <a:spLocks noChangeArrowheads="1"/>
              </p:cNvSpPr>
              <p:nvPr/>
            </p:nvSpPr>
            <p:spPr bwMode="auto">
              <a:xfrm>
                <a:off x="2353261" y="2980818"/>
                <a:ext cx="1178169" cy="231319"/>
              </a:xfrm>
              <a:prstGeom prst="rect">
                <a:avLst/>
              </a:prstGeom>
              <a:noFill/>
              <a:ln>
                <a:noFill/>
              </a:ln>
            </p:spPr>
            <p:txBody>
              <a:bodyPr wrap="none">
                <a:spAutoFit/>
              </a:bodyPr>
              <a:lstStyle>
                <a:lvl1pPr>
                  <a:defRPr>
                    <a:solidFill>
                      <a:schemeClr val="tx1"/>
                    </a:solidFill>
                    <a:latin typeface="等线" panose="02010600030101010101" pitchFamily="2" charset="-122"/>
                    <a:ea typeface="思源黑体 CN Regular"/>
                    <a:cs typeface="思源黑体 CN Regular"/>
                  </a:defRPr>
                </a:lvl1pPr>
                <a:lvl2pPr marL="742950" indent="-285750">
                  <a:defRPr>
                    <a:solidFill>
                      <a:schemeClr val="tx1"/>
                    </a:solidFill>
                    <a:latin typeface="等线" panose="02010600030101010101" pitchFamily="2" charset="-122"/>
                    <a:ea typeface="思源黑体 CN Regular"/>
                    <a:cs typeface="思源黑体 CN Regular"/>
                  </a:defRPr>
                </a:lvl2pPr>
                <a:lvl3pPr marL="1143000" indent="-228600">
                  <a:defRPr>
                    <a:solidFill>
                      <a:schemeClr val="tx1"/>
                    </a:solidFill>
                    <a:latin typeface="等线" panose="02010600030101010101" pitchFamily="2" charset="-122"/>
                    <a:ea typeface="思源黑体 CN Regular"/>
                    <a:cs typeface="思源黑体 CN Regular"/>
                  </a:defRPr>
                </a:lvl3pPr>
                <a:lvl4pPr marL="1600200" indent="-228600">
                  <a:defRPr>
                    <a:solidFill>
                      <a:schemeClr val="tx1"/>
                    </a:solidFill>
                    <a:latin typeface="等线" panose="02010600030101010101" pitchFamily="2" charset="-122"/>
                    <a:ea typeface="思源黑体 CN Regular"/>
                    <a:cs typeface="思源黑体 CN Regular"/>
                  </a:defRPr>
                </a:lvl4pPr>
                <a:lvl5pPr marL="2057400" indent="-228600">
                  <a:defRPr>
                    <a:solidFill>
                      <a:schemeClr val="tx1"/>
                    </a:solidFill>
                    <a:latin typeface="等线" panose="02010600030101010101" pitchFamily="2" charset="-122"/>
                    <a:ea typeface="思源黑体 CN Regular"/>
                    <a:cs typeface="思源黑体 CN Regular"/>
                  </a:defRPr>
                </a:lvl5pPr>
                <a:lvl6pPr marL="2514600" indent="-228600" fontAlgn="base">
                  <a:spcBef>
                    <a:spcPct val="0"/>
                  </a:spcBef>
                  <a:spcAft>
                    <a:spcPct val="0"/>
                  </a:spcAft>
                  <a:defRPr>
                    <a:solidFill>
                      <a:schemeClr val="tx1"/>
                    </a:solidFill>
                    <a:latin typeface="等线" panose="02010600030101010101" pitchFamily="2" charset="-122"/>
                    <a:ea typeface="思源黑体 CN Regular"/>
                    <a:cs typeface="思源黑体 CN Regular"/>
                  </a:defRPr>
                </a:lvl6pPr>
                <a:lvl7pPr marL="2971800" indent="-228600" fontAlgn="base">
                  <a:spcBef>
                    <a:spcPct val="0"/>
                  </a:spcBef>
                  <a:spcAft>
                    <a:spcPct val="0"/>
                  </a:spcAft>
                  <a:defRPr>
                    <a:solidFill>
                      <a:schemeClr val="tx1"/>
                    </a:solidFill>
                    <a:latin typeface="等线" panose="02010600030101010101" pitchFamily="2" charset="-122"/>
                    <a:ea typeface="思源黑体 CN Regular"/>
                    <a:cs typeface="思源黑体 CN Regular"/>
                  </a:defRPr>
                </a:lvl7pPr>
                <a:lvl8pPr marL="3429000" indent="-228600" fontAlgn="base">
                  <a:spcBef>
                    <a:spcPct val="0"/>
                  </a:spcBef>
                  <a:spcAft>
                    <a:spcPct val="0"/>
                  </a:spcAft>
                  <a:defRPr>
                    <a:solidFill>
                      <a:schemeClr val="tx1"/>
                    </a:solidFill>
                    <a:latin typeface="等线" panose="02010600030101010101" pitchFamily="2" charset="-122"/>
                    <a:ea typeface="思源黑体 CN Regular"/>
                    <a:cs typeface="思源黑体 CN Regular"/>
                  </a:defRPr>
                </a:lvl8pPr>
                <a:lvl9pPr marL="3886200" indent="-228600" fontAlgn="base">
                  <a:spcBef>
                    <a:spcPct val="0"/>
                  </a:spcBef>
                  <a:spcAft>
                    <a:spcPct val="0"/>
                  </a:spcAft>
                  <a:defRPr>
                    <a:solidFill>
                      <a:schemeClr val="tx1"/>
                    </a:solidFill>
                    <a:latin typeface="等线" panose="02010600030101010101" pitchFamily="2" charset="-122"/>
                    <a:ea typeface="思源黑体 CN Regular"/>
                    <a:cs typeface="思源黑体 CN Regular"/>
                  </a:defRPr>
                </a:lvl9pPr>
              </a:lstStyle>
              <a:p>
                <a:pPr eaLnBrk="1" hangingPunct="1">
                  <a:defRPr/>
                </a:pPr>
                <a:r>
                  <a:rPr lang="id-ID" altLang="zh-CN" sz="900">
                    <a:solidFill>
                      <a:srgbClr val="A6A6A6"/>
                    </a:solidFill>
                    <a:latin typeface="Arial" panose="020B0604020202020204" pitchFamily="34" charset="0"/>
                  </a:rPr>
                  <a:t>www.inspirasign.com</a:t>
                </a:r>
              </a:p>
            </p:txBody>
          </p:sp>
          <p:sp>
            <p:nvSpPr>
              <p:cNvPr id="10" name="Freeform 29">
                <a:extLst>
                  <a:ext uri="{FF2B5EF4-FFF2-40B4-BE49-F238E27FC236}">
                    <a16:creationId xmlns:a16="http://schemas.microsoft.com/office/drawing/2014/main" id="{7B68BFEA-CEB3-4724-9C3C-C33865A98D60}"/>
                  </a:ext>
                </a:extLst>
              </p:cNvPr>
              <p:cNvSpPr>
                <a:spLocks noEditPoints="1"/>
              </p:cNvSpPr>
              <p:nvPr/>
            </p:nvSpPr>
            <p:spPr bwMode="auto">
              <a:xfrm>
                <a:off x="2269931" y="3130404"/>
                <a:ext cx="115381" cy="115659"/>
              </a:xfrm>
              <a:custGeom>
                <a:avLst/>
                <a:gdLst>
                  <a:gd name="T0" fmla="*/ 0 w 636"/>
                  <a:gd name="T1" fmla="*/ 318 h 636"/>
                  <a:gd name="T2" fmla="*/ 636 w 636"/>
                  <a:gd name="T3" fmla="*/ 318 h 636"/>
                  <a:gd name="T4" fmla="*/ 594 w 636"/>
                  <a:gd name="T5" fmla="*/ 308 h 636"/>
                  <a:gd name="T6" fmla="*/ 448 w 636"/>
                  <a:gd name="T7" fmla="*/ 179 h 636"/>
                  <a:gd name="T8" fmla="*/ 594 w 636"/>
                  <a:gd name="T9" fmla="*/ 308 h 636"/>
                  <a:gd name="T10" fmla="*/ 223 w 636"/>
                  <a:gd name="T11" fmla="*/ 486 h 636"/>
                  <a:gd name="T12" fmla="*/ 308 w 636"/>
                  <a:gd name="T13" fmla="*/ 594 h 636"/>
                  <a:gd name="T14" fmla="*/ 329 w 636"/>
                  <a:gd name="T15" fmla="*/ 42 h 636"/>
                  <a:gd name="T16" fmla="*/ 328 w 636"/>
                  <a:gd name="T17" fmla="*/ 184 h 636"/>
                  <a:gd name="T18" fmla="*/ 329 w 636"/>
                  <a:gd name="T19" fmla="*/ 42 h 636"/>
                  <a:gd name="T20" fmla="*/ 510 w 636"/>
                  <a:gd name="T21" fmla="*/ 119 h 636"/>
                  <a:gd name="T22" fmla="*/ 363 w 636"/>
                  <a:gd name="T23" fmla="*/ 45 h 636"/>
                  <a:gd name="T24" fmla="*/ 308 w 636"/>
                  <a:gd name="T25" fmla="*/ 184 h 636"/>
                  <a:gd name="T26" fmla="*/ 307 w 636"/>
                  <a:gd name="T27" fmla="*/ 42 h 636"/>
                  <a:gd name="T28" fmla="*/ 196 w 636"/>
                  <a:gd name="T29" fmla="*/ 160 h 636"/>
                  <a:gd name="T30" fmla="*/ 273 w 636"/>
                  <a:gd name="T31" fmla="*/ 45 h 636"/>
                  <a:gd name="T32" fmla="*/ 207 w 636"/>
                  <a:gd name="T33" fmla="*/ 186 h 636"/>
                  <a:gd name="T34" fmla="*/ 308 w 636"/>
                  <a:gd name="T35" fmla="*/ 308 h 636"/>
                  <a:gd name="T36" fmla="*/ 207 w 636"/>
                  <a:gd name="T37" fmla="*/ 186 h 636"/>
                  <a:gd name="T38" fmla="*/ 308 w 636"/>
                  <a:gd name="T39" fmla="*/ 452 h 636"/>
                  <a:gd name="T40" fmla="*/ 185 w 636"/>
                  <a:gd name="T41" fmla="*/ 328 h 636"/>
                  <a:gd name="T42" fmla="*/ 273 w 636"/>
                  <a:gd name="T43" fmla="*/ 591 h 636"/>
                  <a:gd name="T44" fmla="*/ 204 w 636"/>
                  <a:gd name="T45" fmla="*/ 493 h 636"/>
                  <a:gd name="T46" fmla="*/ 328 w 636"/>
                  <a:gd name="T47" fmla="*/ 594 h 636"/>
                  <a:gd name="T48" fmla="*/ 413 w 636"/>
                  <a:gd name="T49" fmla="*/ 486 h 636"/>
                  <a:gd name="T50" fmla="*/ 328 w 636"/>
                  <a:gd name="T51" fmla="*/ 594 h 636"/>
                  <a:gd name="T52" fmla="*/ 498 w 636"/>
                  <a:gd name="T53" fmla="*/ 528 h 636"/>
                  <a:gd name="T54" fmla="*/ 432 w 636"/>
                  <a:gd name="T55" fmla="*/ 493 h 636"/>
                  <a:gd name="T56" fmla="*/ 328 w 636"/>
                  <a:gd name="T57" fmla="*/ 452 h 636"/>
                  <a:gd name="T58" fmla="*/ 451 w 636"/>
                  <a:gd name="T59" fmla="*/ 328 h 636"/>
                  <a:gd name="T60" fmla="*/ 328 w 636"/>
                  <a:gd name="T61" fmla="*/ 308 h 636"/>
                  <a:gd name="T62" fmla="*/ 429 w 636"/>
                  <a:gd name="T63" fmla="*/ 186 h 636"/>
                  <a:gd name="T64" fmla="*/ 328 w 636"/>
                  <a:gd name="T65" fmla="*/ 308 h 636"/>
                  <a:gd name="T66" fmla="*/ 188 w 636"/>
                  <a:gd name="T67" fmla="*/ 179 h 636"/>
                  <a:gd name="T68" fmla="*/ 42 w 636"/>
                  <a:gd name="T69" fmla="*/ 308 h 636"/>
                  <a:gd name="T70" fmla="*/ 42 w 636"/>
                  <a:gd name="T71" fmla="*/ 328 h 636"/>
                  <a:gd name="T72" fmla="*/ 195 w 636"/>
                  <a:gd name="T73" fmla="*/ 475 h 636"/>
                  <a:gd name="T74" fmla="*/ 42 w 636"/>
                  <a:gd name="T75" fmla="*/ 328 h 636"/>
                  <a:gd name="T76" fmla="*/ 441 w 636"/>
                  <a:gd name="T77" fmla="*/ 475 h 636"/>
                  <a:gd name="T78" fmla="*/ 594 w 636"/>
                  <a:gd name="T79" fmla="*/ 328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36" h="636">
                    <a:moveTo>
                      <a:pt x="318" y="0"/>
                    </a:moveTo>
                    <a:cubicBezTo>
                      <a:pt x="142" y="0"/>
                      <a:pt x="0" y="142"/>
                      <a:pt x="0" y="318"/>
                    </a:cubicBezTo>
                    <a:cubicBezTo>
                      <a:pt x="0" y="494"/>
                      <a:pt x="142" y="636"/>
                      <a:pt x="318" y="636"/>
                    </a:cubicBezTo>
                    <a:cubicBezTo>
                      <a:pt x="494" y="636"/>
                      <a:pt x="636" y="494"/>
                      <a:pt x="636" y="318"/>
                    </a:cubicBezTo>
                    <a:cubicBezTo>
                      <a:pt x="636" y="142"/>
                      <a:pt x="494" y="0"/>
                      <a:pt x="318" y="0"/>
                    </a:cubicBezTo>
                    <a:close/>
                    <a:moveTo>
                      <a:pt x="594" y="308"/>
                    </a:moveTo>
                    <a:cubicBezTo>
                      <a:pt x="471" y="308"/>
                      <a:pt x="471" y="308"/>
                      <a:pt x="471" y="308"/>
                    </a:cubicBezTo>
                    <a:cubicBezTo>
                      <a:pt x="470" y="262"/>
                      <a:pt x="462" y="219"/>
                      <a:pt x="448" y="179"/>
                    </a:cubicBezTo>
                    <a:cubicBezTo>
                      <a:pt x="476" y="168"/>
                      <a:pt x="501" y="152"/>
                      <a:pt x="525" y="134"/>
                    </a:cubicBezTo>
                    <a:cubicBezTo>
                      <a:pt x="566" y="181"/>
                      <a:pt x="592" y="241"/>
                      <a:pt x="594" y="308"/>
                    </a:cubicBezTo>
                    <a:close/>
                    <a:moveTo>
                      <a:pt x="307" y="594"/>
                    </a:moveTo>
                    <a:cubicBezTo>
                      <a:pt x="273" y="566"/>
                      <a:pt x="244" y="529"/>
                      <a:pt x="223" y="486"/>
                    </a:cubicBezTo>
                    <a:cubicBezTo>
                      <a:pt x="250" y="478"/>
                      <a:pt x="278" y="473"/>
                      <a:pt x="308" y="472"/>
                    </a:cubicBezTo>
                    <a:cubicBezTo>
                      <a:pt x="308" y="594"/>
                      <a:pt x="308" y="594"/>
                      <a:pt x="308" y="594"/>
                    </a:cubicBezTo>
                    <a:cubicBezTo>
                      <a:pt x="307" y="594"/>
                      <a:pt x="307" y="594"/>
                      <a:pt x="307" y="594"/>
                    </a:cubicBezTo>
                    <a:close/>
                    <a:moveTo>
                      <a:pt x="329" y="42"/>
                    </a:moveTo>
                    <a:cubicBezTo>
                      <a:pt x="368" y="74"/>
                      <a:pt x="400" y="117"/>
                      <a:pt x="421" y="167"/>
                    </a:cubicBezTo>
                    <a:cubicBezTo>
                      <a:pt x="392" y="177"/>
                      <a:pt x="361" y="183"/>
                      <a:pt x="328" y="184"/>
                    </a:cubicBezTo>
                    <a:cubicBezTo>
                      <a:pt x="328" y="42"/>
                      <a:pt x="328" y="42"/>
                      <a:pt x="328" y="42"/>
                    </a:cubicBezTo>
                    <a:cubicBezTo>
                      <a:pt x="329" y="42"/>
                      <a:pt x="329" y="42"/>
                      <a:pt x="329" y="42"/>
                    </a:cubicBezTo>
                    <a:close/>
                    <a:moveTo>
                      <a:pt x="363" y="45"/>
                    </a:moveTo>
                    <a:cubicBezTo>
                      <a:pt x="420" y="55"/>
                      <a:pt x="471" y="81"/>
                      <a:pt x="510" y="119"/>
                    </a:cubicBezTo>
                    <a:cubicBezTo>
                      <a:pt x="489" y="136"/>
                      <a:pt x="466" y="150"/>
                      <a:pt x="440" y="160"/>
                    </a:cubicBezTo>
                    <a:cubicBezTo>
                      <a:pt x="421" y="116"/>
                      <a:pt x="395" y="77"/>
                      <a:pt x="363" y="45"/>
                    </a:cubicBezTo>
                    <a:close/>
                    <a:moveTo>
                      <a:pt x="308" y="42"/>
                    </a:moveTo>
                    <a:cubicBezTo>
                      <a:pt x="308" y="184"/>
                      <a:pt x="308" y="184"/>
                      <a:pt x="308" y="184"/>
                    </a:cubicBezTo>
                    <a:cubicBezTo>
                      <a:pt x="275" y="183"/>
                      <a:pt x="244" y="177"/>
                      <a:pt x="215" y="167"/>
                    </a:cubicBezTo>
                    <a:cubicBezTo>
                      <a:pt x="236" y="117"/>
                      <a:pt x="268" y="74"/>
                      <a:pt x="307" y="42"/>
                    </a:cubicBezTo>
                    <a:cubicBezTo>
                      <a:pt x="307" y="42"/>
                      <a:pt x="307" y="42"/>
                      <a:pt x="308" y="42"/>
                    </a:cubicBezTo>
                    <a:close/>
                    <a:moveTo>
                      <a:pt x="196" y="160"/>
                    </a:moveTo>
                    <a:cubicBezTo>
                      <a:pt x="171" y="150"/>
                      <a:pt x="147" y="136"/>
                      <a:pt x="126" y="119"/>
                    </a:cubicBezTo>
                    <a:cubicBezTo>
                      <a:pt x="165" y="81"/>
                      <a:pt x="216" y="55"/>
                      <a:pt x="273" y="45"/>
                    </a:cubicBezTo>
                    <a:cubicBezTo>
                      <a:pt x="241" y="77"/>
                      <a:pt x="215" y="116"/>
                      <a:pt x="196" y="160"/>
                    </a:cubicBezTo>
                    <a:close/>
                    <a:moveTo>
                      <a:pt x="207" y="186"/>
                    </a:moveTo>
                    <a:cubicBezTo>
                      <a:pt x="239" y="197"/>
                      <a:pt x="273" y="204"/>
                      <a:pt x="308" y="205"/>
                    </a:cubicBezTo>
                    <a:cubicBezTo>
                      <a:pt x="308" y="308"/>
                      <a:pt x="308" y="308"/>
                      <a:pt x="308" y="308"/>
                    </a:cubicBezTo>
                    <a:cubicBezTo>
                      <a:pt x="185" y="308"/>
                      <a:pt x="185" y="308"/>
                      <a:pt x="185" y="308"/>
                    </a:cubicBezTo>
                    <a:cubicBezTo>
                      <a:pt x="186" y="265"/>
                      <a:pt x="194" y="224"/>
                      <a:pt x="207" y="186"/>
                    </a:cubicBezTo>
                    <a:close/>
                    <a:moveTo>
                      <a:pt x="308" y="328"/>
                    </a:moveTo>
                    <a:cubicBezTo>
                      <a:pt x="308" y="452"/>
                      <a:pt x="308" y="452"/>
                      <a:pt x="308" y="452"/>
                    </a:cubicBezTo>
                    <a:cubicBezTo>
                      <a:pt x="275" y="453"/>
                      <a:pt x="244" y="458"/>
                      <a:pt x="215" y="468"/>
                    </a:cubicBezTo>
                    <a:cubicBezTo>
                      <a:pt x="197" y="425"/>
                      <a:pt x="186" y="378"/>
                      <a:pt x="185" y="328"/>
                    </a:cubicBezTo>
                    <a:lnTo>
                      <a:pt x="308" y="328"/>
                    </a:lnTo>
                    <a:close/>
                    <a:moveTo>
                      <a:pt x="273" y="591"/>
                    </a:moveTo>
                    <a:cubicBezTo>
                      <a:pt x="222" y="582"/>
                      <a:pt x="176" y="560"/>
                      <a:pt x="138" y="528"/>
                    </a:cubicBezTo>
                    <a:cubicBezTo>
                      <a:pt x="158" y="514"/>
                      <a:pt x="180" y="502"/>
                      <a:pt x="204" y="493"/>
                    </a:cubicBezTo>
                    <a:cubicBezTo>
                      <a:pt x="222" y="531"/>
                      <a:pt x="245" y="563"/>
                      <a:pt x="273" y="591"/>
                    </a:cubicBezTo>
                    <a:close/>
                    <a:moveTo>
                      <a:pt x="328" y="594"/>
                    </a:moveTo>
                    <a:cubicBezTo>
                      <a:pt x="328" y="472"/>
                      <a:pt x="328" y="472"/>
                      <a:pt x="328" y="472"/>
                    </a:cubicBezTo>
                    <a:cubicBezTo>
                      <a:pt x="358" y="473"/>
                      <a:pt x="386" y="478"/>
                      <a:pt x="413" y="486"/>
                    </a:cubicBezTo>
                    <a:cubicBezTo>
                      <a:pt x="392" y="529"/>
                      <a:pt x="363" y="566"/>
                      <a:pt x="329" y="594"/>
                    </a:cubicBezTo>
                    <a:cubicBezTo>
                      <a:pt x="329" y="594"/>
                      <a:pt x="329" y="594"/>
                      <a:pt x="328" y="594"/>
                    </a:cubicBezTo>
                    <a:close/>
                    <a:moveTo>
                      <a:pt x="432" y="493"/>
                    </a:moveTo>
                    <a:cubicBezTo>
                      <a:pt x="456" y="502"/>
                      <a:pt x="478" y="514"/>
                      <a:pt x="498" y="528"/>
                    </a:cubicBezTo>
                    <a:cubicBezTo>
                      <a:pt x="460" y="560"/>
                      <a:pt x="414" y="582"/>
                      <a:pt x="363" y="591"/>
                    </a:cubicBezTo>
                    <a:cubicBezTo>
                      <a:pt x="391" y="563"/>
                      <a:pt x="414" y="531"/>
                      <a:pt x="432" y="493"/>
                    </a:cubicBezTo>
                    <a:close/>
                    <a:moveTo>
                      <a:pt x="421" y="468"/>
                    </a:moveTo>
                    <a:cubicBezTo>
                      <a:pt x="392" y="458"/>
                      <a:pt x="361" y="453"/>
                      <a:pt x="328" y="452"/>
                    </a:cubicBezTo>
                    <a:cubicBezTo>
                      <a:pt x="328" y="328"/>
                      <a:pt x="328" y="328"/>
                      <a:pt x="328" y="328"/>
                    </a:cubicBezTo>
                    <a:cubicBezTo>
                      <a:pt x="451" y="328"/>
                      <a:pt x="451" y="328"/>
                      <a:pt x="451" y="328"/>
                    </a:cubicBezTo>
                    <a:cubicBezTo>
                      <a:pt x="450" y="378"/>
                      <a:pt x="439" y="425"/>
                      <a:pt x="421" y="468"/>
                    </a:cubicBezTo>
                    <a:close/>
                    <a:moveTo>
                      <a:pt x="328" y="308"/>
                    </a:moveTo>
                    <a:cubicBezTo>
                      <a:pt x="328" y="205"/>
                      <a:pt x="328" y="205"/>
                      <a:pt x="328" y="205"/>
                    </a:cubicBezTo>
                    <a:cubicBezTo>
                      <a:pt x="363" y="204"/>
                      <a:pt x="397" y="197"/>
                      <a:pt x="429" y="186"/>
                    </a:cubicBezTo>
                    <a:cubicBezTo>
                      <a:pt x="442" y="224"/>
                      <a:pt x="450" y="265"/>
                      <a:pt x="451" y="308"/>
                    </a:cubicBezTo>
                    <a:lnTo>
                      <a:pt x="328" y="308"/>
                    </a:lnTo>
                    <a:close/>
                    <a:moveTo>
                      <a:pt x="111" y="134"/>
                    </a:moveTo>
                    <a:cubicBezTo>
                      <a:pt x="135" y="152"/>
                      <a:pt x="160" y="168"/>
                      <a:pt x="188" y="179"/>
                    </a:cubicBezTo>
                    <a:cubicBezTo>
                      <a:pt x="174" y="219"/>
                      <a:pt x="166" y="262"/>
                      <a:pt x="165" y="308"/>
                    </a:cubicBezTo>
                    <a:cubicBezTo>
                      <a:pt x="42" y="308"/>
                      <a:pt x="42" y="308"/>
                      <a:pt x="42" y="308"/>
                    </a:cubicBezTo>
                    <a:cubicBezTo>
                      <a:pt x="44" y="241"/>
                      <a:pt x="70" y="181"/>
                      <a:pt x="111" y="134"/>
                    </a:cubicBezTo>
                    <a:close/>
                    <a:moveTo>
                      <a:pt x="42" y="328"/>
                    </a:moveTo>
                    <a:cubicBezTo>
                      <a:pt x="165" y="328"/>
                      <a:pt x="165" y="328"/>
                      <a:pt x="165" y="328"/>
                    </a:cubicBezTo>
                    <a:cubicBezTo>
                      <a:pt x="166" y="381"/>
                      <a:pt x="177" y="430"/>
                      <a:pt x="195" y="475"/>
                    </a:cubicBezTo>
                    <a:cubicBezTo>
                      <a:pt x="169" y="485"/>
                      <a:pt x="145" y="498"/>
                      <a:pt x="123" y="514"/>
                    </a:cubicBezTo>
                    <a:cubicBezTo>
                      <a:pt x="75" y="466"/>
                      <a:pt x="44" y="401"/>
                      <a:pt x="42" y="328"/>
                    </a:cubicBezTo>
                    <a:close/>
                    <a:moveTo>
                      <a:pt x="513" y="514"/>
                    </a:moveTo>
                    <a:cubicBezTo>
                      <a:pt x="491" y="498"/>
                      <a:pt x="467" y="485"/>
                      <a:pt x="441" y="475"/>
                    </a:cubicBezTo>
                    <a:cubicBezTo>
                      <a:pt x="459" y="430"/>
                      <a:pt x="470" y="381"/>
                      <a:pt x="471" y="328"/>
                    </a:cubicBezTo>
                    <a:cubicBezTo>
                      <a:pt x="594" y="328"/>
                      <a:pt x="594" y="328"/>
                      <a:pt x="594" y="328"/>
                    </a:cubicBezTo>
                    <a:cubicBezTo>
                      <a:pt x="592" y="401"/>
                      <a:pt x="561" y="466"/>
                      <a:pt x="513" y="514"/>
                    </a:cubicBezTo>
                    <a:close/>
                  </a:path>
                </a:pathLst>
              </a:custGeom>
              <a:solidFill>
                <a:schemeClr val="bg1">
                  <a:lumMod val="50000"/>
                </a:schemeClr>
              </a:solidFill>
              <a:ln>
                <a:noFill/>
              </a:ln>
            </p:spPr>
            <p:txBody>
              <a:bodyPr/>
              <a:lstStyle/>
              <a:p>
                <a:pPr eaLnBrk="1" fontAlgn="auto" hangingPunct="1">
                  <a:spcBef>
                    <a:spcPts val="0"/>
                  </a:spcBef>
                  <a:spcAft>
                    <a:spcPts val="0"/>
                  </a:spcAft>
                  <a:defRPr/>
                </a:pPr>
                <a:endParaRPr lang="id-ID">
                  <a:latin typeface="+mn-lt"/>
                  <a:ea typeface="+mn-ea"/>
                  <a:cs typeface="+mn-cs"/>
                </a:endParaRPr>
              </a:p>
            </p:txBody>
          </p:sp>
        </p:grpSp>
        <p:sp>
          <p:nvSpPr>
            <p:cNvPr id="7" name="圆角矩形 1">
              <a:extLst>
                <a:ext uri="{FF2B5EF4-FFF2-40B4-BE49-F238E27FC236}">
                  <a16:creationId xmlns:a16="http://schemas.microsoft.com/office/drawing/2014/main" id="{90CB685D-22AA-4016-A0C2-9285EEC4CCA9}"/>
                </a:ext>
              </a:extLst>
            </p:cNvPr>
            <p:cNvSpPr/>
            <p:nvPr/>
          </p:nvSpPr>
          <p:spPr>
            <a:xfrm>
              <a:off x="3766419" y="2081353"/>
              <a:ext cx="7946156" cy="3996353"/>
            </a:xfrm>
            <a:prstGeom prst="roundRect">
              <a:avLst>
                <a:gd name="adj" fmla="val 87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8" name="Rectangle 5">
            <a:extLst>
              <a:ext uri="{FF2B5EF4-FFF2-40B4-BE49-F238E27FC236}">
                <a16:creationId xmlns:a16="http://schemas.microsoft.com/office/drawing/2014/main" id="{7C9819C5-9F9E-4C16-B4AB-2C5BE8C48BA7}"/>
              </a:ext>
            </a:extLst>
          </p:cNvPr>
          <p:cNvSpPr/>
          <p:nvPr/>
        </p:nvSpPr>
        <p:spPr>
          <a:xfrm>
            <a:off x="595313" y="1662113"/>
            <a:ext cx="3095625" cy="17462"/>
          </a:xfrm>
          <a:prstGeom prst="rect">
            <a:avLst/>
          </a:prstGeom>
          <a:gradFill flip="none" rotWithShape="1">
            <a:gsLst>
              <a:gs pos="0">
                <a:schemeClr val="bg1">
                  <a:alpha val="0"/>
                </a:schemeClr>
              </a:gs>
              <a:gs pos="44000">
                <a:schemeClr val="bg1">
                  <a:alpha val="27000"/>
                </a:schemeClr>
              </a:gs>
              <a:gs pos="100000">
                <a:schemeClr val="bg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28772"/>
          </a:p>
        </p:txBody>
      </p:sp>
      <p:pic>
        <p:nvPicPr>
          <p:cNvPr id="29" name="图片 32">
            <a:extLst>
              <a:ext uri="{FF2B5EF4-FFF2-40B4-BE49-F238E27FC236}">
                <a16:creationId xmlns:a16="http://schemas.microsoft.com/office/drawing/2014/main" id="{C5589BE8-5176-40F9-94B0-3D641260DBE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028238" y="230188"/>
            <a:ext cx="1828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标题 1"/>
          <p:cNvSpPr>
            <a:spLocks noGrp="1"/>
          </p:cNvSpPr>
          <p:nvPr>
            <p:ph type="title"/>
          </p:nvPr>
        </p:nvSpPr>
        <p:spPr>
          <a:xfrm>
            <a:off x="479423" y="611490"/>
            <a:ext cx="6786465" cy="590931"/>
          </a:xfrm>
          <a:prstGeom prst="rect">
            <a:avLst/>
          </a:prstGeom>
          <a:ln>
            <a:noFill/>
          </a:ln>
        </p:spPr>
        <p:txBody>
          <a:bodyPr wrap="square">
            <a:spAutoFit/>
          </a:bodyPr>
          <a:lstStyle>
            <a:lvl1pPr>
              <a:defRPr lang="zh-CN" altLang="en-US" sz="3600" kern="0" spc="400" dirty="0">
                <a:solidFill>
                  <a:schemeClr val="bg1">
                    <a:lumMod val="95000"/>
                  </a:schemeClr>
                </a:solidFill>
                <a:latin typeface="思源黑体 CN Regular" panose="020B0500000000000000" pitchFamily="34" charset="-122"/>
                <a:ea typeface="思源黑体 CN Regular" panose="020B0500000000000000" pitchFamily="34" charset="-122"/>
              </a:defRPr>
            </a:lvl1pPr>
          </a:lstStyle>
          <a:p>
            <a:pPr lvl="0"/>
            <a:r>
              <a:rPr lang="zh-CN" altLang="en-US"/>
              <a:t>单击此处编辑母版标题样式</a:t>
            </a:r>
            <a:endParaRPr lang="zh-CN" altLang="en-US" dirty="0"/>
          </a:p>
        </p:txBody>
      </p:sp>
      <p:sp>
        <p:nvSpPr>
          <p:cNvPr id="37" name="内容占位符 17"/>
          <p:cNvSpPr>
            <a:spLocks noGrp="1"/>
          </p:cNvSpPr>
          <p:nvPr>
            <p:ph sz="quarter" idx="10"/>
          </p:nvPr>
        </p:nvSpPr>
        <p:spPr>
          <a:xfrm>
            <a:off x="479424" y="2133600"/>
            <a:ext cx="1974409" cy="769441"/>
          </a:xfrm>
          <a:prstGeom prst="rect">
            <a:avLst/>
          </a:prstGeom>
        </p:spPr>
        <p:txBody>
          <a:bodyPr wrap="square">
            <a:spAutoFit/>
          </a:bodyPr>
          <a:lstStyle>
            <a:lvl1pPr marL="0" indent="0">
              <a:lnSpc>
                <a:spcPct val="110000"/>
              </a:lnSpc>
              <a:buFontTx/>
              <a:buNone/>
              <a:defRPr sz="2000" kern="0" spc="130" baseline="0">
                <a:solidFill>
                  <a:schemeClr val="bg1">
                    <a:lumMod val="95000"/>
                  </a:schemeClr>
                </a:solidFill>
                <a:latin typeface="+mn-ea"/>
                <a:ea typeface="+mn-ea"/>
              </a:defRPr>
            </a:lvl1pPr>
          </a:lstStyle>
          <a:p>
            <a:pPr lvl="0"/>
            <a:r>
              <a:rPr lang="zh-CN" altLang="en-US"/>
              <a:t>编辑母版文本样式</a:t>
            </a:r>
          </a:p>
        </p:txBody>
      </p:sp>
      <p:sp>
        <p:nvSpPr>
          <p:cNvPr id="38" name="Subtitle 2"/>
          <p:cNvSpPr>
            <a:spLocks noGrp="1"/>
          </p:cNvSpPr>
          <p:nvPr>
            <p:ph type="subTitle" idx="1"/>
          </p:nvPr>
        </p:nvSpPr>
        <p:spPr>
          <a:xfrm>
            <a:off x="479425" y="1259772"/>
            <a:ext cx="4471686" cy="452020"/>
          </a:xfrm>
        </p:spPr>
        <p:txBody>
          <a:bodyPr wrap="square">
            <a:spAutoFit/>
          </a:bodyPr>
          <a:lstStyle>
            <a:lvl1pPr marL="0" indent="0" algn="l">
              <a:buNone/>
              <a:defRPr sz="2000">
                <a:solidFill>
                  <a:schemeClr val="bg1">
                    <a:lumMod val="95000"/>
                  </a:schemeClr>
                </a:solidFill>
                <a:latin typeface="思源黑体 CN Light" panose="020B0300000000000000" pitchFamily="34" charset="-122"/>
                <a:ea typeface="思源黑体 CN Light" panose="020B0300000000000000"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Tree>
    <p:extLst>
      <p:ext uri="{BB962C8B-B14F-4D97-AF65-F5344CB8AC3E}">
        <p14:creationId xmlns:p14="http://schemas.microsoft.com/office/powerpoint/2010/main" val="1809146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1_内页with code frame longer">
    <p:spTree>
      <p:nvGrpSpPr>
        <p:cNvPr id="1" name=""/>
        <p:cNvGrpSpPr/>
        <p:nvPr/>
      </p:nvGrpSpPr>
      <p:grpSpPr>
        <a:xfrm>
          <a:off x="0" y="0"/>
          <a:ext cx="0" cy="0"/>
          <a:chOff x="0" y="0"/>
          <a:chExt cx="0" cy="0"/>
        </a:xfrm>
      </p:grpSpPr>
      <p:grpSp>
        <p:nvGrpSpPr>
          <p:cNvPr id="5" name="组合 7">
            <a:extLst>
              <a:ext uri="{FF2B5EF4-FFF2-40B4-BE49-F238E27FC236}">
                <a16:creationId xmlns:a16="http://schemas.microsoft.com/office/drawing/2014/main" id="{7BA94C69-1547-4C98-9DE1-383B8D943812}"/>
              </a:ext>
            </a:extLst>
          </p:cNvPr>
          <p:cNvGrpSpPr>
            <a:grpSpLocks/>
          </p:cNvGrpSpPr>
          <p:nvPr/>
        </p:nvGrpSpPr>
        <p:grpSpPr bwMode="auto">
          <a:xfrm>
            <a:off x="2784475" y="1739900"/>
            <a:ext cx="8928100" cy="4594225"/>
            <a:chOff x="3766419" y="1682042"/>
            <a:chExt cx="7946156" cy="4697582"/>
          </a:xfrm>
        </p:grpSpPr>
        <p:grpSp>
          <p:nvGrpSpPr>
            <p:cNvPr id="6" name="Group 20">
              <a:extLst>
                <a:ext uri="{FF2B5EF4-FFF2-40B4-BE49-F238E27FC236}">
                  <a16:creationId xmlns:a16="http://schemas.microsoft.com/office/drawing/2014/main" id="{C9ECDF3C-2E3C-4A08-9895-71DFD8AB7465}"/>
                </a:ext>
              </a:extLst>
            </p:cNvPr>
            <p:cNvGrpSpPr>
              <a:grpSpLocks/>
            </p:cNvGrpSpPr>
            <p:nvPr/>
          </p:nvGrpSpPr>
          <p:grpSpPr bwMode="auto">
            <a:xfrm>
              <a:off x="3766419" y="1682042"/>
              <a:ext cx="7946156" cy="4697582"/>
              <a:chOff x="1017405" y="2693983"/>
              <a:chExt cx="6794663" cy="4462905"/>
            </a:xfrm>
          </p:grpSpPr>
          <p:grpSp>
            <p:nvGrpSpPr>
              <p:cNvPr id="8" name="Group 21">
                <a:extLst>
                  <a:ext uri="{FF2B5EF4-FFF2-40B4-BE49-F238E27FC236}">
                    <a16:creationId xmlns:a16="http://schemas.microsoft.com/office/drawing/2014/main" id="{8CA8E5E6-587C-412F-9335-B5AE1D71FEFF}"/>
                  </a:ext>
                </a:extLst>
              </p:cNvPr>
              <p:cNvGrpSpPr>
                <a:grpSpLocks/>
              </p:cNvGrpSpPr>
              <p:nvPr/>
            </p:nvGrpSpPr>
            <p:grpSpPr bwMode="auto">
              <a:xfrm>
                <a:off x="1017405" y="2693983"/>
                <a:ext cx="6794663" cy="4462905"/>
                <a:chOff x="1017405" y="2693983"/>
                <a:chExt cx="6794663" cy="4462905"/>
              </a:xfrm>
            </p:grpSpPr>
            <p:sp>
              <p:nvSpPr>
                <p:cNvPr id="11" name="AutoShape 1">
                  <a:extLst>
                    <a:ext uri="{FF2B5EF4-FFF2-40B4-BE49-F238E27FC236}">
                      <a16:creationId xmlns:a16="http://schemas.microsoft.com/office/drawing/2014/main" id="{89AFF62A-24B6-4C4B-99A1-005D04DE4C30}"/>
                    </a:ext>
                  </a:extLst>
                </p:cNvPr>
                <p:cNvSpPr>
                  <a:spLocks/>
                </p:cNvSpPr>
                <p:nvPr/>
              </p:nvSpPr>
              <p:spPr bwMode="auto">
                <a:xfrm>
                  <a:off x="1017405" y="2693983"/>
                  <a:ext cx="6794663" cy="4462905"/>
                </a:xfrm>
                <a:prstGeom prst="roundRect">
                  <a:avLst>
                    <a:gd name="adj" fmla="val 1292"/>
                  </a:avLst>
                </a:prstGeom>
                <a:solidFill>
                  <a:schemeClr val="accent3">
                    <a:lumMod val="75000"/>
                  </a:schemeClr>
                </a:solidFill>
                <a:ln w="25400" cap="flat">
                  <a:noFill/>
                  <a:prstDash val="solid"/>
                  <a:miter lim="800000"/>
                  <a:headEnd type="none" w="med" len="med"/>
                  <a:tailEnd type="none" w="med" len="med"/>
                </a:ln>
                <a:effectLst>
                  <a:outerShdw blurRad="254000" dist="114299" dir="5340024" algn="ctr" rotWithShape="0">
                    <a:schemeClr val="bg2">
                      <a:alpha val="39000"/>
                    </a:schemeClr>
                  </a:outerShdw>
                </a:effectLst>
              </p:spPr>
              <p:txBody>
                <a:bodyPr lIns="0" tIns="0" rIns="0" bIns="0"/>
                <a:lstStyle/>
                <a:p>
                  <a:pPr eaLnBrk="1" fontAlgn="auto" hangingPunct="1">
                    <a:spcBef>
                      <a:spcPts val="0"/>
                    </a:spcBef>
                    <a:spcAft>
                      <a:spcPts val="0"/>
                    </a:spcAft>
                    <a:defRPr/>
                  </a:pPr>
                  <a:endParaRPr lang="id-ID">
                    <a:latin typeface="+mn-lt"/>
                    <a:ea typeface="+mn-ea"/>
                    <a:cs typeface="+mn-cs"/>
                  </a:endParaRPr>
                </a:p>
              </p:txBody>
            </p:sp>
            <p:sp>
              <p:nvSpPr>
                <p:cNvPr id="12" name="Oval 4">
                  <a:extLst>
                    <a:ext uri="{FF2B5EF4-FFF2-40B4-BE49-F238E27FC236}">
                      <a16:creationId xmlns:a16="http://schemas.microsoft.com/office/drawing/2014/main" id="{145FCCD7-A4D6-4DD1-8013-3F6CC46F7B02}"/>
                    </a:ext>
                  </a:extLst>
                </p:cNvPr>
                <p:cNvSpPr>
                  <a:spLocks noChangeArrowheads="1"/>
                </p:cNvSpPr>
                <p:nvPr/>
              </p:nvSpPr>
              <p:spPr bwMode="auto">
                <a:xfrm>
                  <a:off x="1138220" y="2814269"/>
                  <a:ext cx="73698" cy="95612"/>
                </a:xfrm>
                <a:prstGeom prst="ellipse">
                  <a:avLst/>
                </a:prstGeom>
                <a:solidFill>
                  <a:schemeClr val="accent2"/>
                </a:solidFill>
                <a:ln>
                  <a:noFill/>
                </a:ln>
              </p:spPr>
              <p:txBody>
                <a:bodyPr lIns="0" tIns="0" rIns="0" bIns="0"/>
                <a:lstStyle>
                  <a:lvl1pPr>
                    <a:defRPr>
                      <a:solidFill>
                        <a:schemeClr val="tx1"/>
                      </a:solidFill>
                      <a:latin typeface="等线" panose="02010600030101010101" pitchFamily="2" charset="-122"/>
                      <a:ea typeface="思源黑体 CN Regular"/>
                      <a:cs typeface="思源黑体 CN Regular"/>
                    </a:defRPr>
                  </a:lvl1pPr>
                  <a:lvl2pPr marL="742950" indent="-285750">
                    <a:defRPr>
                      <a:solidFill>
                        <a:schemeClr val="tx1"/>
                      </a:solidFill>
                      <a:latin typeface="等线" panose="02010600030101010101" pitchFamily="2" charset="-122"/>
                      <a:ea typeface="思源黑体 CN Regular"/>
                      <a:cs typeface="思源黑体 CN Regular"/>
                    </a:defRPr>
                  </a:lvl2pPr>
                  <a:lvl3pPr marL="1143000" indent="-228600">
                    <a:defRPr>
                      <a:solidFill>
                        <a:schemeClr val="tx1"/>
                      </a:solidFill>
                      <a:latin typeface="等线" panose="02010600030101010101" pitchFamily="2" charset="-122"/>
                      <a:ea typeface="思源黑体 CN Regular"/>
                      <a:cs typeface="思源黑体 CN Regular"/>
                    </a:defRPr>
                  </a:lvl3pPr>
                  <a:lvl4pPr marL="1600200" indent="-228600">
                    <a:defRPr>
                      <a:solidFill>
                        <a:schemeClr val="tx1"/>
                      </a:solidFill>
                      <a:latin typeface="等线" panose="02010600030101010101" pitchFamily="2" charset="-122"/>
                      <a:ea typeface="思源黑体 CN Regular"/>
                      <a:cs typeface="思源黑体 CN Regular"/>
                    </a:defRPr>
                  </a:lvl4pPr>
                  <a:lvl5pPr marL="2057400" indent="-228600">
                    <a:defRPr>
                      <a:solidFill>
                        <a:schemeClr val="tx1"/>
                      </a:solidFill>
                      <a:latin typeface="等线" panose="02010600030101010101" pitchFamily="2" charset="-122"/>
                      <a:ea typeface="思源黑体 CN Regular"/>
                      <a:cs typeface="思源黑体 CN Regular"/>
                    </a:defRPr>
                  </a:lvl5pPr>
                  <a:lvl6pPr marL="2514600" indent="-228600" fontAlgn="base">
                    <a:spcBef>
                      <a:spcPct val="0"/>
                    </a:spcBef>
                    <a:spcAft>
                      <a:spcPct val="0"/>
                    </a:spcAft>
                    <a:defRPr>
                      <a:solidFill>
                        <a:schemeClr val="tx1"/>
                      </a:solidFill>
                      <a:latin typeface="等线" panose="02010600030101010101" pitchFamily="2" charset="-122"/>
                      <a:ea typeface="思源黑体 CN Regular"/>
                      <a:cs typeface="思源黑体 CN Regular"/>
                    </a:defRPr>
                  </a:lvl6pPr>
                  <a:lvl7pPr marL="2971800" indent="-228600" fontAlgn="base">
                    <a:spcBef>
                      <a:spcPct val="0"/>
                    </a:spcBef>
                    <a:spcAft>
                      <a:spcPct val="0"/>
                    </a:spcAft>
                    <a:defRPr>
                      <a:solidFill>
                        <a:schemeClr val="tx1"/>
                      </a:solidFill>
                      <a:latin typeface="等线" panose="02010600030101010101" pitchFamily="2" charset="-122"/>
                      <a:ea typeface="思源黑体 CN Regular"/>
                      <a:cs typeface="思源黑体 CN Regular"/>
                    </a:defRPr>
                  </a:lvl7pPr>
                  <a:lvl8pPr marL="3429000" indent="-228600" fontAlgn="base">
                    <a:spcBef>
                      <a:spcPct val="0"/>
                    </a:spcBef>
                    <a:spcAft>
                      <a:spcPct val="0"/>
                    </a:spcAft>
                    <a:defRPr>
                      <a:solidFill>
                        <a:schemeClr val="tx1"/>
                      </a:solidFill>
                      <a:latin typeface="等线" panose="02010600030101010101" pitchFamily="2" charset="-122"/>
                      <a:ea typeface="思源黑体 CN Regular"/>
                      <a:cs typeface="思源黑体 CN Regular"/>
                    </a:defRPr>
                  </a:lvl8pPr>
                  <a:lvl9pPr marL="3886200" indent="-228600" fontAlgn="base">
                    <a:spcBef>
                      <a:spcPct val="0"/>
                    </a:spcBef>
                    <a:spcAft>
                      <a:spcPct val="0"/>
                    </a:spcAft>
                    <a:defRPr>
                      <a:solidFill>
                        <a:schemeClr val="tx1"/>
                      </a:solidFill>
                      <a:latin typeface="等线" panose="02010600030101010101" pitchFamily="2" charset="-122"/>
                      <a:ea typeface="思源黑体 CN Regular"/>
                      <a:cs typeface="思源黑体 CN Regular"/>
                    </a:defRPr>
                  </a:lvl9pPr>
                </a:lstStyle>
                <a:p>
                  <a:pPr eaLnBrk="1" hangingPunct="1">
                    <a:defRPr/>
                  </a:pPr>
                  <a:endParaRPr lang="id-ID" altLang="zh-CN"/>
                </a:p>
              </p:txBody>
            </p:sp>
            <p:sp>
              <p:nvSpPr>
                <p:cNvPr id="13" name="Oval 5">
                  <a:extLst>
                    <a:ext uri="{FF2B5EF4-FFF2-40B4-BE49-F238E27FC236}">
                      <a16:creationId xmlns:a16="http://schemas.microsoft.com/office/drawing/2014/main" id="{A5201A09-3964-4AB4-9CB5-59FDA17E5862}"/>
                    </a:ext>
                  </a:extLst>
                </p:cNvPr>
                <p:cNvSpPr>
                  <a:spLocks/>
                </p:cNvSpPr>
                <p:nvPr/>
              </p:nvSpPr>
              <p:spPr bwMode="auto">
                <a:xfrm>
                  <a:off x="1307362" y="2814269"/>
                  <a:ext cx="73698" cy="95612"/>
                </a:xfrm>
                <a:prstGeom prst="ellipse">
                  <a:avLst/>
                </a:prstGeom>
                <a:solidFill>
                  <a:schemeClr val="accent3"/>
                </a:solidFill>
                <a:ln w="25400" cap="flat">
                  <a:noFill/>
                  <a:prstDash val="solid"/>
                  <a:miter lim="800000"/>
                  <a:headEnd type="none" w="med" len="med"/>
                  <a:tailEnd type="none" w="med" len="med"/>
                </a:ln>
              </p:spPr>
              <p:txBody>
                <a:bodyPr lIns="0" tIns="0" rIns="0" bIns="0"/>
                <a:lstStyle/>
                <a:p>
                  <a:pPr eaLnBrk="1" fontAlgn="auto" hangingPunct="1">
                    <a:spcBef>
                      <a:spcPts val="0"/>
                    </a:spcBef>
                    <a:spcAft>
                      <a:spcPts val="0"/>
                    </a:spcAft>
                    <a:defRPr/>
                  </a:pPr>
                  <a:endParaRPr lang="id-ID">
                    <a:latin typeface="+mn-lt"/>
                    <a:ea typeface="+mn-ea"/>
                    <a:cs typeface="+mn-cs"/>
                  </a:endParaRPr>
                </a:p>
              </p:txBody>
            </p:sp>
            <p:sp>
              <p:nvSpPr>
                <p:cNvPr id="14" name="Oval 6">
                  <a:extLst>
                    <a:ext uri="{FF2B5EF4-FFF2-40B4-BE49-F238E27FC236}">
                      <a16:creationId xmlns:a16="http://schemas.microsoft.com/office/drawing/2014/main" id="{9CD28958-0027-4F30-8B86-38B25C60B749}"/>
                    </a:ext>
                  </a:extLst>
                </p:cNvPr>
                <p:cNvSpPr>
                  <a:spLocks/>
                </p:cNvSpPr>
                <p:nvPr/>
              </p:nvSpPr>
              <p:spPr bwMode="auto">
                <a:xfrm>
                  <a:off x="1477712" y="2814269"/>
                  <a:ext cx="73697" cy="95612"/>
                </a:xfrm>
                <a:prstGeom prst="ellipse">
                  <a:avLst/>
                </a:prstGeom>
                <a:solidFill>
                  <a:schemeClr val="accent4"/>
                </a:solidFill>
                <a:ln w="25400" cap="flat">
                  <a:noFill/>
                  <a:prstDash val="solid"/>
                  <a:miter lim="800000"/>
                  <a:headEnd type="none" w="med" len="med"/>
                  <a:tailEnd type="none" w="med" len="med"/>
                </a:ln>
              </p:spPr>
              <p:txBody>
                <a:bodyPr lIns="0" tIns="0" rIns="0" bIns="0"/>
                <a:lstStyle/>
                <a:p>
                  <a:pPr eaLnBrk="1" fontAlgn="auto" hangingPunct="1">
                    <a:spcBef>
                      <a:spcPts val="0"/>
                    </a:spcBef>
                    <a:spcAft>
                      <a:spcPts val="0"/>
                    </a:spcAft>
                    <a:defRPr/>
                  </a:pPr>
                  <a:endParaRPr lang="id-ID">
                    <a:latin typeface="+mn-lt"/>
                    <a:ea typeface="+mn-ea"/>
                    <a:cs typeface="+mn-cs"/>
                  </a:endParaRPr>
                </a:p>
              </p:txBody>
            </p:sp>
            <p:sp>
              <p:nvSpPr>
                <p:cNvPr id="15" name="Rectangle 11">
                  <a:extLst>
                    <a:ext uri="{FF2B5EF4-FFF2-40B4-BE49-F238E27FC236}">
                      <a16:creationId xmlns:a16="http://schemas.microsoft.com/office/drawing/2014/main" id="{68749361-2041-4D9A-93F7-5C15858A149B}"/>
                    </a:ext>
                  </a:extLst>
                </p:cNvPr>
                <p:cNvSpPr>
                  <a:spLocks/>
                </p:cNvSpPr>
                <p:nvPr/>
              </p:nvSpPr>
              <p:spPr bwMode="auto">
                <a:xfrm>
                  <a:off x="2206229" y="3085682"/>
                  <a:ext cx="5104455" cy="200476"/>
                </a:xfrm>
                <a:prstGeom prst="rect">
                  <a:avLst/>
                </a:prstGeom>
                <a:solidFill>
                  <a:srgbClr val="FFFFFF"/>
                </a:solidFill>
                <a:ln w="25400">
                  <a:solidFill>
                    <a:srgbClr val="B3B3B3"/>
                  </a:solidFill>
                  <a:miter lim="800000"/>
                  <a:headEnd/>
                  <a:tailEnd/>
                </a:ln>
              </p:spPr>
              <p:txBody>
                <a:bodyPr lIns="0" tIns="0" rIns="0" bIns="0"/>
                <a:lstStyle>
                  <a:lvl1pPr>
                    <a:defRPr>
                      <a:solidFill>
                        <a:schemeClr val="tx1"/>
                      </a:solidFill>
                      <a:latin typeface="等线" panose="02010600030101010101" pitchFamily="2" charset="-122"/>
                      <a:ea typeface="思源黑体 CN Regular"/>
                      <a:cs typeface="思源黑体 CN Regular"/>
                    </a:defRPr>
                  </a:lvl1pPr>
                  <a:lvl2pPr marL="742950" indent="-285750">
                    <a:defRPr>
                      <a:solidFill>
                        <a:schemeClr val="tx1"/>
                      </a:solidFill>
                      <a:latin typeface="等线" panose="02010600030101010101" pitchFamily="2" charset="-122"/>
                      <a:ea typeface="思源黑体 CN Regular"/>
                      <a:cs typeface="思源黑体 CN Regular"/>
                    </a:defRPr>
                  </a:lvl2pPr>
                  <a:lvl3pPr marL="1143000" indent="-228600">
                    <a:defRPr>
                      <a:solidFill>
                        <a:schemeClr val="tx1"/>
                      </a:solidFill>
                      <a:latin typeface="等线" panose="02010600030101010101" pitchFamily="2" charset="-122"/>
                      <a:ea typeface="思源黑体 CN Regular"/>
                      <a:cs typeface="思源黑体 CN Regular"/>
                    </a:defRPr>
                  </a:lvl3pPr>
                  <a:lvl4pPr marL="1600200" indent="-228600">
                    <a:defRPr>
                      <a:solidFill>
                        <a:schemeClr val="tx1"/>
                      </a:solidFill>
                      <a:latin typeface="等线" panose="02010600030101010101" pitchFamily="2" charset="-122"/>
                      <a:ea typeface="思源黑体 CN Regular"/>
                      <a:cs typeface="思源黑体 CN Regular"/>
                    </a:defRPr>
                  </a:lvl4pPr>
                  <a:lvl5pPr marL="2057400" indent="-228600">
                    <a:defRPr>
                      <a:solidFill>
                        <a:schemeClr val="tx1"/>
                      </a:solidFill>
                      <a:latin typeface="等线" panose="02010600030101010101" pitchFamily="2" charset="-122"/>
                      <a:ea typeface="思源黑体 CN Regular"/>
                      <a:cs typeface="思源黑体 CN Regular"/>
                    </a:defRPr>
                  </a:lvl5pPr>
                  <a:lvl6pPr marL="2514600" indent="-228600" fontAlgn="base">
                    <a:spcBef>
                      <a:spcPct val="0"/>
                    </a:spcBef>
                    <a:spcAft>
                      <a:spcPct val="0"/>
                    </a:spcAft>
                    <a:defRPr>
                      <a:solidFill>
                        <a:schemeClr val="tx1"/>
                      </a:solidFill>
                      <a:latin typeface="等线" panose="02010600030101010101" pitchFamily="2" charset="-122"/>
                      <a:ea typeface="思源黑体 CN Regular"/>
                      <a:cs typeface="思源黑体 CN Regular"/>
                    </a:defRPr>
                  </a:lvl6pPr>
                  <a:lvl7pPr marL="2971800" indent="-228600" fontAlgn="base">
                    <a:spcBef>
                      <a:spcPct val="0"/>
                    </a:spcBef>
                    <a:spcAft>
                      <a:spcPct val="0"/>
                    </a:spcAft>
                    <a:defRPr>
                      <a:solidFill>
                        <a:schemeClr val="tx1"/>
                      </a:solidFill>
                      <a:latin typeface="等线" panose="02010600030101010101" pitchFamily="2" charset="-122"/>
                      <a:ea typeface="思源黑体 CN Regular"/>
                      <a:cs typeface="思源黑体 CN Regular"/>
                    </a:defRPr>
                  </a:lvl7pPr>
                  <a:lvl8pPr marL="3429000" indent="-228600" fontAlgn="base">
                    <a:spcBef>
                      <a:spcPct val="0"/>
                    </a:spcBef>
                    <a:spcAft>
                      <a:spcPct val="0"/>
                    </a:spcAft>
                    <a:defRPr>
                      <a:solidFill>
                        <a:schemeClr val="tx1"/>
                      </a:solidFill>
                      <a:latin typeface="等线" panose="02010600030101010101" pitchFamily="2" charset="-122"/>
                      <a:ea typeface="思源黑体 CN Regular"/>
                      <a:cs typeface="思源黑体 CN Regular"/>
                    </a:defRPr>
                  </a:lvl8pPr>
                  <a:lvl9pPr marL="3886200" indent="-228600" fontAlgn="base">
                    <a:spcBef>
                      <a:spcPct val="0"/>
                    </a:spcBef>
                    <a:spcAft>
                      <a:spcPct val="0"/>
                    </a:spcAft>
                    <a:defRPr>
                      <a:solidFill>
                        <a:schemeClr val="tx1"/>
                      </a:solidFill>
                      <a:latin typeface="等线" panose="02010600030101010101" pitchFamily="2" charset="-122"/>
                      <a:ea typeface="思源黑体 CN Regular"/>
                      <a:cs typeface="思源黑体 CN Regular"/>
                    </a:defRPr>
                  </a:lvl9pPr>
                </a:lstStyle>
                <a:p>
                  <a:pPr eaLnBrk="1" hangingPunct="1">
                    <a:defRPr/>
                  </a:pPr>
                  <a:endParaRPr lang="id-ID" altLang="zh-CN"/>
                </a:p>
              </p:txBody>
            </p:sp>
            <p:grpSp>
              <p:nvGrpSpPr>
                <p:cNvPr id="16" name="Group 32">
                  <a:extLst>
                    <a:ext uri="{FF2B5EF4-FFF2-40B4-BE49-F238E27FC236}">
                      <a16:creationId xmlns:a16="http://schemas.microsoft.com/office/drawing/2014/main" id="{6D4AADC9-933E-4535-B28D-40320EAEE1B9}"/>
                    </a:ext>
                  </a:extLst>
                </p:cNvPr>
                <p:cNvGrpSpPr/>
                <p:nvPr/>
              </p:nvGrpSpPr>
              <p:grpSpPr>
                <a:xfrm>
                  <a:off x="7494380" y="2779230"/>
                  <a:ext cx="155357" cy="155272"/>
                  <a:chOff x="4763" y="0"/>
                  <a:chExt cx="2900362" cy="2898775"/>
                </a:xfrm>
                <a:solidFill>
                  <a:schemeClr val="bg1">
                    <a:lumMod val="50000"/>
                  </a:schemeClr>
                </a:solidFill>
              </p:grpSpPr>
              <p:sp>
                <p:nvSpPr>
                  <p:cNvPr id="19" name="Freeform 13">
                    <a:extLst>
                      <a:ext uri="{FF2B5EF4-FFF2-40B4-BE49-F238E27FC236}">
                        <a16:creationId xmlns:a16="http://schemas.microsoft.com/office/drawing/2014/main" id="{2F924F29-937E-4BCC-835F-DAA7498D740A}"/>
                      </a:ext>
                    </a:extLst>
                  </p:cNvPr>
                  <p:cNvSpPr>
                    <a:spLocks/>
                  </p:cNvSpPr>
                  <p:nvPr/>
                </p:nvSpPr>
                <p:spPr bwMode="auto">
                  <a:xfrm>
                    <a:off x="4763" y="0"/>
                    <a:ext cx="727075" cy="722313"/>
                  </a:xfrm>
                  <a:custGeom>
                    <a:avLst/>
                    <a:gdLst>
                      <a:gd name="T0" fmla="*/ 168 w 193"/>
                      <a:gd name="T1" fmla="*/ 0 h 192"/>
                      <a:gd name="T2" fmla="*/ 24 w 193"/>
                      <a:gd name="T3" fmla="*/ 0 h 192"/>
                      <a:gd name="T4" fmla="*/ 0 w 193"/>
                      <a:gd name="T5" fmla="*/ 24 h 192"/>
                      <a:gd name="T6" fmla="*/ 0 w 193"/>
                      <a:gd name="T7" fmla="*/ 168 h 192"/>
                      <a:gd name="T8" fmla="*/ 24 w 193"/>
                      <a:gd name="T9" fmla="*/ 192 h 192"/>
                      <a:gd name="T10" fmla="*/ 168 w 193"/>
                      <a:gd name="T11" fmla="*/ 192 h 192"/>
                      <a:gd name="T12" fmla="*/ 193 w 193"/>
                      <a:gd name="T13" fmla="*/ 168 h 192"/>
                      <a:gd name="T14" fmla="*/ 193 w 193"/>
                      <a:gd name="T15" fmla="*/ 24 h 192"/>
                      <a:gd name="T16" fmla="*/ 168 w 193"/>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92">
                        <a:moveTo>
                          <a:pt x="168" y="0"/>
                        </a:moveTo>
                        <a:cubicBezTo>
                          <a:pt x="24" y="0"/>
                          <a:pt x="24" y="0"/>
                          <a:pt x="24" y="0"/>
                        </a:cubicBezTo>
                        <a:cubicBezTo>
                          <a:pt x="11" y="0"/>
                          <a:pt x="0" y="11"/>
                          <a:pt x="0" y="24"/>
                        </a:cubicBezTo>
                        <a:cubicBezTo>
                          <a:pt x="0" y="168"/>
                          <a:pt x="0" y="168"/>
                          <a:pt x="0" y="168"/>
                        </a:cubicBezTo>
                        <a:cubicBezTo>
                          <a:pt x="0" y="182"/>
                          <a:pt x="11" y="192"/>
                          <a:pt x="24" y="192"/>
                        </a:cubicBezTo>
                        <a:cubicBezTo>
                          <a:pt x="168" y="192"/>
                          <a:pt x="168" y="192"/>
                          <a:pt x="168" y="192"/>
                        </a:cubicBezTo>
                        <a:cubicBezTo>
                          <a:pt x="182" y="192"/>
                          <a:pt x="193" y="182"/>
                          <a:pt x="193" y="168"/>
                        </a:cubicBezTo>
                        <a:cubicBezTo>
                          <a:pt x="193" y="24"/>
                          <a:pt x="193" y="24"/>
                          <a:pt x="193" y="24"/>
                        </a:cubicBezTo>
                        <a:cubicBezTo>
                          <a:pt x="193" y="11"/>
                          <a:pt x="182" y="0"/>
                          <a:pt x="168" y="0"/>
                        </a:cubicBezTo>
                        <a:close/>
                      </a:path>
                    </a:pathLst>
                  </a:custGeom>
                  <a:grpFill/>
                  <a:ln>
                    <a:noFill/>
                  </a:ln>
                </p:spPr>
                <p:txBody>
                  <a:bodyPr/>
                  <a:lstStyle/>
                  <a:p>
                    <a:pPr eaLnBrk="1" fontAlgn="auto" hangingPunct="1">
                      <a:spcBef>
                        <a:spcPts val="0"/>
                      </a:spcBef>
                      <a:spcAft>
                        <a:spcPts val="0"/>
                      </a:spcAft>
                      <a:defRPr/>
                    </a:pPr>
                    <a:endParaRPr lang="id-ID">
                      <a:latin typeface="+mn-lt"/>
                      <a:ea typeface="+mn-ea"/>
                      <a:cs typeface="+mn-cs"/>
                    </a:endParaRPr>
                  </a:p>
                </p:txBody>
              </p:sp>
              <p:sp>
                <p:nvSpPr>
                  <p:cNvPr id="20" name="Freeform 14">
                    <a:extLst>
                      <a:ext uri="{FF2B5EF4-FFF2-40B4-BE49-F238E27FC236}">
                        <a16:creationId xmlns:a16="http://schemas.microsoft.com/office/drawing/2014/main" id="{682151AD-3BCC-4649-994D-04006BBDDF76}"/>
                      </a:ext>
                    </a:extLst>
                  </p:cNvPr>
                  <p:cNvSpPr>
                    <a:spLocks/>
                  </p:cNvSpPr>
                  <p:nvPr/>
                </p:nvSpPr>
                <p:spPr bwMode="auto">
                  <a:xfrm>
                    <a:off x="4763" y="1087438"/>
                    <a:ext cx="727075" cy="722313"/>
                  </a:xfrm>
                  <a:custGeom>
                    <a:avLst/>
                    <a:gdLst>
                      <a:gd name="T0" fmla="*/ 168 w 193"/>
                      <a:gd name="T1" fmla="*/ 0 h 192"/>
                      <a:gd name="T2" fmla="*/ 24 w 193"/>
                      <a:gd name="T3" fmla="*/ 0 h 192"/>
                      <a:gd name="T4" fmla="*/ 0 w 193"/>
                      <a:gd name="T5" fmla="*/ 24 h 192"/>
                      <a:gd name="T6" fmla="*/ 0 w 193"/>
                      <a:gd name="T7" fmla="*/ 168 h 192"/>
                      <a:gd name="T8" fmla="*/ 24 w 193"/>
                      <a:gd name="T9" fmla="*/ 192 h 192"/>
                      <a:gd name="T10" fmla="*/ 168 w 193"/>
                      <a:gd name="T11" fmla="*/ 192 h 192"/>
                      <a:gd name="T12" fmla="*/ 193 w 193"/>
                      <a:gd name="T13" fmla="*/ 168 h 192"/>
                      <a:gd name="T14" fmla="*/ 193 w 193"/>
                      <a:gd name="T15" fmla="*/ 24 h 192"/>
                      <a:gd name="T16" fmla="*/ 168 w 193"/>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92">
                        <a:moveTo>
                          <a:pt x="168" y="0"/>
                        </a:moveTo>
                        <a:cubicBezTo>
                          <a:pt x="24" y="0"/>
                          <a:pt x="24" y="0"/>
                          <a:pt x="24" y="0"/>
                        </a:cubicBezTo>
                        <a:cubicBezTo>
                          <a:pt x="11" y="0"/>
                          <a:pt x="0" y="11"/>
                          <a:pt x="0" y="24"/>
                        </a:cubicBezTo>
                        <a:cubicBezTo>
                          <a:pt x="0" y="168"/>
                          <a:pt x="0" y="168"/>
                          <a:pt x="0" y="168"/>
                        </a:cubicBezTo>
                        <a:cubicBezTo>
                          <a:pt x="0" y="181"/>
                          <a:pt x="11" y="192"/>
                          <a:pt x="24" y="192"/>
                        </a:cubicBezTo>
                        <a:cubicBezTo>
                          <a:pt x="168" y="192"/>
                          <a:pt x="168" y="192"/>
                          <a:pt x="168" y="192"/>
                        </a:cubicBezTo>
                        <a:cubicBezTo>
                          <a:pt x="182" y="192"/>
                          <a:pt x="193" y="181"/>
                          <a:pt x="193" y="168"/>
                        </a:cubicBezTo>
                        <a:cubicBezTo>
                          <a:pt x="193" y="24"/>
                          <a:pt x="193" y="24"/>
                          <a:pt x="193" y="24"/>
                        </a:cubicBezTo>
                        <a:cubicBezTo>
                          <a:pt x="193" y="11"/>
                          <a:pt x="182" y="0"/>
                          <a:pt x="168" y="0"/>
                        </a:cubicBezTo>
                        <a:close/>
                      </a:path>
                    </a:pathLst>
                  </a:custGeom>
                  <a:grpFill/>
                  <a:ln>
                    <a:noFill/>
                  </a:ln>
                </p:spPr>
                <p:txBody>
                  <a:bodyPr/>
                  <a:lstStyle/>
                  <a:p>
                    <a:pPr eaLnBrk="1" fontAlgn="auto" hangingPunct="1">
                      <a:spcBef>
                        <a:spcPts val="0"/>
                      </a:spcBef>
                      <a:spcAft>
                        <a:spcPts val="0"/>
                      </a:spcAft>
                      <a:defRPr/>
                    </a:pPr>
                    <a:endParaRPr lang="id-ID">
                      <a:latin typeface="+mn-lt"/>
                      <a:ea typeface="+mn-ea"/>
                      <a:cs typeface="+mn-cs"/>
                    </a:endParaRPr>
                  </a:p>
                </p:txBody>
              </p:sp>
              <p:sp>
                <p:nvSpPr>
                  <p:cNvPr id="21" name="Freeform 15">
                    <a:extLst>
                      <a:ext uri="{FF2B5EF4-FFF2-40B4-BE49-F238E27FC236}">
                        <a16:creationId xmlns:a16="http://schemas.microsoft.com/office/drawing/2014/main" id="{12B9AF5E-649A-4BEF-8F27-36BA0143948D}"/>
                      </a:ext>
                    </a:extLst>
                  </p:cNvPr>
                  <p:cNvSpPr>
                    <a:spLocks/>
                  </p:cNvSpPr>
                  <p:nvPr/>
                </p:nvSpPr>
                <p:spPr bwMode="auto">
                  <a:xfrm>
                    <a:off x="4763" y="2171700"/>
                    <a:ext cx="727075" cy="727075"/>
                  </a:xfrm>
                  <a:custGeom>
                    <a:avLst/>
                    <a:gdLst>
                      <a:gd name="T0" fmla="*/ 168 w 193"/>
                      <a:gd name="T1" fmla="*/ 0 h 193"/>
                      <a:gd name="T2" fmla="*/ 24 w 193"/>
                      <a:gd name="T3" fmla="*/ 0 h 193"/>
                      <a:gd name="T4" fmla="*/ 0 w 193"/>
                      <a:gd name="T5" fmla="*/ 25 h 193"/>
                      <a:gd name="T6" fmla="*/ 0 w 193"/>
                      <a:gd name="T7" fmla="*/ 169 h 193"/>
                      <a:gd name="T8" fmla="*/ 24 w 193"/>
                      <a:gd name="T9" fmla="*/ 193 h 193"/>
                      <a:gd name="T10" fmla="*/ 168 w 193"/>
                      <a:gd name="T11" fmla="*/ 193 h 193"/>
                      <a:gd name="T12" fmla="*/ 193 w 193"/>
                      <a:gd name="T13" fmla="*/ 169 h 193"/>
                      <a:gd name="T14" fmla="*/ 193 w 193"/>
                      <a:gd name="T15" fmla="*/ 25 h 193"/>
                      <a:gd name="T16" fmla="*/ 168 w 193"/>
                      <a:gd name="T17"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93">
                        <a:moveTo>
                          <a:pt x="168" y="0"/>
                        </a:moveTo>
                        <a:cubicBezTo>
                          <a:pt x="24" y="0"/>
                          <a:pt x="24" y="0"/>
                          <a:pt x="24" y="0"/>
                        </a:cubicBezTo>
                        <a:cubicBezTo>
                          <a:pt x="11" y="0"/>
                          <a:pt x="0" y="11"/>
                          <a:pt x="0" y="25"/>
                        </a:cubicBezTo>
                        <a:cubicBezTo>
                          <a:pt x="0" y="169"/>
                          <a:pt x="0" y="169"/>
                          <a:pt x="0" y="169"/>
                        </a:cubicBezTo>
                        <a:cubicBezTo>
                          <a:pt x="0" y="182"/>
                          <a:pt x="11" y="193"/>
                          <a:pt x="24" y="193"/>
                        </a:cubicBezTo>
                        <a:cubicBezTo>
                          <a:pt x="168" y="193"/>
                          <a:pt x="168" y="193"/>
                          <a:pt x="168" y="193"/>
                        </a:cubicBezTo>
                        <a:cubicBezTo>
                          <a:pt x="182" y="193"/>
                          <a:pt x="193" y="182"/>
                          <a:pt x="193" y="169"/>
                        </a:cubicBezTo>
                        <a:cubicBezTo>
                          <a:pt x="193" y="25"/>
                          <a:pt x="193" y="25"/>
                          <a:pt x="193" y="25"/>
                        </a:cubicBezTo>
                        <a:cubicBezTo>
                          <a:pt x="193" y="11"/>
                          <a:pt x="182" y="0"/>
                          <a:pt x="168" y="0"/>
                        </a:cubicBezTo>
                        <a:close/>
                      </a:path>
                    </a:pathLst>
                  </a:custGeom>
                  <a:grpFill/>
                  <a:ln>
                    <a:noFill/>
                  </a:ln>
                </p:spPr>
                <p:txBody>
                  <a:bodyPr/>
                  <a:lstStyle/>
                  <a:p>
                    <a:pPr eaLnBrk="1" fontAlgn="auto" hangingPunct="1">
                      <a:spcBef>
                        <a:spcPts val="0"/>
                      </a:spcBef>
                      <a:spcAft>
                        <a:spcPts val="0"/>
                      </a:spcAft>
                      <a:defRPr/>
                    </a:pPr>
                    <a:endParaRPr lang="id-ID">
                      <a:latin typeface="+mn-lt"/>
                      <a:ea typeface="+mn-ea"/>
                      <a:cs typeface="+mn-cs"/>
                    </a:endParaRPr>
                  </a:p>
                </p:txBody>
              </p:sp>
              <p:sp>
                <p:nvSpPr>
                  <p:cNvPr id="22" name="Freeform 16">
                    <a:extLst>
                      <a:ext uri="{FF2B5EF4-FFF2-40B4-BE49-F238E27FC236}">
                        <a16:creationId xmlns:a16="http://schemas.microsoft.com/office/drawing/2014/main" id="{19395E79-5C8E-4396-9D22-C3CF898BD78E}"/>
                      </a:ext>
                    </a:extLst>
                  </p:cNvPr>
                  <p:cNvSpPr>
                    <a:spLocks/>
                  </p:cNvSpPr>
                  <p:nvPr/>
                </p:nvSpPr>
                <p:spPr bwMode="auto">
                  <a:xfrm>
                    <a:off x="1093788" y="0"/>
                    <a:ext cx="722312" cy="722313"/>
                  </a:xfrm>
                  <a:custGeom>
                    <a:avLst/>
                    <a:gdLst>
                      <a:gd name="T0" fmla="*/ 168 w 192"/>
                      <a:gd name="T1" fmla="*/ 0 h 192"/>
                      <a:gd name="T2" fmla="*/ 24 w 192"/>
                      <a:gd name="T3" fmla="*/ 0 h 192"/>
                      <a:gd name="T4" fmla="*/ 0 w 192"/>
                      <a:gd name="T5" fmla="*/ 24 h 192"/>
                      <a:gd name="T6" fmla="*/ 0 w 192"/>
                      <a:gd name="T7" fmla="*/ 168 h 192"/>
                      <a:gd name="T8" fmla="*/ 24 w 192"/>
                      <a:gd name="T9" fmla="*/ 192 h 192"/>
                      <a:gd name="T10" fmla="*/ 168 w 192"/>
                      <a:gd name="T11" fmla="*/ 192 h 192"/>
                      <a:gd name="T12" fmla="*/ 192 w 192"/>
                      <a:gd name="T13" fmla="*/ 168 h 192"/>
                      <a:gd name="T14" fmla="*/ 192 w 192"/>
                      <a:gd name="T15" fmla="*/ 24 h 192"/>
                      <a:gd name="T16" fmla="*/ 168 w 192"/>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 h="192">
                        <a:moveTo>
                          <a:pt x="168" y="0"/>
                        </a:moveTo>
                        <a:cubicBezTo>
                          <a:pt x="24" y="0"/>
                          <a:pt x="24" y="0"/>
                          <a:pt x="24" y="0"/>
                        </a:cubicBezTo>
                        <a:cubicBezTo>
                          <a:pt x="11" y="0"/>
                          <a:pt x="0" y="11"/>
                          <a:pt x="0" y="24"/>
                        </a:cubicBezTo>
                        <a:cubicBezTo>
                          <a:pt x="0" y="168"/>
                          <a:pt x="0" y="168"/>
                          <a:pt x="0" y="168"/>
                        </a:cubicBezTo>
                        <a:cubicBezTo>
                          <a:pt x="0" y="182"/>
                          <a:pt x="11" y="192"/>
                          <a:pt x="24" y="192"/>
                        </a:cubicBezTo>
                        <a:cubicBezTo>
                          <a:pt x="168" y="192"/>
                          <a:pt x="168" y="192"/>
                          <a:pt x="168" y="192"/>
                        </a:cubicBezTo>
                        <a:cubicBezTo>
                          <a:pt x="181" y="192"/>
                          <a:pt x="192" y="182"/>
                          <a:pt x="192" y="168"/>
                        </a:cubicBezTo>
                        <a:cubicBezTo>
                          <a:pt x="192" y="24"/>
                          <a:pt x="192" y="24"/>
                          <a:pt x="192" y="24"/>
                        </a:cubicBezTo>
                        <a:cubicBezTo>
                          <a:pt x="192" y="11"/>
                          <a:pt x="181" y="0"/>
                          <a:pt x="168" y="0"/>
                        </a:cubicBezTo>
                        <a:close/>
                      </a:path>
                    </a:pathLst>
                  </a:custGeom>
                  <a:grpFill/>
                  <a:ln>
                    <a:noFill/>
                  </a:ln>
                </p:spPr>
                <p:txBody>
                  <a:bodyPr/>
                  <a:lstStyle/>
                  <a:p>
                    <a:pPr eaLnBrk="1" fontAlgn="auto" hangingPunct="1">
                      <a:spcBef>
                        <a:spcPts val="0"/>
                      </a:spcBef>
                      <a:spcAft>
                        <a:spcPts val="0"/>
                      </a:spcAft>
                      <a:defRPr/>
                    </a:pPr>
                    <a:endParaRPr lang="id-ID">
                      <a:latin typeface="+mn-lt"/>
                      <a:ea typeface="+mn-ea"/>
                      <a:cs typeface="+mn-cs"/>
                    </a:endParaRPr>
                  </a:p>
                </p:txBody>
              </p:sp>
              <p:sp>
                <p:nvSpPr>
                  <p:cNvPr id="23" name="Freeform 17">
                    <a:extLst>
                      <a:ext uri="{FF2B5EF4-FFF2-40B4-BE49-F238E27FC236}">
                        <a16:creationId xmlns:a16="http://schemas.microsoft.com/office/drawing/2014/main" id="{E35E3D3A-32D3-4693-A8D7-C1AAA16529B4}"/>
                      </a:ext>
                    </a:extLst>
                  </p:cNvPr>
                  <p:cNvSpPr>
                    <a:spLocks/>
                  </p:cNvSpPr>
                  <p:nvPr/>
                </p:nvSpPr>
                <p:spPr bwMode="auto">
                  <a:xfrm>
                    <a:off x="1093788" y="1087438"/>
                    <a:ext cx="722312" cy="722313"/>
                  </a:xfrm>
                  <a:custGeom>
                    <a:avLst/>
                    <a:gdLst>
                      <a:gd name="T0" fmla="*/ 168 w 192"/>
                      <a:gd name="T1" fmla="*/ 0 h 192"/>
                      <a:gd name="T2" fmla="*/ 24 w 192"/>
                      <a:gd name="T3" fmla="*/ 0 h 192"/>
                      <a:gd name="T4" fmla="*/ 0 w 192"/>
                      <a:gd name="T5" fmla="*/ 24 h 192"/>
                      <a:gd name="T6" fmla="*/ 0 w 192"/>
                      <a:gd name="T7" fmla="*/ 168 h 192"/>
                      <a:gd name="T8" fmla="*/ 24 w 192"/>
                      <a:gd name="T9" fmla="*/ 192 h 192"/>
                      <a:gd name="T10" fmla="*/ 168 w 192"/>
                      <a:gd name="T11" fmla="*/ 192 h 192"/>
                      <a:gd name="T12" fmla="*/ 192 w 192"/>
                      <a:gd name="T13" fmla="*/ 168 h 192"/>
                      <a:gd name="T14" fmla="*/ 192 w 192"/>
                      <a:gd name="T15" fmla="*/ 24 h 192"/>
                      <a:gd name="T16" fmla="*/ 168 w 192"/>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 h="192">
                        <a:moveTo>
                          <a:pt x="168" y="0"/>
                        </a:moveTo>
                        <a:cubicBezTo>
                          <a:pt x="24" y="0"/>
                          <a:pt x="24" y="0"/>
                          <a:pt x="24" y="0"/>
                        </a:cubicBezTo>
                        <a:cubicBezTo>
                          <a:pt x="11" y="0"/>
                          <a:pt x="0" y="11"/>
                          <a:pt x="0" y="24"/>
                        </a:cubicBezTo>
                        <a:cubicBezTo>
                          <a:pt x="0" y="168"/>
                          <a:pt x="0" y="168"/>
                          <a:pt x="0" y="168"/>
                        </a:cubicBezTo>
                        <a:cubicBezTo>
                          <a:pt x="0" y="181"/>
                          <a:pt x="11" y="192"/>
                          <a:pt x="24" y="192"/>
                        </a:cubicBezTo>
                        <a:cubicBezTo>
                          <a:pt x="168" y="192"/>
                          <a:pt x="168" y="192"/>
                          <a:pt x="168" y="192"/>
                        </a:cubicBezTo>
                        <a:cubicBezTo>
                          <a:pt x="181" y="192"/>
                          <a:pt x="192" y="181"/>
                          <a:pt x="192" y="168"/>
                        </a:cubicBezTo>
                        <a:cubicBezTo>
                          <a:pt x="192" y="24"/>
                          <a:pt x="192" y="24"/>
                          <a:pt x="192" y="24"/>
                        </a:cubicBezTo>
                        <a:cubicBezTo>
                          <a:pt x="192" y="11"/>
                          <a:pt x="181" y="0"/>
                          <a:pt x="168" y="0"/>
                        </a:cubicBezTo>
                        <a:close/>
                      </a:path>
                    </a:pathLst>
                  </a:custGeom>
                  <a:grpFill/>
                  <a:ln>
                    <a:noFill/>
                  </a:ln>
                </p:spPr>
                <p:txBody>
                  <a:bodyPr/>
                  <a:lstStyle/>
                  <a:p>
                    <a:pPr eaLnBrk="1" fontAlgn="auto" hangingPunct="1">
                      <a:spcBef>
                        <a:spcPts val="0"/>
                      </a:spcBef>
                      <a:spcAft>
                        <a:spcPts val="0"/>
                      </a:spcAft>
                      <a:defRPr/>
                    </a:pPr>
                    <a:endParaRPr lang="id-ID">
                      <a:latin typeface="+mn-lt"/>
                      <a:ea typeface="+mn-ea"/>
                      <a:cs typeface="+mn-cs"/>
                    </a:endParaRPr>
                  </a:p>
                </p:txBody>
              </p:sp>
              <p:sp>
                <p:nvSpPr>
                  <p:cNvPr id="24" name="Freeform 18">
                    <a:extLst>
                      <a:ext uri="{FF2B5EF4-FFF2-40B4-BE49-F238E27FC236}">
                        <a16:creationId xmlns:a16="http://schemas.microsoft.com/office/drawing/2014/main" id="{7845DD53-8E1E-4F48-9F00-43A78BB3BE84}"/>
                      </a:ext>
                    </a:extLst>
                  </p:cNvPr>
                  <p:cNvSpPr>
                    <a:spLocks/>
                  </p:cNvSpPr>
                  <p:nvPr/>
                </p:nvSpPr>
                <p:spPr bwMode="auto">
                  <a:xfrm>
                    <a:off x="1093788" y="2171700"/>
                    <a:ext cx="722312" cy="727075"/>
                  </a:xfrm>
                  <a:custGeom>
                    <a:avLst/>
                    <a:gdLst>
                      <a:gd name="T0" fmla="*/ 168 w 192"/>
                      <a:gd name="T1" fmla="*/ 0 h 193"/>
                      <a:gd name="T2" fmla="*/ 24 w 192"/>
                      <a:gd name="T3" fmla="*/ 0 h 193"/>
                      <a:gd name="T4" fmla="*/ 0 w 192"/>
                      <a:gd name="T5" fmla="*/ 25 h 193"/>
                      <a:gd name="T6" fmla="*/ 0 w 192"/>
                      <a:gd name="T7" fmla="*/ 169 h 193"/>
                      <a:gd name="T8" fmla="*/ 24 w 192"/>
                      <a:gd name="T9" fmla="*/ 193 h 193"/>
                      <a:gd name="T10" fmla="*/ 168 w 192"/>
                      <a:gd name="T11" fmla="*/ 193 h 193"/>
                      <a:gd name="T12" fmla="*/ 192 w 192"/>
                      <a:gd name="T13" fmla="*/ 169 h 193"/>
                      <a:gd name="T14" fmla="*/ 192 w 192"/>
                      <a:gd name="T15" fmla="*/ 25 h 193"/>
                      <a:gd name="T16" fmla="*/ 168 w 192"/>
                      <a:gd name="T17"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 h="193">
                        <a:moveTo>
                          <a:pt x="168" y="0"/>
                        </a:moveTo>
                        <a:cubicBezTo>
                          <a:pt x="24" y="0"/>
                          <a:pt x="24" y="0"/>
                          <a:pt x="24" y="0"/>
                        </a:cubicBezTo>
                        <a:cubicBezTo>
                          <a:pt x="11" y="0"/>
                          <a:pt x="0" y="11"/>
                          <a:pt x="0" y="25"/>
                        </a:cubicBezTo>
                        <a:cubicBezTo>
                          <a:pt x="0" y="169"/>
                          <a:pt x="0" y="169"/>
                          <a:pt x="0" y="169"/>
                        </a:cubicBezTo>
                        <a:cubicBezTo>
                          <a:pt x="0" y="182"/>
                          <a:pt x="11" y="193"/>
                          <a:pt x="24" y="193"/>
                        </a:cubicBezTo>
                        <a:cubicBezTo>
                          <a:pt x="168" y="193"/>
                          <a:pt x="168" y="193"/>
                          <a:pt x="168" y="193"/>
                        </a:cubicBezTo>
                        <a:cubicBezTo>
                          <a:pt x="181" y="193"/>
                          <a:pt x="192" y="182"/>
                          <a:pt x="192" y="169"/>
                        </a:cubicBezTo>
                        <a:cubicBezTo>
                          <a:pt x="192" y="25"/>
                          <a:pt x="192" y="25"/>
                          <a:pt x="192" y="25"/>
                        </a:cubicBezTo>
                        <a:cubicBezTo>
                          <a:pt x="192" y="11"/>
                          <a:pt x="181" y="0"/>
                          <a:pt x="168" y="0"/>
                        </a:cubicBezTo>
                        <a:close/>
                      </a:path>
                    </a:pathLst>
                  </a:custGeom>
                  <a:grpFill/>
                  <a:ln>
                    <a:noFill/>
                  </a:ln>
                </p:spPr>
                <p:txBody>
                  <a:bodyPr/>
                  <a:lstStyle/>
                  <a:p>
                    <a:pPr eaLnBrk="1" fontAlgn="auto" hangingPunct="1">
                      <a:spcBef>
                        <a:spcPts val="0"/>
                      </a:spcBef>
                      <a:spcAft>
                        <a:spcPts val="0"/>
                      </a:spcAft>
                      <a:defRPr/>
                    </a:pPr>
                    <a:endParaRPr lang="id-ID">
                      <a:latin typeface="+mn-lt"/>
                      <a:ea typeface="+mn-ea"/>
                      <a:cs typeface="+mn-cs"/>
                    </a:endParaRPr>
                  </a:p>
                </p:txBody>
              </p:sp>
              <p:sp>
                <p:nvSpPr>
                  <p:cNvPr id="25" name="Freeform 19">
                    <a:extLst>
                      <a:ext uri="{FF2B5EF4-FFF2-40B4-BE49-F238E27FC236}">
                        <a16:creationId xmlns:a16="http://schemas.microsoft.com/office/drawing/2014/main" id="{0749AF61-86C8-4355-8C19-6A921F705263}"/>
                      </a:ext>
                    </a:extLst>
                  </p:cNvPr>
                  <p:cNvSpPr>
                    <a:spLocks/>
                  </p:cNvSpPr>
                  <p:nvPr/>
                </p:nvSpPr>
                <p:spPr bwMode="auto">
                  <a:xfrm>
                    <a:off x="2181225" y="0"/>
                    <a:ext cx="723900" cy="722313"/>
                  </a:xfrm>
                  <a:custGeom>
                    <a:avLst/>
                    <a:gdLst>
                      <a:gd name="T0" fmla="*/ 168 w 192"/>
                      <a:gd name="T1" fmla="*/ 0 h 192"/>
                      <a:gd name="T2" fmla="*/ 24 w 192"/>
                      <a:gd name="T3" fmla="*/ 0 h 192"/>
                      <a:gd name="T4" fmla="*/ 0 w 192"/>
                      <a:gd name="T5" fmla="*/ 24 h 192"/>
                      <a:gd name="T6" fmla="*/ 0 w 192"/>
                      <a:gd name="T7" fmla="*/ 168 h 192"/>
                      <a:gd name="T8" fmla="*/ 24 w 192"/>
                      <a:gd name="T9" fmla="*/ 192 h 192"/>
                      <a:gd name="T10" fmla="*/ 168 w 192"/>
                      <a:gd name="T11" fmla="*/ 192 h 192"/>
                      <a:gd name="T12" fmla="*/ 192 w 192"/>
                      <a:gd name="T13" fmla="*/ 168 h 192"/>
                      <a:gd name="T14" fmla="*/ 192 w 192"/>
                      <a:gd name="T15" fmla="*/ 24 h 192"/>
                      <a:gd name="T16" fmla="*/ 168 w 192"/>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 h="192">
                        <a:moveTo>
                          <a:pt x="168" y="0"/>
                        </a:moveTo>
                        <a:cubicBezTo>
                          <a:pt x="24" y="0"/>
                          <a:pt x="24" y="0"/>
                          <a:pt x="24" y="0"/>
                        </a:cubicBezTo>
                        <a:cubicBezTo>
                          <a:pt x="10" y="0"/>
                          <a:pt x="0" y="11"/>
                          <a:pt x="0" y="24"/>
                        </a:cubicBezTo>
                        <a:cubicBezTo>
                          <a:pt x="0" y="168"/>
                          <a:pt x="0" y="168"/>
                          <a:pt x="0" y="168"/>
                        </a:cubicBezTo>
                        <a:cubicBezTo>
                          <a:pt x="0" y="182"/>
                          <a:pt x="10" y="192"/>
                          <a:pt x="24" y="192"/>
                        </a:cubicBezTo>
                        <a:cubicBezTo>
                          <a:pt x="168" y="192"/>
                          <a:pt x="168" y="192"/>
                          <a:pt x="168" y="192"/>
                        </a:cubicBezTo>
                        <a:cubicBezTo>
                          <a:pt x="181" y="192"/>
                          <a:pt x="192" y="182"/>
                          <a:pt x="192" y="168"/>
                        </a:cubicBezTo>
                        <a:cubicBezTo>
                          <a:pt x="192" y="24"/>
                          <a:pt x="192" y="24"/>
                          <a:pt x="192" y="24"/>
                        </a:cubicBezTo>
                        <a:cubicBezTo>
                          <a:pt x="192" y="11"/>
                          <a:pt x="181" y="0"/>
                          <a:pt x="168" y="0"/>
                        </a:cubicBezTo>
                        <a:close/>
                      </a:path>
                    </a:pathLst>
                  </a:custGeom>
                  <a:grpFill/>
                  <a:ln>
                    <a:noFill/>
                  </a:ln>
                </p:spPr>
                <p:txBody>
                  <a:bodyPr/>
                  <a:lstStyle/>
                  <a:p>
                    <a:pPr eaLnBrk="1" fontAlgn="auto" hangingPunct="1">
                      <a:spcBef>
                        <a:spcPts val="0"/>
                      </a:spcBef>
                      <a:spcAft>
                        <a:spcPts val="0"/>
                      </a:spcAft>
                      <a:defRPr/>
                    </a:pPr>
                    <a:endParaRPr lang="id-ID">
                      <a:latin typeface="+mn-lt"/>
                      <a:ea typeface="+mn-ea"/>
                      <a:cs typeface="+mn-cs"/>
                    </a:endParaRPr>
                  </a:p>
                </p:txBody>
              </p:sp>
              <p:sp>
                <p:nvSpPr>
                  <p:cNvPr id="26" name="Freeform 20">
                    <a:extLst>
                      <a:ext uri="{FF2B5EF4-FFF2-40B4-BE49-F238E27FC236}">
                        <a16:creationId xmlns:a16="http://schemas.microsoft.com/office/drawing/2014/main" id="{4C59C12E-CE39-4E8B-B63D-3E3A9A638B5B}"/>
                      </a:ext>
                    </a:extLst>
                  </p:cNvPr>
                  <p:cNvSpPr>
                    <a:spLocks/>
                  </p:cNvSpPr>
                  <p:nvPr/>
                </p:nvSpPr>
                <p:spPr bwMode="auto">
                  <a:xfrm>
                    <a:off x="2181225" y="1087438"/>
                    <a:ext cx="723900" cy="722313"/>
                  </a:xfrm>
                  <a:custGeom>
                    <a:avLst/>
                    <a:gdLst>
                      <a:gd name="T0" fmla="*/ 168 w 192"/>
                      <a:gd name="T1" fmla="*/ 0 h 192"/>
                      <a:gd name="T2" fmla="*/ 24 w 192"/>
                      <a:gd name="T3" fmla="*/ 0 h 192"/>
                      <a:gd name="T4" fmla="*/ 0 w 192"/>
                      <a:gd name="T5" fmla="*/ 24 h 192"/>
                      <a:gd name="T6" fmla="*/ 0 w 192"/>
                      <a:gd name="T7" fmla="*/ 168 h 192"/>
                      <a:gd name="T8" fmla="*/ 24 w 192"/>
                      <a:gd name="T9" fmla="*/ 192 h 192"/>
                      <a:gd name="T10" fmla="*/ 168 w 192"/>
                      <a:gd name="T11" fmla="*/ 192 h 192"/>
                      <a:gd name="T12" fmla="*/ 192 w 192"/>
                      <a:gd name="T13" fmla="*/ 168 h 192"/>
                      <a:gd name="T14" fmla="*/ 192 w 192"/>
                      <a:gd name="T15" fmla="*/ 24 h 192"/>
                      <a:gd name="T16" fmla="*/ 168 w 192"/>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 h="192">
                        <a:moveTo>
                          <a:pt x="168" y="0"/>
                        </a:moveTo>
                        <a:cubicBezTo>
                          <a:pt x="24" y="0"/>
                          <a:pt x="24" y="0"/>
                          <a:pt x="24" y="0"/>
                        </a:cubicBezTo>
                        <a:cubicBezTo>
                          <a:pt x="10" y="0"/>
                          <a:pt x="0" y="11"/>
                          <a:pt x="0" y="24"/>
                        </a:cubicBezTo>
                        <a:cubicBezTo>
                          <a:pt x="0" y="168"/>
                          <a:pt x="0" y="168"/>
                          <a:pt x="0" y="168"/>
                        </a:cubicBezTo>
                        <a:cubicBezTo>
                          <a:pt x="0" y="181"/>
                          <a:pt x="10" y="192"/>
                          <a:pt x="24" y="192"/>
                        </a:cubicBezTo>
                        <a:cubicBezTo>
                          <a:pt x="168" y="192"/>
                          <a:pt x="168" y="192"/>
                          <a:pt x="168" y="192"/>
                        </a:cubicBezTo>
                        <a:cubicBezTo>
                          <a:pt x="181" y="192"/>
                          <a:pt x="192" y="181"/>
                          <a:pt x="192" y="168"/>
                        </a:cubicBezTo>
                        <a:cubicBezTo>
                          <a:pt x="192" y="24"/>
                          <a:pt x="192" y="24"/>
                          <a:pt x="192" y="24"/>
                        </a:cubicBezTo>
                        <a:cubicBezTo>
                          <a:pt x="192" y="11"/>
                          <a:pt x="181" y="0"/>
                          <a:pt x="168" y="0"/>
                        </a:cubicBezTo>
                        <a:close/>
                      </a:path>
                    </a:pathLst>
                  </a:custGeom>
                  <a:grpFill/>
                  <a:ln>
                    <a:noFill/>
                  </a:ln>
                </p:spPr>
                <p:txBody>
                  <a:bodyPr/>
                  <a:lstStyle/>
                  <a:p>
                    <a:pPr eaLnBrk="1" fontAlgn="auto" hangingPunct="1">
                      <a:spcBef>
                        <a:spcPts val="0"/>
                      </a:spcBef>
                      <a:spcAft>
                        <a:spcPts val="0"/>
                      </a:spcAft>
                      <a:defRPr/>
                    </a:pPr>
                    <a:endParaRPr lang="id-ID">
                      <a:latin typeface="+mn-lt"/>
                      <a:ea typeface="+mn-ea"/>
                      <a:cs typeface="+mn-cs"/>
                    </a:endParaRPr>
                  </a:p>
                </p:txBody>
              </p:sp>
              <p:sp>
                <p:nvSpPr>
                  <p:cNvPr id="27" name="Freeform 21">
                    <a:extLst>
                      <a:ext uri="{FF2B5EF4-FFF2-40B4-BE49-F238E27FC236}">
                        <a16:creationId xmlns:a16="http://schemas.microsoft.com/office/drawing/2014/main" id="{44BAC05C-F380-43C0-95AC-AE773D4FA381}"/>
                      </a:ext>
                    </a:extLst>
                  </p:cNvPr>
                  <p:cNvSpPr>
                    <a:spLocks/>
                  </p:cNvSpPr>
                  <p:nvPr/>
                </p:nvSpPr>
                <p:spPr bwMode="auto">
                  <a:xfrm>
                    <a:off x="2181225" y="2171700"/>
                    <a:ext cx="723900" cy="727075"/>
                  </a:xfrm>
                  <a:custGeom>
                    <a:avLst/>
                    <a:gdLst>
                      <a:gd name="T0" fmla="*/ 168 w 192"/>
                      <a:gd name="T1" fmla="*/ 0 h 193"/>
                      <a:gd name="T2" fmla="*/ 24 w 192"/>
                      <a:gd name="T3" fmla="*/ 0 h 193"/>
                      <a:gd name="T4" fmla="*/ 0 w 192"/>
                      <a:gd name="T5" fmla="*/ 25 h 193"/>
                      <a:gd name="T6" fmla="*/ 0 w 192"/>
                      <a:gd name="T7" fmla="*/ 169 h 193"/>
                      <a:gd name="T8" fmla="*/ 24 w 192"/>
                      <a:gd name="T9" fmla="*/ 193 h 193"/>
                      <a:gd name="T10" fmla="*/ 168 w 192"/>
                      <a:gd name="T11" fmla="*/ 193 h 193"/>
                      <a:gd name="T12" fmla="*/ 192 w 192"/>
                      <a:gd name="T13" fmla="*/ 169 h 193"/>
                      <a:gd name="T14" fmla="*/ 192 w 192"/>
                      <a:gd name="T15" fmla="*/ 25 h 193"/>
                      <a:gd name="T16" fmla="*/ 168 w 192"/>
                      <a:gd name="T17"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 h="193">
                        <a:moveTo>
                          <a:pt x="168" y="0"/>
                        </a:moveTo>
                        <a:cubicBezTo>
                          <a:pt x="24" y="0"/>
                          <a:pt x="24" y="0"/>
                          <a:pt x="24" y="0"/>
                        </a:cubicBezTo>
                        <a:cubicBezTo>
                          <a:pt x="10" y="0"/>
                          <a:pt x="0" y="11"/>
                          <a:pt x="0" y="25"/>
                        </a:cubicBezTo>
                        <a:cubicBezTo>
                          <a:pt x="0" y="169"/>
                          <a:pt x="0" y="169"/>
                          <a:pt x="0" y="169"/>
                        </a:cubicBezTo>
                        <a:cubicBezTo>
                          <a:pt x="0" y="182"/>
                          <a:pt x="10" y="193"/>
                          <a:pt x="24" y="193"/>
                        </a:cubicBezTo>
                        <a:cubicBezTo>
                          <a:pt x="168" y="193"/>
                          <a:pt x="168" y="193"/>
                          <a:pt x="168" y="193"/>
                        </a:cubicBezTo>
                        <a:cubicBezTo>
                          <a:pt x="181" y="193"/>
                          <a:pt x="192" y="182"/>
                          <a:pt x="192" y="169"/>
                        </a:cubicBezTo>
                        <a:cubicBezTo>
                          <a:pt x="192" y="25"/>
                          <a:pt x="192" y="25"/>
                          <a:pt x="192" y="25"/>
                        </a:cubicBezTo>
                        <a:cubicBezTo>
                          <a:pt x="192" y="11"/>
                          <a:pt x="181" y="0"/>
                          <a:pt x="168" y="0"/>
                        </a:cubicBezTo>
                        <a:close/>
                      </a:path>
                    </a:pathLst>
                  </a:custGeom>
                  <a:grpFill/>
                  <a:ln>
                    <a:noFill/>
                  </a:ln>
                </p:spPr>
                <p:txBody>
                  <a:bodyPr/>
                  <a:lstStyle/>
                  <a:p>
                    <a:pPr eaLnBrk="1" fontAlgn="auto" hangingPunct="1">
                      <a:spcBef>
                        <a:spcPts val="0"/>
                      </a:spcBef>
                      <a:spcAft>
                        <a:spcPts val="0"/>
                      </a:spcAft>
                      <a:defRPr/>
                    </a:pPr>
                    <a:endParaRPr lang="id-ID">
                      <a:latin typeface="+mn-lt"/>
                      <a:ea typeface="+mn-ea"/>
                      <a:cs typeface="+mn-cs"/>
                    </a:endParaRPr>
                  </a:p>
                </p:txBody>
              </p:sp>
            </p:grpSp>
            <p:sp>
              <p:nvSpPr>
                <p:cNvPr id="17" name="Freeform 25">
                  <a:extLst>
                    <a:ext uri="{FF2B5EF4-FFF2-40B4-BE49-F238E27FC236}">
                      <a16:creationId xmlns:a16="http://schemas.microsoft.com/office/drawing/2014/main" id="{7CA15BD4-A558-4F65-ADD5-7220DC76B748}"/>
                    </a:ext>
                  </a:extLst>
                </p:cNvPr>
                <p:cNvSpPr>
                  <a:spLocks/>
                </p:cNvSpPr>
                <p:nvPr/>
              </p:nvSpPr>
              <p:spPr bwMode="auto">
                <a:xfrm rot="5400000">
                  <a:off x="7497186" y="3116491"/>
                  <a:ext cx="146502" cy="128064"/>
                </a:xfrm>
                <a:custGeom>
                  <a:avLst/>
                  <a:gdLst>
                    <a:gd name="T0" fmla="*/ 504 w 896"/>
                    <a:gd name="T1" fmla="*/ 0 h 784"/>
                    <a:gd name="T2" fmla="*/ 116 w 896"/>
                    <a:gd name="T3" fmla="*/ 336 h 784"/>
                    <a:gd name="T4" fmla="*/ 0 w 896"/>
                    <a:gd name="T5" fmla="*/ 336 h 784"/>
                    <a:gd name="T6" fmla="*/ 168 w 896"/>
                    <a:gd name="T7" fmla="*/ 560 h 784"/>
                    <a:gd name="T8" fmla="*/ 336 w 896"/>
                    <a:gd name="T9" fmla="*/ 336 h 784"/>
                    <a:gd name="T10" fmla="*/ 230 w 896"/>
                    <a:gd name="T11" fmla="*/ 336 h 784"/>
                    <a:gd name="T12" fmla="*/ 504 w 896"/>
                    <a:gd name="T13" fmla="*/ 112 h 784"/>
                    <a:gd name="T14" fmla="*/ 784 w 896"/>
                    <a:gd name="T15" fmla="*/ 392 h 784"/>
                    <a:gd name="T16" fmla="*/ 504 w 896"/>
                    <a:gd name="T17" fmla="*/ 672 h 784"/>
                    <a:gd name="T18" fmla="*/ 504 w 896"/>
                    <a:gd name="T19" fmla="*/ 784 h 784"/>
                    <a:gd name="T20" fmla="*/ 896 w 896"/>
                    <a:gd name="T21" fmla="*/ 392 h 784"/>
                    <a:gd name="T22" fmla="*/ 504 w 896"/>
                    <a:gd name="T23" fmla="*/ 0 h 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96" h="784">
                      <a:moveTo>
                        <a:pt x="504" y="0"/>
                      </a:moveTo>
                      <a:cubicBezTo>
                        <a:pt x="307" y="0"/>
                        <a:pt x="144" y="146"/>
                        <a:pt x="116" y="336"/>
                      </a:cubicBezTo>
                      <a:cubicBezTo>
                        <a:pt x="0" y="336"/>
                        <a:pt x="0" y="336"/>
                        <a:pt x="0" y="336"/>
                      </a:cubicBezTo>
                      <a:cubicBezTo>
                        <a:pt x="168" y="560"/>
                        <a:pt x="168" y="560"/>
                        <a:pt x="168" y="560"/>
                      </a:cubicBezTo>
                      <a:cubicBezTo>
                        <a:pt x="336" y="336"/>
                        <a:pt x="336" y="336"/>
                        <a:pt x="336" y="336"/>
                      </a:cubicBezTo>
                      <a:cubicBezTo>
                        <a:pt x="230" y="336"/>
                        <a:pt x="230" y="336"/>
                        <a:pt x="230" y="336"/>
                      </a:cubicBezTo>
                      <a:cubicBezTo>
                        <a:pt x="256" y="208"/>
                        <a:pt x="369" y="112"/>
                        <a:pt x="504" y="112"/>
                      </a:cubicBezTo>
                      <a:cubicBezTo>
                        <a:pt x="658" y="112"/>
                        <a:pt x="784" y="238"/>
                        <a:pt x="784" y="392"/>
                      </a:cubicBezTo>
                      <a:cubicBezTo>
                        <a:pt x="784" y="546"/>
                        <a:pt x="658" y="672"/>
                        <a:pt x="504" y="672"/>
                      </a:cubicBezTo>
                      <a:cubicBezTo>
                        <a:pt x="504" y="784"/>
                        <a:pt x="504" y="784"/>
                        <a:pt x="504" y="784"/>
                      </a:cubicBezTo>
                      <a:cubicBezTo>
                        <a:pt x="721" y="784"/>
                        <a:pt x="896" y="609"/>
                        <a:pt x="896" y="392"/>
                      </a:cubicBezTo>
                      <a:cubicBezTo>
                        <a:pt x="896" y="175"/>
                        <a:pt x="721" y="0"/>
                        <a:pt x="504" y="0"/>
                      </a:cubicBezTo>
                      <a:close/>
                    </a:path>
                  </a:pathLst>
                </a:custGeom>
                <a:solidFill>
                  <a:schemeClr val="bg1">
                    <a:lumMod val="50000"/>
                  </a:schemeClr>
                </a:solidFill>
                <a:ln>
                  <a:noFill/>
                </a:ln>
              </p:spPr>
              <p:txBody>
                <a:bodyPr/>
                <a:lstStyle/>
                <a:p>
                  <a:pPr eaLnBrk="1" fontAlgn="auto" hangingPunct="1">
                    <a:spcBef>
                      <a:spcPts val="0"/>
                    </a:spcBef>
                    <a:spcAft>
                      <a:spcPts val="0"/>
                    </a:spcAft>
                    <a:defRPr/>
                  </a:pPr>
                  <a:endParaRPr lang="id-ID">
                    <a:latin typeface="+mn-lt"/>
                    <a:ea typeface="+mn-ea"/>
                    <a:cs typeface="+mn-cs"/>
                  </a:endParaRPr>
                </a:p>
              </p:txBody>
            </p:sp>
            <p:sp>
              <p:nvSpPr>
                <p:cNvPr id="18" name="Oval 6">
                  <a:extLst>
                    <a:ext uri="{FF2B5EF4-FFF2-40B4-BE49-F238E27FC236}">
                      <a16:creationId xmlns:a16="http://schemas.microsoft.com/office/drawing/2014/main" id="{0BA9B099-67DF-49E0-B3A5-1FF335CB9B2E}"/>
                    </a:ext>
                  </a:extLst>
                </p:cNvPr>
                <p:cNvSpPr>
                  <a:spLocks/>
                </p:cNvSpPr>
                <p:nvPr/>
              </p:nvSpPr>
              <p:spPr bwMode="auto">
                <a:xfrm>
                  <a:off x="1655311" y="2814269"/>
                  <a:ext cx="73698" cy="95612"/>
                </a:xfrm>
                <a:prstGeom prst="ellipse">
                  <a:avLst/>
                </a:prstGeom>
                <a:solidFill>
                  <a:schemeClr val="accent5"/>
                </a:solidFill>
                <a:ln w="25400" cap="flat">
                  <a:noFill/>
                  <a:prstDash val="solid"/>
                  <a:miter lim="800000"/>
                  <a:headEnd type="none" w="med" len="med"/>
                  <a:tailEnd type="none" w="med" len="med"/>
                </a:ln>
              </p:spPr>
              <p:txBody>
                <a:bodyPr lIns="0" tIns="0" rIns="0" bIns="0"/>
                <a:lstStyle/>
                <a:p>
                  <a:pPr eaLnBrk="1" fontAlgn="auto" hangingPunct="1">
                    <a:spcBef>
                      <a:spcPts val="0"/>
                    </a:spcBef>
                    <a:spcAft>
                      <a:spcPts val="0"/>
                    </a:spcAft>
                    <a:defRPr/>
                  </a:pPr>
                  <a:endParaRPr lang="id-ID">
                    <a:latin typeface="+mn-lt"/>
                    <a:ea typeface="+mn-ea"/>
                    <a:cs typeface="+mn-cs"/>
                  </a:endParaRPr>
                </a:p>
              </p:txBody>
            </p:sp>
          </p:grpSp>
          <p:sp>
            <p:nvSpPr>
              <p:cNvPr id="9" name="TextBox 22">
                <a:extLst>
                  <a:ext uri="{FF2B5EF4-FFF2-40B4-BE49-F238E27FC236}">
                    <a16:creationId xmlns:a16="http://schemas.microsoft.com/office/drawing/2014/main" id="{0A245DD8-F28C-4F5F-8EA6-BB905EF817CF}"/>
                  </a:ext>
                </a:extLst>
              </p:cNvPr>
              <p:cNvSpPr txBox="1">
                <a:spLocks noChangeArrowheads="1"/>
              </p:cNvSpPr>
              <p:nvPr/>
            </p:nvSpPr>
            <p:spPr bwMode="auto">
              <a:xfrm>
                <a:off x="2353624" y="2980818"/>
                <a:ext cx="1177951" cy="231319"/>
              </a:xfrm>
              <a:prstGeom prst="rect">
                <a:avLst/>
              </a:prstGeom>
              <a:noFill/>
              <a:ln>
                <a:noFill/>
              </a:ln>
            </p:spPr>
            <p:txBody>
              <a:bodyPr wrap="none">
                <a:spAutoFit/>
              </a:bodyPr>
              <a:lstStyle>
                <a:lvl1pPr>
                  <a:defRPr>
                    <a:solidFill>
                      <a:schemeClr val="tx1"/>
                    </a:solidFill>
                    <a:latin typeface="等线" panose="02010600030101010101" pitchFamily="2" charset="-122"/>
                    <a:ea typeface="思源黑体 CN Regular"/>
                    <a:cs typeface="思源黑体 CN Regular"/>
                  </a:defRPr>
                </a:lvl1pPr>
                <a:lvl2pPr marL="742950" indent="-285750">
                  <a:defRPr>
                    <a:solidFill>
                      <a:schemeClr val="tx1"/>
                    </a:solidFill>
                    <a:latin typeface="等线" panose="02010600030101010101" pitchFamily="2" charset="-122"/>
                    <a:ea typeface="思源黑体 CN Regular"/>
                    <a:cs typeface="思源黑体 CN Regular"/>
                  </a:defRPr>
                </a:lvl2pPr>
                <a:lvl3pPr marL="1143000" indent="-228600">
                  <a:defRPr>
                    <a:solidFill>
                      <a:schemeClr val="tx1"/>
                    </a:solidFill>
                    <a:latin typeface="等线" panose="02010600030101010101" pitchFamily="2" charset="-122"/>
                    <a:ea typeface="思源黑体 CN Regular"/>
                    <a:cs typeface="思源黑体 CN Regular"/>
                  </a:defRPr>
                </a:lvl3pPr>
                <a:lvl4pPr marL="1600200" indent="-228600">
                  <a:defRPr>
                    <a:solidFill>
                      <a:schemeClr val="tx1"/>
                    </a:solidFill>
                    <a:latin typeface="等线" panose="02010600030101010101" pitchFamily="2" charset="-122"/>
                    <a:ea typeface="思源黑体 CN Regular"/>
                    <a:cs typeface="思源黑体 CN Regular"/>
                  </a:defRPr>
                </a:lvl4pPr>
                <a:lvl5pPr marL="2057400" indent="-228600">
                  <a:defRPr>
                    <a:solidFill>
                      <a:schemeClr val="tx1"/>
                    </a:solidFill>
                    <a:latin typeface="等线" panose="02010600030101010101" pitchFamily="2" charset="-122"/>
                    <a:ea typeface="思源黑体 CN Regular"/>
                    <a:cs typeface="思源黑体 CN Regular"/>
                  </a:defRPr>
                </a:lvl5pPr>
                <a:lvl6pPr marL="2514600" indent="-228600" fontAlgn="base">
                  <a:spcBef>
                    <a:spcPct val="0"/>
                  </a:spcBef>
                  <a:spcAft>
                    <a:spcPct val="0"/>
                  </a:spcAft>
                  <a:defRPr>
                    <a:solidFill>
                      <a:schemeClr val="tx1"/>
                    </a:solidFill>
                    <a:latin typeface="等线" panose="02010600030101010101" pitchFamily="2" charset="-122"/>
                    <a:ea typeface="思源黑体 CN Regular"/>
                    <a:cs typeface="思源黑体 CN Regular"/>
                  </a:defRPr>
                </a:lvl6pPr>
                <a:lvl7pPr marL="2971800" indent="-228600" fontAlgn="base">
                  <a:spcBef>
                    <a:spcPct val="0"/>
                  </a:spcBef>
                  <a:spcAft>
                    <a:spcPct val="0"/>
                  </a:spcAft>
                  <a:defRPr>
                    <a:solidFill>
                      <a:schemeClr val="tx1"/>
                    </a:solidFill>
                    <a:latin typeface="等线" panose="02010600030101010101" pitchFamily="2" charset="-122"/>
                    <a:ea typeface="思源黑体 CN Regular"/>
                    <a:cs typeface="思源黑体 CN Regular"/>
                  </a:defRPr>
                </a:lvl7pPr>
                <a:lvl8pPr marL="3429000" indent="-228600" fontAlgn="base">
                  <a:spcBef>
                    <a:spcPct val="0"/>
                  </a:spcBef>
                  <a:spcAft>
                    <a:spcPct val="0"/>
                  </a:spcAft>
                  <a:defRPr>
                    <a:solidFill>
                      <a:schemeClr val="tx1"/>
                    </a:solidFill>
                    <a:latin typeface="等线" panose="02010600030101010101" pitchFamily="2" charset="-122"/>
                    <a:ea typeface="思源黑体 CN Regular"/>
                    <a:cs typeface="思源黑体 CN Regular"/>
                  </a:defRPr>
                </a:lvl8pPr>
                <a:lvl9pPr marL="3886200" indent="-228600" fontAlgn="base">
                  <a:spcBef>
                    <a:spcPct val="0"/>
                  </a:spcBef>
                  <a:spcAft>
                    <a:spcPct val="0"/>
                  </a:spcAft>
                  <a:defRPr>
                    <a:solidFill>
                      <a:schemeClr val="tx1"/>
                    </a:solidFill>
                    <a:latin typeface="等线" panose="02010600030101010101" pitchFamily="2" charset="-122"/>
                    <a:ea typeface="思源黑体 CN Regular"/>
                    <a:cs typeface="思源黑体 CN Regular"/>
                  </a:defRPr>
                </a:lvl9pPr>
              </a:lstStyle>
              <a:p>
                <a:pPr eaLnBrk="1" hangingPunct="1">
                  <a:defRPr/>
                </a:pPr>
                <a:r>
                  <a:rPr lang="id-ID" altLang="zh-CN" sz="900">
                    <a:solidFill>
                      <a:srgbClr val="A6A6A6"/>
                    </a:solidFill>
                    <a:latin typeface="Arial" panose="020B0604020202020204" pitchFamily="34" charset="0"/>
                  </a:rPr>
                  <a:t>www.inspirasign.com</a:t>
                </a:r>
              </a:p>
            </p:txBody>
          </p:sp>
          <p:sp>
            <p:nvSpPr>
              <p:cNvPr id="10" name="Freeform 29">
                <a:extLst>
                  <a:ext uri="{FF2B5EF4-FFF2-40B4-BE49-F238E27FC236}">
                    <a16:creationId xmlns:a16="http://schemas.microsoft.com/office/drawing/2014/main" id="{6788ADAF-9FC2-4940-8909-5C38DCBE299B}"/>
                  </a:ext>
                </a:extLst>
              </p:cNvPr>
              <p:cNvSpPr>
                <a:spLocks noEditPoints="1"/>
              </p:cNvSpPr>
              <p:nvPr/>
            </p:nvSpPr>
            <p:spPr bwMode="auto">
              <a:xfrm>
                <a:off x="2270262" y="3130404"/>
                <a:ext cx="114774" cy="115659"/>
              </a:xfrm>
              <a:custGeom>
                <a:avLst/>
                <a:gdLst>
                  <a:gd name="T0" fmla="*/ 0 w 636"/>
                  <a:gd name="T1" fmla="*/ 318 h 636"/>
                  <a:gd name="T2" fmla="*/ 636 w 636"/>
                  <a:gd name="T3" fmla="*/ 318 h 636"/>
                  <a:gd name="T4" fmla="*/ 594 w 636"/>
                  <a:gd name="T5" fmla="*/ 308 h 636"/>
                  <a:gd name="T6" fmla="*/ 448 w 636"/>
                  <a:gd name="T7" fmla="*/ 179 h 636"/>
                  <a:gd name="T8" fmla="*/ 594 w 636"/>
                  <a:gd name="T9" fmla="*/ 308 h 636"/>
                  <a:gd name="T10" fmla="*/ 223 w 636"/>
                  <a:gd name="T11" fmla="*/ 486 h 636"/>
                  <a:gd name="T12" fmla="*/ 308 w 636"/>
                  <a:gd name="T13" fmla="*/ 594 h 636"/>
                  <a:gd name="T14" fmla="*/ 329 w 636"/>
                  <a:gd name="T15" fmla="*/ 42 h 636"/>
                  <a:gd name="T16" fmla="*/ 328 w 636"/>
                  <a:gd name="T17" fmla="*/ 184 h 636"/>
                  <a:gd name="T18" fmla="*/ 329 w 636"/>
                  <a:gd name="T19" fmla="*/ 42 h 636"/>
                  <a:gd name="T20" fmla="*/ 510 w 636"/>
                  <a:gd name="T21" fmla="*/ 119 h 636"/>
                  <a:gd name="T22" fmla="*/ 363 w 636"/>
                  <a:gd name="T23" fmla="*/ 45 h 636"/>
                  <a:gd name="T24" fmla="*/ 308 w 636"/>
                  <a:gd name="T25" fmla="*/ 184 h 636"/>
                  <a:gd name="T26" fmla="*/ 307 w 636"/>
                  <a:gd name="T27" fmla="*/ 42 h 636"/>
                  <a:gd name="T28" fmla="*/ 196 w 636"/>
                  <a:gd name="T29" fmla="*/ 160 h 636"/>
                  <a:gd name="T30" fmla="*/ 273 w 636"/>
                  <a:gd name="T31" fmla="*/ 45 h 636"/>
                  <a:gd name="T32" fmla="*/ 207 w 636"/>
                  <a:gd name="T33" fmla="*/ 186 h 636"/>
                  <a:gd name="T34" fmla="*/ 308 w 636"/>
                  <a:gd name="T35" fmla="*/ 308 h 636"/>
                  <a:gd name="T36" fmla="*/ 207 w 636"/>
                  <a:gd name="T37" fmla="*/ 186 h 636"/>
                  <a:gd name="T38" fmla="*/ 308 w 636"/>
                  <a:gd name="T39" fmla="*/ 452 h 636"/>
                  <a:gd name="T40" fmla="*/ 185 w 636"/>
                  <a:gd name="T41" fmla="*/ 328 h 636"/>
                  <a:gd name="T42" fmla="*/ 273 w 636"/>
                  <a:gd name="T43" fmla="*/ 591 h 636"/>
                  <a:gd name="T44" fmla="*/ 204 w 636"/>
                  <a:gd name="T45" fmla="*/ 493 h 636"/>
                  <a:gd name="T46" fmla="*/ 328 w 636"/>
                  <a:gd name="T47" fmla="*/ 594 h 636"/>
                  <a:gd name="T48" fmla="*/ 413 w 636"/>
                  <a:gd name="T49" fmla="*/ 486 h 636"/>
                  <a:gd name="T50" fmla="*/ 328 w 636"/>
                  <a:gd name="T51" fmla="*/ 594 h 636"/>
                  <a:gd name="T52" fmla="*/ 498 w 636"/>
                  <a:gd name="T53" fmla="*/ 528 h 636"/>
                  <a:gd name="T54" fmla="*/ 432 w 636"/>
                  <a:gd name="T55" fmla="*/ 493 h 636"/>
                  <a:gd name="T56" fmla="*/ 328 w 636"/>
                  <a:gd name="T57" fmla="*/ 452 h 636"/>
                  <a:gd name="T58" fmla="*/ 451 w 636"/>
                  <a:gd name="T59" fmla="*/ 328 h 636"/>
                  <a:gd name="T60" fmla="*/ 328 w 636"/>
                  <a:gd name="T61" fmla="*/ 308 h 636"/>
                  <a:gd name="T62" fmla="*/ 429 w 636"/>
                  <a:gd name="T63" fmla="*/ 186 h 636"/>
                  <a:gd name="T64" fmla="*/ 328 w 636"/>
                  <a:gd name="T65" fmla="*/ 308 h 636"/>
                  <a:gd name="T66" fmla="*/ 188 w 636"/>
                  <a:gd name="T67" fmla="*/ 179 h 636"/>
                  <a:gd name="T68" fmla="*/ 42 w 636"/>
                  <a:gd name="T69" fmla="*/ 308 h 636"/>
                  <a:gd name="T70" fmla="*/ 42 w 636"/>
                  <a:gd name="T71" fmla="*/ 328 h 636"/>
                  <a:gd name="T72" fmla="*/ 195 w 636"/>
                  <a:gd name="T73" fmla="*/ 475 h 636"/>
                  <a:gd name="T74" fmla="*/ 42 w 636"/>
                  <a:gd name="T75" fmla="*/ 328 h 636"/>
                  <a:gd name="T76" fmla="*/ 441 w 636"/>
                  <a:gd name="T77" fmla="*/ 475 h 636"/>
                  <a:gd name="T78" fmla="*/ 594 w 636"/>
                  <a:gd name="T79" fmla="*/ 328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36" h="636">
                    <a:moveTo>
                      <a:pt x="318" y="0"/>
                    </a:moveTo>
                    <a:cubicBezTo>
                      <a:pt x="142" y="0"/>
                      <a:pt x="0" y="142"/>
                      <a:pt x="0" y="318"/>
                    </a:cubicBezTo>
                    <a:cubicBezTo>
                      <a:pt x="0" y="494"/>
                      <a:pt x="142" y="636"/>
                      <a:pt x="318" y="636"/>
                    </a:cubicBezTo>
                    <a:cubicBezTo>
                      <a:pt x="494" y="636"/>
                      <a:pt x="636" y="494"/>
                      <a:pt x="636" y="318"/>
                    </a:cubicBezTo>
                    <a:cubicBezTo>
                      <a:pt x="636" y="142"/>
                      <a:pt x="494" y="0"/>
                      <a:pt x="318" y="0"/>
                    </a:cubicBezTo>
                    <a:close/>
                    <a:moveTo>
                      <a:pt x="594" y="308"/>
                    </a:moveTo>
                    <a:cubicBezTo>
                      <a:pt x="471" y="308"/>
                      <a:pt x="471" y="308"/>
                      <a:pt x="471" y="308"/>
                    </a:cubicBezTo>
                    <a:cubicBezTo>
                      <a:pt x="470" y="262"/>
                      <a:pt x="462" y="219"/>
                      <a:pt x="448" y="179"/>
                    </a:cubicBezTo>
                    <a:cubicBezTo>
                      <a:pt x="476" y="168"/>
                      <a:pt x="501" y="152"/>
                      <a:pt x="525" y="134"/>
                    </a:cubicBezTo>
                    <a:cubicBezTo>
                      <a:pt x="566" y="181"/>
                      <a:pt x="592" y="241"/>
                      <a:pt x="594" y="308"/>
                    </a:cubicBezTo>
                    <a:close/>
                    <a:moveTo>
                      <a:pt x="307" y="594"/>
                    </a:moveTo>
                    <a:cubicBezTo>
                      <a:pt x="273" y="566"/>
                      <a:pt x="244" y="529"/>
                      <a:pt x="223" y="486"/>
                    </a:cubicBezTo>
                    <a:cubicBezTo>
                      <a:pt x="250" y="478"/>
                      <a:pt x="278" y="473"/>
                      <a:pt x="308" y="472"/>
                    </a:cubicBezTo>
                    <a:cubicBezTo>
                      <a:pt x="308" y="594"/>
                      <a:pt x="308" y="594"/>
                      <a:pt x="308" y="594"/>
                    </a:cubicBezTo>
                    <a:cubicBezTo>
                      <a:pt x="307" y="594"/>
                      <a:pt x="307" y="594"/>
                      <a:pt x="307" y="594"/>
                    </a:cubicBezTo>
                    <a:close/>
                    <a:moveTo>
                      <a:pt x="329" y="42"/>
                    </a:moveTo>
                    <a:cubicBezTo>
                      <a:pt x="368" y="74"/>
                      <a:pt x="400" y="117"/>
                      <a:pt x="421" y="167"/>
                    </a:cubicBezTo>
                    <a:cubicBezTo>
                      <a:pt x="392" y="177"/>
                      <a:pt x="361" y="183"/>
                      <a:pt x="328" y="184"/>
                    </a:cubicBezTo>
                    <a:cubicBezTo>
                      <a:pt x="328" y="42"/>
                      <a:pt x="328" y="42"/>
                      <a:pt x="328" y="42"/>
                    </a:cubicBezTo>
                    <a:cubicBezTo>
                      <a:pt x="329" y="42"/>
                      <a:pt x="329" y="42"/>
                      <a:pt x="329" y="42"/>
                    </a:cubicBezTo>
                    <a:close/>
                    <a:moveTo>
                      <a:pt x="363" y="45"/>
                    </a:moveTo>
                    <a:cubicBezTo>
                      <a:pt x="420" y="55"/>
                      <a:pt x="471" y="81"/>
                      <a:pt x="510" y="119"/>
                    </a:cubicBezTo>
                    <a:cubicBezTo>
                      <a:pt x="489" y="136"/>
                      <a:pt x="466" y="150"/>
                      <a:pt x="440" y="160"/>
                    </a:cubicBezTo>
                    <a:cubicBezTo>
                      <a:pt x="421" y="116"/>
                      <a:pt x="395" y="77"/>
                      <a:pt x="363" y="45"/>
                    </a:cubicBezTo>
                    <a:close/>
                    <a:moveTo>
                      <a:pt x="308" y="42"/>
                    </a:moveTo>
                    <a:cubicBezTo>
                      <a:pt x="308" y="184"/>
                      <a:pt x="308" y="184"/>
                      <a:pt x="308" y="184"/>
                    </a:cubicBezTo>
                    <a:cubicBezTo>
                      <a:pt x="275" y="183"/>
                      <a:pt x="244" y="177"/>
                      <a:pt x="215" y="167"/>
                    </a:cubicBezTo>
                    <a:cubicBezTo>
                      <a:pt x="236" y="117"/>
                      <a:pt x="268" y="74"/>
                      <a:pt x="307" y="42"/>
                    </a:cubicBezTo>
                    <a:cubicBezTo>
                      <a:pt x="307" y="42"/>
                      <a:pt x="307" y="42"/>
                      <a:pt x="308" y="42"/>
                    </a:cubicBezTo>
                    <a:close/>
                    <a:moveTo>
                      <a:pt x="196" y="160"/>
                    </a:moveTo>
                    <a:cubicBezTo>
                      <a:pt x="171" y="150"/>
                      <a:pt x="147" y="136"/>
                      <a:pt x="126" y="119"/>
                    </a:cubicBezTo>
                    <a:cubicBezTo>
                      <a:pt x="165" y="81"/>
                      <a:pt x="216" y="55"/>
                      <a:pt x="273" y="45"/>
                    </a:cubicBezTo>
                    <a:cubicBezTo>
                      <a:pt x="241" y="77"/>
                      <a:pt x="215" y="116"/>
                      <a:pt x="196" y="160"/>
                    </a:cubicBezTo>
                    <a:close/>
                    <a:moveTo>
                      <a:pt x="207" y="186"/>
                    </a:moveTo>
                    <a:cubicBezTo>
                      <a:pt x="239" y="197"/>
                      <a:pt x="273" y="204"/>
                      <a:pt x="308" y="205"/>
                    </a:cubicBezTo>
                    <a:cubicBezTo>
                      <a:pt x="308" y="308"/>
                      <a:pt x="308" y="308"/>
                      <a:pt x="308" y="308"/>
                    </a:cubicBezTo>
                    <a:cubicBezTo>
                      <a:pt x="185" y="308"/>
                      <a:pt x="185" y="308"/>
                      <a:pt x="185" y="308"/>
                    </a:cubicBezTo>
                    <a:cubicBezTo>
                      <a:pt x="186" y="265"/>
                      <a:pt x="194" y="224"/>
                      <a:pt x="207" y="186"/>
                    </a:cubicBezTo>
                    <a:close/>
                    <a:moveTo>
                      <a:pt x="308" y="328"/>
                    </a:moveTo>
                    <a:cubicBezTo>
                      <a:pt x="308" y="452"/>
                      <a:pt x="308" y="452"/>
                      <a:pt x="308" y="452"/>
                    </a:cubicBezTo>
                    <a:cubicBezTo>
                      <a:pt x="275" y="453"/>
                      <a:pt x="244" y="458"/>
                      <a:pt x="215" y="468"/>
                    </a:cubicBezTo>
                    <a:cubicBezTo>
                      <a:pt x="197" y="425"/>
                      <a:pt x="186" y="378"/>
                      <a:pt x="185" y="328"/>
                    </a:cubicBezTo>
                    <a:lnTo>
                      <a:pt x="308" y="328"/>
                    </a:lnTo>
                    <a:close/>
                    <a:moveTo>
                      <a:pt x="273" y="591"/>
                    </a:moveTo>
                    <a:cubicBezTo>
                      <a:pt x="222" y="582"/>
                      <a:pt x="176" y="560"/>
                      <a:pt x="138" y="528"/>
                    </a:cubicBezTo>
                    <a:cubicBezTo>
                      <a:pt x="158" y="514"/>
                      <a:pt x="180" y="502"/>
                      <a:pt x="204" y="493"/>
                    </a:cubicBezTo>
                    <a:cubicBezTo>
                      <a:pt x="222" y="531"/>
                      <a:pt x="245" y="563"/>
                      <a:pt x="273" y="591"/>
                    </a:cubicBezTo>
                    <a:close/>
                    <a:moveTo>
                      <a:pt x="328" y="594"/>
                    </a:moveTo>
                    <a:cubicBezTo>
                      <a:pt x="328" y="472"/>
                      <a:pt x="328" y="472"/>
                      <a:pt x="328" y="472"/>
                    </a:cubicBezTo>
                    <a:cubicBezTo>
                      <a:pt x="358" y="473"/>
                      <a:pt x="386" y="478"/>
                      <a:pt x="413" y="486"/>
                    </a:cubicBezTo>
                    <a:cubicBezTo>
                      <a:pt x="392" y="529"/>
                      <a:pt x="363" y="566"/>
                      <a:pt x="329" y="594"/>
                    </a:cubicBezTo>
                    <a:cubicBezTo>
                      <a:pt x="329" y="594"/>
                      <a:pt x="329" y="594"/>
                      <a:pt x="328" y="594"/>
                    </a:cubicBezTo>
                    <a:close/>
                    <a:moveTo>
                      <a:pt x="432" y="493"/>
                    </a:moveTo>
                    <a:cubicBezTo>
                      <a:pt x="456" y="502"/>
                      <a:pt x="478" y="514"/>
                      <a:pt x="498" y="528"/>
                    </a:cubicBezTo>
                    <a:cubicBezTo>
                      <a:pt x="460" y="560"/>
                      <a:pt x="414" y="582"/>
                      <a:pt x="363" y="591"/>
                    </a:cubicBezTo>
                    <a:cubicBezTo>
                      <a:pt x="391" y="563"/>
                      <a:pt x="414" y="531"/>
                      <a:pt x="432" y="493"/>
                    </a:cubicBezTo>
                    <a:close/>
                    <a:moveTo>
                      <a:pt x="421" y="468"/>
                    </a:moveTo>
                    <a:cubicBezTo>
                      <a:pt x="392" y="458"/>
                      <a:pt x="361" y="453"/>
                      <a:pt x="328" y="452"/>
                    </a:cubicBezTo>
                    <a:cubicBezTo>
                      <a:pt x="328" y="328"/>
                      <a:pt x="328" y="328"/>
                      <a:pt x="328" y="328"/>
                    </a:cubicBezTo>
                    <a:cubicBezTo>
                      <a:pt x="451" y="328"/>
                      <a:pt x="451" y="328"/>
                      <a:pt x="451" y="328"/>
                    </a:cubicBezTo>
                    <a:cubicBezTo>
                      <a:pt x="450" y="378"/>
                      <a:pt x="439" y="425"/>
                      <a:pt x="421" y="468"/>
                    </a:cubicBezTo>
                    <a:close/>
                    <a:moveTo>
                      <a:pt x="328" y="308"/>
                    </a:moveTo>
                    <a:cubicBezTo>
                      <a:pt x="328" y="205"/>
                      <a:pt x="328" y="205"/>
                      <a:pt x="328" y="205"/>
                    </a:cubicBezTo>
                    <a:cubicBezTo>
                      <a:pt x="363" y="204"/>
                      <a:pt x="397" y="197"/>
                      <a:pt x="429" y="186"/>
                    </a:cubicBezTo>
                    <a:cubicBezTo>
                      <a:pt x="442" y="224"/>
                      <a:pt x="450" y="265"/>
                      <a:pt x="451" y="308"/>
                    </a:cubicBezTo>
                    <a:lnTo>
                      <a:pt x="328" y="308"/>
                    </a:lnTo>
                    <a:close/>
                    <a:moveTo>
                      <a:pt x="111" y="134"/>
                    </a:moveTo>
                    <a:cubicBezTo>
                      <a:pt x="135" y="152"/>
                      <a:pt x="160" y="168"/>
                      <a:pt x="188" y="179"/>
                    </a:cubicBezTo>
                    <a:cubicBezTo>
                      <a:pt x="174" y="219"/>
                      <a:pt x="166" y="262"/>
                      <a:pt x="165" y="308"/>
                    </a:cubicBezTo>
                    <a:cubicBezTo>
                      <a:pt x="42" y="308"/>
                      <a:pt x="42" y="308"/>
                      <a:pt x="42" y="308"/>
                    </a:cubicBezTo>
                    <a:cubicBezTo>
                      <a:pt x="44" y="241"/>
                      <a:pt x="70" y="181"/>
                      <a:pt x="111" y="134"/>
                    </a:cubicBezTo>
                    <a:close/>
                    <a:moveTo>
                      <a:pt x="42" y="328"/>
                    </a:moveTo>
                    <a:cubicBezTo>
                      <a:pt x="165" y="328"/>
                      <a:pt x="165" y="328"/>
                      <a:pt x="165" y="328"/>
                    </a:cubicBezTo>
                    <a:cubicBezTo>
                      <a:pt x="166" y="381"/>
                      <a:pt x="177" y="430"/>
                      <a:pt x="195" y="475"/>
                    </a:cubicBezTo>
                    <a:cubicBezTo>
                      <a:pt x="169" y="485"/>
                      <a:pt x="145" y="498"/>
                      <a:pt x="123" y="514"/>
                    </a:cubicBezTo>
                    <a:cubicBezTo>
                      <a:pt x="75" y="466"/>
                      <a:pt x="44" y="401"/>
                      <a:pt x="42" y="328"/>
                    </a:cubicBezTo>
                    <a:close/>
                    <a:moveTo>
                      <a:pt x="513" y="514"/>
                    </a:moveTo>
                    <a:cubicBezTo>
                      <a:pt x="491" y="498"/>
                      <a:pt x="467" y="485"/>
                      <a:pt x="441" y="475"/>
                    </a:cubicBezTo>
                    <a:cubicBezTo>
                      <a:pt x="459" y="430"/>
                      <a:pt x="470" y="381"/>
                      <a:pt x="471" y="328"/>
                    </a:cubicBezTo>
                    <a:cubicBezTo>
                      <a:pt x="594" y="328"/>
                      <a:pt x="594" y="328"/>
                      <a:pt x="594" y="328"/>
                    </a:cubicBezTo>
                    <a:cubicBezTo>
                      <a:pt x="592" y="401"/>
                      <a:pt x="561" y="466"/>
                      <a:pt x="513" y="514"/>
                    </a:cubicBezTo>
                    <a:close/>
                  </a:path>
                </a:pathLst>
              </a:custGeom>
              <a:solidFill>
                <a:schemeClr val="bg1">
                  <a:lumMod val="50000"/>
                </a:schemeClr>
              </a:solidFill>
              <a:ln>
                <a:noFill/>
              </a:ln>
            </p:spPr>
            <p:txBody>
              <a:bodyPr/>
              <a:lstStyle/>
              <a:p>
                <a:pPr eaLnBrk="1" fontAlgn="auto" hangingPunct="1">
                  <a:spcBef>
                    <a:spcPts val="0"/>
                  </a:spcBef>
                  <a:spcAft>
                    <a:spcPts val="0"/>
                  </a:spcAft>
                  <a:defRPr/>
                </a:pPr>
                <a:endParaRPr lang="id-ID">
                  <a:latin typeface="+mn-lt"/>
                  <a:ea typeface="+mn-ea"/>
                  <a:cs typeface="+mn-cs"/>
                </a:endParaRPr>
              </a:p>
            </p:txBody>
          </p:sp>
        </p:grpSp>
        <p:sp>
          <p:nvSpPr>
            <p:cNvPr id="7" name="圆角矩形 1">
              <a:extLst>
                <a:ext uri="{FF2B5EF4-FFF2-40B4-BE49-F238E27FC236}">
                  <a16:creationId xmlns:a16="http://schemas.microsoft.com/office/drawing/2014/main" id="{D7982E04-21C7-4ED8-AD62-47F9D33D3E51}"/>
                </a:ext>
              </a:extLst>
            </p:cNvPr>
            <p:cNvSpPr/>
            <p:nvPr/>
          </p:nvSpPr>
          <p:spPr>
            <a:xfrm>
              <a:off x="3766419" y="2081353"/>
              <a:ext cx="7946156" cy="3996353"/>
            </a:xfrm>
            <a:prstGeom prst="roundRect">
              <a:avLst>
                <a:gd name="adj" fmla="val 87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8" name="Rectangle 5">
            <a:extLst>
              <a:ext uri="{FF2B5EF4-FFF2-40B4-BE49-F238E27FC236}">
                <a16:creationId xmlns:a16="http://schemas.microsoft.com/office/drawing/2014/main" id="{182A9F8C-70A6-4EC0-9EA8-349A102DDF57}"/>
              </a:ext>
            </a:extLst>
          </p:cNvPr>
          <p:cNvSpPr/>
          <p:nvPr/>
        </p:nvSpPr>
        <p:spPr>
          <a:xfrm>
            <a:off x="595313" y="1662113"/>
            <a:ext cx="3095625" cy="17462"/>
          </a:xfrm>
          <a:prstGeom prst="rect">
            <a:avLst/>
          </a:prstGeom>
          <a:gradFill flip="none" rotWithShape="1">
            <a:gsLst>
              <a:gs pos="0">
                <a:schemeClr val="bg1">
                  <a:alpha val="0"/>
                </a:schemeClr>
              </a:gs>
              <a:gs pos="44000">
                <a:schemeClr val="bg1">
                  <a:alpha val="27000"/>
                </a:schemeClr>
              </a:gs>
              <a:gs pos="100000">
                <a:schemeClr val="bg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28772"/>
          </a:p>
        </p:txBody>
      </p:sp>
      <p:pic>
        <p:nvPicPr>
          <p:cNvPr id="29" name="图片 32">
            <a:extLst>
              <a:ext uri="{FF2B5EF4-FFF2-40B4-BE49-F238E27FC236}">
                <a16:creationId xmlns:a16="http://schemas.microsoft.com/office/drawing/2014/main" id="{04290AA1-51B2-46D9-BFC8-5D23E7FFDDE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028238" y="230188"/>
            <a:ext cx="1828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标题 1"/>
          <p:cNvSpPr>
            <a:spLocks noGrp="1"/>
          </p:cNvSpPr>
          <p:nvPr>
            <p:ph type="title"/>
          </p:nvPr>
        </p:nvSpPr>
        <p:spPr>
          <a:xfrm>
            <a:off x="479423" y="611490"/>
            <a:ext cx="6786465" cy="590931"/>
          </a:xfrm>
          <a:prstGeom prst="rect">
            <a:avLst/>
          </a:prstGeom>
          <a:ln>
            <a:noFill/>
          </a:ln>
        </p:spPr>
        <p:txBody>
          <a:bodyPr wrap="square">
            <a:spAutoFit/>
          </a:bodyPr>
          <a:lstStyle>
            <a:lvl1pPr>
              <a:defRPr lang="zh-CN" altLang="en-US" sz="3600" kern="0" spc="400" dirty="0">
                <a:solidFill>
                  <a:schemeClr val="bg1">
                    <a:lumMod val="95000"/>
                  </a:schemeClr>
                </a:solidFill>
                <a:latin typeface="思源黑体 CN Regular" panose="020B0500000000000000" pitchFamily="34" charset="-122"/>
                <a:ea typeface="思源黑体 CN Regular" panose="020B0500000000000000" pitchFamily="34" charset="-122"/>
              </a:defRPr>
            </a:lvl1pPr>
          </a:lstStyle>
          <a:p>
            <a:pPr lvl="0"/>
            <a:r>
              <a:rPr lang="zh-CN" altLang="en-US"/>
              <a:t>单击此处编辑母版标题样式</a:t>
            </a:r>
            <a:endParaRPr lang="zh-CN" altLang="en-US" dirty="0"/>
          </a:p>
        </p:txBody>
      </p:sp>
      <p:sp>
        <p:nvSpPr>
          <p:cNvPr id="37" name="内容占位符 17"/>
          <p:cNvSpPr>
            <a:spLocks noGrp="1"/>
          </p:cNvSpPr>
          <p:nvPr>
            <p:ph sz="quarter" idx="10"/>
          </p:nvPr>
        </p:nvSpPr>
        <p:spPr>
          <a:xfrm>
            <a:off x="479424" y="2133600"/>
            <a:ext cx="1974409" cy="769441"/>
          </a:xfrm>
          <a:prstGeom prst="rect">
            <a:avLst/>
          </a:prstGeom>
        </p:spPr>
        <p:txBody>
          <a:bodyPr wrap="square">
            <a:spAutoFit/>
          </a:bodyPr>
          <a:lstStyle>
            <a:lvl1pPr marL="0" indent="0">
              <a:lnSpc>
                <a:spcPct val="110000"/>
              </a:lnSpc>
              <a:buFontTx/>
              <a:buNone/>
              <a:defRPr sz="2000" kern="0" spc="130" baseline="0">
                <a:solidFill>
                  <a:schemeClr val="bg1">
                    <a:lumMod val="95000"/>
                  </a:schemeClr>
                </a:solidFill>
                <a:latin typeface="+mn-ea"/>
                <a:ea typeface="+mn-ea"/>
              </a:defRPr>
            </a:lvl1pPr>
          </a:lstStyle>
          <a:p>
            <a:pPr lvl="0"/>
            <a:r>
              <a:rPr lang="zh-CN" altLang="en-US"/>
              <a:t>编辑母版文本样式</a:t>
            </a:r>
          </a:p>
        </p:txBody>
      </p:sp>
      <p:sp>
        <p:nvSpPr>
          <p:cNvPr id="38" name="Subtitle 2"/>
          <p:cNvSpPr>
            <a:spLocks noGrp="1"/>
          </p:cNvSpPr>
          <p:nvPr>
            <p:ph type="subTitle" idx="1"/>
          </p:nvPr>
        </p:nvSpPr>
        <p:spPr>
          <a:xfrm>
            <a:off x="479425" y="1259772"/>
            <a:ext cx="4471686" cy="452020"/>
          </a:xfrm>
        </p:spPr>
        <p:txBody>
          <a:bodyPr wrap="square">
            <a:spAutoFit/>
          </a:bodyPr>
          <a:lstStyle>
            <a:lvl1pPr marL="0" indent="0" algn="l">
              <a:buNone/>
              <a:defRPr sz="2000">
                <a:solidFill>
                  <a:schemeClr val="bg1">
                    <a:lumMod val="95000"/>
                  </a:schemeClr>
                </a:solidFill>
                <a:latin typeface="思源黑体 CN Light" panose="020B0300000000000000" pitchFamily="34" charset="-122"/>
                <a:ea typeface="思源黑体 CN Light" panose="020B0300000000000000"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Tree>
    <p:extLst>
      <p:ext uri="{BB962C8B-B14F-4D97-AF65-F5344CB8AC3E}">
        <p14:creationId xmlns:p14="http://schemas.microsoft.com/office/powerpoint/2010/main" val="1952739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with code frame short">
    <p:spTree>
      <p:nvGrpSpPr>
        <p:cNvPr id="1" name=""/>
        <p:cNvGrpSpPr/>
        <p:nvPr/>
      </p:nvGrpSpPr>
      <p:grpSpPr>
        <a:xfrm>
          <a:off x="0" y="0"/>
          <a:ext cx="0" cy="0"/>
          <a:chOff x="0" y="0"/>
          <a:chExt cx="0" cy="0"/>
        </a:xfrm>
      </p:grpSpPr>
      <p:grpSp>
        <p:nvGrpSpPr>
          <p:cNvPr id="5" name="组合 7">
            <a:extLst>
              <a:ext uri="{FF2B5EF4-FFF2-40B4-BE49-F238E27FC236}">
                <a16:creationId xmlns:a16="http://schemas.microsoft.com/office/drawing/2014/main" id="{8C8EFA2F-9B6E-4BA4-9527-B443CF1BD95E}"/>
              </a:ext>
            </a:extLst>
          </p:cNvPr>
          <p:cNvGrpSpPr>
            <a:grpSpLocks/>
          </p:cNvGrpSpPr>
          <p:nvPr/>
        </p:nvGrpSpPr>
        <p:grpSpPr bwMode="auto">
          <a:xfrm>
            <a:off x="6389688" y="1662113"/>
            <a:ext cx="5322887" cy="4672012"/>
            <a:chOff x="3766419" y="1682042"/>
            <a:chExt cx="7946156" cy="4697582"/>
          </a:xfrm>
        </p:grpSpPr>
        <p:grpSp>
          <p:nvGrpSpPr>
            <p:cNvPr id="6" name="Group 20">
              <a:extLst>
                <a:ext uri="{FF2B5EF4-FFF2-40B4-BE49-F238E27FC236}">
                  <a16:creationId xmlns:a16="http://schemas.microsoft.com/office/drawing/2014/main" id="{F085FC8E-2FCF-4D1B-A939-F901BBC42DFB}"/>
                </a:ext>
              </a:extLst>
            </p:cNvPr>
            <p:cNvGrpSpPr>
              <a:grpSpLocks/>
            </p:cNvGrpSpPr>
            <p:nvPr/>
          </p:nvGrpSpPr>
          <p:grpSpPr bwMode="auto">
            <a:xfrm>
              <a:off x="3766419" y="1682042"/>
              <a:ext cx="7946156" cy="4697582"/>
              <a:chOff x="1017405" y="2693983"/>
              <a:chExt cx="6794663" cy="4462905"/>
            </a:xfrm>
          </p:grpSpPr>
          <p:grpSp>
            <p:nvGrpSpPr>
              <p:cNvPr id="8" name="Group 21">
                <a:extLst>
                  <a:ext uri="{FF2B5EF4-FFF2-40B4-BE49-F238E27FC236}">
                    <a16:creationId xmlns:a16="http://schemas.microsoft.com/office/drawing/2014/main" id="{BB3C9A83-62D0-4081-8A8F-D1DF4877035D}"/>
                  </a:ext>
                </a:extLst>
              </p:cNvPr>
              <p:cNvGrpSpPr>
                <a:grpSpLocks/>
              </p:cNvGrpSpPr>
              <p:nvPr/>
            </p:nvGrpSpPr>
            <p:grpSpPr bwMode="auto">
              <a:xfrm>
                <a:off x="1017405" y="2693983"/>
                <a:ext cx="6794663" cy="4462905"/>
                <a:chOff x="1017405" y="2693983"/>
                <a:chExt cx="6794663" cy="4462905"/>
              </a:xfrm>
            </p:grpSpPr>
            <p:sp>
              <p:nvSpPr>
                <p:cNvPr id="11" name="AutoShape 1">
                  <a:extLst>
                    <a:ext uri="{FF2B5EF4-FFF2-40B4-BE49-F238E27FC236}">
                      <a16:creationId xmlns:a16="http://schemas.microsoft.com/office/drawing/2014/main" id="{DAEDE945-057B-4C98-9364-09AE292C6CD6}"/>
                    </a:ext>
                  </a:extLst>
                </p:cNvPr>
                <p:cNvSpPr>
                  <a:spLocks/>
                </p:cNvSpPr>
                <p:nvPr/>
              </p:nvSpPr>
              <p:spPr bwMode="auto">
                <a:xfrm>
                  <a:off x="1017405" y="2693983"/>
                  <a:ext cx="6794663" cy="4462905"/>
                </a:xfrm>
                <a:prstGeom prst="roundRect">
                  <a:avLst>
                    <a:gd name="adj" fmla="val 1292"/>
                  </a:avLst>
                </a:prstGeom>
                <a:solidFill>
                  <a:schemeClr val="accent3">
                    <a:lumMod val="75000"/>
                  </a:schemeClr>
                </a:solidFill>
                <a:ln w="25400" cap="flat">
                  <a:noFill/>
                  <a:prstDash val="solid"/>
                  <a:miter lim="800000"/>
                  <a:headEnd type="none" w="med" len="med"/>
                  <a:tailEnd type="none" w="med" len="med"/>
                </a:ln>
                <a:effectLst>
                  <a:outerShdw blurRad="254000" dist="114299" dir="5340024" algn="ctr" rotWithShape="0">
                    <a:schemeClr val="bg2">
                      <a:alpha val="39000"/>
                    </a:schemeClr>
                  </a:outerShdw>
                </a:effectLst>
              </p:spPr>
              <p:txBody>
                <a:bodyPr lIns="0" tIns="0" rIns="0" bIns="0"/>
                <a:lstStyle/>
                <a:p>
                  <a:pPr eaLnBrk="1" fontAlgn="auto" hangingPunct="1">
                    <a:spcBef>
                      <a:spcPts val="0"/>
                    </a:spcBef>
                    <a:spcAft>
                      <a:spcPts val="0"/>
                    </a:spcAft>
                    <a:defRPr/>
                  </a:pPr>
                  <a:endParaRPr lang="id-ID">
                    <a:latin typeface="+mn-lt"/>
                    <a:ea typeface="+mn-ea"/>
                    <a:cs typeface="+mn-cs"/>
                  </a:endParaRPr>
                </a:p>
              </p:txBody>
            </p:sp>
            <p:sp>
              <p:nvSpPr>
                <p:cNvPr id="12" name="Oval 4">
                  <a:extLst>
                    <a:ext uri="{FF2B5EF4-FFF2-40B4-BE49-F238E27FC236}">
                      <a16:creationId xmlns:a16="http://schemas.microsoft.com/office/drawing/2014/main" id="{095D3F97-B452-493E-9C06-9B7C880FC11D}"/>
                    </a:ext>
                  </a:extLst>
                </p:cNvPr>
                <p:cNvSpPr>
                  <a:spLocks noChangeArrowheads="1"/>
                </p:cNvSpPr>
                <p:nvPr/>
              </p:nvSpPr>
              <p:spPr bwMode="auto">
                <a:xfrm>
                  <a:off x="1136965" y="2813782"/>
                  <a:ext cx="129692" cy="95537"/>
                </a:xfrm>
                <a:prstGeom prst="ellipse">
                  <a:avLst/>
                </a:prstGeom>
                <a:solidFill>
                  <a:schemeClr val="accent2"/>
                </a:solidFill>
                <a:ln>
                  <a:noFill/>
                </a:ln>
              </p:spPr>
              <p:txBody>
                <a:bodyPr lIns="0" tIns="0" rIns="0" bIns="0"/>
                <a:lstStyle>
                  <a:lvl1pPr>
                    <a:defRPr>
                      <a:solidFill>
                        <a:schemeClr val="tx1"/>
                      </a:solidFill>
                      <a:latin typeface="等线" panose="02010600030101010101" pitchFamily="2" charset="-122"/>
                      <a:ea typeface="思源黑体 CN Regular"/>
                      <a:cs typeface="思源黑体 CN Regular"/>
                    </a:defRPr>
                  </a:lvl1pPr>
                  <a:lvl2pPr marL="742950" indent="-285750">
                    <a:defRPr>
                      <a:solidFill>
                        <a:schemeClr val="tx1"/>
                      </a:solidFill>
                      <a:latin typeface="等线" panose="02010600030101010101" pitchFamily="2" charset="-122"/>
                      <a:ea typeface="思源黑体 CN Regular"/>
                      <a:cs typeface="思源黑体 CN Regular"/>
                    </a:defRPr>
                  </a:lvl2pPr>
                  <a:lvl3pPr marL="1143000" indent="-228600">
                    <a:defRPr>
                      <a:solidFill>
                        <a:schemeClr val="tx1"/>
                      </a:solidFill>
                      <a:latin typeface="等线" panose="02010600030101010101" pitchFamily="2" charset="-122"/>
                      <a:ea typeface="思源黑体 CN Regular"/>
                      <a:cs typeface="思源黑体 CN Regular"/>
                    </a:defRPr>
                  </a:lvl3pPr>
                  <a:lvl4pPr marL="1600200" indent="-228600">
                    <a:defRPr>
                      <a:solidFill>
                        <a:schemeClr val="tx1"/>
                      </a:solidFill>
                      <a:latin typeface="等线" panose="02010600030101010101" pitchFamily="2" charset="-122"/>
                      <a:ea typeface="思源黑体 CN Regular"/>
                      <a:cs typeface="思源黑体 CN Regular"/>
                    </a:defRPr>
                  </a:lvl4pPr>
                  <a:lvl5pPr marL="2057400" indent="-228600">
                    <a:defRPr>
                      <a:solidFill>
                        <a:schemeClr val="tx1"/>
                      </a:solidFill>
                      <a:latin typeface="等线" panose="02010600030101010101" pitchFamily="2" charset="-122"/>
                      <a:ea typeface="思源黑体 CN Regular"/>
                      <a:cs typeface="思源黑体 CN Regular"/>
                    </a:defRPr>
                  </a:lvl5pPr>
                  <a:lvl6pPr marL="2514600" indent="-228600" fontAlgn="base">
                    <a:spcBef>
                      <a:spcPct val="0"/>
                    </a:spcBef>
                    <a:spcAft>
                      <a:spcPct val="0"/>
                    </a:spcAft>
                    <a:defRPr>
                      <a:solidFill>
                        <a:schemeClr val="tx1"/>
                      </a:solidFill>
                      <a:latin typeface="等线" panose="02010600030101010101" pitchFamily="2" charset="-122"/>
                      <a:ea typeface="思源黑体 CN Regular"/>
                      <a:cs typeface="思源黑体 CN Regular"/>
                    </a:defRPr>
                  </a:lvl6pPr>
                  <a:lvl7pPr marL="2971800" indent="-228600" fontAlgn="base">
                    <a:spcBef>
                      <a:spcPct val="0"/>
                    </a:spcBef>
                    <a:spcAft>
                      <a:spcPct val="0"/>
                    </a:spcAft>
                    <a:defRPr>
                      <a:solidFill>
                        <a:schemeClr val="tx1"/>
                      </a:solidFill>
                      <a:latin typeface="等线" panose="02010600030101010101" pitchFamily="2" charset="-122"/>
                      <a:ea typeface="思源黑体 CN Regular"/>
                      <a:cs typeface="思源黑体 CN Regular"/>
                    </a:defRPr>
                  </a:lvl7pPr>
                  <a:lvl8pPr marL="3429000" indent="-228600" fontAlgn="base">
                    <a:spcBef>
                      <a:spcPct val="0"/>
                    </a:spcBef>
                    <a:spcAft>
                      <a:spcPct val="0"/>
                    </a:spcAft>
                    <a:defRPr>
                      <a:solidFill>
                        <a:schemeClr val="tx1"/>
                      </a:solidFill>
                      <a:latin typeface="等线" panose="02010600030101010101" pitchFamily="2" charset="-122"/>
                      <a:ea typeface="思源黑体 CN Regular"/>
                      <a:cs typeface="思源黑体 CN Regular"/>
                    </a:defRPr>
                  </a:lvl8pPr>
                  <a:lvl9pPr marL="3886200" indent="-228600" fontAlgn="base">
                    <a:spcBef>
                      <a:spcPct val="0"/>
                    </a:spcBef>
                    <a:spcAft>
                      <a:spcPct val="0"/>
                    </a:spcAft>
                    <a:defRPr>
                      <a:solidFill>
                        <a:schemeClr val="tx1"/>
                      </a:solidFill>
                      <a:latin typeface="等线" panose="02010600030101010101" pitchFamily="2" charset="-122"/>
                      <a:ea typeface="思源黑体 CN Regular"/>
                      <a:cs typeface="思源黑体 CN Regular"/>
                    </a:defRPr>
                  </a:lvl9pPr>
                </a:lstStyle>
                <a:p>
                  <a:pPr eaLnBrk="1" hangingPunct="1">
                    <a:defRPr/>
                  </a:pPr>
                  <a:endParaRPr lang="id-ID" altLang="zh-CN"/>
                </a:p>
              </p:txBody>
            </p:sp>
            <p:sp>
              <p:nvSpPr>
                <p:cNvPr id="13" name="Oval 5">
                  <a:extLst>
                    <a:ext uri="{FF2B5EF4-FFF2-40B4-BE49-F238E27FC236}">
                      <a16:creationId xmlns:a16="http://schemas.microsoft.com/office/drawing/2014/main" id="{669994BE-17A8-44F7-972D-2520BA8666CD}"/>
                    </a:ext>
                  </a:extLst>
                </p:cNvPr>
                <p:cNvSpPr>
                  <a:spLocks/>
                </p:cNvSpPr>
                <p:nvPr/>
              </p:nvSpPr>
              <p:spPr bwMode="auto">
                <a:xfrm>
                  <a:off x="1307186" y="2813782"/>
                  <a:ext cx="129692" cy="95537"/>
                </a:xfrm>
                <a:prstGeom prst="ellipse">
                  <a:avLst/>
                </a:prstGeom>
                <a:solidFill>
                  <a:schemeClr val="accent3"/>
                </a:solidFill>
                <a:ln w="25400" cap="flat">
                  <a:noFill/>
                  <a:prstDash val="solid"/>
                  <a:miter lim="800000"/>
                  <a:headEnd type="none" w="med" len="med"/>
                  <a:tailEnd type="none" w="med" len="med"/>
                </a:ln>
              </p:spPr>
              <p:txBody>
                <a:bodyPr lIns="0" tIns="0" rIns="0" bIns="0"/>
                <a:lstStyle/>
                <a:p>
                  <a:pPr eaLnBrk="1" fontAlgn="auto" hangingPunct="1">
                    <a:spcBef>
                      <a:spcPts val="0"/>
                    </a:spcBef>
                    <a:spcAft>
                      <a:spcPts val="0"/>
                    </a:spcAft>
                    <a:defRPr/>
                  </a:pPr>
                  <a:endParaRPr lang="id-ID">
                    <a:latin typeface="+mn-lt"/>
                    <a:ea typeface="+mn-ea"/>
                    <a:cs typeface="+mn-cs"/>
                  </a:endParaRPr>
                </a:p>
              </p:txBody>
            </p:sp>
            <p:sp>
              <p:nvSpPr>
                <p:cNvPr id="14" name="Oval 6">
                  <a:extLst>
                    <a:ext uri="{FF2B5EF4-FFF2-40B4-BE49-F238E27FC236}">
                      <a16:creationId xmlns:a16="http://schemas.microsoft.com/office/drawing/2014/main" id="{2EA1CC70-C61B-468A-96CB-13C4F12E67A0}"/>
                    </a:ext>
                  </a:extLst>
                </p:cNvPr>
                <p:cNvSpPr>
                  <a:spLocks/>
                </p:cNvSpPr>
                <p:nvPr/>
              </p:nvSpPr>
              <p:spPr bwMode="auto">
                <a:xfrm>
                  <a:off x="1477407" y="2813782"/>
                  <a:ext cx="129692" cy="95537"/>
                </a:xfrm>
                <a:prstGeom prst="ellipse">
                  <a:avLst/>
                </a:prstGeom>
                <a:solidFill>
                  <a:schemeClr val="accent4"/>
                </a:solidFill>
                <a:ln w="25400" cap="flat">
                  <a:noFill/>
                  <a:prstDash val="solid"/>
                  <a:miter lim="800000"/>
                  <a:headEnd type="none" w="med" len="med"/>
                  <a:tailEnd type="none" w="med" len="med"/>
                </a:ln>
              </p:spPr>
              <p:txBody>
                <a:bodyPr lIns="0" tIns="0" rIns="0" bIns="0"/>
                <a:lstStyle/>
                <a:p>
                  <a:pPr eaLnBrk="1" fontAlgn="auto" hangingPunct="1">
                    <a:spcBef>
                      <a:spcPts val="0"/>
                    </a:spcBef>
                    <a:spcAft>
                      <a:spcPts val="0"/>
                    </a:spcAft>
                    <a:defRPr/>
                  </a:pPr>
                  <a:endParaRPr lang="id-ID">
                    <a:latin typeface="+mn-lt"/>
                    <a:ea typeface="+mn-ea"/>
                    <a:cs typeface="+mn-cs"/>
                  </a:endParaRPr>
                </a:p>
              </p:txBody>
            </p:sp>
            <p:sp>
              <p:nvSpPr>
                <p:cNvPr id="15" name="Rectangle 11">
                  <a:extLst>
                    <a:ext uri="{FF2B5EF4-FFF2-40B4-BE49-F238E27FC236}">
                      <a16:creationId xmlns:a16="http://schemas.microsoft.com/office/drawing/2014/main" id="{7A172618-5000-4A28-BF9E-C185B2241CD4}"/>
                    </a:ext>
                  </a:extLst>
                </p:cNvPr>
                <p:cNvSpPr>
                  <a:spLocks/>
                </p:cNvSpPr>
                <p:nvPr/>
              </p:nvSpPr>
              <p:spPr bwMode="auto">
                <a:xfrm>
                  <a:off x="2204901" y="3085226"/>
                  <a:ext cx="5106637" cy="200171"/>
                </a:xfrm>
                <a:prstGeom prst="rect">
                  <a:avLst/>
                </a:prstGeom>
                <a:solidFill>
                  <a:srgbClr val="FFFFFF"/>
                </a:solidFill>
                <a:ln w="25400">
                  <a:solidFill>
                    <a:srgbClr val="B3B3B3"/>
                  </a:solidFill>
                  <a:miter lim="800000"/>
                  <a:headEnd/>
                  <a:tailEnd/>
                </a:ln>
              </p:spPr>
              <p:txBody>
                <a:bodyPr lIns="0" tIns="0" rIns="0" bIns="0"/>
                <a:lstStyle>
                  <a:lvl1pPr>
                    <a:defRPr>
                      <a:solidFill>
                        <a:schemeClr val="tx1"/>
                      </a:solidFill>
                      <a:latin typeface="等线" panose="02010600030101010101" pitchFamily="2" charset="-122"/>
                      <a:ea typeface="思源黑体 CN Regular"/>
                      <a:cs typeface="思源黑体 CN Regular"/>
                    </a:defRPr>
                  </a:lvl1pPr>
                  <a:lvl2pPr marL="742950" indent="-285750">
                    <a:defRPr>
                      <a:solidFill>
                        <a:schemeClr val="tx1"/>
                      </a:solidFill>
                      <a:latin typeface="等线" panose="02010600030101010101" pitchFamily="2" charset="-122"/>
                      <a:ea typeface="思源黑体 CN Regular"/>
                      <a:cs typeface="思源黑体 CN Regular"/>
                    </a:defRPr>
                  </a:lvl2pPr>
                  <a:lvl3pPr marL="1143000" indent="-228600">
                    <a:defRPr>
                      <a:solidFill>
                        <a:schemeClr val="tx1"/>
                      </a:solidFill>
                      <a:latin typeface="等线" panose="02010600030101010101" pitchFamily="2" charset="-122"/>
                      <a:ea typeface="思源黑体 CN Regular"/>
                      <a:cs typeface="思源黑体 CN Regular"/>
                    </a:defRPr>
                  </a:lvl3pPr>
                  <a:lvl4pPr marL="1600200" indent="-228600">
                    <a:defRPr>
                      <a:solidFill>
                        <a:schemeClr val="tx1"/>
                      </a:solidFill>
                      <a:latin typeface="等线" panose="02010600030101010101" pitchFamily="2" charset="-122"/>
                      <a:ea typeface="思源黑体 CN Regular"/>
                      <a:cs typeface="思源黑体 CN Regular"/>
                    </a:defRPr>
                  </a:lvl4pPr>
                  <a:lvl5pPr marL="2057400" indent="-228600">
                    <a:defRPr>
                      <a:solidFill>
                        <a:schemeClr val="tx1"/>
                      </a:solidFill>
                      <a:latin typeface="等线" panose="02010600030101010101" pitchFamily="2" charset="-122"/>
                      <a:ea typeface="思源黑体 CN Regular"/>
                      <a:cs typeface="思源黑体 CN Regular"/>
                    </a:defRPr>
                  </a:lvl5pPr>
                  <a:lvl6pPr marL="2514600" indent="-228600" fontAlgn="base">
                    <a:spcBef>
                      <a:spcPct val="0"/>
                    </a:spcBef>
                    <a:spcAft>
                      <a:spcPct val="0"/>
                    </a:spcAft>
                    <a:defRPr>
                      <a:solidFill>
                        <a:schemeClr val="tx1"/>
                      </a:solidFill>
                      <a:latin typeface="等线" panose="02010600030101010101" pitchFamily="2" charset="-122"/>
                      <a:ea typeface="思源黑体 CN Regular"/>
                      <a:cs typeface="思源黑体 CN Regular"/>
                    </a:defRPr>
                  </a:lvl6pPr>
                  <a:lvl7pPr marL="2971800" indent="-228600" fontAlgn="base">
                    <a:spcBef>
                      <a:spcPct val="0"/>
                    </a:spcBef>
                    <a:spcAft>
                      <a:spcPct val="0"/>
                    </a:spcAft>
                    <a:defRPr>
                      <a:solidFill>
                        <a:schemeClr val="tx1"/>
                      </a:solidFill>
                      <a:latin typeface="等线" panose="02010600030101010101" pitchFamily="2" charset="-122"/>
                      <a:ea typeface="思源黑体 CN Regular"/>
                      <a:cs typeface="思源黑体 CN Regular"/>
                    </a:defRPr>
                  </a:lvl7pPr>
                  <a:lvl8pPr marL="3429000" indent="-228600" fontAlgn="base">
                    <a:spcBef>
                      <a:spcPct val="0"/>
                    </a:spcBef>
                    <a:spcAft>
                      <a:spcPct val="0"/>
                    </a:spcAft>
                    <a:defRPr>
                      <a:solidFill>
                        <a:schemeClr val="tx1"/>
                      </a:solidFill>
                      <a:latin typeface="等线" panose="02010600030101010101" pitchFamily="2" charset="-122"/>
                      <a:ea typeface="思源黑体 CN Regular"/>
                      <a:cs typeface="思源黑体 CN Regular"/>
                    </a:defRPr>
                  </a:lvl8pPr>
                  <a:lvl9pPr marL="3886200" indent="-228600" fontAlgn="base">
                    <a:spcBef>
                      <a:spcPct val="0"/>
                    </a:spcBef>
                    <a:spcAft>
                      <a:spcPct val="0"/>
                    </a:spcAft>
                    <a:defRPr>
                      <a:solidFill>
                        <a:schemeClr val="tx1"/>
                      </a:solidFill>
                      <a:latin typeface="等线" panose="02010600030101010101" pitchFamily="2" charset="-122"/>
                      <a:ea typeface="思源黑体 CN Regular"/>
                      <a:cs typeface="思源黑体 CN Regular"/>
                    </a:defRPr>
                  </a:lvl9pPr>
                </a:lstStyle>
                <a:p>
                  <a:pPr eaLnBrk="1" hangingPunct="1">
                    <a:defRPr/>
                  </a:pPr>
                  <a:endParaRPr lang="id-ID" altLang="zh-CN"/>
                </a:p>
              </p:txBody>
            </p:sp>
            <p:grpSp>
              <p:nvGrpSpPr>
                <p:cNvPr id="16" name="Group 32">
                  <a:extLst>
                    <a:ext uri="{FF2B5EF4-FFF2-40B4-BE49-F238E27FC236}">
                      <a16:creationId xmlns:a16="http://schemas.microsoft.com/office/drawing/2014/main" id="{22134E17-4175-4B38-A4CD-E205336FFDBC}"/>
                    </a:ext>
                  </a:extLst>
                </p:cNvPr>
                <p:cNvGrpSpPr/>
                <p:nvPr/>
              </p:nvGrpSpPr>
              <p:grpSpPr>
                <a:xfrm>
                  <a:off x="7494380" y="2779230"/>
                  <a:ext cx="155357" cy="155272"/>
                  <a:chOff x="4763" y="0"/>
                  <a:chExt cx="2900362" cy="2898775"/>
                </a:xfrm>
                <a:solidFill>
                  <a:schemeClr val="bg1">
                    <a:lumMod val="50000"/>
                  </a:schemeClr>
                </a:solidFill>
              </p:grpSpPr>
              <p:sp>
                <p:nvSpPr>
                  <p:cNvPr id="19" name="Freeform 13">
                    <a:extLst>
                      <a:ext uri="{FF2B5EF4-FFF2-40B4-BE49-F238E27FC236}">
                        <a16:creationId xmlns:a16="http://schemas.microsoft.com/office/drawing/2014/main" id="{E025C4D4-6E1E-450E-92AA-8AD704FE0F70}"/>
                      </a:ext>
                    </a:extLst>
                  </p:cNvPr>
                  <p:cNvSpPr>
                    <a:spLocks/>
                  </p:cNvSpPr>
                  <p:nvPr/>
                </p:nvSpPr>
                <p:spPr bwMode="auto">
                  <a:xfrm>
                    <a:off x="4763" y="0"/>
                    <a:ext cx="727075" cy="722313"/>
                  </a:xfrm>
                  <a:custGeom>
                    <a:avLst/>
                    <a:gdLst>
                      <a:gd name="T0" fmla="*/ 168 w 193"/>
                      <a:gd name="T1" fmla="*/ 0 h 192"/>
                      <a:gd name="T2" fmla="*/ 24 w 193"/>
                      <a:gd name="T3" fmla="*/ 0 h 192"/>
                      <a:gd name="T4" fmla="*/ 0 w 193"/>
                      <a:gd name="T5" fmla="*/ 24 h 192"/>
                      <a:gd name="T6" fmla="*/ 0 w 193"/>
                      <a:gd name="T7" fmla="*/ 168 h 192"/>
                      <a:gd name="T8" fmla="*/ 24 w 193"/>
                      <a:gd name="T9" fmla="*/ 192 h 192"/>
                      <a:gd name="T10" fmla="*/ 168 w 193"/>
                      <a:gd name="T11" fmla="*/ 192 h 192"/>
                      <a:gd name="T12" fmla="*/ 193 w 193"/>
                      <a:gd name="T13" fmla="*/ 168 h 192"/>
                      <a:gd name="T14" fmla="*/ 193 w 193"/>
                      <a:gd name="T15" fmla="*/ 24 h 192"/>
                      <a:gd name="T16" fmla="*/ 168 w 193"/>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92">
                        <a:moveTo>
                          <a:pt x="168" y="0"/>
                        </a:moveTo>
                        <a:cubicBezTo>
                          <a:pt x="24" y="0"/>
                          <a:pt x="24" y="0"/>
                          <a:pt x="24" y="0"/>
                        </a:cubicBezTo>
                        <a:cubicBezTo>
                          <a:pt x="11" y="0"/>
                          <a:pt x="0" y="11"/>
                          <a:pt x="0" y="24"/>
                        </a:cubicBezTo>
                        <a:cubicBezTo>
                          <a:pt x="0" y="168"/>
                          <a:pt x="0" y="168"/>
                          <a:pt x="0" y="168"/>
                        </a:cubicBezTo>
                        <a:cubicBezTo>
                          <a:pt x="0" y="182"/>
                          <a:pt x="11" y="192"/>
                          <a:pt x="24" y="192"/>
                        </a:cubicBezTo>
                        <a:cubicBezTo>
                          <a:pt x="168" y="192"/>
                          <a:pt x="168" y="192"/>
                          <a:pt x="168" y="192"/>
                        </a:cubicBezTo>
                        <a:cubicBezTo>
                          <a:pt x="182" y="192"/>
                          <a:pt x="193" y="182"/>
                          <a:pt x="193" y="168"/>
                        </a:cubicBezTo>
                        <a:cubicBezTo>
                          <a:pt x="193" y="24"/>
                          <a:pt x="193" y="24"/>
                          <a:pt x="193" y="24"/>
                        </a:cubicBezTo>
                        <a:cubicBezTo>
                          <a:pt x="193" y="11"/>
                          <a:pt x="182" y="0"/>
                          <a:pt x="168" y="0"/>
                        </a:cubicBezTo>
                        <a:close/>
                      </a:path>
                    </a:pathLst>
                  </a:custGeom>
                  <a:grpFill/>
                  <a:ln>
                    <a:noFill/>
                  </a:ln>
                </p:spPr>
                <p:txBody>
                  <a:bodyPr/>
                  <a:lstStyle/>
                  <a:p>
                    <a:pPr eaLnBrk="1" fontAlgn="auto" hangingPunct="1">
                      <a:spcBef>
                        <a:spcPts val="0"/>
                      </a:spcBef>
                      <a:spcAft>
                        <a:spcPts val="0"/>
                      </a:spcAft>
                      <a:defRPr/>
                    </a:pPr>
                    <a:endParaRPr lang="id-ID">
                      <a:latin typeface="+mn-lt"/>
                      <a:ea typeface="+mn-ea"/>
                      <a:cs typeface="+mn-cs"/>
                    </a:endParaRPr>
                  </a:p>
                </p:txBody>
              </p:sp>
              <p:sp>
                <p:nvSpPr>
                  <p:cNvPr id="20" name="Freeform 14">
                    <a:extLst>
                      <a:ext uri="{FF2B5EF4-FFF2-40B4-BE49-F238E27FC236}">
                        <a16:creationId xmlns:a16="http://schemas.microsoft.com/office/drawing/2014/main" id="{1F5C5065-1976-403C-9D88-1D1F0C6E2BD7}"/>
                      </a:ext>
                    </a:extLst>
                  </p:cNvPr>
                  <p:cNvSpPr>
                    <a:spLocks/>
                  </p:cNvSpPr>
                  <p:nvPr/>
                </p:nvSpPr>
                <p:spPr bwMode="auto">
                  <a:xfrm>
                    <a:off x="4763" y="1087438"/>
                    <a:ext cx="727075" cy="722313"/>
                  </a:xfrm>
                  <a:custGeom>
                    <a:avLst/>
                    <a:gdLst>
                      <a:gd name="T0" fmla="*/ 168 w 193"/>
                      <a:gd name="T1" fmla="*/ 0 h 192"/>
                      <a:gd name="T2" fmla="*/ 24 w 193"/>
                      <a:gd name="T3" fmla="*/ 0 h 192"/>
                      <a:gd name="T4" fmla="*/ 0 w 193"/>
                      <a:gd name="T5" fmla="*/ 24 h 192"/>
                      <a:gd name="T6" fmla="*/ 0 w 193"/>
                      <a:gd name="T7" fmla="*/ 168 h 192"/>
                      <a:gd name="T8" fmla="*/ 24 w 193"/>
                      <a:gd name="T9" fmla="*/ 192 h 192"/>
                      <a:gd name="T10" fmla="*/ 168 w 193"/>
                      <a:gd name="T11" fmla="*/ 192 h 192"/>
                      <a:gd name="T12" fmla="*/ 193 w 193"/>
                      <a:gd name="T13" fmla="*/ 168 h 192"/>
                      <a:gd name="T14" fmla="*/ 193 w 193"/>
                      <a:gd name="T15" fmla="*/ 24 h 192"/>
                      <a:gd name="T16" fmla="*/ 168 w 193"/>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92">
                        <a:moveTo>
                          <a:pt x="168" y="0"/>
                        </a:moveTo>
                        <a:cubicBezTo>
                          <a:pt x="24" y="0"/>
                          <a:pt x="24" y="0"/>
                          <a:pt x="24" y="0"/>
                        </a:cubicBezTo>
                        <a:cubicBezTo>
                          <a:pt x="11" y="0"/>
                          <a:pt x="0" y="11"/>
                          <a:pt x="0" y="24"/>
                        </a:cubicBezTo>
                        <a:cubicBezTo>
                          <a:pt x="0" y="168"/>
                          <a:pt x="0" y="168"/>
                          <a:pt x="0" y="168"/>
                        </a:cubicBezTo>
                        <a:cubicBezTo>
                          <a:pt x="0" y="181"/>
                          <a:pt x="11" y="192"/>
                          <a:pt x="24" y="192"/>
                        </a:cubicBezTo>
                        <a:cubicBezTo>
                          <a:pt x="168" y="192"/>
                          <a:pt x="168" y="192"/>
                          <a:pt x="168" y="192"/>
                        </a:cubicBezTo>
                        <a:cubicBezTo>
                          <a:pt x="182" y="192"/>
                          <a:pt x="193" y="181"/>
                          <a:pt x="193" y="168"/>
                        </a:cubicBezTo>
                        <a:cubicBezTo>
                          <a:pt x="193" y="24"/>
                          <a:pt x="193" y="24"/>
                          <a:pt x="193" y="24"/>
                        </a:cubicBezTo>
                        <a:cubicBezTo>
                          <a:pt x="193" y="11"/>
                          <a:pt x="182" y="0"/>
                          <a:pt x="168" y="0"/>
                        </a:cubicBezTo>
                        <a:close/>
                      </a:path>
                    </a:pathLst>
                  </a:custGeom>
                  <a:grpFill/>
                  <a:ln>
                    <a:noFill/>
                  </a:ln>
                </p:spPr>
                <p:txBody>
                  <a:bodyPr/>
                  <a:lstStyle/>
                  <a:p>
                    <a:pPr eaLnBrk="1" fontAlgn="auto" hangingPunct="1">
                      <a:spcBef>
                        <a:spcPts val="0"/>
                      </a:spcBef>
                      <a:spcAft>
                        <a:spcPts val="0"/>
                      </a:spcAft>
                      <a:defRPr/>
                    </a:pPr>
                    <a:endParaRPr lang="id-ID">
                      <a:latin typeface="+mn-lt"/>
                      <a:ea typeface="+mn-ea"/>
                      <a:cs typeface="+mn-cs"/>
                    </a:endParaRPr>
                  </a:p>
                </p:txBody>
              </p:sp>
              <p:sp>
                <p:nvSpPr>
                  <p:cNvPr id="21" name="Freeform 15">
                    <a:extLst>
                      <a:ext uri="{FF2B5EF4-FFF2-40B4-BE49-F238E27FC236}">
                        <a16:creationId xmlns:a16="http://schemas.microsoft.com/office/drawing/2014/main" id="{78E927B6-0452-4F8B-8B70-8DB458A3D093}"/>
                      </a:ext>
                    </a:extLst>
                  </p:cNvPr>
                  <p:cNvSpPr>
                    <a:spLocks/>
                  </p:cNvSpPr>
                  <p:nvPr/>
                </p:nvSpPr>
                <p:spPr bwMode="auto">
                  <a:xfrm>
                    <a:off x="4763" y="2171700"/>
                    <a:ext cx="727075" cy="727075"/>
                  </a:xfrm>
                  <a:custGeom>
                    <a:avLst/>
                    <a:gdLst>
                      <a:gd name="T0" fmla="*/ 168 w 193"/>
                      <a:gd name="T1" fmla="*/ 0 h 193"/>
                      <a:gd name="T2" fmla="*/ 24 w 193"/>
                      <a:gd name="T3" fmla="*/ 0 h 193"/>
                      <a:gd name="T4" fmla="*/ 0 w 193"/>
                      <a:gd name="T5" fmla="*/ 25 h 193"/>
                      <a:gd name="T6" fmla="*/ 0 w 193"/>
                      <a:gd name="T7" fmla="*/ 169 h 193"/>
                      <a:gd name="T8" fmla="*/ 24 w 193"/>
                      <a:gd name="T9" fmla="*/ 193 h 193"/>
                      <a:gd name="T10" fmla="*/ 168 w 193"/>
                      <a:gd name="T11" fmla="*/ 193 h 193"/>
                      <a:gd name="T12" fmla="*/ 193 w 193"/>
                      <a:gd name="T13" fmla="*/ 169 h 193"/>
                      <a:gd name="T14" fmla="*/ 193 w 193"/>
                      <a:gd name="T15" fmla="*/ 25 h 193"/>
                      <a:gd name="T16" fmla="*/ 168 w 193"/>
                      <a:gd name="T17"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93">
                        <a:moveTo>
                          <a:pt x="168" y="0"/>
                        </a:moveTo>
                        <a:cubicBezTo>
                          <a:pt x="24" y="0"/>
                          <a:pt x="24" y="0"/>
                          <a:pt x="24" y="0"/>
                        </a:cubicBezTo>
                        <a:cubicBezTo>
                          <a:pt x="11" y="0"/>
                          <a:pt x="0" y="11"/>
                          <a:pt x="0" y="25"/>
                        </a:cubicBezTo>
                        <a:cubicBezTo>
                          <a:pt x="0" y="169"/>
                          <a:pt x="0" y="169"/>
                          <a:pt x="0" y="169"/>
                        </a:cubicBezTo>
                        <a:cubicBezTo>
                          <a:pt x="0" y="182"/>
                          <a:pt x="11" y="193"/>
                          <a:pt x="24" y="193"/>
                        </a:cubicBezTo>
                        <a:cubicBezTo>
                          <a:pt x="168" y="193"/>
                          <a:pt x="168" y="193"/>
                          <a:pt x="168" y="193"/>
                        </a:cubicBezTo>
                        <a:cubicBezTo>
                          <a:pt x="182" y="193"/>
                          <a:pt x="193" y="182"/>
                          <a:pt x="193" y="169"/>
                        </a:cubicBezTo>
                        <a:cubicBezTo>
                          <a:pt x="193" y="25"/>
                          <a:pt x="193" y="25"/>
                          <a:pt x="193" y="25"/>
                        </a:cubicBezTo>
                        <a:cubicBezTo>
                          <a:pt x="193" y="11"/>
                          <a:pt x="182" y="0"/>
                          <a:pt x="168" y="0"/>
                        </a:cubicBezTo>
                        <a:close/>
                      </a:path>
                    </a:pathLst>
                  </a:custGeom>
                  <a:grpFill/>
                  <a:ln>
                    <a:noFill/>
                  </a:ln>
                </p:spPr>
                <p:txBody>
                  <a:bodyPr/>
                  <a:lstStyle/>
                  <a:p>
                    <a:pPr eaLnBrk="1" fontAlgn="auto" hangingPunct="1">
                      <a:spcBef>
                        <a:spcPts val="0"/>
                      </a:spcBef>
                      <a:spcAft>
                        <a:spcPts val="0"/>
                      </a:spcAft>
                      <a:defRPr/>
                    </a:pPr>
                    <a:endParaRPr lang="id-ID">
                      <a:latin typeface="+mn-lt"/>
                      <a:ea typeface="+mn-ea"/>
                      <a:cs typeface="+mn-cs"/>
                    </a:endParaRPr>
                  </a:p>
                </p:txBody>
              </p:sp>
              <p:sp>
                <p:nvSpPr>
                  <p:cNvPr id="22" name="Freeform 16">
                    <a:extLst>
                      <a:ext uri="{FF2B5EF4-FFF2-40B4-BE49-F238E27FC236}">
                        <a16:creationId xmlns:a16="http://schemas.microsoft.com/office/drawing/2014/main" id="{6F5BF05D-0368-4A64-AC4D-0F5EA91E8CEC}"/>
                      </a:ext>
                    </a:extLst>
                  </p:cNvPr>
                  <p:cNvSpPr>
                    <a:spLocks/>
                  </p:cNvSpPr>
                  <p:nvPr/>
                </p:nvSpPr>
                <p:spPr bwMode="auto">
                  <a:xfrm>
                    <a:off x="1093788" y="0"/>
                    <a:ext cx="722312" cy="722313"/>
                  </a:xfrm>
                  <a:custGeom>
                    <a:avLst/>
                    <a:gdLst>
                      <a:gd name="T0" fmla="*/ 168 w 192"/>
                      <a:gd name="T1" fmla="*/ 0 h 192"/>
                      <a:gd name="T2" fmla="*/ 24 w 192"/>
                      <a:gd name="T3" fmla="*/ 0 h 192"/>
                      <a:gd name="T4" fmla="*/ 0 w 192"/>
                      <a:gd name="T5" fmla="*/ 24 h 192"/>
                      <a:gd name="T6" fmla="*/ 0 w 192"/>
                      <a:gd name="T7" fmla="*/ 168 h 192"/>
                      <a:gd name="T8" fmla="*/ 24 w 192"/>
                      <a:gd name="T9" fmla="*/ 192 h 192"/>
                      <a:gd name="T10" fmla="*/ 168 w 192"/>
                      <a:gd name="T11" fmla="*/ 192 h 192"/>
                      <a:gd name="T12" fmla="*/ 192 w 192"/>
                      <a:gd name="T13" fmla="*/ 168 h 192"/>
                      <a:gd name="T14" fmla="*/ 192 w 192"/>
                      <a:gd name="T15" fmla="*/ 24 h 192"/>
                      <a:gd name="T16" fmla="*/ 168 w 192"/>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 h="192">
                        <a:moveTo>
                          <a:pt x="168" y="0"/>
                        </a:moveTo>
                        <a:cubicBezTo>
                          <a:pt x="24" y="0"/>
                          <a:pt x="24" y="0"/>
                          <a:pt x="24" y="0"/>
                        </a:cubicBezTo>
                        <a:cubicBezTo>
                          <a:pt x="11" y="0"/>
                          <a:pt x="0" y="11"/>
                          <a:pt x="0" y="24"/>
                        </a:cubicBezTo>
                        <a:cubicBezTo>
                          <a:pt x="0" y="168"/>
                          <a:pt x="0" y="168"/>
                          <a:pt x="0" y="168"/>
                        </a:cubicBezTo>
                        <a:cubicBezTo>
                          <a:pt x="0" y="182"/>
                          <a:pt x="11" y="192"/>
                          <a:pt x="24" y="192"/>
                        </a:cubicBezTo>
                        <a:cubicBezTo>
                          <a:pt x="168" y="192"/>
                          <a:pt x="168" y="192"/>
                          <a:pt x="168" y="192"/>
                        </a:cubicBezTo>
                        <a:cubicBezTo>
                          <a:pt x="181" y="192"/>
                          <a:pt x="192" y="182"/>
                          <a:pt x="192" y="168"/>
                        </a:cubicBezTo>
                        <a:cubicBezTo>
                          <a:pt x="192" y="24"/>
                          <a:pt x="192" y="24"/>
                          <a:pt x="192" y="24"/>
                        </a:cubicBezTo>
                        <a:cubicBezTo>
                          <a:pt x="192" y="11"/>
                          <a:pt x="181" y="0"/>
                          <a:pt x="168" y="0"/>
                        </a:cubicBezTo>
                        <a:close/>
                      </a:path>
                    </a:pathLst>
                  </a:custGeom>
                  <a:grpFill/>
                  <a:ln>
                    <a:noFill/>
                  </a:ln>
                </p:spPr>
                <p:txBody>
                  <a:bodyPr/>
                  <a:lstStyle/>
                  <a:p>
                    <a:pPr eaLnBrk="1" fontAlgn="auto" hangingPunct="1">
                      <a:spcBef>
                        <a:spcPts val="0"/>
                      </a:spcBef>
                      <a:spcAft>
                        <a:spcPts val="0"/>
                      </a:spcAft>
                      <a:defRPr/>
                    </a:pPr>
                    <a:endParaRPr lang="id-ID">
                      <a:latin typeface="+mn-lt"/>
                      <a:ea typeface="+mn-ea"/>
                      <a:cs typeface="+mn-cs"/>
                    </a:endParaRPr>
                  </a:p>
                </p:txBody>
              </p:sp>
              <p:sp>
                <p:nvSpPr>
                  <p:cNvPr id="23" name="Freeform 17">
                    <a:extLst>
                      <a:ext uri="{FF2B5EF4-FFF2-40B4-BE49-F238E27FC236}">
                        <a16:creationId xmlns:a16="http://schemas.microsoft.com/office/drawing/2014/main" id="{4E1B9AF6-8A3B-4867-BCDD-A0275A47E076}"/>
                      </a:ext>
                    </a:extLst>
                  </p:cNvPr>
                  <p:cNvSpPr>
                    <a:spLocks/>
                  </p:cNvSpPr>
                  <p:nvPr/>
                </p:nvSpPr>
                <p:spPr bwMode="auto">
                  <a:xfrm>
                    <a:off x="1093788" y="1087438"/>
                    <a:ext cx="722312" cy="722313"/>
                  </a:xfrm>
                  <a:custGeom>
                    <a:avLst/>
                    <a:gdLst>
                      <a:gd name="T0" fmla="*/ 168 w 192"/>
                      <a:gd name="T1" fmla="*/ 0 h 192"/>
                      <a:gd name="T2" fmla="*/ 24 w 192"/>
                      <a:gd name="T3" fmla="*/ 0 h 192"/>
                      <a:gd name="T4" fmla="*/ 0 w 192"/>
                      <a:gd name="T5" fmla="*/ 24 h 192"/>
                      <a:gd name="T6" fmla="*/ 0 w 192"/>
                      <a:gd name="T7" fmla="*/ 168 h 192"/>
                      <a:gd name="T8" fmla="*/ 24 w 192"/>
                      <a:gd name="T9" fmla="*/ 192 h 192"/>
                      <a:gd name="T10" fmla="*/ 168 w 192"/>
                      <a:gd name="T11" fmla="*/ 192 h 192"/>
                      <a:gd name="T12" fmla="*/ 192 w 192"/>
                      <a:gd name="T13" fmla="*/ 168 h 192"/>
                      <a:gd name="T14" fmla="*/ 192 w 192"/>
                      <a:gd name="T15" fmla="*/ 24 h 192"/>
                      <a:gd name="T16" fmla="*/ 168 w 192"/>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 h="192">
                        <a:moveTo>
                          <a:pt x="168" y="0"/>
                        </a:moveTo>
                        <a:cubicBezTo>
                          <a:pt x="24" y="0"/>
                          <a:pt x="24" y="0"/>
                          <a:pt x="24" y="0"/>
                        </a:cubicBezTo>
                        <a:cubicBezTo>
                          <a:pt x="11" y="0"/>
                          <a:pt x="0" y="11"/>
                          <a:pt x="0" y="24"/>
                        </a:cubicBezTo>
                        <a:cubicBezTo>
                          <a:pt x="0" y="168"/>
                          <a:pt x="0" y="168"/>
                          <a:pt x="0" y="168"/>
                        </a:cubicBezTo>
                        <a:cubicBezTo>
                          <a:pt x="0" y="181"/>
                          <a:pt x="11" y="192"/>
                          <a:pt x="24" y="192"/>
                        </a:cubicBezTo>
                        <a:cubicBezTo>
                          <a:pt x="168" y="192"/>
                          <a:pt x="168" y="192"/>
                          <a:pt x="168" y="192"/>
                        </a:cubicBezTo>
                        <a:cubicBezTo>
                          <a:pt x="181" y="192"/>
                          <a:pt x="192" y="181"/>
                          <a:pt x="192" y="168"/>
                        </a:cubicBezTo>
                        <a:cubicBezTo>
                          <a:pt x="192" y="24"/>
                          <a:pt x="192" y="24"/>
                          <a:pt x="192" y="24"/>
                        </a:cubicBezTo>
                        <a:cubicBezTo>
                          <a:pt x="192" y="11"/>
                          <a:pt x="181" y="0"/>
                          <a:pt x="168" y="0"/>
                        </a:cubicBezTo>
                        <a:close/>
                      </a:path>
                    </a:pathLst>
                  </a:custGeom>
                  <a:grpFill/>
                  <a:ln>
                    <a:noFill/>
                  </a:ln>
                </p:spPr>
                <p:txBody>
                  <a:bodyPr/>
                  <a:lstStyle/>
                  <a:p>
                    <a:pPr eaLnBrk="1" fontAlgn="auto" hangingPunct="1">
                      <a:spcBef>
                        <a:spcPts val="0"/>
                      </a:spcBef>
                      <a:spcAft>
                        <a:spcPts val="0"/>
                      </a:spcAft>
                      <a:defRPr/>
                    </a:pPr>
                    <a:endParaRPr lang="id-ID">
                      <a:latin typeface="+mn-lt"/>
                      <a:ea typeface="+mn-ea"/>
                      <a:cs typeface="+mn-cs"/>
                    </a:endParaRPr>
                  </a:p>
                </p:txBody>
              </p:sp>
              <p:sp>
                <p:nvSpPr>
                  <p:cNvPr id="24" name="Freeform 18">
                    <a:extLst>
                      <a:ext uri="{FF2B5EF4-FFF2-40B4-BE49-F238E27FC236}">
                        <a16:creationId xmlns:a16="http://schemas.microsoft.com/office/drawing/2014/main" id="{49D7D8FF-D83C-438E-B15D-64AED8B7CAAE}"/>
                      </a:ext>
                    </a:extLst>
                  </p:cNvPr>
                  <p:cNvSpPr>
                    <a:spLocks/>
                  </p:cNvSpPr>
                  <p:nvPr/>
                </p:nvSpPr>
                <p:spPr bwMode="auto">
                  <a:xfrm>
                    <a:off x="1093788" y="2171700"/>
                    <a:ext cx="722312" cy="727075"/>
                  </a:xfrm>
                  <a:custGeom>
                    <a:avLst/>
                    <a:gdLst>
                      <a:gd name="T0" fmla="*/ 168 w 192"/>
                      <a:gd name="T1" fmla="*/ 0 h 193"/>
                      <a:gd name="T2" fmla="*/ 24 w 192"/>
                      <a:gd name="T3" fmla="*/ 0 h 193"/>
                      <a:gd name="T4" fmla="*/ 0 w 192"/>
                      <a:gd name="T5" fmla="*/ 25 h 193"/>
                      <a:gd name="T6" fmla="*/ 0 w 192"/>
                      <a:gd name="T7" fmla="*/ 169 h 193"/>
                      <a:gd name="T8" fmla="*/ 24 w 192"/>
                      <a:gd name="T9" fmla="*/ 193 h 193"/>
                      <a:gd name="T10" fmla="*/ 168 w 192"/>
                      <a:gd name="T11" fmla="*/ 193 h 193"/>
                      <a:gd name="T12" fmla="*/ 192 w 192"/>
                      <a:gd name="T13" fmla="*/ 169 h 193"/>
                      <a:gd name="T14" fmla="*/ 192 w 192"/>
                      <a:gd name="T15" fmla="*/ 25 h 193"/>
                      <a:gd name="T16" fmla="*/ 168 w 192"/>
                      <a:gd name="T17"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 h="193">
                        <a:moveTo>
                          <a:pt x="168" y="0"/>
                        </a:moveTo>
                        <a:cubicBezTo>
                          <a:pt x="24" y="0"/>
                          <a:pt x="24" y="0"/>
                          <a:pt x="24" y="0"/>
                        </a:cubicBezTo>
                        <a:cubicBezTo>
                          <a:pt x="11" y="0"/>
                          <a:pt x="0" y="11"/>
                          <a:pt x="0" y="25"/>
                        </a:cubicBezTo>
                        <a:cubicBezTo>
                          <a:pt x="0" y="169"/>
                          <a:pt x="0" y="169"/>
                          <a:pt x="0" y="169"/>
                        </a:cubicBezTo>
                        <a:cubicBezTo>
                          <a:pt x="0" y="182"/>
                          <a:pt x="11" y="193"/>
                          <a:pt x="24" y="193"/>
                        </a:cubicBezTo>
                        <a:cubicBezTo>
                          <a:pt x="168" y="193"/>
                          <a:pt x="168" y="193"/>
                          <a:pt x="168" y="193"/>
                        </a:cubicBezTo>
                        <a:cubicBezTo>
                          <a:pt x="181" y="193"/>
                          <a:pt x="192" y="182"/>
                          <a:pt x="192" y="169"/>
                        </a:cubicBezTo>
                        <a:cubicBezTo>
                          <a:pt x="192" y="25"/>
                          <a:pt x="192" y="25"/>
                          <a:pt x="192" y="25"/>
                        </a:cubicBezTo>
                        <a:cubicBezTo>
                          <a:pt x="192" y="11"/>
                          <a:pt x="181" y="0"/>
                          <a:pt x="168" y="0"/>
                        </a:cubicBezTo>
                        <a:close/>
                      </a:path>
                    </a:pathLst>
                  </a:custGeom>
                  <a:grpFill/>
                  <a:ln>
                    <a:noFill/>
                  </a:ln>
                </p:spPr>
                <p:txBody>
                  <a:bodyPr/>
                  <a:lstStyle/>
                  <a:p>
                    <a:pPr eaLnBrk="1" fontAlgn="auto" hangingPunct="1">
                      <a:spcBef>
                        <a:spcPts val="0"/>
                      </a:spcBef>
                      <a:spcAft>
                        <a:spcPts val="0"/>
                      </a:spcAft>
                      <a:defRPr/>
                    </a:pPr>
                    <a:endParaRPr lang="id-ID">
                      <a:latin typeface="+mn-lt"/>
                      <a:ea typeface="+mn-ea"/>
                      <a:cs typeface="+mn-cs"/>
                    </a:endParaRPr>
                  </a:p>
                </p:txBody>
              </p:sp>
              <p:sp>
                <p:nvSpPr>
                  <p:cNvPr id="25" name="Freeform 19">
                    <a:extLst>
                      <a:ext uri="{FF2B5EF4-FFF2-40B4-BE49-F238E27FC236}">
                        <a16:creationId xmlns:a16="http://schemas.microsoft.com/office/drawing/2014/main" id="{D12ABE4C-9F38-4CBF-B44B-8464A7D876C2}"/>
                      </a:ext>
                    </a:extLst>
                  </p:cNvPr>
                  <p:cNvSpPr>
                    <a:spLocks/>
                  </p:cNvSpPr>
                  <p:nvPr/>
                </p:nvSpPr>
                <p:spPr bwMode="auto">
                  <a:xfrm>
                    <a:off x="2181225" y="0"/>
                    <a:ext cx="723900" cy="722313"/>
                  </a:xfrm>
                  <a:custGeom>
                    <a:avLst/>
                    <a:gdLst>
                      <a:gd name="T0" fmla="*/ 168 w 192"/>
                      <a:gd name="T1" fmla="*/ 0 h 192"/>
                      <a:gd name="T2" fmla="*/ 24 w 192"/>
                      <a:gd name="T3" fmla="*/ 0 h 192"/>
                      <a:gd name="T4" fmla="*/ 0 w 192"/>
                      <a:gd name="T5" fmla="*/ 24 h 192"/>
                      <a:gd name="T6" fmla="*/ 0 w 192"/>
                      <a:gd name="T7" fmla="*/ 168 h 192"/>
                      <a:gd name="T8" fmla="*/ 24 w 192"/>
                      <a:gd name="T9" fmla="*/ 192 h 192"/>
                      <a:gd name="T10" fmla="*/ 168 w 192"/>
                      <a:gd name="T11" fmla="*/ 192 h 192"/>
                      <a:gd name="T12" fmla="*/ 192 w 192"/>
                      <a:gd name="T13" fmla="*/ 168 h 192"/>
                      <a:gd name="T14" fmla="*/ 192 w 192"/>
                      <a:gd name="T15" fmla="*/ 24 h 192"/>
                      <a:gd name="T16" fmla="*/ 168 w 192"/>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 h="192">
                        <a:moveTo>
                          <a:pt x="168" y="0"/>
                        </a:moveTo>
                        <a:cubicBezTo>
                          <a:pt x="24" y="0"/>
                          <a:pt x="24" y="0"/>
                          <a:pt x="24" y="0"/>
                        </a:cubicBezTo>
                        <a:cubicBezTo>
                          <a:pt x="10" y="0"/>
                          <a:pt x="0" y="11"/>
                          <a:pt x="0" y="24"/>
                        </a:cubicBezTo>
                        <a:cubicBezTo>
                          <a:pt x="0" y="168"/>
                          <a:pt x="0" y="168"/>
                          <a:pt x="0" y="168"/>
                        </a:cubicBezTo>
                        <a:cubicBezTo>
                          <a:pt x="0" y="182"/>
                          <a:pt x="10" y="192"/>
                          <a:pt x="24" y="192"/>
                        </a:cubicBezTo>
                        <a:cubicBezTo>
                          <a:pt x="168" y="192"/>
                          <a:pt x="168" y="192"/>
                          <a:pt x="168" y="192"/>
                        </a:cubicBezTo>
                        <a:cubicBezTo>
                          <a:pt x="181" y="192"/>
                          <a:pt x="192" y="182"/>
                          <a:pt x="192" y="168"/>
                        </a:cubicBezTo>
                        <a:cubicBezTo>
                          <a:pt x="192" y="24"/>
                          <a:pt x="192" y="24"/>
                          <a:pt x="192" y="24"/>
                        </a:cubicBezTo>
                        <a:cubicBezTo>
                          <a:pt x="192" y="11"/>
                          <a:pt x="181" y="0"/>
                          <a:pt x="168" y="0"/>
                        </a:cubicBezTo>
                        <a:close/>
                      </a:path>
                    </a:pathLst>
                  </a:custGeom>
                  <a:grpFill/>
                  <a:ln>
                    <a:noFill/>
                  </a:ln>
                </p:spPr>
                <p:txBody>
                  <a:bodyPr/>
                  <a:lstStyle/>
                  <a:p>
                    <a:pPr eaLnBrk="1" fontAlgn="auto" hangingPunct="1">
                      <a:spcBef>
                        <a:spcPts val="0"/>
                      </a:spcBef>
                      <a:spcAft>
                        <a:spcPts val="0"/>
                      </a:spcAft>
                      <a:defRPr/>
                    </a:pPr>
                    <a:endParaRPr lang="id-ID">
                      <a:latin typeface="+mn-lt"/>
                      <a:ea typeface="+mn-ea"/>
                      <a:cs typeface="+mn-cs"/>
                    </a:endParaRPr>
                  </a:p>
                </p:txBody>
              </p:sp>
              <p:sp>
                <p:nvSpPr>
                  <p:cNvPr id="26" name="Freeform 20">
                    <a:extLst>
                      <a:ext uri="{FF2B5EF4-FFF2-40B4-BE49-F238E27FC236}">
                        <a16:creationId xmlns:a16="http://schemas.microsoft.com/office/drawing/2014/main" id="{B49B1482-3057-427D-9A4A-0D049D878A03}"/>
                      </a:ext>
                    </a:extLst>
                  </p:cNvPr>
                  <p:cNvSpPr>
                    <a:spLocks/>
                  </p:cNvSpPr>
                  <p:nvPr/>
                </p:nvSpPr>
                <p:spPr bwMode="auto">
                  <a:xfrm>
                    <a:off x="2181225" y="1087438"/>
                    <a:ext cx="723900" cy="722313"/>
                  </a:xfrm>
                  <a:custGeom>
                    <a:avLst/>
                    <a:gdLst>
                      <a:gd name="T0" fmla="*/ 168 w 192"/>
                      <a:gd name="T1" fmla="*/ 0 h 192"/>
                      <a:gd name="T2" fmla="*/ 24 w 192"/>
                      <a:gd name="T3" fmla="*/ 0 h 192"/>
                      <a:gd name="T4" fmla="*/ 0 w 192"/>
                      <a:gd name="T5" fmla="*/ 24 h 192"/>
                      <a:gd name="T6" fmla="*/ 0 w 192"/>
                      <a:gd name="T7" fmla="*/ 168 h 192"/>
                      <a:gd name="T8" fmla="*/ 24 w 192"/>
                      <a:gd name="T9" fmla="*/ 192 h 192"/>
                      <a:gd name="T10" fmla="*/ 168 w 192"/>
                      <a:gd name="T11" fmla="*/ 192 h 192"/>
                      <a:gd name="T12" fmla="*/ 192 w 192"/>
                      <a:gd name="T13" fmla="*/ 168 h 192"/>
                      <a:gd name="T14" fmla="*/ 192 w 192"/>
                      <a:gd name="T15" fmla="*/ 24 h 192"/>
                      <a:gd name="T16" fmla="*/ 168 w 192"/>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 h="192">
                        <a:moveTo>
                          <a:pt x="168" y="0"/>
                        </a:moveTo>
                        <a:cubicBezTo>
                          <a:pt x="24" y="0"/>
                          <a:pt x="24" y="0"/>
                          <a:pt x="24" y="0"/>
                        </a:cubicBezTo>
                        <a:cubicBezTo>
                          <a:pt x="10" y="0"/>
                          <a:pt x="0" y="11"/>
                          <a:pt x="0" y="24"/>
                        </a:cubicBezTo>
                        <a:cubicBezTo>
                          <a:pt x="0" y="168"/>
                          <a:pt x="0" y="168"/>
                          <a:pt x="0" y="168"/>
                        </a:cubicBezTo>
                        <a:cubicBezTo>
                          <a:pt x="0" y="181"/>
                          <a:pt x="10" y="192"/>
                          <a:pt x="24" y="192"/>
                        </a:cubicBezTo>
                        <a:cubicBezTo>
                          <a:pt x="168" y="192"/>
                          <a:pt x="168" y="192"/>
                          <a:pt x="168" y="192"/>
                        </a:cubicBezTo>
                        <a:cubicBezTo>
                          <a:pt x="181" y="192"/>
                          <a:pt x="192" y="181"/>
                          <a:pt x="192" y="168"/>
                        </a:cubicBezTo>
                        <a:cubicBezTo>
                          <a:pt x="192" y="24"/>
                          <a:pt x="192" y="24"/>
                          <a:pt x="192" y="24"/>
                        </a:cubicBezTo>
                        <a:cubicBezTo>
                          <a:pt x="192" y="11"/>
                          <a:pt x="181" y="0"/>
                          <a:pt x="168" y="0"/>
                        </a:cubicBezTo>
                        <a:close/>
                      </a:path>
                    </a:pathLst>
                  </a:custGeom>
                  <a:grpFill/>
                  <a:ln>
                    <a:noFill/>
                  </a:ln>
                </p:spPr>
                <p:txBody>
                  <a:bodyPr/>
                  <a:lstStyle/>
                  <a:p>
                    <a:pPr eaLnBrk="1" fontAlgn="auto" hangingPunct="1">
                      <a:spcBef>
                        <a:spcPts val="0"/>
                      </a:spcBef>
                      <a:spcAft>
                        <a:spcPts val="0"/>
                      </a:spcAft>
                      <a:defRPr/>
                    </a:pPr>
                    <a:endParaRPr lang="id-ID">
                      <a:latin typeface="+mn-lt"/>
                      <a:ea typeface="+mn-ea"/>
                      <a:cs typeface="+mn-cs"/>
                    </a:endParaRPr>
                  </a:p>
                </p:txBody>
              </p:sp>
              <p:sp>
                <p:nvSpPr>
                  <p:cNvPr id="27" name="Freeform 21">
                    <a:extLst>
                      <a:ext uri="{FF2B5EF4-FFF2-40B4-BE49-F238E27FC236}">
                        <a16:creationId xmlns:a16="http://schemas.microsoft.com/office/drawing/2014/main" id="{85607501-164E-4D1E-BD48-4D4C92921833}"/>
                      </a:ext>
                    </a:extLst>
                  </p:cNvPr>
                  <p:cNvSpPr>
                    <a:spLocks/>
                  </p:cNvSpPr>
                  <p:nvPr/>
                </p:nvSpPr>
                <p:spPr bwMode="auto">
                  <a:xfrm>
                    <a:off x="2181225" y="2171700"/>
                    <a:ext cx="723900" cy="727075"/>
                  </a:xfrm>
                  <a:custGeom>
                    <a:avLst/>
                    <a:gdLst>
                      <a:gd name="T0" fmla="*/ 168 w 192"/>
                      <a:gd name="T1" fmla="*/ 0 h 193"/>
                      <a:gd name="T2" fmla="*/ 24 w 192"/>
                      <a:gd name="T3" fmla="*/ 0 h 193"/>
                      <a:gd name="T4" fmla="*/ 0 w 192"/>
                      <a:gd name="T5" fmla="*/ 25 h 193"/>
                      <a:gd name="T6" fmla="*/ 0 w 192"/>
                      <a:gd name="T7" fmla="*/ 169 h 193"/>
                      <a:gd name="T8" fmla="*/ 24 w 192"/>
                      <a:gd name="T9" fmla="*/ 193 h 193"/>
                      <a:gd name="T10" fmla="*/ 168 w 192"/>
                      <a:gd name="T11" fmla="*/ 193 h 193"/>
                      <a:gd name="T12" fmla="*/ 192 w 192"/>
                      <a:gd name="T13" fmla="*/ 169 h 193"/>
                      <a:gd name="T14" fmla="*/ 192 w 192"/>
                      <a:gd name="T15" fmla="*/ 25 h 193"/>
                      <a:gd name="T16" fmla="*/ 168 w 192"/>
                      <a:gd name="T17"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 h="193">
                        <a:moveTo>
                          <a:pt x="168" y="0"/>
                        </a:moveTo>
                        <a:cubicBezTo>
                          <a:pt x="24" y="0"/>
                          <a:pt x="24" y="0"/>
                          <a:pt x="24" y="0"/>
                        </a:cubicBezTo>
                        <a:cubicBezTo>
                          <a:pt x="10" y="0"/>
                          <a:pt x="0" y="11"/>
                          <a:pt x="0" y="25"/>
                        </a:cubicBezTo>
                        <a:cubicBezTo>
                          <a:pt x="0" y="169"/>
                          <a:pt x="0" y="169"/>
                          <a:pt x="0" y="169"/>
                        </a:cubicBezTo>
                        <a:cubicBezTo>
                          <a:pt x="0" y="182"/>
                          <a:pt x="10" y="193"/>
                          <a:pt x="24" y="193"/>
                        </a:cubicBezTo>
                        <a:cubicBezTo>
                          <a:pt x="168" y="193"/>
                          <a:pt x="168" y="193"/>
                          <a:pt x="168" y="193"/>
                        </a:cubicBezTo>
                        <a:cubicBezTo>
                          <a:pt x="181" y="193"/>
                          <a:pt x="192" y="182"/>
                          <a:pt x="192" y="169"/>
                        </a:cubicBezTo>
                        <a:cubicBezTo>
                          <a:pt x="192" y="25"/>
                          <a:pt x="192" y="25"/>
                          <a:pt x="192" y="25"/>
                        </a:cubicBezTo>
                        <a:cubicBezTo>
                          <a:pt x="192" y="11"/>
                          <a:pt x="181" y="0"/>
                          <a:pt x="168" y="0"/>
                        </a:cubicBezTo>
                        <a:close/>
                      </a:path>
                    </a:pathLst>
                  </a:custGeom>
                  <a:grpFill/>
                  <a:ln>
                    <a:noFill/>
                  </a:ln>
                </p:spPr>
                <p:txBody>
                  <a:bodyPr/>
                  <a:lstStyle/>
                  <a:p>
                    <a:pPr eaLnBrk="1" fontAlgn="auto" hangingPunct="1">
                      <a:spcBef>
                        <a:spcPts val="0"/>
                      </a:spcBef>
                      <a:spcAft>
                        <a:spcPts val="0"/>
                      </a:spcAft>
                      <a:defRPr/>
                    </a:pPr>
                    <a:endParaRPr lang="id-ID">
                      <a:latin typeface="+mn-lt"/>
                      <a:ea typeface="+mn-ea"/>
                      <a:cs typeface="+mn-cs"/>
                    </a:endParaRPr>
                  </a:p>
                </p:txBody>
              </p:sp>
            </p:grpSp>
            <p:sp>
              <p:nvSpPr>
                <p:cNvPr id="17" name="Freeform 25">
                  <a:extLst>
                    <a:ext uri="{FF2B5EF4-FFF2-40B4-BE49-F238E27FC236}">
                      <a16:creationId xmlns:a16="http://schemas.microsoft.com/office/drawing/2014/main" id="{209E2471-FB5C-40FF-B7B4-6CF55ADAF425}"/>
                    </a:ext>
                  </a:extLst>
                </p:cNvPr>
                <p:cNvSpPr>
                  <a:spLocks/>
                </p:cNvSpPr>
                <p:nvPr/>
              </p:nvSpPr>
              <p:spPr bwMode="auto">
                <a:xfrm rot="5400000">
                  <a:off x="7497374" y="3115159"/>
                  <a:ext cx="147095" cy="129692"/>
                </a:xfrm>
                <a:custGeom>
                  <a:avLst/>
                  <a:gdLst>
                    <a:gd name="T0" fmla="*/ 504 w 896"/>
                    <a:gd name="T1" fmla="*/ 0 h 784"/>
                    <a:gd name="T2" fmla="*/ 116 w 896"/>
                    <a:gd name="T3" fmla="*/ 336 h 784"/>
                    <a:gd name="T4" fmla="*/ 0 w 896"/>
                    <a:gd name="T5" fmla="*/ 336 h 784"/>
                    <a:gd name="T6" fmla="*/ 168 w 896"/>
                    <a:gd name="T7" fmla="*/ 560 h 784"/>
                    <a:gd name="T8" fmla="*/ 336 w 896"/>
                    <a:gd name="T9" fmla="*/ 336 h 784"/>
                    <a:gd name="T10" fmla="*/ 230 w 896"/>
                    <a:gd name="T11" fmla="*/ 336 h 784"/>
                    <a:gd name="T12" fmla="*/ 504 w 896"/>
                    <a:gd name="T13" fmla="*/ 112 h 784"/>
                    <a:gd name="T14" fmla="*/ 784 w 896"/>
                    <a:gd name="T15" fmla="*/ 392 h 784"/>
                    <a:gd name="T16" fmla="*/ 504 w 896"/>
                    <a:gd name="T17" fmla="*/ 672 h 784"/>
                    <a:gd name="T18" fmla="*/ 504 w 896"/>
                    <a:gd name="T19" fmla="*/ 784 h 784"/>
                    <a:gd name="T20" fmla="*/ 896 w 896"/>
                    <a:gd name="T21" fmla="*/ 392 h 784"/>
                    <a:gd name="T22" fmla="*/ 504 w 896"/>
                    <a:gd name="T23" fmla="*/ 0 h 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96" h="784">
                      <a:moveTo>
                        <a:pt x="504" y="0"/>
                      </a:moveTo>
                      <a:cubicBezTo>
                        <a:pt x="307" y="0"/>
                        <a:pt x="144" y="146"/>
                        <a:pt x="116" y="336"/>
                      </a:cubicBezTo>
                      <a:cubicBezTo>
                        <a:pt x="0" y="336"/>
                        <a:pt x="0" y="336"/>
                        <a:pt x="0" y="336"/>
                      </a:cubicBezTo>
                      <a:cubicBezTo>
                        <a:pt x="168" y="560"/>
                        <a:pt x="168" y="560"/>
                        <a:pt x="168" y="560"/>
                      </a:cubicBezTo>
                      <a:cubicBezTo>
                        <a:pt x="336" y="336"/>
                        <a:pt x="336" y="336"/>
                        <a:pt x="336" y="336"/>
                      </a:cubicBezTo>
                      <a:cubicBezTo>
                        <a:pt x="230" y="336"/>
                        <a:pt x="230" y="336"/>
                        <a:pt x="230" y="336"/>
                      </a:cubicBezTo>
                      <a:cubicBezTo>
                        <a:pt x="256" y="208"/>
                        <a:pt x="369" y="112"/>
                        <a:pt x="504" y="112"/>
                      </a:cubicBezTo>
                      <a:cubicBezTo>
                        <a:pt x="658" y="112"/>
                        <a:pt x="784" y="238"/>
                        <a:pt x="784" y="392"/>
                      </a:cubicBezTo>
                      <a:cubicBezTo>
                        <a:pt x="784" y="546"/>
                        <a:pt x="658" y="672"/>
                        <a:pt x="504" y="672"/>
                      </a:cubicBezTo>
                      <a:cubicBezTo>
                        <a:pt x="504" y="784"/>
                        <a:pt x="504" y="784"/>
                        <a:pt x="504" y="784"/>
                      </a:cubicBezTo>
                      <a:cubicBezTo>
                        <a:pt x="721" y="784"/>
                        <a:pt x="896" y="609"/>
                        <a:pt x="896" y="392"/>
                      </a:cubicBezTo>
                      <a:cubicBezTo>
                        <a:pt x="896" y="175"/>
                        <a:pt x="721" y="0"/>
                        <a:pt x="504" y="0"/>
                      </a:cubicBezTo>
                      <a:close/>
                    </a:path>
                  </a:pathLst>
                </a:custGeom>
                <a:solidFill>
                  <a:schemeClr val="bg1">
                    <a:lumMod val="50000"/>
                  </a:schemeClr>
                </a:solidFill>
                <a:ln>
                  <a:noFill/>
                </a:ln>
              </p:spPr>
              <p:txBody>
                <a:bodyPr/>
                <a:lstStyle/>
                <a:p>
                  <a:pPr eaLnBrk="1" fontAlgn="auto" hangingPunct="1">
                    <a:spcBef>
                      <a:spcPts val="0"/>
                    </a:spcBef>
                    <a:spcAft>
                      <a:spcPts val="0"/>
                    </a:spcAft>
                    <a:defRPr/>
                  </a:pPr>
                  <a:endParaRPr lang="id-ID">
                    <a:latin typeface="+mn-lt"/>
                    <a:ea typeface="+mn-ea"/>
                    <a:cs typeface="+mn-cs"/>
                  </a:endParaRPr>
                </a:p>
              </p:txBody>
            </p:sp>
            <p:sp>
              <p:nvSpPr>
                <p:cNvPr id="18" name="Oval 6">
                  <a:extLst>
                    <a:ext uri="{FF2B5EF4-FFF2-40B4-BE49-F238E27FC236}">
                      <a16:creationId xmlns:a16="http://schemas.microsoft.com/office/drawing/2014/main" id="{3062FC19-E9B8-468B-B977-276D0550EB8B}"/>
                    </a:ext>
                  </a:extLst>
                </p:cNvPr>
                <p:cNvSpPr>
                  <a:spLocks/>
                </p:cNvSpPr>
                <p:nvPr/>
              </p:nvSpPr>
              <p:spPr bwMode="auto">
                <a:xfrm>
                  <a:off x="1655734" y="2813782"/>
                  <a:ext cx="127667" cy="95537"/>
                </a:xfrm>
                <a:prstGeom prst="ellipse">
                  <a:avLst/>
                </a:prstGeom>
                <a:solidFill>
                  <a:schemeClr val="accent5"/>
                </a:solidFill>
                <a:ln w="25400" cap="flat">
                  <a:noFill/>
                  <a:prstDash val="solid"/>
                  <a:miter lim="800000"/>
                  <a:headEnd type="none" w="med" len="med"/>
                  <a:tailEnd type="none" w="med" len="med"/>
                </a:ln>
              </p:spPr>
              <p:txBody>
                <a:bodyPr lIns="0" tIns="0" rIns="0" bIns="0"/>
                <a:lstStyle/>
                <a:p>
                  <a:pPr eaLnBrk="1" fontAlgn="auto" hangingPunct="1">
                    <a:spcBef>
                      <a:spcPts val="0"/>
                    </a:spcBef>
                    <a:spcAft>
                      <a:spcPts val="0"/>
                    </a:spcAft>
                    <a:defRPr/>
                  </a:pPr>
                  <a:endParaRPr lang="id-ID">
                    <a:latin typeface="+mn-lt"/>
                    <a:ea typeface="+mn-ea"/>
                    <a:cs typeface="+mn-cs"/>
                  </a:endParaRPr>
                </a:p>
              </p:txBody>
            </p:sp>
          </p:grpSp>
          <p:sp>
            <p:nvSpPr>
              <p:cNvPr id="9" name="TextBox 22">
                <a:extLst>
                  <a:ext uri="{FF2B5EF4-FFF2-40B4-BE49-F238E27FC236}">
                    <a16:creationId xmlns:a16="http://schemas.microsoft.com/office/drawing/2014/main" id="{F5619E21-9796-4D06-97F6-7373549E9620}"/>
                  </a:ext>
                </a:extLst>
              </p:cNvPr>
              <p:cNvSpPr txBox="1">
                <a:spLocks noChangeArrowheads="1"/>
              </p:cNvSpPr>
              <p:nvPr/>
            </p:nvSpPr>
            <p:spPr bwMode="auto">
              <a:xfrm>
                <a:off x="2352830" y="2980591"/>
                <a:ext cx="1179390" cy="230500"/>
              </a:xfrm>
              <a:prstGeom prst="rect">
                <a:avLst/>
              </a:prstGeom>
              <a:noFill/>
              <a:ln>
                <a:noFill/>
              </a:ln>
            </p:spPr>
            <p:txBody>
              <a:bodyPr wrap="none">
                <a:spAutoFit/>
              </a:bodyPr>
              <a:lstStyle>
                <a:lvl1pPr>
                  <a:defRPr>
                    <a:solidFill>
                      <a:schemeClr val="tx1"/>
                    </a:solidFill>
                    <a:latin typeface="等线" panose="02010600030101010101" pitchFamily="2" charset="-122"/>
                    <a:ea typeface="思源黑体 CN Regular"/>
                    <a:cs typeface="思源黑体 CN Regular"/>
                  </a:defRPr>
                </a:lvl1pPr>
                <a:lvl2pPr marL="742950" indent="-285750">
                  <a:defRPr>
                    <a:solidFill>
                      <a:schemeClr val="tx1"/>
                    </a:solidFill>
                    <a:latin typeface="等线" panose="02010600030101010101" pitchFamily="2" charset="-122"/>
                    <a:ea typeface="思源黑体 CN Regular"/>
                    <a:cs typeface="思源黑体 CN Regular"/>
                  </a:defRPr>
                </a:lvl2pPr>
                <a:lvl3pPr marL="1143000" indent="-228600">
                  <a:defRPr>
                    <a:solidFill>
                      <a:schemeClr val="tx1"/>
                    </a:solidFill>
                    <a:latin typeface="等线" panose="02010600030101010101" pitchFamily="2" charset="-122"/>
                    <a:ea typeface="思源黑体 CN Regular"/>
                    <a:cs typeface="思源黑体 CN Regular"/>
                  </a:defRPr>
                </a:lvl3pPr>
                <a:lvl4pPr marL="1600200" indent="-228600">
                  <a:defRPr>
                    <a:solidFill>
                      <a:schemeClr val="tx1"/>
                    </a:solidFill>
                    <a:latin typeface="等线" panose="02010600030101010101" pitchFamily="2" charset="-122"/>
                    <a:ea typeface="思源黑体 CN Regular"/>
                    <a:cs typeface="思源黑体 CN Regular"/>
                  </a:defRPr>
                </a:lvl4pPr>
                <a:lvl5pPr marL="2057400" indent="-228600">
                  <a:defRPr>
                    <a:solidFill>
                      <a:schemeClr val="tx1"/>
                    </a:solidFill>
                    <a:latin typeface="等线" panose="02010600030101010101" pitchFamily="2" charset="-122"/>
                    <a:ea typeface="思源黑体 CN Regular"/>
                    <a:cs typeface="思源黑体 CN Regular"/>
                  </a:defRPr>
                </a:lvl5pPr>
                <a:lvl6pPr marL="2514600" indent="-228600" fontAlgn="base">
                  <a:spcBef>
                    <a:spcPct val="0"/>
                  </a:spcBef>
                  <a:spcAft>
                    <a:spcPct val="0"/>
                  </a:spcAft>
                  <a:defRPr>
                    <a:solidFill>
                      <a:schemeClr val="tx1"/>
                    </a:solidFill>
                    <a:latin typeface="等线" panose="02010600030101010101" pitchFamily="2" charset="-122"/>
                    <a:ea typeface="思源黑体 CN Regular"/>
                    <a:cs typeface="思源黑体 CN Regular"/>
                  </a:defRPr>
                </a:lvl6pPr>
                <a:lvl7pPr marL="2971800" indent="-228600" fontAlgn="base">
                  <a:spcBef>
                    <a:spcPct val="0"/>
                  </a:spcBef>
                  <a:spcAft>
                    <a:spcPct val="0"/>
                  </a:spcAft>
                  <a:defRPr>
                    <a:solidFill>
                      <a:schemeClr val="tx1"/>
                    </a:solidFill>
                    <a:latin typeface="等线" panose="02010600030101010101" pitchFamily="2" charset="-122"/>
                    <a:ea typeface="思源黑体 CN Regular"/>
                    <a:cs typeface="思源黑体 CN Regular"/>
                  </a:defRPr>
                </a:lvl7pPr>
                <a:lvl8pPr marL="3429000" indent="-228600" fontAlgn="base">
                  <a:spcBef>
                    <a:spcPct val="0"/>
                  </a:spcBef>
                  <a:spcAft>
                    <a:spcPct val="0"/>
                  </a:spcAft>
                  <a:defRPr>
                    <a:solidFill>
                      <a:schemeClr val="tx1"/>
                    </a:solidFill>
                    <a:latin typeface="等线" panose="02010600030101010101" pitchFamily="2" charset="-122"/>
                    <a:ea typeface="思源黑体 CN Regular"/>
                    <a:cs typeface="思源黑体 CN Regular"/>
                  </a:defRPr>
                </a:lvl8pPr>
                <a:lvl9pPr marL="3886200" indent="-228600" fontAlgn="base">
                  <a:spcBef>
                    <a:spcPct val="0"/>
                  </a:spcBef>
                  <a:spcAft>
                    <a:spcPct val="0"/>
                  </a:spcAft>
                  <a:defRPr>
                    <a:solidFill>
                      <a:schemeClr val="tx1"/>
                    </a:solidFill>
                    <a:latin typeface="等线" panose="02010600030101010101" pitchFamily="2" charset="-122"/>
                    <a:ea typeface="思源黑体 CN Regular"/>
                    <a:cs typeface="思源黑体 CN Regular"/>
                  </a:defRPr>
                </a:lvl9pPr>
              </a:lstStyle>
              <a:p>
                <a:pPr eaLnBrk="1" hangingPunct="1">
                  <a:defRPr/>
                </a:pPr>
                <a:r>
                  <a:rPr lang="id-ID" altLang="zh-CN" sz="900">
                    <a:solidFill>
                      <a:srgbClr val="A6A6A6"/>
                    </a:solidFill>
                    <a:latin typeface="Arial" panose="020B0604020202020204" pitchFamily="34" charset="0"/>
                  </a:rPr>
                  <a:t>www.inspirasign.com</a:t>
                </a:r>
              </a:p>
            </p:txBody>
          </p:sp>
          <p:sp>
            <p:nvSpPr>
              <p:cNvPr id="10" name="Freeform 29">
                <a:extLst>
                  <a:ext uri="{FF2B5EF4-FFF2-40B4-BE49-F238E27FC236}">
                    <a16:creationId xmlns:a16="http://schemas.microsoft.com/office/drawing/2014/main" id="{82A2B824-7DE6-4B92-BEA6-DED2DC66FEAC}"/>
                  </a:ext>
                </a:extLst>
              </p:cNvPr>
              <p:cNvSpPr>
                <a:spLocks noEditPoints="1"/>
              </p:cNvSpPr>
              <p:nvPr/>
            </p:nvSpPr>
            <p:spPr bwMode="auto">
              <a:xfrm>
                <a:off x="2269747" y="3130720"/>
                <a:ext cx="115507" cy="115250"/>
              </a:xfrm>
              <a:custGeom>
                <a:avLst/>
                <a:gdLst>
                  <a:gd name="T0" fmla="*/ 0 w 636"/>
                  <a:gd name="T1" fmla="*/ 318 h 636"/>
                  <a:gd name="T2" fmla="*/ 636 w 636"/>
                  <a:gd name="T3" fmla="*/ 318 h 636"/>
                  <a:gd name="T4" fmla="*/ 594 w 636"/>
                  <a:gd name="T5" fmla="*/ 308 h 636"/>
                  <a:gd name="T6" fmla="*/ 448 w 636"/>
                  <a:gd name="T7" fmla="*/ 179 h 636"/>
                  <a:gd name="T8" fmla="*/ 594 w 636"/>
                  <a:gd name="T9" fmla="*/ 308 h 636"/>
                  <a:gd name="T10" fmla="*/ 223 w 636"/>
                  <a:gd name="T11" fmla="*/ 486 h 636"/>
                  <a:gd name="T12" fmla="*/ 308 w 636"/>
                  <a:gd name="T13" fmla="*/ 594 h 636"/>
                  <a:gd name="T14" fmla="*/ 329 w 636"/>
                  <a:gd name="T15" fmla="*/ 42 h 636"/>
                  <a:gd name="T16" fmla="*/ 328 w 636"/>
                  <a:gd name="T17" fmla="*/ 184 h 636"/>
                  <a:gd name="T18" fmla="*/ 329 w 636"/>
                  <a:gd name="T19" fmla="*/ 42 h 636"/>
                  <a:gd name="T20" fmla="*/ 510 w 636"/>
                  <a:gd name="T21" fmla="*/ 119 h 636"/>
                  <a:gd name="T22" fmla="*/ 363 w 636"/>
                  <a:gd name="T23" fmla="*/ 45 h 636"/>
                  <a:gd name="T24" fmla="*/ 308 w 636"/>
                  <a:gd name="T25" fmla="*/ 184 h 636"/>
                  <a:gd name="T26" fmla="*/ 307 w 636"/>
                  <a:gd name="T27" fmla="*/ 42 h 636"/>
                  <a:gd name="T28" fmla="*/ 196 w 636"/>
                  <a:gd name="T29" fmla="*/ 160 h 636"/>
                  <a:gd name="T30" fmla="*/ 273 w 636"/>
                  <a:gd name="T31" fmla="*/ 45 h 636"/>
                  <a:gd name="T32" fmla="*/ 207 w 636"/>
                  <a:gd name="T33" fmla="*/ 186 h 636"/>
                  <a:gd name="T34" fmla="*/ 308 w 636"/>
                  <a:gd name="T35" fmla="*/ 308 h 636"/>
                  <a:gd name="T36" fmla="*/ 207 w 636"/>
                  <a:gd name="T37" fmla="*/ 186 h 636"/>
                  <a:gd name="T38" fmla="*/ 308 w 636"/>
                  <a:gd name="T39" fmla="*/ 452 h 636"/>
                  <a:gd name="T40" fmla="*/ 185 w 636"/>
                  <a:gd name="T41" fmla="*/ 328 h 636"/>
                  <a:gd name="T42" fmla="*/ 273 w 636"/>
                  <a:gd name="T43" fmla="*/ 591 h 636"/>
                  <a:gd name="T44" fmla="*/ 204 w 636"/>
                  <a:gd name="T45" fmla="*/ 493 h 636"/>
                  <a:gd name="T46" fmla="*/ 328 w 636"/>
                  <a:gd name="T47" fmla="*/ 594 h 636"/>
                  <a:gd name="T48" fmla="*/ 413 w 636"/>
                  <a:gd name="T49" fmla="*/ 486 h 636"/>
                  <a:gd name="T50" fmla="*/ 328 w 636"/>
                  <a:gd name="T51" fmla="*/ 594 h 636"/>
                  <a:gd name="T52" fmla="*/ 498 w 636"/>
                  <a:gd name="T53" fmla="*/ 528 h 636"/>
                  <a:gd name="T54" fmla="*/ 432 w 636"/>
                  <a:gd name="T55" fmla="*/ 493 h 636"/>
                  <a:gd name="T56" fmla="*/ 328 w 636"/>
                  <a:gd name="T57" fmla="*/ 452 h 636"/>
                  <a:gd name="T58" fmla="*/ 451 w 636"/>
                  <a:gd name="T59" fmla="*/ 328 h 636"/>
                  <a:gd name="T60" fmla="*/ 328 w 636"/>
                  <a:gd name="T61" fmla="*/ 308 h 636"/>
                  <a:gd name="T62" fmla="*/ 429 w 636"/>
                  <a:gd name="T63" fmla="*/ 186 h 636"/>
                  <a:gd name="T64" fmla="*/ 328 w 636"/>
                  <a:gd name="T65" fmla="*/ 308 h 636"/>
                  <a:gd name="T66" fmla="*/ 188 w 636"/>
                  <a:gd name="T67" fmla="*/ 179 h 636"/>
                  <a:gd name="T68" fmla="*/ 42 w 636"/>
                  <a:gd name="T69" fmla="*/ 308 h 636"/>
                  <a:gd name="T70" fmla="*/ 42 w 636"/>
                  <a:gd name="T71" fmla="*/ 328 h 636"/>
                  <a:gd name="T72" fmla="*/ 195 w 636"/>
                  <a:gd name="T73" fmla="*/ 475 h 636"/>
                  <a:gd name="T74" fmla="*/ 42 w 636"/>
                  <a:gd name="T75" fmla="*/ 328 h 636"/>
                  <a:gd name="T76" fmla="*/ 441 w 636"/>
                  <a:gd name="T77" fmla="*/ 475 h 636"/>
                  <a:gd name="T78" fmla="*/ 594 w 636"/>
                  <a:gd name="T79" fmla="*/ 328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36" h="636">
                    <a:moveTo>
                      <a:pt x="318" y="0"/>
                    </a:moveTo>
                    <a:cubicBezTo>
                      <a:pt x="142" y="0"/>
                      <a:pt x="0" y="142"/>
                      <a:pt x="0" y="318"/>
                    </a:cubicBezTo>
                    <a:cubicBezTo>
                      <a:pt x="0" y="494"/>
                      <a:pt x="142" y="636"/>
                      <a:pt x="318" y="636"/>
                    </a:cubicBezTo>
                    <a:cubicBezTo>
                      <a:pt x="494" y="636"/>
                      <a:pt x="636" y="494"/>
                      <a:pt x="636" y="318"/>
                    </a:cubicBezTo>
                    <a:cubicBezTo>
                      <a:pt x="636" y="142"/>
                      <a:pt x="494" y="0"/>
                      <a:pt x="318" y="0"/>
                    </a:cubicBezTo>
                    <a:close/>
                    <a:moveTo>
                      <a:pt x="594" y="308"/>
                    </a:moveTo>
                    <a:cubicBezTo>
                      <a:pt x="471" y="308"/>
                      <a:pt x="471" y="308"/>
                      <a:pt x="471" y="308"/>
                    </a:cubicBezTo>
                    <a:cubicBezTo>
                      <a:pt x="470" y="262"/>
                      <a:pt x="462" y="219"/>
                      <a:pt x="448" y="179"/>
                    </a:cubicBezTo>
                    <a:cubicBezTo>
                      <a:pt x="476" y="168"/>
                      <a:pt x="501" y="152"/>
                      <a:pt x="525" y="134"/>
                    </a:cubicBezTo>
                    <a:cubicBezTo>
                      <a:pt x="566" y="181"/>
                      <a:pt x="592" y="241"/>
                      <a:pt x="594" y="308"/>
                    </a:cubicBezTo>
                    <a:close/>
                    <a:moveTo>
                      <a:pt x="307" y="594"/>
                    </a:moveTo>
                    <a:cubicBezTo>
                      <a:pt x="273" y="566"/>
                      <a:pt x="244" y="529"/>
                      <a:pt x="223" y="486"/>
                    </a:cubicBezTo>
                    <a:cubicBezTo>
                      <a:pt x="250" y="478"/>
                      <a:pt x="278" y="473"/>
                      <a:pt x="308" y="472"/>
                    </a:cubicBezTo>
                    <a:cubicBezTo>
                      <a:pt x="308" y="594"/>
                      <a:pt x="308" y="594"/>
                      <a:pt x="308" y="594"/>
                    </a:cubicBezTo>
                    <a:cubicBezTo>
                      <a:pt x="307" y="594"/>
                      <a:pt x="307" y="594"/>
                      <a:pt x="307" y="594"/>
                    </a:cubicBezTo>
                    <a:close/>
                    <a:moveTo>
                      <a:pt x="329" y="42"/>
                    </a:moveTo>
                    <a:cubicBezTo>
                      <a:pt x="368" y="74"/>
                      <a:pt x="400" y="117"/>
                      <a:pt x="421" y="167"/>
                    </a:cubicBezTo>
                    <a:cubicBezTo>
                      <a:pt x="392" y="177"/>
                      <a:pt x="361" y="183"/>
                      <a:pt x="328" y="184"/>
                    </a:cubicBezTo>
                    <a:cubicBezTo>
                      <a:pt x="328" y="42"/>
                      <a:pt x="328" y="42"/>
                      <a:pt x="328" y="42"/>
                    </a:cubicBezTo>
                    <a:cubicBezTo>
                      <a:pt x="329" y="42"/>
                      <a:pt x="329" y="42"/>
                      <a:pt x="329" y="42"/>
                    </a:cubicBezTo>
                    <a:close/>
                    <a:moveTo>
                      <a:pt x="363" y="45"/>
                    </a:moveTo>
                    <a:cubicBezTo>
                      <a:pt x="420" y="55"/>
                      <a:pt x="471" y="81"/>
                      <a:pt x="510" y="119"/>
                    </a:cubicBezTo>
                    <a:cubicBezTo>
                      <a:pt x="489" y="136"/>
                      <a:pt x="466" y="150"/>
                      <a:pt x="440" y="160"/>
                    </a:cubicBezTo>
                    <a:cubicBezTo>
                      <a:pt x="421" y="116"/>
                      <a:pt x="395" y="77"/>
                      <a:pt x="363" y="45"/>
                    </a:cubicBezTo>
                    <a:close/>
                    <a:moveTo>
                      <a:pt x="308" y="42"/>
                    </a:moveTo>
                    <a:cubicBezTo>
                      <a:pt x="308" y="184"/>
                      <a:pt x="308" y="184"/>
                      <a:pt x="308" y="184"/>
                    </a:cubicBezTo>
                    <a:cubicBezTo>
                      <a:pt x="275" y="183"/>
                      <a:pt x="244" y="177"/>
                      <a:pt x="215" y="167"/>
                    </a:cubicBezTo>
                    <a:cubicBezTo>
                      <a:pt x="236" y="117"/>
                      <a:pt x="268" y="74"/>
                      <a:pt x="307" y="42"/>
                    </a:cubicBezTo>
                    <a:cubicBezTo>
                      <a:pt x="307" y="42"/>
                      <a:pt x="307" y="42"/>
                      <a:pt x="308" y="42"/>
                    </a:cubicBezTo>
                    <a:close/>
                    <a:moveTo>
                      <a:pt x="196" y="160"/>
                    </a:moveTo>
                    <a:cubicBezTo>
                      <a:pt x="171" y="150"/>
                      <a:pt x="147" y="136"/>
                      <a:pt x="126" y="119"/>
                    </a:cubicBezTo>
                    <a:cubicBezTo>
                      <a:pt x="165" y="81"/>
                      <a:pt x="216" y="55"/>
                      <a:pt x="273" y="45"/>
                    </a:cubicBezTo>
                    <a:cubicBezTo>
                      <a:pt x="241" y="77"/>
                      <a:pt x="215" y="116"/>
                      <a:pt x="196" y="160"/>
                    </a:cubicBezTo>
                    <a:close/>
                    <a:moveTo>
                      <a:pt x="207" y="186"/>
                    </a:moveTo>
                    <a:cubicBezTo>
                      <a:pt x="239" y="197"/>
                      <a:pt x="273" y="204"/>
                      <a:pt x="308" y="205"/>
                    </a:cubicBezTo>
                    <a:cubicBezTo>
                      <a:pt x="308" y="308"/>
                      <a:pt x="308" y="308"/>
                      <a:pt x="308" y="308"/>
                    </a:cubicBezTo>
                    <a:cubicBezTo>
                      <a:pt x="185" y="308"/>
                      <a:pt x="185" y="308"/>
                      <a:pt x="185" y="308"/>
                    </a:cubicBezTo>
                    <a:cubicBezTo>
                      <a:pt x="186" y="265"/>
                      <a:pt x="194" y="224"/>
                      <a:pt x="207" y="186"/>
                    </a:cubicBezTo>
                    <a:close/>
                    <a:moveTo>
                      <a:pt x="308" y="328"/>
                    </a:moveTo>
                    <a:cubicBezTo>
                      <a:pt x="308" y="452"/>
                      <a:pt x="308" y="452"/>
                      <a:pt x="308" y="452"/>
                    </a:cubicBezTo>
                    <a:cubicBezTo>
                      <a:pt x="275" y="453"/>
                      <a:pt x="244" y="458"/>
                      <a:pt x="215" y="468"/>
                    </a:cubicBezTo>
                    <a:cubicBezTo>
                      <a:pt x="197" y="425"/>
                      <a:pt x="186" y="378"/>
                      <a:pt x="185" y="328"/>
                    </a:cubicBezTo>
                    <a:lnTo>
                      <a:pt x="308" y="328"/>
                    </a:lnTo>
                    <a:close/>
                    <a:moveTo>
                      <a:pt x="273" y="591"/>
                    </a:moveTo>
                    <a:cubicBezTo>
                      <a:pt x="222" y="582"/>
                      <a:pt x="176" y="560"/>
                      <a:pt x="138" y="528"/>
                    </a:cubicBezTo>
                    <a:cubicBezTo>
                      <a:pt x="158" y="514"/>
                      <a:pt x="180" y="502"/>
                      <a:pt x="204" y="493"/>
                    </a:cubicBezTo>
                    <a:cubicBezTo>
                      <a:pt x="222" y="531"/>
                      <a:pt x="245" y="563"/>
                      <a:pt x="273" y="591"/>
                    </a:cubicBezTo>
                    <a:close/>
                    <a:moveTo>
                      <a:pt x="328" y="594"/>
                    </a:moveTo>
                    <a:cubicBezTo>
                      <a:pt x="328" y="472"/>
                      <a:pt x="328" y="472"/>
                      <a:pt x="328" y="472"/>
                    </a:cubicBezTo>
                    <a:cubicBezTo>
                      <a:pt x="358" y="473"/>
                      <a:pt x="386" y="478"/>
                      <a:pt x="413" y="486"/>
                    </a:cubicBezTo>
                    <a:cubicBezTo>
                      <a:pt x="392" y="529"/>
                      <a:pt x="363" y="566"/>
                      <a:pt x="329" y="594"/>
                    </a:cubicBezTo>
                    <a:cubicBezTo>
                      <a:pt x="329" y="594"/>
                      <a:pt x="329" y="594"/>
                      <a:pt x="328" y="594"/>
                    </a:cubicBezTo>
                    <a:close/>
                    <a:moveTo>
                      <a:pt x="432" y="493"/>
                    </a:moveTo>
                    <a:cubicBezTo>
                      <a:pt x="456" y="502"/>
                      <a:pt x="478" y="514"/>
                      <a:pt x="498" y="528"/>
                    </a:cubicBezTo>
                    <a:cubicBezTo>
                      <a:pt x="460" y="560"/>
                      <a:pt x="414" y="582"/>
                      <a:pt x="363" y="591"/>
                    </a:cubicBezTo>
                    <a:cubicBezTo>
                      <a:pt x="391" y="563"/>
                      <a:pt x="414" y="531"/>
                      <a:pt x="432" y="493"/>
                    </a:cubicBezTo>
                    <a:close/>
                    <a:moveTo>
                      <a:pt x="421" y="468"/>
                    </a:moveTo>
                    <a:cubicBezTo>
                      <a:pt x="392" y="458"/>
                      <a:pt x="361" y="453"/>
                      <a:pt x="328" y="452"/>
                    </a:cubicBezTo>
                    <a:cubicBezTo>
                      <a:pt x="328" y="328"/>
                      <a:pt x="328" y="328"/>
                      <a:pt x="328" y="328"/>
                    </a:cubicBezTo>
                    <a:cubicBezTo>
                      <a:pt x="451" y="328"/>
                      <a:pt x="451" y="328"/>
                      <a:pt x="451" y="328"/>
                    </a:cubicBezTo>
                    <a:cubicBezTo>
                      <a:pt x="450" y="378"/>
                      <a:pt x="439" y="425"/>
                      <a:pt x="421" y="468"/>
                    </a:cubicBezTo>
                    <a:close/>
                    <a:moveTo>
                      <a:pt x="328" y="308"/>
                    </a:moveTo>
                    <a:cubicBezTo>
                      <a:pt x="328" y="205"/>
                      <a:pt x="328" y="205"/>
                      <a:pt x="328" y="205"/>
                    </a:cubicBezTo>
                    <a:cubicBezTo>
                      <a:pt x="363" y="204"/>
                      <a:pt x="397" y="197"/>
                      <a:pt x="429" y="186"/>
                    </a:cubicBezTo>
                    <a:cubicBezTo>
                      <a:pt x="442" y="224"/>
                      <a:pt x="450" y="265"/>
                      <a:pt x="451" y="308"/>
                    </a:cubicBezTo>
                    <a:lnTo>
                      <a:pt x="328" y="308"/>
                    </a:lnTo>
                    <a:close/>
                    <a:moveTo>
                      <a:pt x="111" y="134"/>
                    </a:moveTo>
                    <a:cubicBezTo>
                      <a:pt x="135" y="152"/>
                      <a:pt x="160" y="168"/>
                      <a:pt x="188" y="179"/>
                    </a:cubicBezTo>
                    <a:cubicBezTo>
                      <a:pt x="174" y="219"/>
                      <a:pt x="166" y="262"/>
                      <a:pt x="165" y="308"/>
                    </a:cubicBezTo>
                    <a:cubicBezTo>
                      <a:pt x="42" y="308"/>
                      <a:pt x="42" y="308"/>
                      <a:pt x="42" y="308"/>
                    </a:cubicBezTo>
                    <a:cubicBezTo>
                      <a:pt x="44" y="241"/>
                      <a:pt x="70" y="181"/>
                      <a:pt x="111" y="134"/>
                    </a:cubicBezTo>
                    <a:close/>
                    <a:moveTo>
                      <a:pt x="42" y="328"/>
                    </a:moveTo>
                    <a:cubicBezTo>
                      <a:pt x="165" y="328"/>
                      <a:pt x="165" y="328"/>
                      <a:pt x="165" y="328"/>
                    </a:cubicBezTo>
                    <a:cubicBezTo>
                      <a:pt x="166" y="381"/>
                      <a:pt x="177" y="430"/>
                      <a:pt x="195" y="475"/>
                    </a:cubicBezTo>
                    <a:cubicBezTo>
                      <a:pt x="169" y="485"/>
                      <a:pt x="145" y="498"/>
                      <a:pt x="123" y="514"/>
                    </a:cubicBezTo>
                    <a:cubicBezTo>
                      <a:pt x="75" y="466"/>
                      <a:pt x="44" y="401"/>
                      <a:pt x="42" y="328"/>
                    </a:cubicBezTo>
                    <a:close/>
                    <a:moveTo>
                      <a:pt x="513" y="514"/>
                    </a:moveTo>
                    <a:cubicBezTo>
                      <a:pt x="491" y="498"/>
                      <a:pt x="467" y="485"/>
                      <a:pt x="441" y="475"/>
                    </a:cubicBezTo>
                    <a:cubicBezTo>
                      <a:pt x="459" y="430"/>
                      <a:pt x="470" y="381"/>
                      <a:pt x="471" y="328"/>
                    </a:cubicBezTo>
                    <a:cubicBezTo>
                      <a:pt x="594" y="328"/>
                      <a:pt x="594" y="328"/>
                      <a:pt x="594" y="328"/>
                    </a:cubicBezTo>
                    <a:cubicBezTo>
                      <a:pt x="592" y="401"/>
                      <a:pt x="561" y="466"/>
                      <a:pt x="513" y="514"/>
                    </a:cubicBezTo>
                    <a:close/>
                  </a:path>
                </a:pathLst>
              </a:custGeom>
              <a:solidFill>
                <a:schemeClr val="bg1">
                  <a:lumMod val="50000"/>
                </a:schemeClr>
              </a:solidFill>
              <a:ln>
                <a:noFill/>
              </a:ln>
            </p:spPr>
            <p:txBody>
              <a:bodyPr/>
              <a:lstStyle/>
              <a:p>
                <a:pPr eaLnBrk="1" fontAlgn="auto" hangingPunct="1">
                  <a:spcBef>
                    <a:spcPts val="0"/>
                  </a:spcBef>
                  <a:spcAft>
                    <a:spcPts val="0"/>
                  </a:spcAft>
                  <a:defRPr/>
                </a:pPr>
                <a:endParaRPr lang="id-ID">
                  <a:latin typeface="+mn-lt"/>
                  <a:ea typeface="+mn-ea"/>
                  <a:cs typeface="+mn-cs"/>
                </a:endParaRPr>
              </a:p>
            </p:txBody>
          </p:sp>
        </p:grpSp>
        <p:sp>
          <p:nvSpPr>
            <p:cNvPr id="7" name="圆角矩形 1">
              <a:extLst>
                <a:ext uri="{FF2B5EF4-FFF2-40B4-BE49-F238E27FC236}">
                  <a16:creationId xmlns:a16="http://schemas.microsoft.com/office/drawing/2014/main" id="{A51B3E8A-7183-4071-9B0F-94B0241B99CF}"/>
                </a:ext>
              </a:extLst>
            </p:cNvPr>
            <p:cNvSpPr/>
            <p:nvPr/>
          </p:nvSpPr>
          <p:spPr>
            <a:xfrm>
              <a:off x="3766419" y="2081089"/>
              <a:ext cx="7946156" cy="3996856"/>
            </a:xfrm>
            <a:prstGeom prst="roundRect">
              <a:avLst>
                <a:gd name="adj" fmla="val 87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8" name="Rectangle 5">
            <a:extLst>
              <a:ext uri="{FF2B5EF4-FFF2-40B4-BE49-F238E27FC236}">
                <a16:creationId xmlns:a16="http://schemas.microsoft.com/office/drawing/2014/main" id="{6D3C8C3D-D51D-4D4F-A3F0-F7C580F13F1E}"/>
              </a:ext>
            </a:extLst>
          </p:cNvPr>
          <p:cNvSpPr/>
          <p:nvPr/>
        </p:nvSpPr>
        <p:spPr>
          <a:xfrm>
            <a:off x="595313" y="1662113"/>
            <a:ext cx="3095625" cy="17462"/>
          </a:xfrm>
          <a:prstGeom prst="rect">
            <a:avLst/>
          </a:prstGeom>
          <a:gradFill flip="none" rotWithShape="1">
            <a:gsLst>
              <a:gs pos="0">
                <a:schemeClr val="bg1">
                  <a:alpha val="0"/>
                </a:schemeClr>
              </a:gs>
              <a:gs pos="44000">
                <a:schemeClr val="bg1">
                  <a:alpha val="27000"/>
                </a:schemeClr>
              </a:gs>
              <a:gs pos="100000">
                <a:schemeClr val="bg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28772"/>
          </a:p>
        </p:txBody>
      </p:sp>
      <p:pic>
        <p:nvPicPr>
          <p:cNvPr id="29" name="图片 32">
            <a:extLst>
              <a:ext uri="{FF2B5EF4-FFF2-40B4-BE49-F238E27FC236}">
                <a16:creationId xmlns:a16="http://schemas.microsoft.com/office/drawing/2014/main" id="{1D292655-889F-4A56-B1B7-7AAA4DF9166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028238" y="230188"/>
            <a:ext cx="1828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标题 1"/>
          <p:cNvSpPr>
            <a:spLocks noGrp="1"/>
          </p:cNvSpPr>
          <p:nvPr>
            <p:ph type="title"/>
          </p:nvPr>
        </p:nvSpPr>
        <p:spPr>
          <a:xfrm>
            <a:off x="479423" y="611490"/>
            <a:ext cx="6786465" cy="590931"/>
          </a:xfrm>
          <a:prstGeom prst="rect">
            <a:avLst/>
          </a:prstGeom>
          <a:ln>
            <a:noFill/>
          </a:ln>
        </p:spPr>
        <p:txBody>
          <a:bodyPr wrap="square">
            <a:spAutoFit/>
          </a:bodyPr>
          <a:lstStyle>
            <a:lvl1pPr>
              <a:defRPr lang="zh-CN" altLang="en-US" sz="3600" kern="0" spc="400" dirty="0">
                <a:solidFill>
                  <a:schemeClr val="bg1">
                    <a:lumMod val="95000"/>
                  </a:schemeClr>
                </a:solidFill>
                <a:latin typeface="思源黑体 CN Regular" panose="020B0500000000000000" pitchFamily="34" charset="-122"/>
                <a:ea typeface="思源黑体 CN Regular" panose="020B0500000000000000" pitchFamily="34" charset="-122"/>
              </a:defRPr>
            </a:lvl1pPr>
          </a:lstStyle>
          <a:p>
            <a:pPr lvl="0"/>
            <a:r>
              <a:rPr lang="zh-CN" altLang="en-US"/>
              <a:t>单击此处编辑母版标题样式</a:t>
            </a:r>
            <a:endParaRPr lang="zh-CN" altLang="en-US" dirty="0"/>
          </a:p>
        </p:txBody>
      </p:sp>
      <p:sp>
        <p:nvSpPr>
          <p:cNvPr id="37" name="内容占位符 17"/>
          <p:cNvSpPr>
            <a:spLocks noGrp="1"/>
          </p:cNvSpPr>
          <p:nvPr>
            <p:ph sz="quarter" idx="10"/>
          </p:nvPr>
        </p:nvSpPr>
        <p:spPr>
          <a:xfrm>
            <a:off x="479424" y="2133600"/>
            <a:ext cx="1974409" cy="769441"/>
          </a:xfrm>
          <a:prstGeom prst="rect">
            <a:avLst/>
          </a:prstGeom>
        </p:spPr>
        <p:txBody>
          <a:bodyPr wrap="square">
            <a:spAutoFit/>
          </a:bodyPr>
          <a:lstStyle>
            <a:lvl1pPr marL="0" indent="0">
              <a:lnSpc>
                <a:spcPct val="110000"/>
              </a:lnSpc>
              <a:buFontTx/>
              <a:buNone/>
              <a:defRPr sz="2000" kern="0" spc="130" baseline="0">
                <a:solidFill>
                  <a:schemeClr val="bg1">
                    <a:lumMod val="95000"/>
                  </a:schemeClr>
                </a:solidFill>
                <a:latin typeface="+mn-ea"/>
                <a:ea typeface="+mn-ea"/>
              </a:defRPr>
            </a:lvl1pPr>
          </a:lstStyle>
          <a:p>
            <a:pPr lvl="0"/>
            <a:r>
              <a:rPr lang="zh-CN" altLang="en-US"/>
              <a:t>编辑母版文本样式</a:t>
            </a:r>
          </a:p>
        </p:txBody>
      </p:sp>
      <p:sp>
        <p:nvSpPr>
          <p:cNvPr id="38" name="Subtitle 2"/>
          <p:cNvSpPr>
            <a:spLocks noGrp="1"/>
          </p:cNvSpPr>
          <p:nvPr>
            <p:ph type="subTitle" idx="1"/>
          </p:nvPr>
        </p:nvSpPr>
        <p:spPr>
          <a:xfrm>
            <a:off x="479425" y="1259772"/>
            <a:ext cx="4471686" cy="452020"/>
          </a:xfrm>
        </p:spPr>
        <p:txBody>
          <a:bodyPr wrap="square">
            <a:spAutoFit/>
          </a:bodyPr>
          <a:lstStyle>
            <a:lvl1pPr marL="0" indent="0" algn="l">
              <a:buNone/>
              <a:defRPr sz="2000">
                <a:solidFill>
                  <a:schemeClr val="bg1">
                    <a:lumMod val="95000"/>
                  </a:schemeClr>
                </a:solidFill>
                <a:latin typeface="思源黑体 CN Light" panose="020B0300000000000000" pitchFamily="34" charset="-122"/>
                <a:ea typeface="思源黑体 CN Light" panose="020B0300000000000000"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Tree>
    <p:extLst>
      <p:ext uri="{BB962C8B-B14F-4D97-AF65-F5344CB8AC3E}">
        <p14:creationId xmlns:p14="http://schemas.microsoft.com/office/powerpoint/2010/main" val="30719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1_with code frame short">
    <p:spTree>
      <p:nvGrpSpPr>
        <p:cNvPr id="1" name=""/>
        <p:cNvGrpSpPr/>
        <p:nvPr/>
      </p:nvGrpSpPr>
      <p:grpSpPr>
        <a:xfrm>
          <a:off x="0" y="0"/>
          <a:ext cx="0" cy="0"/>
          <a:chOff x="0" y="0"/>
          <a:chExt cx="0" cy="0"/>
        </a:xfrm>
      </p:grpSpPr>
      <p:grpSp>
        <p:nvGrpSpPr>
          <p:cNvPr id="2" name="Group 3">
            <a:extLst>
              <a:ext uri="{FF2B5EF4-FFF2-40B4-BE49-F238E27FC236}">
                <a16:creationId xmlns:a16="http://schemas.microsoft.com/office/drawing/2014/main" id="{B2ECEC8D-2C01-46BC-81A1-A94D272ACD6B}"/>
              </a:ext>
            </a:extLst>
          </p:cNvPr>
          <p:cNvGrpSpPr>
            <a:grpSpLocks/>
          </p:cNvGrpSpPr>
          <p:nvPr/>
        </p:nvGrpSpPr>
        <p:grpSpPr bwMode="auto">
          <a:xfrm>
            <a:off x="2051050" y="101600"/>
            <a:ext cx="8259763" cy="6654800"/>
            <a:chOff x="-56272" y="1893149"/>
            <a:chExt cx="7002002" cy="5196967"/>
          </a:xfrm>
        </p:grpSpPr>
        <p:grpSp>
          <p:nvGrpSpPr>
            <p:cNvPr id="3" name="Group 4">
              <a:extLst>
                <a:ext uri="{FF2B5EF4-FFF2-40B4-BE49-F238E27FC236}">
                  <a16:creationId xmlns:a16="http://schemas.microsoft.com/office/drawing/2014/main" id="{CB1F7E18-AA03-44FE-9087-638A24E46178}"/>
                </a:ext>
              </a:extLst>
            </p:cNvPr>
            <p:cNvGrpSpPr>
              <a:grpSpLocks/>
            </p:cNvGrpSpPr>
            <p:nvPr/>
          </p:nvGrpSpPr>
          <p:grpSpPr bwMode="auto">
            <a:xfrm>
              <a:off x="-56272" y="1893149"/>
              <a:ext cx="7002002" cy="5196967"/>
              <a:chOff x="1017405" y="2693983"/>
              <a:chExt cx="6794664" cy="5043077"/>
            </a:xfrm>
          </p:grpSpPr>
          <p:grpSp>
            <p:nvGrpSpPr>
              <p:cNvPr id="5" name="Group 6">
                <a:extLst>
                  <a:ext uri="{FF2B5EF4-FFF2-40B4-BE49-F238E27FC236}">
                    <a16:creationId xmlns:a16="http://schemas.microsoft.com/office/drawing/2014/main" id="{7AF75C71-E161-4A2D-91EF-9D51FB298527}"/>
                  </a:ext>
                </a:extLst>
              </p:cNvPr>
              <p:cNvGrpSpPr>
                <a:grpSpLocks/>
              </p:cNvGrpSpPr>
              <p:nvPr/>
            </p:nvGrpSpPr>
            <p:grpSpPr bwMode="auto">
              <a:xfrm>
                <a:off x="1017405" y="2693983"/>
                <a:ext cx="6794664" cy="5043077"/>
                <a:chOff x="1017405" y="2693983"/>
                <a:chExt cx="6794664" cy="5043077"/>
              </a:xfrm>
            </p:grpSpPr>
            <p:sp>
              <p:nvSpPr>
                <p:cNvPr id="8" name="AutoShape 1">
                  <a:extLst>
                    <a:ext uri="{FF2B5EF4-FFF2-40B4-BE49-F238E27FC236}">
                      <a16:creationId xmlns:a16="http://schemas.microsoft.com/office/drawing/2014/main" id="{1480DFB7-7418-4A8C-B5F0-B264D683DF98}"/>
                    </a:ext>
                  </a:extLst>
                </p:cNvPr>
                <p:cNvSpPr>
                  <a:spLocks/>
                </p:cNvSpPr>
                <p:nvPr/>
              </p:nvSpPr>
              <p:spPr bwMode="auto">
                <a:xfrm>
                  <a:off x="1017405" y="2693983"/>
                  <a:ext cx="6794664" cy="5043077"/>
                </a:xfrm>
                <a:prstGeom prst="roundRect">
                  <a:avLst>
                    <a:gd name="adj" fmla="val 1292"/>
                  </a:avLst>
                </a:prstGeom>
                <a:solidFill>
                  <a:schemeClr val="tx2"/>
                </a:solidFill>
                <a:ln w="25400" cap="flat">
                  <a:noFill/>
                  <a:prstDash val="solid"/>
                  <a:miter lim="800000"/>
                  <a:headEnd type="none" w="med" len="med"/>
                  <a:tailEnd type="none" w="med" len="med"/>
                </a:ln>
                <a:effectLst>
                  <a:outerShdw blurRad="254000" dist="114299" dir="5340024" algn="ctr" rotWithShape="0">
                    <a:schemeClr val="bg2">
                      <a:alpha val="39000"/>
                    </a:schemeClr>
                  </a:outerShdw>
                </a:effectLst>
              </p:spPr>
              <p:txBody>
                <a:bodyPr lIns="0" tIns="0" rIns="0" bIns="0"/>
                <a:lstStyle/>
                <a:p>
                  <a:pPr eaLnBrk="1" fontAlgn="auto" hangingPunct="1">
                    <a:spcBef>
                      <a:spcPts val="0"/>
                    </a:spcBef>
                    <a:spcAft>
                      <a:spcPts val="0"/>
                    </a:spcAft>
                    <a:defRPr/>
                  </a:pPr>
                  <a:endParaRPr lang="id-ID">
                    <a:latin typeface="+mn-lt"/>
                    <a:ea typeface="+mn-ea"/>
                    <a:cs typeface="+mn-cs"/>
                  </a:endParaRPr>
                </a:p>
              </p:txBody>
            </p:sp>
            <p:sp>
              <p:nvSpPr>
                <p:cNvPr id="9" name="Rectangle 2">
                  <a:extLst>
                    <a:ext uri="{FF2B5EF4-FFF2-40B4-BE49-F238E27FC236}">
                      <a16:creationId xmlns:a16="http://schemas.microsoft.com/office/drawing/2014/main" id="{65B26BD4-B403-42FA-B0E4-4FC75EFB835F}"/>
                    </a:ext>
                  </a:extLst>
                </p:cNvPr>
                <p:cNvSpPr>
                  <a:spLocks/>
                </p:cNvSpPr>
                <p:nvPr/>
              </p:nvSpPr>
              <p:spPr bwMode="auto">
                <a:xfrm>
                  <a:off x="1017405" y="3024815"/>
                  <a:ext cx="6794664" cy="316395"/>
                </a:xfrm>
                <a:prstGeom prst="rect">
                  <a:avLst/>
                </a:prstGeom>
                <a:solidFill>
                  <a:srgbClr val="CDCDCD"/>
                </a:solidFill>
                <a:ln w="25400">
                  <a:solidFill>
                    <a:srgbClr val="CDCDCD"/>
                  </a:solidFill>
                  <a:miter lim="800000"/>
                  <a:headEnd/>
                  <a:tailEnd/>
                </a:ln>
              </p:spPr>
              <p:txBody>
                <a:bodyPr lIns="0" tIns="0" rIns="0" bIns="0"/>
                <a:lstStyle>
                  <a:lvl1pPr>
                    <a:defRPr>
                      <a:solidFill>
                        <a:schemeClr val="tx1"/>
                      </a:solidFill>
                      <a:latin typeface="等线" panose="02010600030101010101" pitchFamily="2" charset="-122"/>
                      <a:ea typeface="思源黑体 CN Regular"/>
                      <a:cs typeface="思源黑体 CN Regular"/>
                    </a:defRPr>
                  </a:lvl1pPr>
                  <a:lvl2pPr marL="742950" indent="-285750">
                    <a:defRPr>
                      <a:solidFill>
                        <a:schemeClr val="tx1"/>
                      </a:solidFill>
                      <a:latin typeface="等线" panose="02010600030101010101" pitchFamily="2" charset="-122"/>
                      <a:ea typeface="思源黑体 CN Regular"/>
                      <a:cs typeface="思源黑体 CN Regular"/>
                    </a:defRPr>
                  </a:lvl2pPr>
                  <a:lvl3pPr marL="1143000" indent="-228600">
                    <a:defRPr>
                      <a:solidFill>
                        <a:schemeClr val="tx1"/>
                      </a:solidFill>
                      <a:latin typeface="等线" panose="02010600030101010101" pitchFamily="2" charset="-122"/>
                      <a:ea typeface="思源黑体 CN Regular"/>
                      <a:cs typeface="思源黑体 CN Regular"/>
                    </a:defRPr>
                  </a:lvl3pPr>
                  <a:lvl4pPr marL="1600200" indent="-228600">
                    <a:defRPr>
                      <a:solidFill>
                        <a:schemeClr val="tx1"/>
                      </a:solidFill>
                      <a:latin typeface="等线" panose="02010600030101010101" pitchFamily="2" charset="-122"/>
                      <a:ea typeface="思源黑体 CN Regular"/>
                      <a:cs typeface="思源黑体 CN Regular"/>
                    </a:defRPr>
                  </a:lvl4pPr>
                  <a:lvl5pPr marL="2057400" indent="-228600">
                    <a:defRPr>
                      <a:solidFill>
                        <a:schemeClr val="tx1"/>
                      </a:solidFill>
                      <a:latin typeface="等线" panose="02010600030101010101" pitchFamily="2" charset="-122"/>
                      <a:ea typeface="思源黑体 CN Regular"/>
                      <a:cs typeface="思源黑体 CN Regular"/>
                    </a:defRPr>
                  </a:lvl5pPr>
                  <a:lvl6pPr marL="2514600" indent="-228600" fontAlgn="base">
                    <a:spcBef>
                      <a:spcPct val="0"/>
                    </a:spcBef>
                    <a:spcAft>
                      <a:spcPct val="0"/>
                    </a:spcAft>
                    <a:defRPr>
                      <a:solidFill>
                        <a:schemeClr val="tx1"/>
                      </a:solidFill>
                      <a:latin typeface="等线" panose="02010600030101010101" pitchFamily="2" charset="-122"/>
                      <a:ea typeface="思源黑体 CN Regular"/>
                      <a:cs typeface="思源黑体 CN Regular"/>
                    </a:defRPr>
                  </a:lvl6pPr>
                  <a:lvl7pPr marL="2971800" indent="-228600" fontAlgn="base">
                    <a:spcBef>
                      <a:spcPct val="0"/>
                    </a:spcBef>
                    <a:spcAft>
                      <a:spcPct val="0"/>
                    </a:spcAft>
                    <a:defRPr>
                      <a:solidFill>
                        <a:schemeClr val="tx1"/>
                      </a:solidFill>
                      <a:latin typeface="等线" panose="02010600030101010101" pitchFamily="2" charset="-122"/>
                      <a:ea typeface="思源黑体 CN Regular"/>
                      <a:cs typeface="思源黑体 CN Regular"/>
                    </a:defRPr>
                  </a:lvl7pPr>
                  <a:lvl8pPr marL="3429000" indent="-228600" fontAlgn="base">
                    <a:spcBef>
                      <a:spcPct val="0"/>
                    </a:spcBef>
                    <a:spcAft>
                      <a:spcPct val="0"/>
                    </a:spcAft>
                    <a:defRPr>
                      <a:solidFill>
                        <a:schemeClr val="tx1"/>
                      </a:solidFill>
                      <a:latin typeface="等线" panose="02010600030101010101" pitchFamily="2" charset="-122"/>
                      <a:ea typeface="思源黑体 CN Regular"/>
                      <a:cs typeface="思源黑体 CN Regular"/>
                    </a:defRPr>
                  </a:lvl8pPr>
                  <a:lvl9pPr marL="3886200" indent="-228600" fontAlgn="base">
                    <a:spcBef>
                      <a:spcPct val="0"/>
                    </a:spcBef>
                    <a:spcAft>
                      <a:spcPct val="0"/>
                    </a:spcAft>
                    <a:defRPr>
                      <a:solidFill>
                        <a:schemeClr val="tx1"/>
                      </a:solidFill>
                      <a:latin typeface="等线" panose="02010600030101010101" pitchFamily="2" charset="-122"/>
                      <a:ea typeface="思源黑体 CN Regular"/>
                      <a:cs typeface="思源黑体 CN Regular"/>
                    </a:defRPr>
                  </a:lvl9pPr>
                </a:lstStyle>
                <a:p>
                  <a:pPr eaLnBrk="1" hangingPunct="1">
                    <a:defRPr/>
                  </a:pPr>
                  <a:endParaRPr lang="id-ID" altLang="zh-CN"/>
                </a:p>
              </p:txBody>
            </p:sp>
            <p:sp>
              <p:nvSpPr>
                <p:cNvPr id="10" name="AutoShape 3">
                  <a:extLst>
                    <a:ext uri="{FF2B5EF4-FFF2-40B4-BE49-F238E27FC236}">
                      <a16:creationId xmlns:a16="http://schemas.microsoft.com/office/drawing/2014/main" id="{F4CA083B-3496-430E-8441-CC349839D217}"/>
                    </a:ext>
                  </a:extLst>
                </p:cNvPr>
                <p:cNvSpPr>
                  <a:spLocks/>
                </p:cNvSpPr>
                <p:nvPr/>
              </p:nvSpPr>
              <p:spPr bwMode="auto">
                <a:xfrm>
                  <a:off x="2034711" y="2779398"/>
                  <a:ext cx="2718910" cy="561812"/>
                </a:xfrm>
                <a:prstGeom prst="roundRect">
                  <a:avLst>
                    <a:gd name="adj" fmla="val 11986"/>
                  </a:avLst>
                </a:prstGeom>
                <a:solidFill>
                  <a:srgbClr val="CDCDCD"/>
                </a:solidFill>
                <a:ln w="25400">
                  <a:solidFill>
                    <a:srgbClr val="CDCDCD"/>
                  </a:solidFill>
                  <a:miter lim="800000"/>
                  <a:headEnd/>
                  <a:tailEnd/>
                </a:ln>
              </p:spPr>
              <p:txBody>
                <a:bodyPr lIns="0" tIns="0" rIns="0" bIns="0"/>
                <a:lstStyle>
                  <a:lvl1pPr>
                    <a:defRPr>
                      <a:solidFill>
                        <a:schemeClr val="tx1"/>
                      </a:solidFill>
                      <a:latin typeface="等线" panose="02010600030101010101" pitchFamily="2" charset="-122"/>
                      <a:ea typeface="思源黑体 CN Regular"/>
                      <a:cs typeface="思源黑体 CN Regular"/>
                    </a:defRPr>
                  </a:lvl1pPr>
                  <a:lvl2pPr marL="742950" indent="-285750">
                    <a:defRPr>
                      <a:solidFill>
                        <a:schemeClr val="tx1"/>
                      </a:solidFill>
                      <a:latin typeface="等线" panose="02010600030101010101" pitchFamily="2" charset="-122"/>
                      <a:ea typeface="思源黑体 CN Regular"/>
                      <a:cs typeface="思源黑体 CN Regular"/>
                    </a:defRPr>
                  </a:lvl2pPr>
                  <a:lvl3pPr marL="1143000" indent="-228600">
                    <a:defRPr>
                      <a:solidFill>
                        <a:schemeClr val="tx1"/>
                      </a:solidFill>
                      <a:latin typeface="等线" panose="02010600030101010101" pitchFamily="2" charset="-122"/>
                      <a:ea typeface="思源黑体 CN Regular"/>
                      <a:cs typeface="思源黑体 CN Regular"/>
                    </a:defRPr>
                  </a:lvl3pPr>
                  <a:lvl4pPr marL="1600200" indent="-228600">
                    <a:defRPr>
                      <a:solidFill>
                        <a:schemeClr val="tx1"/>
                      </a:solidFill>
                      <a:latin typeface="等线" panose="02010600030101010101" pitchFamily="2" charset="-122"/>
                      <a:ea typeface="思源黑体 CN Regular"/>
                      <a:cs typeface="思源黑体 CN Regular"/>
                    </a:defRPr>
                  </a:lvl4pPr>
                  <a:lvl5pPr marL="2057400" indent="-228600">
                    <a:defRPr>
                      <a:solidFill>
                        <a:schemeClr val="tx1"/>
                      </a:solidFill>
                      <a:latin typeface="等线" panose="02010600030101010101" pitchFamily="2" charset="-122"/>
                      <a:ea typeface="思源黑体 CN Regular"/>
                      <a:cs typeface="思源黑体 CN Regular"/>
                    </a:defRPr>
                  </a:lvl5pPr>
                  <a:lvl6pPr marL="2514600" indent="-228600" fontAlgn="base">
                    <a:spcBef>
                      <a:spcPct val="0"/>
                    </a:spcBef>
                    <a:spcAft>
                      <a:spcPct val="0"/>
                    </a:spcAft>
                    <a:defRPr>
                      <a:solidFill>
                        <a:schemeClr val="tx1"/>
                      </a:solidFill>
                      <a:latin typeface="等线" panose="02010600030101010101" pitchFamily="2" charset="-122"/>
                      <a:ea typeface="思源黑体 CN Regular"/>
                      <a:cs typeface="思源黑体 CN Regular"/>
                    </a:defRPr>
                  </a:lvl6pPr>
                  <a:lvl7pPr marL="2971800" indent="-228600" fontAlgn="base">
                    <a:spcBef>
                      <a:spcPct val="0"/>
                    </a:spcBef>
                    <a:spcAft>
                      <a:spcPct val="0"/>
                    </a:spcAft>
                    <a:defRPr>
                      <a:solidFill>
                        <a:schemeClr val="tx1"/>
                      </a:solidFill>
                      <a:latin typeface="等线" panose="02010600030101010101" pitchFamily="2" charset="-122"/>
                      <a:ea typeface="思源黑体 CN Regular"/>
                      <a:cs typeface="思源黑体 CN Regular"/>
                    </a:defRPr>
                  </a:lvl7pPr>
                  <a:lvl8pPr marL="3429000" indent="-228600" fontAlgn="base">
                    <a:spcBef>
                      <a:spcPct val="0"/>
                    </a:spcBef>
                    <a:spcAft>
                      <a:spcPct val="0"/>
                    </a:spcAft>
                    <a:defRPr>
                      <a:solidFill>
                        <a:schemeClr val="tx1"/>
                      </a:solidFill>
                      <a:latin typeface="等线" panose="02010600030101010101" pitchFamily="2" charset="-122"/>
                      <a:ea typeface="思源黑体 CN Regular"/>
                      <a:cs typeface="思源黑体 CN Regular"/>
                    </a:defRPr>
                  </a:lvl8pPr>
                  <a:lvl9pPr marL="3886200" indent="-228600" fontAlgn="base">
                    <a:spcBef>
                      <a:spcPct val="0"/>
                    </a:spcBef>
                    <a:spcAft>
                      <a:spcPct val="0"/>
                    </a:spcAft>
                    <a:defRPr>
                      <a:solidFill>
                        <a:schemeClr val="tx1"/>
                      </a:solidFill>
                      <a:latin typeface="等线" panose="02010600030101010101" pitchFamily="2" charset="-122"/>
                      <a:ea typeface="思源黑体 CN Regular"/>
                      <a:cs typeface="思源黑体 CN Regular"/>
                    </a:defRPr>
                  </a:lvl9pPr>
                </a:lstStyle>
                <a:p>
                  <a:pPr eaLnBrk="1" hangingPunct="1">
                    <a:defRPr/>
                  </a:pPr>
                  <a:endParaRPr lang="id-ID" altLang="zh-CN"/>
                </a:p>
              </p:txBody>
            </p:sp>
            <p:sp>
              <p:nvSpPr>
                <p:cNvPr id="11" name="Oval 4">
                  <a:extLst>
                    <a:ext uri="{FF2B5EF4-FFF2-40B4-BE49-F238E27FC236}">
                      <a16:creationId xmlns:a16="http://schemas.microsoft.com/office/drawing/2014/main" id="{BF08ACFD-4AC4-4E64-B348-6F82BE609123}"/>
                    </a:ext>
                  </a:extLst>
                </p:cNvPr>
                <p:cNvSpPr>
                  <a:spLocks noChangeArrowheads="1"/>
                </p:cNvSpPr>
                <p:nvPr/>
              </p:nvSpPr>
              <p:spPr bwMode="auto">
                <a:xfrm>
                  <a:off x="1137549" y="2814285"/>
                  <a:ext cx="104473" cy="95039"/>
                </a:xfrm>
                <a:prstGeom prst="ellipse">
                  <a:avLst/>
                </a:prstGeom>
                <a:solidFill>
                  <a:schemeClr val="accent1"/>
                </a:solidFill>
                <a:ln>
                  <a:noFill/>
                </a:ln>
              </p:spPr>
              <p:txBody>
                <a:bodyPr lIns="0" tIns="0" rIns="0" bIns="0"/>
                <a:lstStyle>
                  <a:lvl1pPr>
                    <a:defRPr>
                      <a:solidFill>
                        <a:schemeClr val="tx1"/>
                      </a:solidFill>
                      <a:latin typeface="等线" panose="02010600030101010101" pitchFamily="2" charset="-122"/>
                      <a:ea typeface="思源黑体 CN Regular"/>
                      <a:cs typeface="思源黑体 CN Regular"/>
                    </a:defRPr>
                  </a:lvl1pPr>
                  <a:lvl2pPr marL="742950" indent="-285750">
                    <a:defRPr>
                      <a:solidFill>
                        <a:schemeClr val="tx1"/>
                      </a:solidFill>
                      <a:latin typeface="等线" panose="02010600030101010101" pitchFamily="2" charset="-122"/>
                      <a:ea typeface="思源黑体 CN Regular"/>
                      <a:cs typeface="思源黑体 CN Regular"/>
                    </a:defRPr>
                  </a:lvl2pPr>
                  <a:lvl3pPr marL="1143000" indent="-228600">
                    <a:defRPr>
                      <a:solidFill>
                        <a:schemeClr val="tx1"/>
                      </a:solidFill>
                      <a:latin typeface="等线" panose="02010600030101010101" pitchFamily="2" charset="-122"/>
                      <a:ea typeface="思源黑体 CN Regular"/>
                      <a:cs typeface="思源黑体 CN Regular"/>
                    </a:defRPr>
                  </a:lvl3pPr>
                  <a:lvl4pPr marL="1600200" indent="-228600">
                    <a:defRPr>
                      <a:solidFill>
                        <a:schemeClr val="tx1"/>
                      </a:solidFill>
                      <a:latin typeface="等线" panose="02010600030101010101" pitchFamily="2" charset="-122"/>
                      <a:ea typeface="思源黑体 CN Regular"/>
                      <a:cs typeface="思源黑体 CN Regular"/>
                    </a:defRPr>
                  </a:lvl4pPr>
                  <a:lvl5pPr marL="2057400" indent="-228600">
                    <a:defRPr>
                      <a:solidFill>
                        <a:schemeClr val="tx1"/>
                      </a:solidFill>
                      <a:latin typeface="等线" panose="02010600030101010101" pitchFamily="2" charset="-122"/>
                      <a:ea typeface="思源黑体 CN Regular"/>
                      <a:cs typeface="思源黑体 CN Regular"/>
                    </a:defRPr>
                  </a:lvl5pPr>
                  <a:lvl6pPr marL="2514600" indent="-228600" fontAlgn="base">
                    <a:spcBef>
                      <a:spcPct val="0"/>
                    </a:spcBef>
                    <a:spcAft>
                      <a:spcPct val="0"/>
                    </a:spcAft>
                    <a:defRPr>
                      <a:solidFill>
                        <a:schemeClr val="tx1"/>
                      </a:solidFill>
                      <a:latin typeface="等线" panose="02010600030101010101" pitchFamily="2" charset="-122"/>
                      <a:ea typeface="思源黑体 CN Regular"/>
                      <a:cs typeface="思源黑体 CN Regular"/>
                    </a:defRPr>
                  </a:lvl6pPr>
                  <a:lvl7pPr marL="2971800" indent="-228600" fontAlgn="base">
                    <a:spcBef>
                      <a:spcPct val="0"/>
                    </a:spcBef>
                    <a:spcAft>
                      <a:spcPct val="0"/>
                    </a:spcAft>
                    <a:defRPr>
                      <a:solidFill>
                        <a:schemeClr val="tx1"/>
                      </a:solidFill>
                      <a:latin typeface="等线" panose="02010600030101010101" pitchFamily="2" charset="-122"/>
                      <a:ea typeface="思源黑体 CN Regular"/>
                      <a:cs typeface="思源黑体 CN Regular"/>
                    </a:defRPr>
                  </a:lvl7pPr>
                  <a:lvl8pPr marL="3429000" indent="-228600" fontAlgn="base">
                    <a:spcBef>
                      <a:spcPct val="0"/>
                    </a:spcBef>
                    <a:spcAft>
                      <a:spcPct val="0"/>
                    </a:spcAft>
                    <a:defRPr>
                      <a:solidFill>
                        <a:schemeClr val="tx1"/>
                      </a:solidFill>
                      <a:latin typeface="等线" panose="02010600030101010101" pitchFamily="2" charset="-122"/>
                      <a:ea typeface="思源黑体 CN Regular"/>
                      <a:cs typeface="思源黑体 CN Regular"/>
                    </a:defRPr>
                  </a:lvl8pPr>
                  <a:lvl9pPr marL="3886200" indent="-228600" fontAlgn="base">
                    <a:spcBef>
                      <a:spcPct val="0"/>
                    </a:spcBef>
                    <a:spcAft>
                      <a:spcPct val="0"/>
                    </a:spcAft>
                    <a:defRPr>
                      <a:solidFill>
                        <a:schemeClr val="tx1"/>
                      </a:solidFill>
                      <a:latin typeface="等线" panose="02010600030101010101" pitchFamily="2" charset="-122"/>
                      <a:ea typeface="思源黑体 CN Regular"/>
                      <a:cs typeface="思源黑体 CN Regular"/>
                    </a:defRPr>
                  </a:lvl9pPr>
                </a:lstStyle>
                <a:p>
                  <a:pPr eaLnBrk="1" hangingPunct="1">
                    <a:defRPr/>
                  </a:pPr>
                  <a:endParaRPr lang="id-ID" altLang="zh-CN"/>
                </a:p>
              </p:txBody>
            </p:sp>
            <p:sp>
              <p:nvSpPr>
                <p:cNvPr id="12" name="Oval 5">
                  <a:extLst>
                    <a:ext uri="{FF2B5EF4-FFF2-40B4-BE49-F238E27FC236}">
                      <a16:creationId xmlns:a16="http://schemas.microsoft.com/office/drawing/2014/main" id="{4466F871-5226-496D-B2EF-20E3EAC708F8}"/>
                    </a:ext>
                  </a:extLst>
                </p:cNvPr>
                <p:cNvSpPr>
                  <a:spLocks noChangeArrowheads="1"/>
                </p:cNvSpPr>
                <p:nvPr/>
              </p:nvSpPr>
              <p:spPr bwMode="auto">
                <a:xfrm>
                  <a:off x="1307318" y="2814285"/>
                  <a:ext cx="104473" cy="95039"/>
                </a:xfrm>
                <a:prstGeom prst="ellipse">
                  <a:avLst/>
                </a:prstGeom>
                <a:solidFill>
                  <a:schemeClr val="accent2"/>
                </a:solidFill>
                <a:ln>
                  <a:noFill/>
                </a:ln>
              </p:spPr>
              <p:txBody>
                <a:bodyPr lIns="0" tIns="0" rIns="0" bIns="0"/>
                <a:lstStyle>
                  <a:lvl1pPr>
                    <a:defRPr>
                      <a:solidFill>
                        <a:schemeClr val="tx1"/>
                      </a:solidFill>
                      <a:latin typeface="等线" panose="02010600030101010101" pitchFamily="2" charset="-122"/>
                      <a:ea typeface="思源黑体 CN Regular"/>
                      <a:cs typeface="思源黑体 CN Regular"/>
                    </a:defRPr>
                  </a:lvl1pPr>
                  <a:lvl2pPr marL="742950" indent="-285750">
                    <a:defRPr>
                      <a:solidFill>
                        <a:schemeClr val="tx1"/>
                      </a:solidFill>
                      <a:latin typeface="等线" panose="02010600030101010101" pitchFamily="2" charset="-122"/>
                      <a:ea typeface="思源黑体 CN Regular"/>
                      <a:cs typeface="思源黑体 CN Regular"/>
                    </a:defRPr>
                  </a:lvl2pPr>
                  <a:lvl3pPr marL="1143000" indent="-228600">
                    <a:defRPr>
                      <a:solidFill>
                        <a:schemeClr val="tx1"/>
                      </a:solidFill>
                      <a:latin typeface="等线" panose="02010600030101010101" pitchFamily="2" charset="-122"/>
                      <a:ea typeface="思源黑体 CN Regular"/>
                      <a:cs typeface="思源黑体 CN Regular"/>
                    </a:defRPr>
                  </a:lvl3pPr>
                  <a:lvl4pPr marL="1600200" indent="-228600">
                    <a:defRPr>
                      <a:solidFill>
                        <a:schemeClr val="tx1"/>
                      </a:solidFill>
                      <a:latin typeface="等线" panose="02010600030101010101" pitchFamily="2" charset="-122"/>
                      <a:ea typeface="思源黑体 CN Regular"/>
                      <a:cs typeface="思源黑体 CN Regular"/>
                    </a:defRPr>
                  </a:lvl4pPr>
                  <a:lvl5pPr marL="2057400" indent="-228600">
                    <a:defRPr>
                      <a:solidFill>
                        <a:schemeClr val="tx1"/>
                      </a:solidFill>
                      <a:latin typeface="等线" panose="02010600030101010101" pitchFamily="2" charset="-122"/>
                      <a:ea typeface="思源黑体 CN Regular"/>
                      <a:cs typeface="思源黑体 CN Regular"/>
                    </a:defRPr>
                  </a:lvl5pPr>
                  <a:lvl6pPr marL="2514600" indent="-228600" fontAlgn="base">
                    <a:spcBef>
                      <a:spcPct val="0"/>
                    </a:spcBef>
                    <a:spcAft>
                      <a:spcPct val="0"/>
                    </a:spcAft>
                    <a:defRPr>
                      <a:solidFill>
                        <a:schemeClr val="tx1"/>
                      </a:solidFill>
                      <a:latin typeface="等线" panose="02010600030101010101" pitchFamily="2" charset="-122"/>
                      <a:ea typeface="思源黑体 CN Regular"/>
                      <a:cs typeface="思源黑体 CN Regular"/>
                    </a:defRPr>
                  </a:lvl6pPr>
                  <a:lvl7pPr marL="2971800" indent="-228600" fontAlgn="base">
                    <a:spcBef>
                      <a:spcPct val="0"/>
                    </a:spcBef>
                    <a:spcAft>
                      <a:spcPct val="0"/>
                    </a:spcAft>
                    <a:defRPr>
                      <a:solidFill>
                        <a:schemeClr val="tx1"/>
                      </a:solidFill>
                      <a:latin typeface="等线" panose="02010600030101010101" pitchFamily="2" charset="-122"/>
                      <a:ea typeface="思源黑体 CN Regular"/>
                      <a:cs typeface="思源黑体 CN Regular"/>
                    </a:defRPr>
                  </a:lvl7pPr>
                  <a:lvl8pPr marL="3429000" indent="-228600" fontAlgn="base">
                    <a:spcBef>
                      <a:spcPct val="0"/>
                    </a:spcBef>
                    <a:spcAft>
                      <a:spcPct val="0"/>
                    </a:spcAft>
                    <a:defRPr>
                      <a:solidFill>
                        <a:schemeClr val="tx1"/>
                      </a:solidFill>
                      <a:latin typeface="等线" panose="02010600030101010101" pitchFamily="2" charset="-122"/>
                      <a:ea typeface="思源黑体 CN Regular"/>
                      <a:cs typeface="思源黑体 CN Regular"/>
                    </a:defRPr>
                  </a:lvl8pPr>
                  <a:lvl9pPr marL="3886200" indent="-228600" fontAlgn="base">
                    <a:spcBef>
                      <a:spcPct val="0"/>
                    </a:spcBef>
                    <a:spcAft>
                      <a:spcPct val="0"/>
                    </a:spcAft>
                    <a:defRPr>
                      <a:solidFill>
                        <a:schemeClr val="tx1"/>
                      </a:solidFill>
                      <a:latin typeface="等线" panose="02010600030101010101" pitchFamily="2" charset="-122"/>
                      <a:ea typeface="思源黑体 CN Regular"/>
                      <a:cs typeface="思源黑体 CN Regular"/>
                    </a:defRPr>
                  </a:lvl9pPr>
                </a:lstStyle>
                <a:p>
                  <a:pPr eaLnBrk="1" hangingPunct="1">
                    <a:defRPr/>
                  </a:pPr>
                  <a:endParaRPr lang="id-ID" altLang="zh-CN"/>
                </a:p>
              </p:txBody>
            </p:sp>
            <p:sp>
              <p:nvSpPr>
                <p:cNvPr id="13" name="Oval 6">
                  <a:extLst>
                    <a:ext uri="{FF2B5EF4-FFF2-40B4-BE49-F238E27FC236}">
                      <a16:creationId xmlns:a16="http://schemas.microsoft.com/office/drawing/2014/main" id="{51F15AB3-B5C4-4FA4-91FE-B855731D434C}"/>
                    </a:ext>
                  </a:extLst>
                </p:cNvPr>
                <p:cNvSpPr>
                  <a:spLocks/>
                </p:cNvSpPr>
                <p:nvPr/>
              </p:nvSpPr>
              <p:spPr bwMode="auto">
                <a:xfrm>
                  <a:off x="1477086" y="2814285"/>
                  <a:ext cx="104473" cy="95039"/>
                </a:xfrm>
                <a:prstGeom prst="ellipse">
                  <a:avLst/>
                </a:prstGeom>
                <a:solidFill>
                  <a:schemeClr val="accent3"/>
                </a:solidFill>
                <a:ln w="25400" cap="flat">
                  <a:noFill/>
                  <a:prstDash val="solid"/>
                  <a:miter lim="800000"/>
                  <a:headEnd type="none" w="med" len="med"/>
                  <a:tailEnd type="none" w="med" len="med"/>
                </a:ln>
              </p:spPr>
              <p:txBody>
                <a:bodyPr lIns="0" tIns="0" rIns="0" bIns="0"/>
                <a:lstStyle/>
                <a:p>
                  <a:pPr eaLnBrk="1" fontAlgn="auto" hangingPunct="1">
                    <a:spcBef>
                      <a:spcPts val="0"/>
                    </a:spcBef>
                    <a:spcAft>
                      <a:spcPts val="0"/>
                    </a:spcAft>
                    <a:defRPr/>
                  </a:pPr>
                  <a:endParaRPr lang="id-ID">
                    <a:latin typeface="+mn-lt"/>
                    <a:ea typeface="+mn-ea"/>
                    <a:cs typeface="+mn-cs"/>
                  </a:endParaRPr>
                </a:p>
              </p:txBody>
            </p:sp>
            <p:sp>
              <p:nvSpPr>
                <p:cNvPr id="14" name="Rectangle 11">
                  <a:extLst>
                    <a:ext uri="{FF2B5EF4-FFF2-40B4-BE49-F238E27FC236}">
                      <a16:creationId xmlns:a16="http://schemas.microsoft.com/office/drawing/2014/main" id="{AE7E9B5A-0C2A-45AB-94BE-EB9B08D01739}"/>
                    </a:ext>
                  </a:extLst>
                </p:cNvPr>
                <p:cNvSpPr>
                  <a:spLocks/>
                </p:cNvSpPr>
                <p:nvPr/>
              </p:nvSpPr>
              <p:spPr bwMode="auto">
                <a:xfrm>
                  <a:off x="2205786" y="3084966"/>
                  <a:ext cx="5104813" cy="200905"/>
                </a:xfrm>
                <a:prstGeom prst="rect">
                  <a:avLst/>
                </a:prstGeom>
                <a:solidFill>
                  <a:schemeClr val="bg1">
                    <a:lumMod val="95000"/>
                  </a:schemeClr>
                </a:solidFill>
                <a:ln w="12700" cap="flat">
                  <a:solidFill>
                    <a:srgbClr val="B3B3B3"/>
                  </a:solidFill>
                  <a:prstDash val="solid"/>
                  <a:miter lim="800000"/>
                  <a:headEnd type="none" w="med" len="med"/>
                  <a:tailEnd type="none" w="med" len="med"/>
                </a:ln>
              </p:spPr>
              <p:txBody>
                <a:bodyPr lIns="0" tIns="0" rIns="0" bIns="0"/>
                <a:lstStyle/>
                <a:p>
                  <a:pPr eaLnBrk="1" fontAlgn="auto" hangingPunct="1">
                    <a:spcBef>
                      <a:spcPts val="0"/>
                    </a:spcBef>
                    <a:spcAft>
                      <a:spcPts val="0"/>
                    </a:spcAft>
                    <a:defRPr/>
                  </a:pPr>
                  <a:endParaRPr lang="id-ID" dirty="0">
                    <a:latin typeface="+mn-lt"/>
                    <a:ea typeface="+mn-ea"/>
                    <a:cs typeface="+mn-cs"/>
                  </a:endParaRPr>
                </a:p>
              </p:txBody>
            </p:sp>
            <p:sp>
              <p:nvSpPr>
                <p:cNvPr id="15" name="Freeform 9">
                  <a:extLst>
                    <a:ext uri="{FF2B5EF4-FFF2-40B4-BE49-F238E27FC236}">
                      <a16:creationId xmlns:a16="http://schemas.microsoft.com/office/drawing/2014/main" id="{597839E3-66D9-469D-93B1-D39E4F6A6012}"/>
                    </a:ext>
                  </a:extLst>
                </p:cNvPr>
                <p:cNvSpPr>
                  <a:spLocks/>
                </p:cNvSpPr>
                <p:nvPr/>
              </p:nvSpPr>
              <p:spPr bwMode="auto">
                <a:xfrm rot="18900000">
                  <a:off x="4581241" y="2849173"/>
                  <a:ext cx="99249" cy="99851"/>
                </a:xfrm>
                <a:custGeom>
                  <a:avLst/>
                  <a:gdLst>
                    <a:gd name="T0" fmla="*/ 42 w 64"/>
                    <a:gd name="T1" fmla="*/ 0 h 64"/>
                    <a:gd name="T2" fmla="*/ 21 w 64"/>
                    <a:gd name="T3" fmla="*/ 0 h 64"/>
                    <a:gd name="T4" fmla="*/ 21 w 64"/>
                    <a:gd name="T5" fmla="*/ 21 h 64"/>
                    <a:gd name="T6" fmla="*/ 0 w 64"/>
                    <a:gd name="T7" fmla="*/ 21 h 64"/>
                    <a:gd name="T8" fmla="*/ 0 w 64"/>
                    <a:gd name="T9" fmla="*/ 42 h 64"/>
                    <a:gd name="T10" fmla="*/ 21 w 64"/>
                    <a:gd name="T11" fmla="*/ 42 h 64"/>
                    <a:gd name="T12" fmla="*/ 21 w 64"/>
                    <a:gd name="T13" fmla="*/ 64 h 64"/>
                    <a:gd name="T14" fmla="*/ 42 w 64"/>
                    <a:gd name="T15" fmla="*/ 64 h 64"/>
                    <a:gd name="T16" fmla="*/ 42 w 64"/>
                    <a:gd name="T17" fmla="*/ 42 h 64"/>
                    <a:gd name="T18" fmla="*/ 64 w 64"/>
                    <a:gd name="T19" fmla="*/ 42 h 64"/>
                    <a:gd name="T20" fmla="*/ 64 w 64"/>
                    <a:gd name="T21" fmla="*/ 21 h 64"/>
                    <a:gd name="T22" fmla="*/ 42 w 64"/>
                    <a:gd name="T23" fmla="*/ 21 h 64"/>
                    <a:gd name="T24" fmla="*/ 42 w 64"/>
                    <a:gd name="T2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 h="64">
                      <a:moveTo>
                        <a:pt x="42" y="0"/>
                      </a:moveTo>
                      <a:lnTo>
                        <a:pt x="21" y="0"/>
                      </a:lnTo>
                      <a:lnTo>
                        <a:pt x="21" y="21"/>
                      </a:lnTo>
                      <a:lnTo>
                        <a:pt x="0" y="21"/>
                      </a:lnTo>
                      <a:lnTo>
                        <a:pt x="0" y="42"/>
                      </a:lnTo>
                      <a:lnTo>
                        <a:pt x="21" y="42"/>
                      </a:lnTo>
                      <a:lnTo>
                        <a:pt x="21" y="64"/>
                      </a:lnTo>
                      <a:lnTo>
                        <a:pt x="42" y="64"/>
                      </a:lnTo>
                      <a:lnTo>
                        <a:pt x="42" y="42"/>
                      </a:lnTo>
                      <a:lnTo>
                        <a:pt x="64" y="42"/>
                      </a:lnTo>
                      <a:lnTo>
                        <a:pt x="64" y="21"/>
                      </a:lnTo>
                      <a:lnTo>
                        <a:pt x="42" y="21"/>
                      </a:lnTo>
                      <a:lnTo>
                        <a:pt x="42" y="0"/>
                      </a:lnTo>
                      <a:close/>
                    </a:path>
                  </a:pathLst>
                </a:custGeom>
                <a:solidFill>
                  <a:schemeClr val="bg1">
                    <a:lumMod val="50000"/>
                  </a:schemeClr>
                </a:solidFill>
                <a:ln>
                  <a:noFill/>
                </a:ln>
              </p:spPr>
              <p:txBody>
                <a:bodyPr/>
                <a:lstStyle/>
                <a:p>
                  <a:pPr eaLnBrk="1" fontAlgn="auto" hangingPunct="1">
                    <a:spcBef>
                      <a:spcPts val="0"/>
                    </a:spcBef>
                    <a:spcAft>
                      <a:spcPts val="0"/>
                    </a:spcAft>
                    <a:defRPr/>
                  </a:pPr>
                  <a:endParaRPr lang="id-ID">
                    <a:latin typeface="+mn-lt"/>
                    <a:ea typeface="+mn-ea"/>
                    <a:cs typeface="+mn-cs"/>
                  </a:endParaRPr>
                </a:p>
              </p:txBody>
            </p:sp>
            <p:grpSp>
              <p:nvGrpSpPr>
                <p:cNvPr id="16" name="Group 19">
                  <a:extLst>
                    <a:ext uri="{FF2B5EF4-FFF2-40B4-BE49-F238E27FC236}">
                      <a16:creationId xmlns:a16="http://schemas.microsoft.com/office/drawing/2014/main" id="{9D7E15E0-7604-41C6-B0BF-A8B7A5611B8E}"/>
                    </a:ext>
                  </a:extLst>
                </p:cNvPr>
                <p:cNvGrpSpPr/>
                <p:nvPr/>
              </p:nvGrpSpPr>
              <p:grpSpPr>
                <a:xfrm>
                  <a:off x="7494380" y="2779230"/>
                  <a:ext cx="155357" cy="155272"/>
                  <a:chOff x="4763" y="0"/>
                  <a:chExt cx="2900362" cy="2898775"/>
                </a:xfrm>
                <a:solidFill>
                  <a:schemeClr val="bg1">
                    <a:lumMod val="50000"/>
                  </a:schemeClr>
                </a:solidFill>
              </p:grpSpPr>
              <p:sp>
                <p:nvSpPr>
                  <p:cNvPr id="19" name="Freeform 13">
                    <a:extLst>
                      <a:ext uri="{FF2B5EF4-FFF2-40B4-BE49-F238E27FC236}">
                        <a16:creationId xmlns:a16="http://schemas.microsoft.com/office/drawing/2014/main" id="{9C0C3983-6DF8-4F70-8078-3BEE526300ED}"/>
                      </a:ext>
                    </a:extLst>
                  </p:cNvPr>
                  <p:cNvSpPr>
                    <a:spLocks/>
                  </p:cNvSpPr>
                  <p:nvPr/>
                </p:nvSpPr>
                <p:spPr bwMode="auto">
                  <a:xfrm>
                    <a:off x="4763" y="0"/>
                    <a:ext cx="727075" cy="722313"/>
                  </a:xfrm>
                  <a:custGeom>
                    <a:avLst/>
                    <a:gdLst>
                      <a:gd name="T0" fmla="*/ 168 w 193"/>
                      <a:gd name="T1" fmla="*/ 0 h 192"/>
                      <a:gd name="T2" fmla="*/ 24 w 193"/>
                      <a:gd name="T3" fmla="*/ 0 h 192"/>
                      <a:gd name="T4" fmla="*/ 0 w 193"/>
                      <a:gd name="T5" fmla="*/ 24 h 192"/>
                      <a:gd name="T6" fmla="*/ 0 w 193"/>
                      <a:gd name="T7" fmla="*/ 168 h 192"/>
                      <a:gd name="T8" fmla="*/ 24 w 193"/>
                      <a:gd name="T9" fmla="*/ 192 h 192"/>
                      <a:gd name="T10" fmla="*/ 168 w 193"/>
                      <a:gd name="T11" fmla="*/ 192 h 192"/>
                      <a:gd name="T12" fmla="*/ 193 w 193"/>
                      <a:gd name="T13" fmla="*/ 168 h 192"/>
                      <a:gd name="T14" fmla="*/ 193 w 193"/>
                      <a:gd name="T15" fmla="*/ 24 h 192"/>
                      <a:gd name="T16" fmla="*/ 168 w 193"/>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92">
                        <a:moveTo>
                          <a:pt x="168" y="0"/>
                        </a:moveTo>
                        <a:cubicBezTo>
                          <a:pt x="24" y="0"/>
                          <a:pt x="24" y="0"/>
                          <a:pt x="24" y="0"/>
                        </a:cubicBezTo>
                        <a:cubicBezTo>
                          <a:pt x="11" y="0"/>
                          <a:pt x="0" y="11"/>
                          <a:pt x="0" y="24"/>
                        </a:cubicBezTo>
                        <a:cubicBezTo>
                          <a:pt x="0" y="168"/>
                          <a:pt x="0" y="168"/>
                          <a:pt x="0" y="168"/>
                        </a:cubicBezTo>
                        <a:cubicBezTo>
                          <a:pt x="0" y="182"/>
                          <a:pt x="11" y="192"/>
                          <a:pt x="24" y="192"/>
                        </a:cubicBezTo>
                        <a:cubicBezTo>
                          <a:pt x="168" y="192"/>
                          <a:pt x="168" y="192"/>
                          <a:pt x="168" y="192"/>
                        </a:cubicBezTo>
                        <a:cubicBezTo>
                          <a:pt x="182" y="192"/>
                          <a:pt x="193" y="182"/>
                          <a:pt x="193" y="168"/>
                        </a:cubicBezTo>
                        <a:cubicBezTo>
                          <a:pt x="193" y="24"/>
                          <a:pt x="193" y="24"/>
                          <a:pt x="193" y="24"/>
                        </a:cubicBezTo>
                        <a:cubicBezTo>
                          <a:pt x="193" y="11"/>
                          <a:pt x="182" y="0"/>
                          <a:pt x="168" y="0"/>
                        </a:cubicBezTo>
                        <a:close/>
                      </a:path>
                    </a:pathLst>
                  </a:custGeom>
                  <a:grpFill/>
                  <a:ln>
                    <a:noFill/>
                  </a:ln>
                </p:spPr>
                <p:txBody>
                  <a:bodyPr/>
                  <a:lstStyle/>
                  <a:p>
                    <a:pPr eaLnBrk="1" fontAlgn="auto" hangingPunct="1">
                      <a:spcBef>
                        <a:spcPts val="0"/>
                      </a:spcBef>
                      <a:spcAft>
                        <a:spcPts val="0"/>
                      </a:spcAft>
                      <a:defRPr/>
                    </a:pPr>
                    <a:endParaRPr lang="id-ID">
                      <a:latin typeface="+mn-lt"/>
                      <a:ea typeface="+mn-ea"/>
                      <a:cs typeface="+mn-cs"/>
                    </a:endParaRPr>
                  </a:p>
                </p:txBody>
              </p:sp>
              <p:sp>
                <p:nvSpPr>
                  <p:cNvPr id="20" name="Freeform 14">
                    <a:extLst>
                      <a:ext uri="{FF2B5EF4-FFF2-40B4-BE49-F238E27FC236}">
                        <a16:creationId xmlns:a16="http://schemas.microsoft.com/office/drawing/2014/main" id="{B0D6DBEF-2795-4F68-A60C-BF30CAA57C62}"/>
                      </a:ext>
                    </a:extLst>
                  </p:cNvPr>
                  <p:cNvSpPr>
                    <a:spLocks/>
                  </p:cNvSpPr>
                  <p:nvPr/>
                </p:nvSpPr>
                <p:spPr bwMode="auto">
                  <a:xfrm>
                    <a:off x="4763" y="1087438"/>
                    <a:ext cx="727075" cy="722313"/>
                  </a:xfrm>
                  <a:custGeom>
                    <a:avLst/>
                    <a:gdLst>
                      <a:gd name="T0" fmla="*/ 168 w 193"/>
                      <a:gd name="T1" fmla="*/ 0 h 192"/>
                      <a:gd name="T2" fmla="*/ 24 w 193"/>
                      <a:gd name="T3" fmla="*/ 0 h 192"/>
                      <a:gd name="T4" fmla="*/ 0 w 193"/>
                      <a:gd name="T5" fmla="*/ 24 h 192"/>
                      <a:gd name="T6" fmla="*/ 0 w 193"/>
                      <a:gd name="T7" fmla="*/ 168 h 192"/>
                      <a:gd name="T8" fmla="*/ 24 w 193"/>
                      <a:gd name="T9" fmla="*/ 192 h 192"/>
                      <a:gd name="T10" fmla="*/ 168 w 193"/>
                      <a:gd name="T11" fmla="*/ 192 h 192"/>
                      <a:gd name="T12" fmla="*/ 193 w 193"/>
                      <a:gd name="T13" fmla="*/ 168 h 192"/>
                      <a:gd name="T14" fmla="*/ 193 w 193"/>
                      <a:gd name="T15" fmla="*/ 24 h 192"/>
                      <a:gd name="T16" fmla="*/ 168 w 193"/>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92">
                        <a:moveTo>
                          <a:pt x="168" y="0"/>
                        </a:moveTo>
                        <a:cubicBezTo>
                          <a:pt x="24" y="0"/>
                          <a:pt x="24" y="0"/>
                          <a:pt x="24" y="0"/>
                        </a:cubicBezTo>
                        <a:cubicBezTo>
                          <a:pt x="11" y="0"/>
                          <a:pt x="0" y="11"/>
                          <a:pt x="0" y="24"/>
                        </a:cubicBezTo>
                        <a:cubicBezTo>
                          <a:pt x="0" y="168"/>
                          <a:pt x="0" y="168"/>
                          <a:pt x="0" y="168"/>
                        </a:cubicBezTo>
                        <a:cubicBezTo>
                          <a:pt x="0" y="181"/>
                          <a:pt x="11" y="192"/>
                          <a:pt x="24" y="192"/>
                        </a:cubicBezTo>
                        <a:cubicBezTo>
                          <a:pt x="168" y="192"/>
                          <a:pt x="168" y="192"/>
                          <a:pt x="168" y="192"/>
                        </a:cubicBezTo>
                        <a:cubicBezTo>
                          <a:pt x="182" y="192"/>
                          <a:pt x="193" y="181"/>
                          <a:pt x="193" y="168"/>
                        </a:cubicBezTo>
                        <a:cubicBezTo>
                          <a:pt x="193" y="24"/>
                          <a:pt x="193" y="24"/>
                          <a:pt x="193" y="24"/>
                        </a:cubicBezTo>
                        <a:cubicBezTo>
                          <a:pt x="193" y="11"/>
                          <a:pt x="182" y="0"/>
                          <a:pt x="168" y="0"/>
                        </a:cubicBezTo>
                        <a:close/>
                      </a:path>
                    </a:pathLst>
                  </a:custGeom>
                  <a:grpFill/>
                  <a:ln>
                    <a:noFill/>
                  </a:ln>
                </p:spPr>
                <p:txBody>
                  <a:bodyPr/>
                  <a:lstStyle/>
                  <a:p>
                    <a:pPr eaLnBrk="1" fontAlgn="auto" hangingPunct="1">
                      <a:spcBef>
                        <a:spcPts val="0"/>
                      </a:spcBef>
                      <a:spcAft>
                        <a:spcPts val="0"/>
                      </a:spcAft>
                      <a:defRPr/>
                    </a:pPr>
                    <a:endParaRPr lang="id-ID">
                      <a:latin typeface="+mn-lt"/>
                      <a:ea typeface="+mn-ea"/>
                      <a:cs typeface="+mn-cs"/>
                    </a:endParaRPr>
                  </a:p>
                </p:txBody>
              </p:sp>
              <p:sp>
                <p:nvSpPr>
                  <p:cNvPr id="21" name="Freeform 15">
                    <a:extLst>
                      <a:ext uri="{FF2B5EF4-FFF2-40B4-BE49-F238E27FC236}">
                        <a16:creationId xmlns:a16="http://schemas.microsoft.com/office/drawing/2014/main" id="{04623F70-8B31-4049-A704-D5E51848C952}"/>
                      </a:ext>
                    </a:extLst>
                  </p:cNvPr>
                  <p:cNvSpPr>
                    <a:spLocks/>
                  </p:cNvSpPr>
                  <p:nvPr/>
                </p:nvSpPr>
                <p:spPr bwMode="auto">
                  <a:xfrm>
                    <a:off x="4763" y="2171700"/>
                    <a:ext cx="727075" cy="727075"/>
                  </a:xfrm>
                  <a:custGeom>
                    <a:avLst/>
                    <a:gdLst>
                      <a:gd name="T0" fmla="*/ 168 w 193"/>
                      <a:gd name="T1" fmla="*/ 0 h 193"/>
                      <a:gd name="T2" fmla="*/ 24 w 193"/>
                      <a:gd name="T3" fmla="*/ 0 h 193"/>
                      <a:gd name="T4" fmla="*/ 0 w 193"/>
                      <a:gd name="T5" fmla="*/ 25 h 193"/>
                      <a:gd name="T6" fmla="*/ 0 w 193"/>
                      <a:gd name="T7" fmla="*/ 169 h 193"/>
                      <a:gd name="T8" fmla="*/ 24 w 193"/>
                      <a:gd name="T9" fmla="*/ 193 h 193"/>
                      <a:gd name="T10" fmla="*/ 168 w 193"/>
                      <a:gd name="T11" fmla="*/ 193 h 193"/>
                      <a:gd name="T12" fmla="*/ 193 w 193"/>
                      <a:gd name="T13" fmla="*/ 169 h 193"/>
                      <a:gd name="T14" fmla="*/ 193 w 193"/>
                      <a:gd name="T15" fmla="*/ 25 h 193"/>
                      <a:gd name="T16" fmla="*/ 168 w 193"/>
                      <a:gd name="T17"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93">
                        <a:moveTo>
                          <a:pt x="168" y="0"/>
                        </a:moveTo>
                        <a:cubicBezTo>
                          <a:pt x="24" y="0"/>
                          <a:pt x="24" y="0"/>
                          <a:pt x="24" y="0"/>
                        </a:cubicBezTo>
                        <a:cubicBezTo>
                          <a:pt x="11" y="0"/>
                          <a:pt x="0" y="11"/>
                          <a:pt x="0" y="25"/>
                        </a:cubicBezTo>
                        <a:cubicBezTo>
                          <a:pt x="0" y="169"/>
                          <a:pt x="0" y="169"/>
                          <a:pt x="0" y="169"/>
                        </a:cubicBezTo>
                        <a:cubicBezTo>
                          <a:pt x="0" y="182"/>
                          <a:pt x="11" y="193"/>
                          <a:pt x="24" y="193"/>
                        </a:cubicBezTo>
                        <a:cubicBezTo>
                          <a:pt x="168" y="193"/>
                          <a:pt x="168" y="193"/>
                          <a:pt x="168" y="193"/>
                        </a:cubicBezTo>
                        <a:cubicBezTo>
                          <a:pt x="182" y="193"/>
                          <a:pt x="193" y="182"/>
                          <a:pt x="193" y="169"/>
                        </a:cubicBezTo>
                        <a:cubicBezTo>
                          <a:pt x="193" y="25"/>
                          <a:pt x="193" y="25"/>
                          <a:pt x="193" y="25"/>
                        </a:cubicBezTo>
                        <a:cubicBezTo>
                          <a:pt x="193" y="11"/>
                          <a:pt x="182" y="0"/>
                          <a:pt x="168" y="0"/>
                        </a:cubicBezTo>
                        <a:close/>
                      </a:path>
                    </a:pathLst>
                  </a:custGeom>
                  <a:grpFill/>
                  <a:ln>
                    <a:noFill/>
                  </a:ln>
                </p:spPr>
                <p:txBody>
                  <a:bodyPr/>
                  <a:lstStyle/>
                  <a:p>
                    <a:pPr eaLnBrk="1" fontAlgn="auto" hangingPunct="1">
                      <a:spcBef>
                        <a:spcPts val="0"/>
                      </a:spcBef>
                      <a:spcAft>
                        <a:spcPts val="0"/>
                      </a:spcAft>
                      <a:defRPr/>
                    </a:pPr>
                    <a:endParaRPr lang="id-ID">
                      <a:latin typeface="+mn-lt"/>
                      <a:ea typeface="+mn-ea"/>
                      <a:cs typeface="+mn-cs"/>
                    </a:endParaRPr>
                  </a:p>
                </p:txBody>
              </p:sp>
              <p:sp>
                <p:nvSpPr>
                  <p:cNvPr id="22" name="Freeform 16">
                    <a:extLst>
                      <a:ext uri="{FF2B5EF4-FFF2-40B4-BE49-F238E27FC236}">
                        <a16:creationId xmlns:a16="http://schemas.microsoft.com/office/drawing/2014/main" id="{45EF7DAD-C8F3-43C9-959F-0361DFDC2E7F}"/>
                      </a:ext>
                    </a:extLst>
                  </p:cNvPr>
                  <p:cNvSpPr>
                    <a:spLocks/>
                  </p:cNvSpPr>
                  <p:nvPr/>
                </p:nvSpPr>
                <p:spPr bwMode="auto">
                  <a:xfrm>
                    <a:off x="1093788" y="0"/>
                    <a:ext cx="722312" cy="722313"/>
                  </a:xfrm>
                  <a:custGeom>
                    <a:avLst/>
                    <a:gdLst>
                      <a:gd name="T0" fmla="*/ 168 w 192"/>
                      <a:gd name="T1" fmla="*/ 0 h 192"/>
                      <a:gd name="T2" fmla="*/ 24 w 192"/>
                      <a:gd name="T3" fmla="*/ 0 h 192"/>
                      <a:gd name="T4" fmla="*/ 0 w 192"/>
                      <a:gd name="T5" fmla="*/ 24 h 192"/>
                      <a:gd name="T6" fmla="*/ 0 w 192"/>
                      <a:gd name="T7" fmla="*/ 168 h 192"/>
                      <a:gd name="T8" fmla="*/ 24 w 192"/>
                      <a:gd name="T9" fmla="*/ 192 h 192"/>
                      <a:gd name="T10" fmla="*/ 168 w 192"/>
                      <a:gd name="T11" fmla="*/ 192 h 192"/>
                      <a:gd name="T12" fmla="*/ 192 w 192"/>
                      <a:gd name="T13" fmla="*/ 168 h 192"/>
                      <a:gd name="T14" fmla="*/ 192 w 192"/>
                      <a:gd name="T15" fmla="*/ 24 h 192"/>
                      <a:gd name="T16" fmla="*/ 168 w 192"/>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 h="192">
                        <a:moveTo>
                          <a:pt x="168" y="0"/>
                        </a:moveTo>
                        <a:cubicBezTo>
                          <a:pt x="24" y="0"/>
                          <a:pt x="24" y="0"/>
                          <a:pt x="24" y="0"/>
                        </a:cubicBezTo>
                        <a:cubicBezTo>
                          <a:pt x="11" y="0"/>
                          <a:pt x="0" y="11"/>
                          <a:pt x="0" y="24"/>
                        </a:cubicBezTo>
                        <a:cubicBezTo>
                          <a:pt x="0" y="168"/>
                          <a:pt x="0" y="168"/>
                          <a:pt x="0" y="168"/>
                        </a:cubicBezTo>
                        <a:cubicBezTo>
                          <a:pt x="0" y="182"/>
                          <a:pt x="11" y="192"/>
                          <a:pt x="24" y="192"/>
                        </a:cubicBezTo>
                        <a:cubicBezTo>
                          <a:pt x="168" y="192"/>
                          <a:pt x="168" y="192"/>
                          <a:pt x="168" y="192"/>
                        </a:cubicBezTo>
                        <a:cubicBezTo>
                          <a:pt x="181" y="192"/>
                          <a:pt x="192" y="182"/>
                          <a:pt x="192" y="168"/>
                        </a:cubicBezTo>
                        <a:cubicBezTo>
                          <a:pt x="192" y="24"/>
                          <a:pt x="192" y="24"/>
                          <a:pt x="192" y="24"/>
                        </a:cubicBezTo>
                        <a:cubicBezTo>
                          <a:pt x="192" y="11"/>
                          <a:pt x="181" y="0"/>
                          <a:pt x="168" y="0"/>
                        </a:cubicBezTo>
                        <a:close/>
                      </a:path>
                    </a:pathLst>
                  </a:custGeom>
                  <a:grpFill/>
                  <a:ln>
                    <a:noFill/>
                  </a:ln>
                </p:spPr>
                <p:txBody>
                  <a:bodyPr/>
                  <a:lstStyle/>
                  <a:p>
                    <a:pPr eaLnBrk="1" fontAlgn="auto" hangingPunct="1">
                      <a:spcBef>
                        <a:spcPts val="0"/>
                      </a:spcBef>
                      <a:spcAft>
                        <a:spcPts val="0"/>
                      </a:spcAft>
                      <a:defRPr/>
                    </a:pPr>
                    <a:endParaRPr lang="id-ID">
                      <a:latin typeface="+mn-lt"/>
                      <a:ea typeface="+mn-ea"/>
                      <a:cs typeface="+mn-cs"/>
                    </a:endParaRPr>
                  </a:p>
                </p:txBody>
              </p:sp>
              <p:sp>
                <p:nvSpPr>
                  <p:cNvPr id="23" name="Freeform 17">
                    <a:extLst>
                      <a:ext uri="{FF2B5EF4-FFF2-40B4-BE49-F238E27FC236}">
                        <a16:creationId xmlns:a16="http://schemas.microsoft.com/office/drawing/2014/main" id="{CDE3BBE2-E978-4F5D-9480-58E79E3BA594}"/>
                      </a:ext>
                    </a:extLst>
                  </p:cNvPr>
                  <p:cNvSpPr>
                    <a:spLocks/>
                  </p:cNvSpPr>
                  <p:nvPr/>
                </p:nvSpPr>
                <p:spPr bwMode="auto">
                  <a:xfrm>
                    <a:off x="1093788" y="1087438"/>
                    <a:ext cx="722312" cy="722313"/>
                  </a:xfrm>
                  <a:custGeom>
                    <a:avLst/>
                    <a:gdLst>
                      <a:gd name="T0" fmla="*/ 168 w 192"/>
                      <a:gd name="T1" fmla="*/ 0 h 192"/>
                      <a:gd name="T2" fmla="*/ 24 w 192"/>
                      <a:gd name="T3" fmla="*/ 0 h 192"/>
                      <a:gd name="T4" fmla="*/ 0 w 192"/>
                      <a:gd name="T5" fmla="*/ 24 h 192"/>
                      <a:gd name="T6" fmla="*/ 0 w 192"/>
                      <a:gd name="T7" fmla="*/ 168 h 192"/>
                      <a:gd name="T8" fmla="*/ 24 w 192"/>
                      <a:gd name="T9" fmla="*/ 192 h 192"/>
                      <a:gd name="T10" fmla="*/ 168 w 192"/>
                      <a:gd name="T11" fmla="*/ 192 h 192"/>
                      <a:gd name="T12" fmla="*/ 192 w 192"/>
                      <a:gd name="T13" fmla="*/ 168 h 192"/>
                      <a:gd name="T14" fmla="*/ 192 w 192"/>
                      <a:gd name="T15" fmla="*/ 24 h 192"/>
                      <a:gd name="T16" fmla="*/ 168 w 192"/>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 h="192">
                        <a:moveTo>
                          <a:pt x="168" y="0"/>
                        </a:moveTo>
                        <a:cubicBezTo>
                          <a:pt x="24" y="0"/>
                          <a:pt x="24" y="0"/>
                          <a:pt x="24" y="0"/>
                        </a:cubicBezTo>
                        <a:cubicBezTo>
                          <a:pt x="11" y="0"/>
                          <a:pt x="0" y="11"/>
                          <a:pt x="0" y="24"/>
                        </a:cubicBezTo>
                        <a:cubicBezTo>
                          <a:pt x="0" y="168"/>
                          <a:pt x="0" y="168"/>
                          <a:pt x="0" y="168"/>
                        </a:cubicBezTo>
                        <a:cubicBezTo>
                          <a:pt x="0" y="181"/>
                          <a:pt x="11" y="192"/>
                          <a:pt x="24" y="192"/>
                        </a:cubicBezTo>
                        <a:cubicBezTo>
                          <a:pt x="168" y="192"/>
                          <a:pt x="168" y="192"/>
                          <a:pt x="168" y="192"/>
                        </a:cubicBezTo>
                        <a:cubicBezTo>
                          <a:pt x="181" y="192"/>
                          <a:pt x="192" y="181"/>
                          <a:pt x="192" y="168"/>
                        </a:cubicBezTo>
                        <a:cubicBezTo>
                          <a:pt x="192" y="24"/>
                          <a:pt x="192" y="24"/>
                          <a:pt x="192" y="24"/>
                        </a:cubicBezTo>
                        <a:cubicBezTo>
                          <a:pt x="192" y="11"/>
                          <a:pt x="181" y="0"/>
                          <a:pt x="168" y="0"/>
                        </a:cubicBezTo>
                        <a:close/>
                      </a:path>
                    </a:pathLst>
                  </a:custGeom>
                  <a:grpFill/>
                  <a:ln>
                    <a:noFill/>
                  </a:ln>
                </p:spPr>
                <p:txBody>
                  <a:bodyPr/>
                  <a:lstStyle/>
                  <a:p>
                    <a:pPr eaLnBrk="1" fontAlgn="auto" hangingPunct="1">
                      <a:spcBef>
                        <a:spcPts val="0"/>
                      </a:spcBef>
                      <a:spcAft>
                        <a:spcPts val="0"/>
                      </a:spcAft>
                      <a:defRPr/>
                    </a:pPr>
                    <a:endParaRPr lang="id-ID">
                      <a:latin typeface="+mn-lt"/>
                      <a:ea typeface="+mn-ea"/>
                      <a:cs typeface="+mn-cs"/>
                    </a:endParaRPr>
                  </a:p>
                </p:txBody>
              </p:sp>
              <p:sp>
                <p:nvSpPr>
                  <p:cNvPr id="24" name="Freeform 18">
                    <a:extLst>
                      <a:ext uri="{FF2B5EF4-FFF2-40B4-BE49-F238E27FC236}">
                        <a16:creationId xmlns:a16="http://schemas.microsoft.com/office/drawing/2014/main" id="{A880811A-6AB8-45CD-B87A-5F09030C3589}"/>
                      </a:ext>
                    </a:extLst>
                  </p:cNvPr>
                  <p:cNvSpPr>
                    <a:spLocks/>
                  </p:cNvSpPr>
                  <p:nvPr/>
                </p:nvSpPr>
                <p:spPr bwMode="auto">
                  <a:xfrm>
                    <a:off x="1093788" y="2171700"/>
                    <a:ext cx="722312" cy="727075"/>
                  </a:xfrm>
                  <a:custGeom>
                    <a:avLst/>
                    <a:gdLst>
                      <a:gd name="T0" fmla="*/ 168 w 192"/>
                      <a:gd name="T1" fmla="*/ 0 h 193"/>
                      <a:gd name="T2" fmla="*/ 24 w 192"/>
                      <a:gd name="T3" fmla="*/ 0 h 193"/>
                      <a:gd name="T4" fmla="*/ 0 w 192"/>
                      <a:gd name="T5" fmla="*/ 25 h 193"/>
                      <a:gd name="T6" fmla="*/ 0 w 192"/>
                      <a:gd name="T7" fmla="*/ 169 h 193"/>
                      <a:gd name="T8" fmla="*/ 24 w 192"/>
                      <a:gd name="T9" fmla="*/ 193 h 193"/>
                      <a:gd name="T10" fmla="*/ 168 w 192"/>
                      <a:gd name="T11" fmla="*/ 193 h 193"/>
                      <a:gd name="T12" fmla="*/ 192 w 192"/>
                      <a:gd name="T13" fmla="*/ 169 h 193"/>
                      <a:gd name="T14" fmla="*/ 192 w 192"/>
                      <a:gd name="T15" fmla="*/ 25 h 193"/>
                      <a:gd name="T16" fmla="*/ 168 w 192"/>
                      <a:gd name="T17"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 h="193">
                        <a:moveTo>
                          <a:pt x="168" y="0"/>
                        </a:moveTo>
                        <a:cubicBezTo>
                          <a:pt x="24" y="0"/>
                          <a:pt x="24" y="0"/>
                          <a:pt x="24" y="0"/>
                        </a:cubicBezTo>
                        <a:cubicBezTo>
                          <a:pt x="11" y="0"/>
                          <a:pt x="0" y="11"/>
                          <a:pt x="0" y="25"/>
                        </a:cubicBezTo>
                        <a:cubicBezTo>
                          <a:pt x="0" y="169"/>
                          <a:pt x="0" y="169"/>
                          <a:pt x="0" y="169"/>
                        </a:cubicBezTo>
                        <a:cubicBezTo>
                          <a:pt x="0" y="182"/>
                          <a:pt x="11" y="193"/>
                          <a:pt x="24" y="193"/>
                        </a:cubicBezTo>
                        <a:cubicBezTo>
                          <a:pt x="168" y="193"/>
                          <a:pt x="168" y="193"/>
                          <a:pt x="168" y="193"/>
                        </a:cubicBezTo>
                        <a:cubicBezTo>
                          <a:pt x="181" y="193"/>
                          <a:pt x="192" y="182"/>
                          <a:pt x="192" y="169"/>
                        </a:cubicBezTo>
                        <a:cubicBezTo>
                          <a:pt x="192" y="25"/>
                          <a:pt x="192" y="25"/>
                          <a:pt x="192" y="25"/>
                        </a:cubicBezTo>
                        <a:cubicBezTo>
                          <a:pt x="192" y="11"/>
                          <a:pt x="181" y="0"/>
                          <a:pt x="168" y="0"/>
                        </a:cubicBezTo>
                        <a:close/>
                      </a:path>
                    </a:pathLst>
                  </a:custGeom>
                  <a:grpFill/>
                  <a:ln>
                    <a:noFill/>
                  </a:ln>
                </p:spPr>
                <p:txBody>
                  <a:bodyPr/>
                  <a:lstStyle/>
                  <a:p>
                    <a:pPr eaLnBrk="1" fontAlgn="auto" hangingPunct="1">
                      <a:spcBef>
                        <a:spcPts val="0"/>
                      </a:spcBef>
                      <a:spcAft>
                        <a:spcPts val="0"/>
                      </a:spcAft>
                      <a:defRPr/>
                    </a:pPr>
                    <a:endParaRPr lang="id-ID">
                      <a:latin typeface="+mn-lt"/>
                      <a:ea typeface="+mn-ea"/>
                      <a:cs typeface="+mn-cs"/>
                    </a:endParaRPr>
                  </a:p>
                </p:txBody>
              </p:sp>
              <p:sp>
                <p:nvSpPr>
                  <p:cNvPr id="25" name="Freeform 19">
                    <a:extLst>
                      <a:ext uri="{FF2B5EF4-FFF2-40B4-BE49-F238E27FC236}">
                        <a16:creationId xmlns:a16="http://schemas.microsoft.com/office/drawing/2014/main" id="{1491C300-EE64-441F-9F5F-6705354669DB}"/>
                      </a:ext>
                    </a:extLst>
                  </p:cNvPr>
                  <p:cNvSpPr>
                    <a:spLocks/>
                  </p:cNvSpPr>
                  <p:nvPr/>
                </p:nvSpPr>
                <p:spPr bwMode="auto">
                  <a:xfrm>
                    <a:off x="2181225" y="0"/>
                    <a:ext cx="723900" cy="722313"/>
                  </a:xfrm>
                  <a:custGeom>
                    <a:avLst/>
                    <a:gdLst>
                      <a:gd name="T0" fmla="*/ 168 w 192"/>
                      <a:gd name="T1" fmla="*/ 0 h 192"/>
                      <a:gd name="T2" fmla="*/ 24 w 192"/>
                      <a:gd name="T3" fmla="*/ 0 h 192"/>
                      <a:gd name="T4" fmla="*/ 0 w 192"/>
                      <a:gd name="T5" fmla="*/ 24 h 192"/>
                      <a:gd name="T6" fmla="*/ 0 w 192"/>
                      <a:gd name="T7" fmla="*/ 168 h 192"/>
                      <a:gd name="T8" fmla="*/ 24 w 192"/>
                      <a:gd name="T9" fmla="*/ 192 h 192"/>
                      <a:gd name="T10" fmla="*/ 168 w 192"/>
                      <a:gd name="T11" fmla="*/ 192 h 192"/>
                      <a:gd name="T12" fmla="*/ 192 w 192"/>
                      <a:gd name="T13" fmla="*/ 168 h 192"/>
                      <a:gd name="T14" fmla="*/ 192 w 192"/>
                      <a:gd name="T15" fmla="*/ 24 h 192"/>
                      <a:gd name="T16" fmla="*/ 168 w 192"/>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 h="192">
                        <a:moveTo>
                          <a:pt x="168" y="0"/>
                        </a:moveTo>
                        <a:cubicBezTo>
                          <a:pt x="24" y="0"/>
                          <a:pt x="24" y="0"/>
                          <a:pt x="24" y="0"/>
                        </a:cubicBezTo>
                        <a:cubicBezTo>
                          <a:pt x="10" y="0"/>
                          <a:pt x="0" y="11"/>
                          <a:pt x="0" y="24"/>
                        </a:cubicBezTo>
                        <a:cubicBezTo>
                          <a:pt x="0" y="168"/>
                          <a:pt x="0" y="168"/>
                          <a:pt x="0" y="168"/>
                        </a:cubicBezTo>
                        <a:cubicBezTo>
                          <a:pt x="0" y="182"/>
                          <a:pt x="10" y="192"/>
                          <a:pt x="24" y="192"/>
                        </a:cubicBezTo>
                        <a:cubicBezTo>
                          <a:pt x="168" y="192"/>
                          <a:pt x="168" y="192"/>
                          <a:pt x="168" y="192"/>
                        </a:cubicBezTo>
                        <a:cubicBezTo>
                          <a:pt x="181" y="192"/>
                          <a:pt x="192" y="182"/>
                          <a:pt x="192" y="168"/>
                        </a:cubicBezTo>
                        <a:cubicBezTo>
                          <a:pt x="192" y="24"/>
                          <a:pt x="192" y="24"/>
                          <a:pt x="192" y="24"/>
                        </a:cubicBezTo>
                        <a:cubicBezTo>
                          <a:pt x="192" y="11"/>
                          <a:pt x="181" y="0"/>
                          <a:pt x="168" y="0"/>
                        </a:cubicBezTo>
                        <a:close/>
                      </a:path>
                    </a:pathLst>
                  </a:custGeom>
                  <a:grpFill/>
                  <a:ln>
                    <a:noFill/>
                  </a:ln>
                </p:spPr>
                <p:txBody>
                  <a:bodyPr/>
                  <a:lstStyle/>
                  <a:p>
                    <a:pPr eaLnBrk="1" fontAlgn="auto" hangingPunct="1">
                      <a:spcBef>
                        <a:spcPts val="0"/>
                      </a:spcBef>
                      <a:spcAft>
                        <a:spcPts val="0"/>
                      </a:spcAft>
                      <a:defRPr/>
                    </a:pPr>
                    <a:endParaRPr lang="id-ID">
                      <a:latin typeface="+mn-lt"/>
                      <a:ea typeface="+mn-ea"/>
                      <a:cs typeface="+mn-cs"/>
                    </a:endParaRPr>
                  </a:p>
                </p:txBody>
              </p:sp>
              <p:sp>
                <p:nvSpPr>
                  <p:cNvPr id="26" name="Freeform 20">
                    <a:extLst>
                      <a:ext uri="{FF2B5EF4-FFF2-40B4-BE49-F238E27FC236}">
                        <a16:creationId xmlns:a16="http://schemas.microsoft.com/office/drawing/2014/main" id="{E431C148-38B4-47B3-BA2E-04BE2BC62040}"/>
                      </a:ext>
                    </a:extLst>
                  </p:cNvPr>
                  <p:cNvSpPr>
                    <a:spLocks/>
                  </p:cNvSpPr>
                  <p:nvPr/>
                </p:nvSpPr>
                <p:spPr bwMode="auto">
                  <a:xfrm>
                    <a:off x="2181225" y="1087438"/>
                    <a:ext cx="723900" cy="722313"/>
                  </a:xfrm>
                  <a:custGeom>
                    <a:avLst/>
                    <a:gdLst>
                      <a:gd name="T0" fmla="*/ 168 w 192"/>
                      <a:gd name="T1" fmla="*/ 0 h 192"/>
                      <a:gd name="T2" fmla="*/ 24 w 192"/>
                      <a:gd name="T3" fmla="*/ 0 h 192"/>
                      <a:gd name="T4" fmla="*/ 0 w 192"/>
                      <a:gd name="T5" fmla="*/ 24 h 192"/>
                      <a:gd name="T6" fmla="*/ 0 w 192"/>
                      <a:gd name="T7" fmla="*/ 168 h 192"/>
                      <a:gd name="T8" fmla="*/ 24 w 192"/>
                      <a:gd name="T9" fmla="*/ 192 h 192"/>
                      <a:gd name="T10" fmla="*/ 168 w 192"/>
                      <a:gd name="T11" fmla="*/ 192 h 192"/>
                      <a:gd name="T12" fmla="*/ 192 w 192"/>
                      <a:gd name="T13" fmla="*/ 168 h 192"/>
                      <a:gd name="T14" fmla="*/ 192 w 192"/>
                      <a:gd name="T15" fmla="*/ 24 h 192"/>
                      <a:gd name="T16" fmla="*/ 168 w 192"/>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 h="192">
                        <a:moveTo>
                          <a:pt x="168" y="0"/>
                        </a:moveTo>
                        <a:cubicBezTo>
                          <a:pt x="24" y="0"/>
                          <a:pt x="24" y="0"/>
                          <a:pt x="24" y="0"/>
                        </a:cubicBezTo>
                        <a:cubicBezTo>
                          <a:pt x="10" y="0"/>
                          <a:pt x="0" y="11"/>
                          <a:pt x="0" y="24"/>
                        </a:cubicBezTo>
                        <a:cubicBezTo>
                          <a:pt x="0" y="168"/>
                          <a:pt x="0" y="168"/>
                          <a:pt x="0" y="168"/>
                        </a:cubicBezTo>
                        <a:cubicBezTo>
                          <a:pt x="0" y="181"/>
                          <a:pt x="10" y="192"/>
                          <a:pt x="24" y="192"/>
                        </a:cubicBezTo>
                        <a:cubicBezTo>
                          <a:pt x="168" y="192"/>
                          <a:pt x="168" y="192"/>
                          <a:pt x="168" y="192"/>
                        </a:cubicBezTo>
                        <a:cubicBezTo>
                          <a:pt x="181" y="192"/>
                          <a:pt x="192" y="181"/>
                          <a:pt x="192" y="168"/>
                        </a:cubicBezTo>
                        <a:cubicBezTo>
                          <a:pt x="192" y="24"/>
                          <a:pt x="192" y="24"/>
                          <a:pt x="192" y="24"/>
                        </a:cubicBezTo>
                        <a:cubicBezTo>
                          <a:pt x="192" y="11"/>
                          <a:pt x="181" y="0"/>
                          <a:pt x="168" y="0"/>
                        </a:cubicBezTo>
                        <a:close/>
                      </a:path>
                    </a:pathLst>
                  </a:custGeom>
                  <a:grpFill/>
                  <a:ln>
                    <a:noFill/>
                  </a:ln>
                </p:spPr>
                <p:txBody>
                  <a:bodyPr/>
                  <a:lstStyle/>
                  <a:p>
                    <a:pPr eaLnBrk="1" fontAlgn="auto" hangingPunct="1">
                      <a:spcBef>
                        <a:spcPts val="0"/>
                      </a:spcBef>
                      <a:spcAft>
                        <a:spcPts val="0"/>
                      </a:spcAft>
                      <a:defRPr/>
                    </a:pPr>
                    <a:endParaRPr lang="id-ID">
                      <a:latin typeface="+mn-lt"/>
                      <a:ea typeface="+mn-ea"/>
                      <a:cs typeface="+mn-cs"/>
                    </a:endParaRPr>
                  </a:p>
                </p:txBody>
              </p:sp>
              <p:sp>
                <p:nvSpPr>
                  <p:cNvPr id="27" name="Freeform 21">
                    <a:extLst>
                      <a:ext uri="{FF2B5EF4-FFF2-40B4-BE49-F238E27FC236}">
                        <a16:creationId xmlns:a16="http://schemas.microsoft.com/office/drawing/2014/main" id="{ECD6A6FF-58FA-4644-9A25-CE266C09319A}"/>
                      </a:ext>
                    </a:extLst>
                  </p:cNvPr>
                  <p:cNvSpPr>
                    <a:spLocks/>
                  </p:cNvSpPr>
                  <p:nvPr/>
                </p:nvSpPr>
                <p:spPr bwMode="auto">
                  <a:xfrm>
                    <a:off x="2181225" y="2171700"/>
                    <a:ext cx="723900" cy="727075"/>
                  </a:xfrm>
                  <a:custGeom>
                    <a:avLst/>
                    <a:gdLst>
                      <a:gd name="T0" fmla="*/ 168 w 192"/>
                      <a:gd name="T1" fmla="*/ 0 h 193"/>
                      <a:gd name="T2" fmla="*/ 24 w 192"/>
                      <a:gd name="T3" fmla="*/ 0 h 193"/>
                      <a:gd name="T4" fmla="*/ 0 w 192"/>
                      <a:gd name="T5" fmla="*/ 25 h 193"/>
                      <a:gd name="T6" fmla="*/ 0 w 192"/>
                      <a:gd name="T7" fmla="*/ 169 h 193"/>
                      <a:gd name="T8" fmla="*/ 24 w 192"/>
                      <a:gd name="T9" fmla="*/ 193 h 193"/>
                      <a:gd name="T10" fmla="*/ 168 w 192"/>
                      <a:gd name="T11" fmla="*/ 193 h 193"/>
                      <a:gd name="T12" fmla="*/ 192 w 192"/>
                      <a:gd name="T13" fmla="*/ 169 h 193"/>
                      <a:gd name="T14" fmla="*/ 192 w 192"/>
                      <a:gd name="T15" fmla="*/ 25 h 193"/>
                      <a:gd name="T16" fmla="*/ 168 w 192"/>
                      <a:gd name="T17"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 h="193">
                        <a:moveTo>
                          <a:pt x="168" y="0"/>
                        </a:moveTo>
                        <a:cubicBezTo>
                          <a:pt x="24" y="0"/>
                          <a:pt x="24" y="0"/>
                          <a:pt x="24" y="0"/>
                        </a:cubicBezTo>
                        <a:cubicBezTo>
                          <a:pt x="10" y="0"/>
                          <a:pt x="0" y="11"/>
                          <a:pt x="0" y="25"/>
                        </a:cubicBezTo>
                        <a:cubicBezTo>
                          <a:pt x="0" y="169"/>
                          <a:pt x="0" y="169"/>
                          <a:pt x="0" y="169"/>
                        </a:cubicBezTo>
                        <a:cubicBezTo>
                          <a:pt x="0" y="182"/>
                          <a:pt x="10" y="193"/>
                          <a:pt x="24" y="193"/>
                        </a:cubicBezTo>
                        <a:cubicBezTo>
                          <a:pt x="168" y="193"/>
                          <a:pt x="168" y="193"/>
                          <a:pt x="168" y="193"/>
                        </a:cubicBezTo>
                        <a:cubicBezTo>
                          <a:pt x="181" y="193"/>
                          <a:pt x="192" y="182"/>
                          <a:pt x="192" y="169"/>
                        </a:cubicBezTo>
                        <a:cubicBezTo>
                          <a:pt x="192" y="25"/>
                          <a:pt x="192" y="25"/>
                          <a:pt x="192" y="25"/>
                        </a:cubicBezTo>
                        <a:cubicBezTo>
                          <a:pt x="192" y="11"/>
                          <a:pt x="181" y="0"/>
                          <a:pt x="168" y="0"/>
                        </a:cubicBezTo>
                        <a:close/>
                      </a:path>
                    </a:pathLst>
                  </a:custGeom>
                  <a:grpFill/>
                  <a:ln>
                    <a:noFill/>
                  </a:ln>
                </p:spPr>
                <p:txBody>
                  <a:bodyPr/>
                  <a:lstStyle/>
                  <a:p>
                    <a:pPr eaLnBrk="1" fontAlgn="auto" hangingPunct="1">
                      <a:spcBef>
                        <a:spcPts val="0"/>
                      </a:spcBef>
                      <a:spcAft>
                        <a:spcPts val="0"/>
                      </a:spcAft>
                      <a:defRPr/>
                    </a:pPr>
                    <a:endParaRPr lang="id-ID">
                      <a:latin typeface="+mn-lt"/>
                      <a:ea typeface="+mn-ea"/>
                      <a:cs typeface="+mn-cs"/>
                    </a:endParaRPr>
                  </a:p>
                </p:txBody>
              </p:sp>
            </p:grpSp>
            <p:sp>
              <p:nvSpPr>
                <p:cNvPr id="17" name="Freeform 25">
                  <a:extLst>
                    <a:ext uri="{FF2B5EF4-FFF2-40B4-BE49-F238E27FC236}">
                      <a16:creationId xmlns:a16="http://schemas.microsoft.com/office/drawing/2014/main" id="{458F345F-C539-47A1-BBFB-BDF55EC2D898}"/>
                    </a:ext>
                  </a:extLst>
                </p:cNvPr>
                <p:cNvSpPr>
                  <a:spLocks/>
                </p:cNvSpPr>
                <p:nvPr/>
              </p:nvSpPr>
              <p:spPr bwMode="auto">
                <a:xfrm rot="5400000">
                  <a:off x="7497091" y="3116015"/>
                  <a:ext cx="146769" cy="127979"/>
                </a:xfrm>
                <a:custGeom>
                  <a:avLst/>
                  <a:gdLst>
                    <a:gd name="T0" fmla="*/ 504 w 896"/>
                    <a:gd name="T1" fmla="*/ 0 h 784"/>
                    <a:gd name="T2" fmla="*/ 116 w 896"/>
                    <a:gd name="T3" fmla="*/ 336 h 784"/>
                    <a:gd name="T4" fmla="*/ 0 w 896"/>
                    <a:gd name="T5" fmla="*/ 336 h 784"/>
                    <a:gd name="T6" fmla="*/ 168 w 896"/>
                    <a:gd name="T7" fmla="*/ 560 h 784"/>
                    <a:gd name="T8" fmla="*/ 336 w 896"/>
                    <a:gd name="T9" fmla="*/ 336 h 784"/>
                    <a:gd name="T10" fmla="*/ 230 w 896"/>
                    <a:gd name="T11" fmla="*/ 336 h 784"/>
                    <a:gd name="T12" fmla="*/ 504 w 896"/>
                    <a:gd name="T13" fmla="*/ 112 h 784"/>
                    <a:gd name="T14" fmla="*/ 784 w 896"/>
                    <a:gd name="T15" fmla="*/ 392 h 784"/>
                    <a:gd name="T16" fmla="*/ 504 w 896"/>
                    <a:gd name="T17" fmla="*/ 672 h 784"/>
                    <a:gd name="T18" fmla="*/ 504 w 896"/>
                    <a:gd name="T19" fmla="*/ 784 h 784"/>
                    <a:gd name="T20" fmla="*/ 896 w 896"/>
                    <a:gd name="T21" fmla="*/ 392 h 784"/>
                    <a:gd name="T22" fmla="*/ 504 w 896"/>
                    <a:gd name="T23" fmla="*/ 0 h 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96" h="784">
                      <a:moveTo>
                        <a:pt x="504" y="0"/>
                      </a:moveTo>
                      <a:cubicBezTo>
                        <a:pt x="307" y="0"/>
                        <a:pt x="144" y="146"/>
                        <a:pt x="116" y="336"/>
                      </a:cubicBezTo>
                      <a:cubicBezTo>
                        <a:pt x="0" y="336"/>
                        <a:pt x="0" y="336"/>
                        <a:pt x="0" y="336"/>
                      </a:cubicBezTo>
                      <a:cubicBezTo>
                        <a:pt x="168" y="560"/>
                        <a:pt x="168" y="560"/>
                        <a:pt x="168" y="560"/>
                      </a:cubicBezTo>
                      <a:cubicBezTo>
                        <a:pt x="336" y="336"/>
                        <a:pt x="336" y="336"/>
                        <a:pt x="336" y="336"/>
                      </a:cubicBezTo>
                      <a:cubicBezTo>
                        <a:pt x="230" y="336"/>
                        <a:pt x="230" y="336"/>
                        <a:pt x="230" y="336"/>
                      </a:cubicBezTo>
                      <a:cubicBezTo>
                        <a:pt x="256" y="208"/>
                        <a:pt x="369" y="112"/>
                        <a:pt x="504" y="112"/>
                      </a:cubicBezTo>
                      <a:cubicBezTo>
                        <a:pt x="658" y="112"/>
                        <a:pt x="784" y="238"/>
                        <a:pt x="784" y="392"/>
                      </a:cubicBezTo>
                      <a:cubicBezTo>
                        <a:pt x="784" y="546"/>
                        <a:pt x="658" y="672"/>
                        <a:pt x="504" y="672"/>
                      </a:cubicBezTo>
                      <a:cubicBezTo>
                        <a:pt x="504" y="784"/>
                        <a:pt x="504" y="784"/>
                        <a:pt x="504" y="784"/>
                      </a:cubicBezTo>
                      <a:cubicBezTo>
                        <a:pt x="721" y="784"/>
                        <a:pt x="896" y="609"/>
                        <a:pt x="896" y="392"/>
                      </a:cubicBezTo>
                      <a:cubicBezTo>
                        <a:pt x="896" y="175"/>
                        <a:pt x="721" y="0"/>
                        <a:pt x="504" y="0"/>
                      </a:cubicBezTo>
                      <a:close/>
                    </a:path>
                  </a:pathLst>
                </a:custGeom>
                <a:solidFill>
                  <a:schemeClr val="bg1">
                    <a:lumMod val="50000"/>
                  </a:schemeClr>
                </a:solidFill>
                <a:ln>
                  <a:noFill/>
                </a:ln>
              </p:spPr>
              <p:txBody>
                <a:bodyPr/>
                <a:lstStyle/>
                <a:p>
                  <a:pPr eaLnBrk="1" fontAlgn="auto" hangingPunct="1">
                    <a:spcBef>
                      <a:spcPts val="0"/>
                    </a:spcBef>
                    <a:spcAft>
                      <a:spcPts val="0"/>
                    </a:spcAft>
                    <a:defRPr/>
                  </a:pPr>
                  <a:endParaRPr lang="id-ID">
                    <a:latin typeface="+mn-lt"/>
                    <a:ea typeface="+mn-ea"/>
                    <a:cs typeface="+mn-cs"/>
                  </a:endParaRPr>
                </a:p>
              </p:txBody>
            </p:sp>
            <p:sp>
              <p:nvSpPr>
                <p:cNvPr id="18" name="Oval 6">
                  <a:extLst>
                    <a:ext uri="{FF2B5EF4-FFF2-40B4-BE49-F238E27FC236}">
                      <a16:creationId xmlns:a16="http://schemas.microsoft.com/office/drawing/2014/main" id="{4EF52C87-229F-4061-8318-C5179D472EA1}"/>
                    </a:ext>
                  </a:extLst>
                </p:cNvPr>
                <p:cNvSpPr>
                  <a:spLocks/>
                </p:cNvSpPr>
                <p:nvPr/>
              </p:nvSpPr>
              <p:spPr bwMode="auto">
                <a:xfrm>
                  <a:off x="1655997" y="2814285"/>
                  <a:ext cx="103167" cy="95039"/>
                </a:xfrm>
                <a:prstGeom prst="ellipse">
                  <a:avLst/>
                </a:prstGeom>
                <a:solidFill>
                  <a:schemeClr val="accent5"/>
                </a:solidFill>
                <a:ln w="25400" cap="flat">
                  <a:noFill/>
                  <a:prstDash val="solid"/>
                  <a:miter lim="800000"/>
                  <a:headEnd type="none" w="med" len="med"/>
                  <a:tailEnd type="none" w="med" len="med"/>
                </a:ln>
              </p:spPr>
              <p:txBody>
                <a:bodyPr lIns="0" tIns="0" rIns="0" bIns="0"/>
                <a:lstStyle/>
                <a:p>
                  <a:pPr eaLnBrk="1" fontAlgn="auto" hangingPunct="1">
                    <a:spcBef>
                      <a:spcPts val="0"/>
                    </a:spcBef>
                    <a:spcAft>
                      <a:spcPts val="0"/>
                    </a:spcAft>
                    <a:defRPr/>
                  </a:pPr>
                  <a:endParaRPr lang="id-ID">
                    <a:latin typeface="+mn-lt"/>
                    <a:ea typeface="+mn-ea"/>
                    <a:cs typeface="+mn-cs"/>
                  </a:endParaRPr>
                </a:p>
              </p:txBody>
            </p:sp>
          </p:grpSp>
          <p:sp>
            <p:nvSpPr>
              <p:cNvPr id="6" name="TextBox 7">
                <a:extLst>
                  <a:ext uri="{FF2B5EF4-FFF2-40B4-BE49-F238E27FC236}">
                    <a16:creationId xmlns:a16="http://schemas.microsoft.com/office/drawing/2014/main" id="{BDD6860E-B19F-4B25-99CF-5633860F4CF9}"/>
                  </a:ext>
                </a:extLst>
              </p:cNvPr>
              <p:cNvSpPr txBox="1">
                <a:spLocks noChangeArrowheads="1"/>
              </p:cNvSpPr>
              <p:nvPr/>
            </p:nvSpPr>
            <p:spPr bwMode="auto">
              <a:xfrm>
                <a:off x="2384696" y="3098199"/>
                <a:ext cx="1919692" cy="191281"/>
              </a:xfrm>
              <a:prstGeom prst="rect">
                <a:avLst/>
              </a:prstGeom>
              <a:noFill/>
              <a:ln>
                <a:noFill/>
              </a:ln>
            </p:spPr>
            <p:txBody>
              <a:bodyPr>
                <a:spAutoFit/>
              </a:bodyPr>
              <a:lstStyle>
                <a:lvl1pPr>
                  <a:defRPr>
                    <a:solidFill>
                      <a:schemeClr val="tx1"/>
                    </a:solidFill>
                    <a:latin typeface="等线" panose="02010600030101010101" pitchFamily="2" charset="-122"/>
                    <a:ea typeface="思源黑体 CN Regular"/>
                    <a:cs typeface="思源黑体 CN Regular"/>
                  </a:defRPr>
                </a:lvl1pPr>
                <a:lvl2pPr marL="742950" indent="-285750">
                  <a:defRPr>
                    <a:solidFill>
                      <a:schemeClr val="tx1"/>
                    </a:solidFill>
                    <a:latin typeface="等线" panose="02010600030101010101" pitchFamily="2" charset="-122"/>
                    <a:ea typeface="思源黑体 CN Regular"/>
                    <a:cs typeface="思源黑体 CN Regular"/>
                  </a:defRPr>
                </a:lvl2pPr>
                <a:lvl3pPr marL="1143000" indent="-228600">
                  <a:defRPr>
                    <a:solidFill>
                      <a:schemeClr val="tx1"/>
                    </a:solidFill>
                    <a:latin typeface="等线" panose="02010600030101010101" pitchFamily="2" charset="-122"/>
                    <a:ea typeface="思源黑体 CN Regular"/>
                    <a:cs typeface="思源黑体 CN Regular"/>
                  </a:defRPr>
                </a:lvl3pPr>
                <a:lvl4pPr marL="1600200" indent="-228600">
                  <a:defRPr>
                    <a:solidFill>
                      <a:schemeClr val="tx1"/>
                    </a:solidFill>
                    <a:latin typeface="等线" panose="02010600030101010101" pitchFamily="2" charset="-122"/>
                    <a:ea typeface="思源黑体 CN Regular"/>
                    <a:cs typeface="思源黑体 CN Regular"/>
                  </a:defRPr>
                </a:lvl4pPr>
                <a:lvl5pPr marL="2057400" indent="-228600">
                  <a:defRPr>
                    <a:solidFill>
                      <a:schemeClr val="tx1"/>
                    </a:solidFill>
                    <a:latin typeface="等线" panose="02010600030101010101" pitchFamily="2" charset="-122"/>
                    <a:ea typeface="思源黑体 CN Regular"/>
                    <a:cs typeface="思源黑体 CN Regular"/>
                  </a:defRPr>
                </a:lvl5pPr>
                <a:lvl6pPr marL="2514600" indent="-228600" fontAlgn="base">
                  <a:spcBef>
                    <a:spcPct val="0"/>
                  </a:spcBef>
                  <a:spcAft>
                    <a:spcPct val="0"/>
                  </a:spcAft>
                  <a:defRPr>
                    <a:solidFill>
                      <a:schemeClr val="tx1"/>
                    </a:solidFill>
                    <a:latin typeface="等线" panose="02010600030101010101" pitchFamily="2" charset="-122"/>
                    <a:ea typeface="思源黑体 CN Regular"/>
                    <a:cs typeface="思源黑体 CN Regular"/>
                  </a:defRPr>
                </a:lvl6pPr>
                <a:lvl7pPr marL="2971800" indent="-228600" fontAlgn="base">
                  <a:spcBef>
                    <a:spcPct val="0"/>
                  </a:spcBef>
                  <a:spcAft>
                    <a:spcPct val="0"/>
                  </a:spcAft>
                  <a:defRPr>
                    <a:solidFill>
                      <a:schemeClr val="tx1"/>
                    </a:solidFill>
                    <a:latin typeface="等线" panose="02010600030101010101" pitchFamily="2" charset="-122"/>
                    <a:ea typeface="思源黑体 CN Regular"/>
                    <a:cs typeface="思源黑体 CN Regular"/>
                  </a:defRPr>
                </a:lvl7pPr>
                <a:lvl8pPr marL="3429000" indent="-228600" fontAlgn="base">
                  <a:spcBef>
                    <a:spcPct val="0"/>
                  </a:spcBef>
                  <a:spcAft>
                    <a:spcPct val="0"/>
                  </a:spcAft>
                  <a:defRPr>
                    <a:solidFill>
                      <a:schemeClr val="tx1"/>
                    </a:solidFill>
                    <a:latin typeface="等线" panose="02010600030101010101" pitchFamily="2" charset="-122"/>
                    <a:ea typeface="思源黑体 CN Regular"/>
                    <a:cs typeface="思源黑体 CN Regular"/>
                  </a:defRPr>
                </a:lvl8pPr>
                <a:lvl9pPr marL="3886200" indent="-228600" fontAlgn="base">
                  <a:spcBef>
                    <a:spcPct val="0"/>
                  </a:spcBef>
                  <a:spcAft>
                    <a:spcPct val="0"/>
                  </a:spcAft>
                  <a:defRPr>
                    <a:solidFill>
                      <a:schemeClr val="tx1"/>
                    </a:solidFill>
                    <a:latin typeface="等线" panose="02010600030101010101" pitchFamily="2" charset="-122"/>
                    <a:ea typeface="思源黑体 CN Regular"/>
                    <a:cs typeface="思源黑体 CN Regular"/>
                  </a:defRPr>
                </a:lvl9pPr>
              </a:lstStyle>
              <a:p>
                <a:pPr eaLnBrk="1" hangingPunct="1">
                  <a:defRPr/>
                </a:pPr>
                <a:r>
                  <a:rPr lang="en-US" altLang="zh-CN" sz="900">
                    <a:solidFill>
                      <a:srgbClr val="A6A6A6"/>
                    </a:solidFill>
                  </a:rPr>
                  <a:t>www.deepshare.net</a:t>
                </a:r>
                <a:endParaRPr lang="id-ID" altLang="zh-CN" sz="900">
                  <a:solidFill>
                    <a:srgbClr val="A6A6A6"/>
                  </a:solidFill>
                </a:endParaRPr>
              </a:p>
            </p:txBody>
          </p:sp>
          <p:sp>
            <p:nvSpPr>
              <p:cNvPr id="7" name="Freeform 29">
                <a:extLst>
                  <a:ext uri="{FF2B5EF4-FFF2-40B4-BE49-F238E27FC236}">
                    <a16:creationId xmlns:a16="http://schemas.microsoft.com/office/drawing/2014/main" id="{5F631128-DB28-4741-9BCA-37A40990D7E3}"/>
                  </a:ext>
                </a:extLst>
              </p:cNvPr>
              <p:cNvSpPr>
                <a:spLocks noEditPoints="1"/>
              </p:cNvSpPr>
              <p:nvPr/>
            </p:nvSpPr>
            <p:spPr bwMode="auto">
              <a:xfrm>
                <a:off x="2269776" y="3129478"/>
                <a:ext cx="114920" cy="115490"/>
              </a:xfrm>
              <a:custGeom>
                <a:avLst/>
                <a:gdLst>
                  <a:gd name="T0" fmla="*/ 0 w 636"/>
                  <a:gd name="T1" fmla="*/ 318 h 636"/>
                  <a:gd name="T2" fmla="*/ 636 w 636"/>
                  <a:gd name="T3" fmla="*/ 318 h 636"/>
                  <a:gd name="T4" fmla="*/ 594 w 636"/>
                  <a:gd name="T5" fmla="*/ 308 h 636"/>
                  <a:gd name="T6" fmla="*/ 448 w 636"/>
                  <a:gd name="T7" fmla="*/ 179 h 636"/>
                  <a:gd name="T8" fmla="*/ 594 w 636"/>
                  <a:gd name="T9" fmla="*/ 308 h 636"/>
                  <a:gd name="T10" fmla="*/ 223 w 636"/>
                  <a:gd name="T11" fmla="*/ 486 h 636"/>
                  <a:gd name="T12" fmla="*/ 308 w 636"/>
                  <a:gd name="T13" fmla="*/ 594 h 636"/>
                  <a:gd name="T14" fmla="*/ 329 w 636"/>
                  <a:gd name="T15" fmla="*/ 42 h 636"/>
                  <a:gd name="T16" fmla="*/ 328 w 636"/>
                  <a:gd name="T17" fmla="*/ 184 h 636"/>
                  <a:gd name="T18" fmla="*/ 329 w 636"/>
                  <a:gd name="T19" fmla="*/ 42 h 636"/>
                  <a:gd name="T20" fmla="*/ 510 w 636"/>
                  <a:gd name="T21" fmla="*/ 119 h 636"/>
                  <a:gd name="T22" fmla="*/ 363 w 636"/>
                  <a:gd name="T23" fmla="*/ 45 h 636"/>
                  <a:gd name="T24" fmla="*/ 308 w 636"/>
                  <a:gd name="T25" fmla="*/ 184 h 636"/>
                  <a:gd name="T26" fmla="*/ 307 w 636"/>
                  <a:gd name="T27" fmla="*/ 42 h 636"/>
                  <a:gd name="T28" fmla="*/ 196 w 636"/>
                  <a:gd name="T29" fmla="*/ 160 h 636"/>
                  <a:gd name="T30" fmla="*/ 273 w 636"/>
                  <a:gd name="T31" fmla="*/ 45 h 636"/>
                  <a:gd name="T32" fmla="*/ 207 w 636"/>
                  <a:gd name="T33" fmla="*/ 186 h 636"/>
                  <a:gd name="T34" fmla="*/ 308 w 636"/>
                  <a:gd name="T35" fmla="*/ 308 h 636"/>
                  <a:gd name="T36" fmla="*/ 207 w 636"/>
                  <a:gd name="T37" fmla="*/ 186 h 636"/>
                  <a:gd name="T38" fmla="*/ 308 w 636"/>
                  <a:gd name="T39" fmla="*/ 452 h 636"/>
                  <a:gd name="T40" fmla="*/ 185 w 636"/>
                  <a:gd name="T41" fmla="*/ 328 h 636"/>
                  <a:gd name="T42" fmla="*/ 273 w 636"/>
                  <a:gd name="T43" fmla="*/ 591 h 636"/>
                  <a:gd name="T44" fmla="*/ 204 w 636"/>
                  <a:gd name="T45" fmla="*/ 493 h 636"/>
                  <a:gd name="T46" fmla="*/ 328 w 636"/>
                  <a:gd name="T47" fmla="*/ 594 h 636"/>
                  <a:gd name="T48" fmla="*/ 413 w 636"/>
                  <a:gd name="T49" fmla="*/ 486 h 636"/>
                  <a:gd name="T50" fmla="*/ 328 w 636"/>
                  <a:gd name="T51" fmla="*/ 594 h 636"/>
                  <a:gd name="T52" fmla="*/ 498 w 636"/>
                  <a:gd name="T53" fmla="*/ 528 h 636"/>
                  <a:gd name="T54" fmla="*/ 432 w 636"/>
                  <a:gd name="T55" fmla="*/ 493 h 636"/>
                  <a:gd name="T56" fmla="*/ 328 w 636"/>
                  <a:gd name="T57" fmla="*/ 452 h 636"/>
                  <a:gd name="T58" fmla="*/ 451 w 636"/>
                  <a:gd name="T59" fmla="*/ 328 h 636"/>
                  <a:gd name="T60" fmla="*/ 328 w 636"/>
                  <a:gd name="T61" fmla="*/ 308 h 636"/>
                  <a:gd name="T62" fmla="*/ 429 w 636"/>
                  <a:gd name="T63" fmla="*/ 186 h 636"/>
                  <a:gd name="T64" fmla="*/ 328 w 636"/>
                  <a:gd name="T65" fmla="*/ 308 h 636"/>
                  <a:gd name="T66" fmla="*/ 188 w 636"/>
                  <a:gd name="T67" fmla="*/ 179 h 636"/>
                  <a:gd name="T68" fmla="*/ 42 w 636"/>
                  <a:gd name="T69" fmla="*/ 308 h 636"/>
                  <a:gd name="T70" fmla="*/ 42 w 636"/>
                  <a:gd name="T71" fmla="*/ 328 h 636"/>
                  <a:gd name="T72" fmla="*/ 195 w 636"/>
                  <a:gd name="T73" fmla="*/ 475 h 636"/>
                  <a:gd name="T74" fmla="*/ 42 w 636"/>
                  <a:gd name="T75" fmla="*/ 328 h 636"/>
                  <a:gd name="T76" fmla="*/ 441 w 636"/>
                  <a:gd name="T77" fmla="*/ 475 h 636"/>
                  <a:gd name="T78" fmla="*/ 594 w 636"/>
                  <a:gd name="T79" fmla="*/ 328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36" h="636">
                    <a:moveTo>
                      <a:pt x="318" y="0"/>
                    </a:moveTo>
                    <a:cubicBezTo>
                      <a:pt x="142" y="0"/>
                      <a:pt x="0" y="142"/>
                      <a:pt x="0" y="318"/>
                    </a:cubicBezTo>
                    <a:cubicBezTo>
                      <a:pt x="0" y="494"/>
                      <a:pt x="142" y="636"/>
                      <a:pt x="318" y="636"/>
                    </a:cubicBezTo>
                    <a:cubicBezTo>
                      <a:pt x="494" y="636"/>
                      <a:pt x="636" y="494"/>
                      <a:pt x="636" y="318"/>
                    </a:cubicBezTo>
                    <a:cubicBezTo>
                      <a:pt x="636" y="142"/>
                      <a:pt x="494" y="0"/>
                      <a:pt x="318" y="0"/>
                    </a:cubicBezTo>
                    <a:close/>
                    <a:moveTo>
                      <a:pt x="594" y="308"/>
                    </a:moveTo>
                    <a:cubicBezTo>
                      <a:pt x="471" y="308"/>
                      <a:pt x="471" y="308"/>
                      <a:pt x="471" y="308"/>
                    </a:cubicBezTo>
                    <a:cubicBezTo>
                      <a:pt x="470" y="262"/>
                      <a:pt x="462" y="219"/>
                      <a:pt x="448" y="179"/>
                    </a:cubicBezTo>
                    <a:cubicBezTo>
                      <a:pt x="476" y="168"/>
                      <a:pt x="501" y="152"/>
                      <a:pt x="525" y="134"/>
                    </a:cubicBezTo>
                    <a:cubicBezTo>
                      <a:pt x="566" y="181"/>
                      <a:pt x="592" y="241"/>
                      <a:pt x="594" y="308"/>
                    </a:cubicBezTo>
                    <a:close/>
                    <a:moveTo>
                      <a:pt x="307" y="594"/>
                    </a:moveTo>
                    <a:cubicBezTo>
                      <a:pt x="273" y="566"/>
                      <a:pt x="244" y="529"/>
                      <a:pt x="223" y="486"/>
                    </a:cubicBezTo>
                    <a:cubicBezTo>
                      <a:pt x="250" y="478"/>
                      <a:pt x="278" y="473"/>
                      <a:pt x="308" y="472"/>
                    </a:cubicBezTo>
                    <a:cubicBezTo>
                      <a:pt x="308" y="594"/>
                      <a:pt x="308" y="594"/>
                      <a:pt x="308" y="594"/>
                    </a:cubicBezTo>
                    <a:cubicBezTo>
                      <a:pt x="307" y="594"/>
                      <a:pt x="307" y="594"/>
                      <a:pt x="307" y="594"/>
                    </a:cubicBezTo>
                    <a:close/>
                    <a:moveTo>
                      <a:pt x="329" y="42"/>
                    </a:moveTo>
                    <a:cubicBezTo>
                      <a:pt x="368" y="74"/>
                      <a:pt x="400" y="117"/>
                      <a:pt x="421" y="167"/>
                    </a:cubicBezTo>
                    <a:cubicBezTo>
                      <a:pt x="392" y="177"/>
                      <a:pt x="361" y="183"/>
                      <a:pt x="328" y="184"/>
                    </a:cubicBezTo>
                    <a:cubicBezTo>
                      <a:pt x="328" y="42"/>
                      <a:pt x="328" y="42"/>
                      <a:pt x="328" y="42"/>
                    </a:cubicBezTo>
                    <a:cubicBezTo>
                      <a:pt x="329" y="42"/>
                      <a:pt x="329" y="42"/>
                      <a:pt x="329" y="42"/>
                    </a:cubicBezTo>
                    <a:close/>
                    <a:moveTo>
                      <a:pt x="363" y="45"/>
                    </a:moveTo>
                    <a:cubicBezTo>
                      <a:pt x="420" y="55"/>
                      <a:pt x="471" y="81"/>
                      <a:pt x="510" y="119"/>
                    </a:cubicBezTo>
                    <a:cubicBezTo>
                      <a:pt x="489" y="136"/>
                      <a:pt x="466" y="150"/>
                      <a:pt x="440" y="160"/>
                    </a:cubicBezTo>
                    <a:cubicBezTo>
                      <a:pt x="421" y="116"/>
                      <a:pt x="395" y="77"/>
                      <a:pt x="363" y="45"/>
                    </a:cubicBezTo>
                    <a:close/>
                    <a:moveTo>
                      <a:pt x="308" y="42"/>
                    </a:moveTo>
                    <a:cubicBezTo>
                      <a:pt x="308" y="184"/>
                      <a:pt x="308" y="184"/>
                      <a:pt x="308" y="184"/>
                    </a:cubicBezTo>
                    <a:cubicBezTo>
                      <a:pt x="275" y="183"/>
                      <a:pt x="244" y="177"/>
                      <a:pt x="215" y="167"/>
                    </a:cubicBezTo>
                    <a:cubicBezTo>
                      <a:pt x="236" y="117"/>
                      <a:pt x="268" y="74"/>
                      <a:pt x="307" y="42"/>
                    </a:cubicBezTo>
                    <a:cubicBezTo>
                      <a:pt x="307" y="42"/>
                      <a:pt x="307" y="42"/>
                      <a:pt x="308" y="42"/>
                    </a:cubicBezTo>
                    <a:close/>
                    <a:moveTo>
                      <a:pt x="196" y="160"/>
                    </a:moveTo>
                    <a:cubicBezTo>
                      <a:pt x="171" y="150"/>
                      <a:pt x="147" y="136"/>
                      <a:pt x="126" y="119"/>
                    </a:cubicBezTo>
                    <a:cubicBezTo>
                      <a:pt x="165" y="81"/>
                      <a:pt x="216" y="55"/>
                      <a:pt x="273" y="45"/>
                    </a:cubicBezTo>
                    <a:cubicBezTo>
                      <a:pt x="241" y="77"/>
                      <a:pt x="215" y="116"/>
                      <a:pt x="196" y="160"/>
                    </a:cubicBezTo>
                    <a:close/>
                    <a:moveTo>
                      <a:pt x="207" y="186"/>
                    </a:moveTo>
                    <a:cubicBezTo>
                      <a:pt x="239" y="197"/>
                      <a:pt x="273" y="204"/>
                      <a:pt x="308" y="205"/>
                    </a:cubicBezTo>
                    <a:cubicBezTo>
                      <a:pt x="308" y="308"/>
                      <a:pt x="308" y="308"/>
                      <a:pt x="308" y="308"/>
                    </a:cubicBezTo>
                    <a:cubicBezTo>
                      <a:pt x="185" y="308"/>
                      <a:pt x="185" y="308"/>
                      <a:pt x="185" y="308"/>
                    </a:cubicBezTo>
                    <a:cubicBezTo>
                      <a:pt x="186" y="265"/>
                      <a:pt x="194" y="224"/>
                      <a:pt x="207" y="186"/>
                    </a:cubicBezTo>
                    <a:close/>
                    <a:moveTo>
                      <a:pt x="308" y="328"/>
                    </a:moveTo>
                    <a:cubicBezTo>
                      <a:pt x="308" y="452"/>
                      <a:pt x="308" y="452"/>
                      <a:pt x="308" y="452"/>
                    </a:cubicBezTo>
                    <a:cubicBezTo>
                      <a:pt x="275" y="453"/>
                      <a:pt x="244" y="458"/>
                      <a:pt x="215" y="468"/>
                    </a:cubicBezTo>
                    <a:cubicBezTo>
                      <a:pt x="197" y="425"/>
                      <a:pt x="186" y="378"/>
                      <a:pt x="185" y="328"/>
                    </a:cubicBezTo>
                    <a:lnTo>
                      <a:pt x="308" y="328"/>
                    </a:lnTo>
                    <a:close/>
                    <a:moveTo>
                      <a:pt x="273" y="591"/>
                    </a:moveTo>
                    <a:cubicBezTo>
                      <a:pt x="222" y="582"/>
                      <a:pt x="176" y="560"/>
                      <a:pt x="138" y="528"/>
                    </a:cubicBezTo>
                    <a:cubicBezTo>
                      <a:pt x="158" y="514"/>
                      <a:pt x="180" y="502"/>
                      <a:pt x="204" y="493"/>
                    </a:cubicBezTo>
                    <a:cubicBezTo>
                      <a:pt x="222" y="531"/>
                      <a:pt x="245" y="563"/>
                      <a:pt x="273" y="591"/>
                    </a:cubicBezTo>
                    <a:close/>
                    <a:moveTo>
                      <a:pt x="328" y="594"/>
                    </a:moveTo>
                    <a:cubicBezTo>
                      <a:pt x="328" y="472"/>
                      <a:pt x="328" y="472"/>
                      <a:pt x="328" y="472"/>
                    </a:cubicBezTo>
                    <a:cubicBezTo>
                      <a:pt x="358" y="473"/>
                      <a:pt x="386" y="478"/>
                      <a:pt x="413" y="486"/>
                    </a:cubicBezTo>
                    <a:cubicBezTo>
                      <a:pt x="392" y="529"/>
                      <a:pt x="363" y="566"/>
                      <a:pt x="329" y="594"/>
                    </a:cubicBezTo>
                    <a:cubicBezTo>
                      <a:pt x="329" y="594"/>
                      <a:pt x="329" y="594"/>
                      <a:pt x="328" y="594"/>
                    </a:cubicBezTo>
                    <a:close/>
                    <a:moveTo>
                      <a:pt x="432" y="493"/>
                    </a:moveTo>
                    <a:cubicBezTo>
                      <a:pt x="456" y="502"/>
                      <a:pt x="478" y="514"/>
                      <a:pt x="498" y="528"/>
                    </a:cubicBezTo>
                    <a:cubicBezTo>
                      <a:pt x="460" y="560"/>
                      <a:pt x="414" y="582"/>
                      <a:pt x="363" y="591"/>
                    </a:cubicBezTo>
                    <a:cubicBezTo>
                      <a:pt x="391" y="563"/>
                      <a:pt x="414" y="531"/>
                      <a:pt x="432" y="493"/>
                    </a:cubicBezTo>
                    <a:close/>
                    <a:moveTo>
                      <a:pt x="421" y="468"/>
                    </a:moveTo>
                    <a:cubicBezTo>
                      <a:pt x="392" y="458"/>
                      <a:pt x="361" y="453"/>
                      <a:pt x="328" y="452"/>
                    </a:cubicBezTo>
                    <a:cubicBezTo>
                      <a:pt x="328" y="328"/>
                      <a:pt x="328" y="328"/>
                      <a:pt x="328" y="328"/>
                    </a:cubicBezTo>
                    <a:cubicBezTo>
                      <a:pt x="451" y="328"/>
                      <a:pt x="451" y="328"/>
                      <a:pt x="451" y="328"/>
                    </a:cubicBezTo>
                    <a:cubicBezTo>
                      <a:pt x="450" y="378"/>
                      <a:pt x="439" y="425"/>
                      <a:pt x="421" y="468"/>
                    </a:cubicBezTo>
                    <a:close/>
                    <a:moveTo>
                      <a:pt x="328" y="308"/>
                    </a:moveTo>
                    <a:cubicBezTo>
                      <a:pt x="328" y="205"/>
                      <a:pt x="328" y="205"/>
                      <a:pt x="328" y="205"/>
                    </a:cubicBezTo>
                    <a:cubicBezTo>
                      <a:pt x="363" y="204"/>
                      <a:pt x="397" y="197"/>
                      <a:pt x="429" y="186"/>
                    </a:cubicBezTo>
                    <a:cubicBezTo>
                      <a:pt x="442" y="224"/>
                      <a:pt x="450" y="265"/>
                      <a:pt x="451" y="308"/>
                    </a:cubicBezTo>
                    <a:lnTo>
                      <a:pt x="328" y="308"/>
                    </a:lnTo>
                    <a:close/>
                    <a:moveTo>
                      <a:pt x="111" y="134"/>
                    </a:moveTo>
                    <a:cubicBezTo>
                      <a:pt x="135" y="152"/>
                      <a:pt x="160" y="168"/>
                      <a:pt x="188" y="179"/>
                    </a:cubicBezTo>
                    <a:cubicBezTo>
                      <a:pt x="174" y="219"/>
                      <a:pt x="166" y="262"/>
                      <a:pt x="165" y="308"/>
                    </a:cubicBezTo>
                    <a:cubicBezTo>
                      <a:pt x="42" y="308"/>
                      <a:pt x="42" y="308"/>
                      <a:pt x="42" y="308"/>
                    </a:cubicBezTo>
                    <a:cubicBezTo>
                      <a:pt x="44" y="241"/>
                      <a:pt x="70" y="181"/>
                      <a:pt x="111" y="134"/>
                    </a:cubicBezTo>
                    <a:close/>
                    <a:moveTo>
                      <a:pt x="42" y="328"/>
                    </a:moveTo>
                    <a:cubicBezTo>
                      <a:pt x="165" y="328"/>
                      <a:pt x="165" y="328"/>
                      <a:pt x="165" y="328"/>
                    </a:cubicBezTo>
                    <a:cubicBezTo>
                      <a:pt x="166" y="381"/>
                      <a:pt x="177" y="430"/>
                      <a:pt x="195" y="475"/>
                    </a:cubicBezTo>
                    <a:cubicBezTo>
                      <a:pt x="169" y="485"/>
                      <a:pt x="145" y="498"/>
                      <a:pt x="123" y="514"/>
                    </a:cubicBezTo>
                    <a:cubicBezTo>
                      <a:pt x="75" y="466"/>
                      <a:pt x="44" y="401"/>
                      <a:pt x="42" y="328"/>
                    </a:cubicBezTo>
                    <a:close/>
                    <a:moveTo>
                      <a:pt x="513" y="514"/>
                    </a:moveTo>
                    <a:cubicBezTo>
                      <a:pt x="491" y="498"/>
                      <a:pt x="467" y="485"/>
                      <a:pt x="441" y="475"/>
                    </a:cubicBezTo>
                    <a:cubicBezTo>
                      <a:pt x="459" y="430"/>
                      <a:pt x="470" y="381"/>
                      <a:pt x="471" y="328"/>
                    </a:cubicBezTo>
                    <a:cubicBezTo>
                      <a:pt x="594" y="328"/>
                      <a:pt x="594" y="328"/>
                      <a:pt x="594" y="328"/>
                    </a:cubicBezTo>
                    <a:cubicBezTo>
                      <a:pt x="592" y="401"/>
                      <a:pt x="561" y="466"/>
                      <a:pt x="513" y="514"/>
                    </a:cubicBezTo>
                    <a:close/>
                  </a:path>
                </a:pathLst>
              </a:custGeom>
              <a:solidFill>
                <a:schemeClr val="bg1">
                  <a:lumMod val="50000"/>
                </a:schemeClr>
              </a:solidFill>
              <a:ln>
                <a:noFill/>
              </a:ln>
            </p:spPr>
            <p:txBody>
              <a:bodyPr/>
              <a:lstStyle/>
              <a:p>
                <a:pPr eaLnBrk="1" fontAlgn="auto" hangingPunct="1">
                  <a:spcBef>
                    <a:spcPts val="0"/>
                  </a:spcBef>
                  <a:spcAft>
                    <a:spcPts val="0"/>
                  </a:spcAft>
                  <a:defRPr/>
                </a:pPr>
                <a:endParaRPr lang="id-ID">
                  <a:latin typeface="+mn-lt"/>
                  <a:ea typeface="+mn-ea"/>
                  <a:cs typeface="+mn-cs"/>
                </a:endParaRPr>
              </a:p>
            </p:txBody>
          </p:sp>
        </p:grpSp>
        <p:sp>
          <p:nvSpPr>
            <p:cNvPr id="4" name="Rectangle 5">
              <a:extLst>
                <a:ext uri="{FF2B5EF4-FFF2-40B4-BE49-F238E27FC236}">
                  <a16:creationId xmlns:a16="http://schemas.microsoft.com/office/drawing/2014/main" id="{8DB274FE-782E-4103-921D-E46C02ECB39C}"/>
                </a:ext>
              </a:extLst>
            </p:cNvPr>
            <p:cNvSpPr/>
            <p:nvPr/>
          </p:nvSpPr>
          <p:spPr>
            <a:xfrm>
              <a:off x="82342" y="2712614"/>
              <a:ext cx="6712663" cy="414567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p>
          </p:txBody>
        </p:sp>
      </p:grpSp>
    </p:spTree>
    <p:extLst>
      <p:ext uri="{BB962C8B-B14F-4D97-AF65-F5344CB8AC3E}">
        <p14:creationId xmlns:p14="http://schemas.microsoft.com/office/powerpoint/2010/main" val="4081797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9D0071-F4DC-42F1-B491-B36E630EAC07}"/>
              </a:ext>
            </a:extLst>
          </p:cNvPr>
          <p:cNvSpPr txBox="1">
            <a:spLocks/>
          </p:cNvSpPr>
          <p:nvPr/>
        </p:nvSpPr>
        <p:spPr>
          <a:xfrm>
            <a:off x="479425" y="611188"/>
            <a:ext cx="6786563" cy="590550"/>
          </a:xfrm>
          <a:prstGeom prst="rect">
            <a:avLst/>
          </a:prstGeom>
          <a:ln>
            <a:noFill/>
          </a:ln>
        </p:spPr>
        <p:txBody>
          <a:bodyPr>
            <a:spAutoFit/>
          </a:bodyPr>
          <a:lstStyle>
            <a:lvl1pPr algn="l" defTabSz="914400" rtl="0" eaLnBrk="1" latinLnBrk="0" hangingPunct="1">
              <a:lnSpc>
                <a:spcPct val="90000"/>
              </a:lnSpc>
              <a:spcBef>
                <a:spcPct val="0"/>
              </a:spcBef>
              <a:buNone/>
              <a:defRPr lang="zh-CN" altLang="en-US" sz="3600" kern="0" spc="400" dirty="0">
                <a:solidFill>
                  <a:schemeClr val="bg1">
                    <a:lumMod val="95000"/>
                  </a:schemeClr>
                </a:solidFill>
                <a:latin typeface="微软雅黑" panose="020B0503020204020204" pitchFamily="34" charset="-122"/>
                <a:ea typeface="微软雅黑" panose="020B0503020204020204" pitchFamily="34" charset="-122"/>
                <a:cs typeface="+mj-cs"/>
              </a:defRPr>
            </a:lvl1pPr>
          </a:lstStyle>
          <a:p>
            <a:pPr fontAlgn="auto">
              <a:spcAft>
                <a:spcPts val="0"/>
              </a:spcAft>
              <a:defRPr/>
            </a:pPr>
            <a:r>
              <a:rPr>
                <a:latin typeface="思源黑体 CN Regular" panose="020B0500000000000000" pitchFamily="34" charset="-122"/>
                <a:ea typeface="思源黑体 CN Regular" panose="020B0500000000000000" pitchFamily="34" charset="-122"/>
              </a:rPr>
              <a:t>单击此处编辑母版标题样式</a:t>
            </a:r>
          </a:p>
        </p:txBody>
      </p:sp>
      <p:sp>
        <p:nvSpPr>
          <p:cNvPr id="3" name="Rectangle 5">
            <a:extLst>
              <a:ext uri="{FF2B5EF4-FFF2-40B4-BE49-F238E27FC236}">
                <a16:creationId xmlns:a16="http://schemas.microsoft.com/office/drawing/2014/main" id="{50A44D09-BBF2-4880-9B1F-880FD660108E}"/>
              </a:ext>
            </a:extLst>
          </p:cNvPr>
          <p:cNvSpPr/>
          <p:nvPr/>
        </p:nvSpPr>
        <p:spPr>
          <a:xfrm>
            <a:off x="595313" y="1662113"/>
            <a:ext cx="3095625" cy="17462"/>
          </a:xfrm>
          <a:prstGeom prst="rect">
            <a:avLst/>
          </a:prstGeom>
          <a:gradFill flip="none" rotWithShape="1">
            <a:gsLst>
              <a:gs pos="0">
                <a:schemeClr val="bg1">
                  <a:alpha val="0"/>
                </a:schemeClr>
              </a:gs>
              <a:gs pos="44000">
                <a:schemeClr val="bg1">
                  <a:alpha val="27000"/>
                </a:schemeClr>
              </a:gs>
              <a:gs pos="100000">
                <a:schemeClr val="bg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28772"/>
          </a:p>
        </p:txBody>
      </p:sp>
      <p:sp>
        <p:nvSpPr>
          <p:cNvPr id="4" name="内容占位符 17">
            <a:extLst>
              <a:ext uri="{FF2B5EF4-FFF2-40B4-BE49-F238E27FC236}">
                <a16:creationId xmlns:a16="http://schemas.microsoft.com/office/drawing/2014/main" id="{460E3C6A-E87D-47CA-91C9-BE9F46346313}"/>
              </a:ext>
            </a:extLst>
          </p:cNvPr>
          <p:cNvSpPr txBox="1">
            <a:spLocks/>
          </p:cNvSpPr>
          <p:nvPr/>
        </p:nvSpPr>
        <p:spPr>
          <a:xfrm>
            <a:off x="479425" y="2133600"/>
            <a:ext cx="2911475" cy="769938"/>
          </a:xfrm>
          <a:prstGeom prst="rect">
            <a:avLst/>
          </a:prstGeom>
        </p:spPr>
        <p:txBody>
          <a:bodyPr>
            <a:spAutoFit/>
          </a:bodyPr>
          <a:lstStyle>
            <a:lvl1pPr marL="0" indent="0" algn="l" defTabSz="914400" rtl="0" eaLnBrk="1" latinLnBrk="0" hangingPunct="1">
              <a:lnSpc>
                <a:spcPct val="110000"/>
              </a:lnSpc>
              <a:spcBef>
                <a:spcPts val="1000"/>
              </a:spcBef>
              <a:buFontTx/>
              <a:buNone/>
              <a:defRPr sz="2000" kern="0" spc="200" baseline="0">
                <a:solidFill>
                  <a:schemeClr val="bg1">
                    <a:lumMod val="95000"/>
                  </a:schemeClr>
                </a:solidFill>
                <a:latin typeface="+mn-ea"/>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lang="zh-CN" altLang="en-US" spc="130" dirty="0"/>
              <a:t>单击此处编辑母版文本样式</a:t>
            </a:r>
          </a:p>
        </p:txBody>
      </p:sp>
      <p:sp>
        <p:nvSpPr>
          <p:cNvPr id="5" name="Subtitle 2">
            <a:extLst>
              <a:ext uri="{FF2B5EF4-FFF2-40B4-BE49-F238E27FC236}">
                <a16:creationId xmlns:a16="http://schemas.microsoft.com/office/drawing/2014/main" id="{58E7D9DD-B00E-49F9-B3CE-E5E118D23669}"/>
              </a:ext>
            </a:extLst>
          </p:cNvPr>
          <p:cNvSpPr txBox="1">
            <a:spLocks/>
          </p:cNvSpPr>
          <p:nvPr/>
        </p:nvSpPr>
        <p:spPr>
          <a:xfrm>
            <a:off x="479425" y="1260475"/>
            <a:ext cx="4471988" cy="450850"/>
          </a:xfrm>
        </p:spPr>
        <p:txBody>
          <a:bodyPr>
            <a:sp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bg1">
                    <a:lumMod val="95000"/>
                  </a:schemeClr>
                </a:solidFill>
                <a:latin typeface="微软雅黑 Light" panose="020B0502040204020203" pitchFamily="34" charset="-122"/>
                <a:ea typeface="微软雅黑 Light" panose="020B0502040204020203"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fontAlgn="auto">
              <a:spcAft>
                <a:spcPts val="0"/>
              </a:spcAft>
              <a:defRPr/>
            </a:pPr>
            <a:r>
              <a:rPr lang="en-US" dirty="0">
                <a:latin typeface="思源黑体 CN Light" panose="020B0300000000000000" pitchFamily="34" charset="-122"/>
                <a:ea typeface="思源黑体 CN Light" panose="020B0300000000000000" pitchFamily="34" charset="-122"/>
              </a:rPr>
              <a:t>Click to edit Master subtitle style</a:t>
            </a:r>
          </a:p>
        </p:txBody>
      </p:sp>
      <p:sp>
        <p:nvSpPr>
          <p:cNvPr id="14" name="图片占位符 3">
            <a:extLst>
              <a:ext uri="{FF2B5EF4-FFF2-40B4-BE49-F238E27FC236}">
                <a16:creationId xmlns:a16="http://schemas.microsoft.com/office/drawing/2014/main" id="{5D7572F5-8390-46CC-BD0F-8499F540DDB9}"/>
              </a:ext>
            </a:extLst>
          </p:cNvPr>
          <p:cNvSpPr txBox="1">
            <a:spLocks/>
          </p:cNvSpPr>
          <p:nvPr/>
        </p:nvSpPr>
        <p:spPr>
          <a:xfrm>
            <a:off x="4740275" y="2119313"/>
            <a:ext cx="6953250" cy="4225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lang="zh-CN" altLang="en-US" dirty="0">
                <a:latin typeface="思源黑体 CN Regular" panose="020B0500000000000000" pitchFamily="34" charset="-122"/>
              </a:rPr>
              <a:t>单击图标添加图片</a:t>
            </a:r>
          </a:p>
        </p:txBody>
      </p:sp>
    </p:spTree>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39" r:id="rId1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思源黑体 CN Regular"/>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ea typeface="思源黑体 CN Regular"/>
          <a:cs typeface="思源黑体 CN Regular"/>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ea typeface="思源黑体 CN Regular"/>
          <a:cs typeface="思源黑体 CN Regular"/>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ea typeface="思源黑体 CN Regular"/>
          <a:cs typeface="思源黑体 CN Regular"/>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ea typeface="思源黑体 CN Regular"/>
          <a:cs typeface="思源黑体 CN Regular"/>
        </a:defRPr>
      </a:lvl5pPr>
      <a:lvl6pPr marL="457200" algn="l" rtl="0" fontAlgn="base">
        <a:lnSpc>
          <a:spcPct val="90000"/>
        </a:lnSpc>
        <a:spcBef>
          <a:spcPct val="0"/>
        </a:spcBef>
        <a:spcAft>
          <a:spcPct val="0"/>
        </a:spcAft>
        <a:defRPr sz="4400">
          <a:solidFill>
            <a:schemeClr val="tx1"/>
          </a:solidFill>
          <a:latin typeface="Arial" panose="020B0604020202020204" pitchFamily="34" charset="0"/>
          <a:ea typeface="思源黑体 CN Regular"/>
          <a:cs typeface="思源黑体 CN Regular"/>
        </a:defRPr>
      </a:lvl6pPr>
      <a:lvl7pPr marL="914400" algn="l" rtl="0" fontAlgn="base">
        <a:lnSpc>
          <a:spcPct val="90000"/>
        </a:lnSpc>
        <a:spcBef>
          <a:spcPct val="0"/>
        </a:spcBef>
        <a:spcAft>
          <a:spcPct val="0"/>
        </a:spcAft>
        <a:defRPr sz="4400">
          <a:solidFill>
            <a:schemeClr val="tx1"/>
          </a:solidFill>
          <a:latin typeface="Arial" panose="020B0604020202020204" pitchFamily="34" charset="0"/>
          <a:ea typeface="思源黑体 CN Regular"/>
          <a:cs typeface="思源黑体 CN Regular"/>
        </a:defRPr>
      </a:lvl7pPr>
      <a:lvl8pPr marL="1371600" algn="l" rtl="0" fontAlgn="base">
        <a:lnSpc>
          <a:spcPct val="90000"/>
        </a:lnSpc>
        <a:spcBef>
          <a:spcPct val="0"/>
        </a:spcBef>
        <a:spcAft>
          <a:spcPct val="0"/>
        </a:spcAft>
        <a:defRPr sz="4400">
          <a:solidFill>
            <a:schemeClr val="tx1"/>
          </a:solidFill>
          <a:latin typeface="Arial" panose="020B0604020202020204" pitchFamily="34" charset="0"/>
          <a:ea typeface="思源黑体 CN Regular"/>
          <a:cs typeface="思源黑体 CN Regular"/>
        </a:defRPr>
      </a:lvl8pPr>
      <a:lvl9pPr marL="1828800" algn="l" rtl="0" fontAlgn="base">
        <a:lnSpc>
          <a:spcPct val="90000"/>
        </a:lnSpc>
        <a:spcBef>
          <a:spcPct val="0"/>
        </a:spcBef>
        <a:spcAft>
          <a:spcPct val="0"/>
        </a:spcAft>
        <a:defRPr sz="4400">
          <a:solidFill>
            <a:schemeClr val="tx1"/>
          </a:solidFill>
          <a:latin typeface="Arial" panose="020B0604020202020204" pitchFamily="34" charset="0"/>
          <a:ea typeface="思源黑体 CN Regular"/>
          <a:cs typeface="思源黑体 CN Regular"/>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思源黑体 CN Regular"/>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思源黑体 CN Regular"/>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思源黑体 CN Regular"/>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思源黑体 CN Regular"/>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思源黑体 CN Regular"/>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3.xml"/><Relationship Id="rId1" Type="http://schemas.openxmlformats.org/officeDocument/2006/relationships/themeOverride" Target="../theme/themeOverride6.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7.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xml"/><Relationship Id="rId1" Type="http://schemas.openxmlformats.org/officeDocument/2006/relationships/themeOverride" Target="../theme/themeOverride8.xml"/></Relationships>
</file>

<file path=ppt/slides/_rels/slide13.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hemeOverride" Target="../theme/themeOverride9.xml"/><Relationship Id="rId4"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4.xml"/><Relationship Id="rId1" Type="http://schemas.openxmlformats.org/officeDocument/2006/relationships/themeOverride" Target="../theme/themeOverr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4.xml"/><Relationship Id="rId1" Type="http://schemas.openxmlformats.org/officeDocument/2006/relationships/tags" Target="../tags/tag10.xml"/><Relationship Id="rId4" Type="http://schemas.openxmlformats.org/officeDocument/2006/relationships/hyperlink" Target="https://www.kaggle.com/headsortails/back-to-predict-the-future-interactive-m5-eda" TargetMode="Externa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hemeOverride" Target="../theme/themeOverride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2.xml"/><Relationship Id="rId7" Type="http://schemas.openxmlformats.org/officeDocument/2006/relationships/image" Target="../media/image8.jpeg"/><Relationship Id="rId2" Type="http://schemas.openxmlformats.org/officeDocument/2006/relationships/tags" Target="../tags/tag1.xml"/><Relationship Id="rId1" Type="http://schemas.openxmlformats.org/officeDocument/2006/relationships/themeOverride" Target="../theme/themeOverride5.xml"/><Relationship Id="rId6" Type="http://schemas.openxmlformats.org/officeDocument/2006/relationships/image" Target="../media/image7.png"/><Relationship Id="rId5" Type="http://schemas.openxmlformats.org/officeDocument/2006/relationships/notesSlide" Target="../notesSlides/notesSlide3.xml"/><Relationship Id="rId4" Type="http://schemas.openxmlformats.org/officeDocument/2006/relationships/slideLayout" Target="../slideLayouts/slideLayout4.xml"/><Relationship Id="rId9"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CF1338-622D-4DFE-BB64-04469184BA72}"/>
              </a:ext>
            </a:extLst>
          </p:cNvPr>
          <p:cNvSpPr>
            <a:spLocks noGrp="1"/>
          </p:cNvSpPr>
          <p:nvPr>
            <p:ph type="title"/>
          </p:nvPr>
        </p:nvSpPr>
        <p:spPr>
          <a:xfrm>
            <a:off x="649288" y="2366963"/>
            <a:ext cx="10780712" cy="923330"/>
          </a:xfrm>
        </p:spPr>
        <p:txBody>
          <a:bodyPr/>
          <a:lstStyle/>
          <a:p>
            <a:pPr eaLnBrk="1" fontAlgn="auto" hangingPunct="1">
              <a:spcAft>
                <a:spcPts val="0"/>
              </a:spcAft>
              <a:defRPr/>
            </a:pPr>
            <a:r>
              <a:rPr lang="en-US" altLang="zh-CN" dirty="0">
                <a:cs typeface="+mj-cs"/>
              </a:rPr>
              <a:t>Kaggle</a:t>
            </a:r>
            <a:r>
              <a:rPr lang="zh-CN" altLang="en-US" dirty="0">
                <a:cs typeface="+mj-cs"/>
              </a:rPr>
              <a:t>比赛</a:t>
            </a:r>
            <a:endParaRPr dirty="0">
              <a:cs typeface="+mj-cs"/>
            </a:endParaRPr>
          </a:p>
        </p:txBody>
      </p:sp>
      <p:sp>
        <p:nvSpPr>
          <p:cNvPr id="15363" name="内容占位符 2">
            <a:extLst>
              <a:ext uri="{FF2B5EF4-FFF2-40B4-BE49-F238E27FC236}">
                <a16:creationId xmlns:a16="http://schemas.microsoft.com/office/drawing/2014/main" id="{899C67F9-4469-44F7-A125-DC811A25E79A}"/>
              </a:ext>
            </a:extLst>
          </p:cNvPr>
          <p:cNvSpPr>
            <a:spLocks noGrp="1" noChangeArrowheads="1"/>
          </p:cNvSpPr>
          <p:nvPr>
            <p:ph sz="quarter" idx="10"/>
          </p:nvPr>
        </p:nvSpPr>
        <p:spPr bwMode="auto">
          <a:xfrm>
            <a:off x="1624013" y="4264025"/>
            <a:ext cx="4856162" cy="452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a:latin typeface="思源黑体 CN Light" panose="020B0300000000000000"/>
                <a:ea typeface="思源黑体 CN Light" panose="020B0300000000000000"/>
                <a:cs typeface="思源黑体 CN Light" panose="020B0300000000000000"/>
              </a:rPr>
              <a:t>卡卡罗特</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AD40B-A5B2-40F7-8860-A63D012603A2}"/>
              </a:ext>
            </a:extLst>
          </p:cNvPr>
          <p:cNvSpPr>
            <a:spLocks noGrp="1"/>
          </p:cNvSpPr>
          <p:nvPr>
            <p:ph type="title"/>
          </p:nvPr>
        </p:nvSpPr>
        <p:spPr>
          <a:xfrm>
            <a:off x="479425" y="611188"/>
            <a:ext cx="6786563" cy="590550"/>
          </a:xfrm>
        </p:spPr>
        <p:txBody>
          <a:bodyPr/>
          <a:lstStyle/>
          <a:p>
            <a:pPr eaLnBrk="1" fontAlgn="auto" hangingPunct="1">
              <a:spcAft>
                <a:spcPts val="0"/>
              </a:spcAft>
              <a:defRPr/>
            </a:pPr>
            <a:r>
              <a:rPr lang="en-US" altLang="zh-CN">
                <a:cs typeface="+mj-cs"/>
              </a:rPr>
              <a:t>Kaggle</a:t>
            </a:r>
            <a:r>
              <a:rPr>
                <a:cs typeface="+mj-cs"/>
              </a:rPr>
              <a:t>简介</a:t>
            </a:r>
            <a:endParaRPr lang="en-US">
              <a:cs typeface="+mj-cs"/>
            </a:endParaRPr>
          </a:p>
        </p:txBody>
      </p:sp>
      <p:sp>
        <p:nvSpPr>
          <p:cNvPr id="23" name="副标题 22">
            <a:extLst>
              <a:ext uri="{FF2B5EF4-FFF2-40B4-BE49-F238E27FC236}">
                <a16:creationId xmlns:a16="http://schemas.microsoft.com/office/drawing/2014/main" id="{29BF5C98-F0AB-42AD-BE15-913D778B0F37}"/>
              </a:ext>
            </a:extLst>
          </p:cNvPr>
          <p:cNvSpPr>
            <a:spLocks noGrp="1"/>
          </p:cNvSpPr>
          <p:nvPr>
            <p:ph type="subTitle" idx="1"/>
          </p:nvPr>
        </p:nvSpPr>
        <p:spPr>
          <a:xfrm>
            <a:off x="479425" y="1276350"/>
            <a:ext cx="4471988" cy="450850"/>
          </a:xfrm>
        </p:spPr>
        <p:txBody>
          <a:bodyPr/>
          <a:lstStyle/>
          <a:p>
            <a:pPr eaLnBrk="1" fontAlgn="auto" hangingPunct="1">
              <a:spcAft>
                <a:spcPts val="0"/>
              </a:spcAft>
              <a:defRPr/>
            </a:pPr>
            <a:r>
              <a:rPr lang="en-US" altLang="zh-CN" dirty="0">
                <a:cs typeface="+mn-cs"/>
              </a:rPr>
              <a:t>Introduction of Kaggle</a:t>
            </a:r>
            <a:endParaRPr lang="zh-CN" altLang="en-US" dirty="0">
              <a:cs typeface="+mn-cs"/>
            </a:endParaRPr>
          </a:p>
        </p:txBody>
      </p:sp>
      <p:grpSp>
        <p:nvGrpSpPr>
          <p:cNvPr id="21508" name="#2416"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a:extLst>
              <a:ext uri="{FF2B5EF4-FFF2-40B4-BE49-F238E27FC236}">
                <a16:creationId xmlns:a16="http://schemas.microsoft.com/office/drawing/2014/main" id="{6A88E5EA-BA4E-41F2-8D83-3901B714CD18}"/>
              </a:ext>
            </a:extLst>
          </p:cNvPr>
          <p:cNvGrpSpPr>
            <a:grpSpLocks noChangeAspect="1"/>
          </p:cNvGrpSpPr>
          <p:nvPr>
            <p:custDataLst>
              <p:tags r:id="rId2"/>
            </p:custDataLst>
          </p:nvPr>
        </p:nvGrpSpPr>
        <p:grpSpPr bwMode="auto">
          <a:xfrm>
            <a:off x="479425" y="1727200"/>
            <a:ext cx="11233150" cy="4665663"/>
            <a:chOff x="2224122" y="1321617"/>
            <a:chExt cx="7706134" cy="4665617"/>
          </a:xfrm>
        </p:grpSpPr>
        <p:sp>
          <p:nvSpPr>
            <p:cNvPr id="27" name="íślïḋè">
              <a:extLst>
                <a:ext uri="{FF2B5EF4-FFF2-40B4-BE49-F238E27FC236}">
                  <a16:creationId xmlns:a16="http://schemas.microsoft.com/office/drawing/2014/main" id="{881C8119-EE98-4119-89BB-0B1B592DE66D}"/>
                </a:ext>
              </a:extLst>
            </p:cNvPr>
            <p:cNvSpPr txBox="1"/>
            <p:nvPr/>
          </p:nvSpPr>
          <p:spPr>
            <a:xfrm>
              <a:off x="5609986" y="1424804"/>
              <a:ext cx="467203" cy="460370"/>
            </a:xfrm>
            <a:prstGeom prst="rect">
              <a:avLst/>
            </a:prstGeom>
            <a:noFill/>
          </p:spPr>
          <p:txBody>
            <a:bodyPr wrap="none" anchor="ctr"/>
            <a:lstStyle/>
            <a:p>
              <a:pPr algn="ctr" eaLnBrk="1" fontAlgn="auto" hangingPunct="1">
                <a:spcBef>
                  <a:spcPts val="0"/>
                </a:spcBef>
                <a:spcAft>
                  <a:spcPts val="0"/>
                </a:spcAft>
                <a:defRPr/>
              </a:pPr>
              <a:r>
                <a:rPr lang="en-US" altLang="zh-CN" sz="4000">
                  <a:solidFill>
                    <a:schemeClr val="bg1">
                      <a:lumMod val="95000"/>
                    </a:schemeClr>
                  </a:solidFill>
                  <a:latin typeface="Impact" panose="020B0806030902050204" pitchFamily="34" charset="0"/>
                  <a:ea typeface="+mn-ea"/>
                  <a:cs typeface="+mn-cs"/>
                </a:rPr>
                <a:t>0</a:t>
              </a:r>
              <a:r>
                <a:rPr lang="en-US" altLang="zh-CN" sz="400">
                  <a:solidFill>
                    <a:schemeClr val="bg1">
                      <a:lumMod val="95000"/>
                    </a:schemeClr>
                  </a:solidFill>
                  <a:latin typeface="Impact" panose="020B0806030902050204" pitchFamily="34" charset="0"/>
                  <a:ea typeface="+mn-ea"/>
                  <a:cs typeface="+mn-cs"/>
                </a:rPr>
                <a:t> </a:t>
              </a:r>
              <a:r>
                <a:rPr lang="en-US" altLang="zh-CN" sz="4000">
                  <a:solidFill>
                    <a:schemeClr val="bg1">
                      <a:lumMod val="95000"/>
                    </a:schemeClr>
                  </a:solidFill>
                  <a:latin typeface="Impact" panose="020B0806030902050204" pitchFamily="34" charset="0"/>
                  <a:ea typeface="+mn-ea"/>
                  <a:cs typeface="+mn-cs"/>
                </a:rPr>
                <a:t>1</a:t>
              </a:r>
              <a:endParaRPr lang="en-US" altLang="zh-CN" sz="4000" dirty="0">
                <a:solidFill>
                  <a:schemeClr val="bg1">
                    <a:lumMod val="95000"/>
                  </a:schemeClr>
                </a:solidFill>
                <a:latin typeface="Impact" panose="020B0806030902050204" pitchFamily="34" charset="0"/>
                <a:ea typeface="+mn-ea"/>
                <a:cs typeface="+mn-cs"/>
              </a:endParaRPr>
            </a:p>
          </p:txBody>
        </p:sp>
        <p:cxnSp>
          <p:nvCxnSpPr>
            <p:cNvPr id="28" name="直接连接符 27">
              <a:extLst>
                <a:ext uri="{FF2B5EF4-FFF2-40B4-BE49-F238E27FC236}">
                  <a16:creationId xmlns:a16="http://schemas.microsoft.com/office/drawing/2014/main" id="{C46B9990-425D-4775-BCD8-2B1250797FF8}"/>
                </a:ext>
              </a:extLst>
            </p:cNvPr>
            <p:cNvCxnSpPr/>
            <p:nvPr/>
          </p:nvCxnSpPr>
          <p:spPr>
            <a:xfrm>
              <a:off x="6208965" y="1396229"/>
              <a:ext cx="0" cy="51910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9" name="íṣḻîďè">
              <a:extLst>
                <a:ext uri="{FF2B5EF4-FFF2-40B4-BE49-F238E27FC236}">
                  <a16:creationId xmlns:a16="http://schemas.microsoft.com/office/drawing/2014/main" id="{E26234E9-EF1D-4E2C-9CAE-78FC09A788AD}"/>
                </a:ext>
              </a:extLst>
            </p:cNvPr>
            <p:cNvSpPr/>
            <p:nvPr/>
          </p:nvSpPr>
          <p:spPr bwMode="auto">
            <a:xfrm>
              <a:off x="6294999" y="1672452"/>
              <a:ext cx="3610209" cy="315909"/>
            </a:xfrm>
            <a:prstGeom prst="rect">
              <a:avLst/>
            </a:prstGeom>
            <a:noFill/>
            <a:ln>
              <a:noFill/>
            </a:ln>
          </p:spPr>
          <p:txBody>
            <a:bodyPr lIns="90000" tIns="46800" rIns="90000" bIns="46800"/>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fontAlgn="auto">
                <a:lnSpc>
                  <a:spcPct val="130000"/>
                </a:lnSpc>
                <a:spcBef>
                  <a:spcPts val="0"/>
                </a:spcBef>
                <a:spcAft>
                  <a:spcPts val="0"/>
                </a:spcAft>
                <a:defRPr/>
              </a:pPr>
              <a:r>
                <a:rPr lang="zh-CN" altLang="en-US" sz="1400" dirty="0">
                  <a:solidFill>
                    <a:schemeClr val="bg1">
                      <a:lumMod val="95000"/>
                    </a:schemeClr>
                  </a:solidFill>
                  <a:latin typeface="+mn-lt"/>
                  <a:ea typeface="+mn-ea"/>
                  <a:cs typeface="+mn-cs"/>
                </a:rPr>
                <a:t>商业或科研难题，奖金一般较为丰厚</a:t>
              </a:r>
              <a:endParaRPr lang="en-US" altLang="zh-CN" sz="1400" dirty="0">
                <a:solidFill>
                  <a:schemeClr val="bg1">
                    <a:lumMod val="95000"/>
                  </a:schemeClr>
                </a:solidFill>
                <a:latin typeface="+mn-lt"/>
                <a:ea typeface="+mn-ea"/>
                <a:cs typeface="+mn-cs"/>
              </a:endParaRPr>
            </a:p>
          </p:txBody>
        </p:sp>
        <p:sp>
          <p:nvSpPr>
            <p:cNvPr id="30" name="iṣļïďe">
              <a:extLst>
                <a:ext uri="{FF2B5EF4-FFF2-40B4-BE49-F238E27FC236}">
                  <a16:creationId xmlns:a16="http://schemas.microsoft.com/office/drawing/2014/main" id="{DCE1A913-C324-4B98-B904-9C443E62E4DC}"/>
                </a:ext>
              </a:extLst>
            </p:cNvPr>
            <p:cNvSpPr txBox="1"/>
            <p:nvPr/>
          </p:nvSpPr>
          <p:spPr bwMode="auto">
            <a:xfrm>
              <a:off x="6294999" y="1321617"/>
              <a:ext cx="3610209" cy="350835"/>
            </a:xfrm>
            <a:prstGeom prst="rect">
              <a:avLst/>
            </a:prstGeom>
            <a:noFill/>
            <a:ln>
              <a:noFill/>
            </a:ln>
          </p:spPr>
          <p:txBody>
            <a:bodyPr wrap="none" lIns="90000" tIns="46800" rIns="90000" bIns="46800" anchor="b">
              <a:normAutofit fontScale="92500" lnSpcReduction="2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fontAlgn="auto">
                <a:spcAft>
                  <a:spcPts val="0"/>
                </a:spcAft>
                <a:defRPr/>
              </a:pPr>
              <a:endParaRPr lang="en-US" altLang="zh-CN" sz="2000" b="1" dirty="0">
                <a:solidFill>
                  <a:schemeClr val="bg1">
                    <a:lumMod val="95000"/>
                  </a:schemeClr>
                </a:solidFill>
                <a:latin typeface="+mn-lt"/>
                <a:ea typeface="+mn-ea"/>
                <a:cs typeface="+mn-cs"/>
              </a:endParaRPr>
            </a:p>
          </p:txBody>
        </p:sp>
        <p:sp>
          <p:nvSpPr>
            <p:cNvPr id="31" name="í$ľïďe">
              <a:extLst>
                <a:ext uri="{FF2B5EF4-FFF2-40B4-BE49-F238E27FC236}">
                  <a16:creationId xmlns:a16="http://schemas.microsoft.com/office/drawing/2014/main" id="{149D9CA1-74CE-4D8C-866D-ADAFF884BE29}"/>
                </a:ext>
              </a:extLst>
            </p:cNvPr>
            <p:cNvSpPr txBox="1"/>
            <p:nvPr/>
          </p:nvSpPr>
          <p:spPr>
            <a:xfrm>
              <a:off x="5609986" y="2223308"/>
              <a:ext cx="504231" cy="461958"/>
            </a:xfrm>
            <a:prstGeom prst="rect">
              <a:avLst/>
            </a:prstGeom>
            <a:noFill/>
          </p:spPr>
          <p:txBody>
            <a:bodyPr wrap="none" anchor="ctr"/>
            <a:lstStyle/>
            <a:p>
              <a:pPr algn="ctr" eaLnBrk="1" fontAlgn="auto" hangingPunct="1">
                <a:spcBef>
                  <a:spcPts val="0"/>
                </a:spcBef>
                <a:spcAft>
                  <a:spcPts val="0"/>
                </a:spcAft>
                <a:defRPr/>
              </a:pPr>
              <a:r>
                <a:rPr lang="en-US" altLang="zh-CN" sz="4000">
                  <a:solidFill>
                    <a:schemeClr val="bg1">
                      <a:lumMod val="95000"/>
                    </a:schemeClr>
                  </a:solidFill>
                  <a:latin typeface="Impact" panose="020B0806030902050204" pitchFamily="34" charset="0"/>
                  <a:ea typeface="+mn-ea"/>
                  <a:cs typeface="+mn-cs"/>
                </a:rPr>
                <a:t>0</a:t>
              </a:r>
              <a:r>
                <a:rPr lang="en-US" altLang="zh-CN" sz="400">
                  <a:solidFill>
                    <a:schemeClr val="bg1">
                      <a:lumMod val="95000"/>
                    </a:schemeClr>
                  </a:solidFill>
                  <a:latin typeface="Impact" panose="020B0806030902050204" pitchFamily="34" charset="0"/>
                  <a:ea typeface="+mn-ea"/>
                  <a:cs typeface="+mn-cs"/>
                </a:rPr>
                <a:t> </a:t>
              </a:r>
              <a:r>
                <a:rPr lang="en-US" altLang="zh-CN" sz="4000">
                  <a:solidFill>
                    <a:schemeClr val="bg1">
                      <a:lumMod val="95000"/>
                    </a:schemeClr>
                  </a:solidFill>
                  <a:latin typeface="Impact" panose="020B0806030902050204" pitchFamily="34" charset="0"/>
                  <a:ea typeface="+mn-ea"/>
                  <a:cs typeface="+mn-cs"/>
                </a:rPr>
                <a:t>2</a:t>
              </a:r>
            </a:p>
          </p:txBody>
        </p:sp>
        <p:cxnSp>
          <p:nvCxnSpPr>
            <p:cNvPr id="32" name="直接连接符 31">
              <a:extLst>
                <a:ext uri="{FF2B5EF4-FFF2-40B4-BE49-F238E27FC236}">
                  <a16:creationId xmlns:a16="http://schemas.microsoft.com/office/drawing/2014/main" id="{A437B07D-BA8F-4623-80FF-06B826E6A269}"/>
                </a:ext>
              </a:extLst>
            </p:cNvPr>
            <p:cNvCxnSpPr/>
            <p:nvPr/>
          </p:nvCxnSpPr>
          <p:spPr>
            <a:xfrm>
              <a:off x="6227478" y="2194733"/>
              <a:ext cx="0" cy="519108"/>
            </a:xfrm>
            <a:prstGeom prst="line">
              <a:avLst/>
            </a:prstGeom>
            <a:ln w="28575"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iṡḷîdê">
              <a:extLst>
                <a:ext uri="{FF2B5EF4-FFF2-40B4-BE49-F238E27FC236}">
                  <a16:creationId xmlns:a16="http://schemas.microsoft.com/office/drawing/2014/main" id="{F0B36DD9-E551-4641-8A93-261FD8040ACC}"/>
                </a:ext>
              </a:extLst>
            </p:cNvPr>
            <p:cNvSpPr/>
            <p:nvPr/>
          </p:nvSpPr>
          <p:spPr bwMode="auto">
            <a:xfrm>
              <a:off x="6313514" y="2472544"/>
              <a:ext cx="3610208" cy="315909"/>
            </a:xfrm>
            <a:prstGeom prst="rect">
              <a:avLst/>
            </a:prstGeom>
            <a:noFill/>
            <a:ln>
              <a:noFill/>
            </a:ln>
          </p:spPr>
          <p:txBody>
            <a:bodyPr lIns="90000" tIns="46800" rIns="90000" bIns="46800"/>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fontAlgn="auto">
                <a:lnSpc>
                  <a:spcPct val="130000"/>
                </a:lnSpc>
                <a:spcBef>
                  <a:spcPts val="0"/>
                </a:spcBef>
                <a:spcAft>
                  <a:spcPts val="0"/>
                </a:spcAft>
                <a:defRPr/>
              </a:pPr>
              <a:r>
                <a:rPr lang="zh-CN" altLang="en-US" sz="1400" dirty="0">
                  <a:solidFill>
                    <a:schemeClr val="bg1">
                      <a:lumMod val="95000"/>
                    </a:schemeClr>
                  </a:solidFill>
                  <a:latin typeface="+mn-lt"/>
                  <a:ea typeface="+mn-ea"/>
                  <a:cs typeface="+mn-cs"/>
                </a:rPr>
                <a:t>比赛的奖励为面试机会</a:t>
              </a:r>
              <a:endParaRPr lang="en-US" altLang="zh-CN" sz="1400" dirty="0">
                <a:solidFill>
                  <a:schemeClr val="bg1">
                    <a:lumMod val="95000"/>
                  </a:schemeClr>
                </a:solidFill>
                <a:latin typeface="+mn-lt"/>
                <a:ea typeface="+mn-ea"/>
                <a:cs typeface="+mn-cs"/>
              </a:endParaRPr>
            </a:p>
          </p:txBody>
        </p:sp>
        <p:sp>
          <p:nvSpPr>
            <p:cNvPr id="34" name="ïŝ1ïďé">
              <a:extLst>
                <a:ext uri="{FF2B5EF4-FFF2-40B4-BE49-F238E27FC236}">
                  <a16:creationId xmlns:a16="http://schemas.microsoft.com/office/drawing/2014/main" id="{979C8EA9-464D-4D53-AAA2-E30B10B0D3F2}"/>
                </a:ext>
              </a:extLst>
            </p:cNvPr>
            <p:cNvSpPr txBox="1"/>
            <p:nvPr/>
          </p:nvSpPr>
          <p:spPr bwMode="auto">
            <a:xfrm>
              <a:off x="6313514" y="2121709"/>
              <a:ext cx="3610208" cy="350835"/>
            </a:xfrm>
            <a:prstGeom prst="rect">
              <a:avLst/>
            </a:prstGeom>
            <a:noFill/>
            <a:ln>
              <a:noFill/>
            </a:ln>
          </p:spPr>
          <p:txBody>
            <a:bodyPr wrap="none" lIns="90000" tIns="46800" rIns="90000" bIns="46800" anchor="b">
              <a:normAutofit fontScale="92500" lnSpcReduction="2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fontAlgn="auto">
                <a:spcAft>
                  <a:spcPts val="0"/>
                </a:spcAft>
                <a:defRPr/>
              </a:pPr>
              <a:r>
                <a:rPr lang="en-US" altLang="zh-CN" sz="2200" b="1" dirty="0">
                  <a:solidFill>
                    <a:schemeClr val="bg1">
                      <a:lumMod val="95000"/>
                    </a:schemeClr>
                  </a:solidFill>
                  <a:latin typeface="+mj-ea"/>
                  <a:ea typeface="+mj-ea"/>
                  <a:cs typeface="+mn-cs"/>
                </a:rPr>
                <a:t>Recruitment</a:t>
              </a:r>
              <a:endParaRPr lang="zh-CN" altLang="en-US" sz="2000" b="1" dirty="0">
                <a:solidFill>
                  <a:schemeClr val="bg1">
                    <a:lumMod val="95000"/>
                  </a:schemeClr>
                </a:solidFill>
                <a:latin typeface="+mj-ea"/>
                <a:ea typeface="+mj-ea"/>
                <a:cs typeface="+mn-cs"/>
              </a:endParaRPr>
            </a:p>
          </p:txBody>
        </p:sp>
        <p:sp>
          <p:nvSpPr>
            <p:cNvPr id="35" name="ïšļïďè">
              <a:extLst>
                <a:ext uri="{FF2B5EF4-FFF2-40B4-BE49-F238E27FC236}">
                  <a16:creationId xmlns:a16="http://schemas.microsoft.com/office/drawing/2014/main" id="{573798A5-43F8-4D06-B98D-787E311DCAB0}"/>
                </a:ext>
              </a:extLst>
            </p:cNvPr>
            <p:cNvSpPr txBox="1"/>
            <p:nvPr/>
          </p:nvSpPr>
          <p:spPr>
            <a:xfrm>
              <a:off x="5609986" y="3023400"/>
              <a:ext cx="514033" cy="461958"/>
            </a:xfrm>
            <a:prstGeom prst="rect">
              <a:avLst/>
            </a:prstGeom>
            <a:noFill/>
          </p:spPr>
          <p:txBody>
            <a:bodyPr wrap="none" anchor="ctr"/>
            <a:lstStyle/>
            <a:p>
              <a:pPr algn="ctr" eaLnBrk="1" fontAlgn="auto" hangingPunct="1">
                <a:spcBef>
                  <a:spcPts val="0"/>
                </a:spcBef>
                <a:spcAft>
                  <a:spcPts val="0"/>
                </a:spcAft>
                <a:defRPr/>
              </a:pPr>
              <a:r>
                <a:rPr lang="en-US" altLang="zh-CN" sz="4000">
                  <a:solidFill>
                    <a:schemeClr val="bg1">
                      <a:lumMod val="95000"/>
                    </a:schemeClr>
                  </a:solidFill>
                  <a:latin typeface="Impact" panose="020B0806030902050204" pitchFamily="34" charset="0"/>
                  <a:ea typeface="+mn-ea"/>
                  <a:cs typeface="+mn-cs"/>
                </a:rPr>
                <a:t>0</a:t>
              </a:r>
              <a:r>
                <a:rPr lang="en-US" altLang="zh-CN" sz="400">
                  <a:solidFill>
                    <a:schemeClr val="bg1">
                      <a:lumMod val="95000"/>
                    </a:schemeClr>
                  </a:solidFill>
                  <a:latin typeface="Impact" panose="020B0806030902050204" pitchFamily="34" charset="0"/>
                  <a:ea typeface="+mn-ea"/>
                  <a:cs typeface="+mn-cs"/>
                </a:rPr>
                <a:t> </a:t>
              </a:r>
              <a:r>
                <a:rPr lang="en-US" altLang="zh-CN" sz="4000">
                  <a:solidFill>
                    <a:schemeClr val="bg1">
                      <a:lumMod val="95000"/>
                    </a:schemeClr>
                  </a:solidFill>
                  <a:latin typeface="Impact" panose="020B0806030902050204" pitchFamily="34" charset="0"/>
                  <a:ea typeface="+mn-ea"/>
                  <a:cs typeface="+mn-cs"/>
                </a:rPr>
                <a:t>3</a:t>
              </a:r>
            </a:p>
          </p:txBody>
        </p:sp>
        <p:cxnSp>
          <p:nvCxnSpPr>
            <p:cNvPr id="36" name="直接连接符 35">
              <a:extLst>
                <a:ext uri="{FF2B5EF4-FFF2-40B4-BE49-F238E27FC236}">
                  <a16:creationId xmlns:a16="http://schemas.microsoft.com/office/drawing/2014/main" id="{96E25031-0B95-4367-9225-3679470BF902}"/>
                </a:ext>
              </a:extLst>
            </p:cNvPr>
            <p:cNvCxnSpPr/>
            <p:nvPr/>
          </p:nvCxnSpPr>
          <p:spPr>
            <a:xfrm>
              <a:off x="6231834" y="2994826"/>
              <a:ext cx="0" cy="519108"/>
            </a:xfrm>
            <a:prstGeom prst="line">
              <a:avLst/>
            </a:prstGeom>
            <a:ln w="28575"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îŝ1ïďè">
              <a:extLst>
                <a:ext uri="{FF2B5EF4-FFF2-40B4-BE49-F238E27FC236}">
                  <a16:creationId xmlns:a16="http://schemas.microsoft.com/office/drawing/2014/main" id="{8CFE9252-3070-4814-9CF9-523D4D4527B7}"/>
                </a:ext>
              </a:extLst>
            </p:cNvPr>
            <p:cNvSpPr/>
            <p:nvPr/>
          </p:nvSpPr>
          <p:spPr bwMode="auto">
            <a:xfrm>
              <a:off x="6317870" y="3272636"/>
              <a:ext cx="3611297" cy="315909"/>
            </a:xfrm>
            <a:prstGeom prst="rect">
              <a:avLst/>
            </a:prstGeom>
            <a:noFill/>
            <a:ln>
              <a:noFill/>
            </a:ln>
          </p:spPr>
          <p:txBody>
            <a:bodyPr lIns="90000" tIns="46800" rIns="90000" bIns="46800"/>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fontAlgn="auto">
                <a:lnSpc>
                  <a:spcPct val="130000"/>
                </a:lnSpc>
                <a:spcBef>
                  <a:spcPts val="0"/>
                </a:spcBef>
                <a:spcAft>
                  <a:spcPts val="0"/>
                </a:spcAft>
                <a:defRPr/>
              </a:pPr>
              <a:r>
                <a:rPr lang="zh-CN" altLang="en-US" sz="1400" dirty="0">
                  <a:solidFill>
                    <a:schemeClr val="bg1">
                      <a:lumMod val="95000"/>
                    </a:schemeClr>
                  </a:solidFill>
                  <a:latin typeface="+mn-lt"/>
                  <a:ea typeface="+mn-ea"/>
                  <a:cs typeface="+mn-cs"/>
                </a:rPr>
                <a:t>科研和学术性较强的比赛，也有一般需要较强的领域和专业知识</a:t>
              </a:r>
            </a:p>
            <a:p>
              <a:pPr fontAlgn="auto">
                <a:lnSpc>
                  <a:spcPct val="130000"/>
                </a:lnSpc>
                <a:spcBef>
                  <a:spcPts val="0"/>
                </a:spcBef>
                <a:spcAft>
                  <a:spcPts val="0"/>
                </a:spcAft>
                <a:defRPr/>
              </a:pPr>
              <a:r>
                <a:rPr lang="en-US" altLang="zh-CN" sz="1400" dirty="0">
                  <a:solidFill>
                    <a:schemeClr val="bg1">
                      <a:lumMod val="95000"/>
                    </a:schemeClr>
                  </a:solidFill>
                  <a:latin typeface="+mn-lt"/>
                  <a:ea typeface="+mn-ea"/>
                  <a:cs typeface="+mn-cs"/>
                </a:rPr>
                <a:t>.</a:t>
              </a:r>
            </a:p>
          </p:txBody>
        </p:sp>
        <p:sp>
          <p:nvSpPr>
            <p:cNvPr id="38" name="iṥľiḑé">
              <a:extLst>
                <a:ext uri="{FF2B5EF4-FFF2-40B4-BE49-F238E27FC236}">
                  <a16:creationId xmlns:a16="http://schemas.microsoft.com/office/drawing/2014/main" id="{338E3E75-71A2-40F3-A367-5EFA2100C1E9}"/>
                </a:ext>
              </a:extLst>
            </p:cNvPr>
            <p:cNvSpPr txBox="1"/>
            <p:nvPr/>
          </p:nvSpPr>
          <p:spPr bwMode="auto">
            <a:xfrm>
              <a:off x="6317870" y="2921801"/>
              <a:ext cx="3611297" cy="350835"/>
            </a:xfrm>
            <a:prstGeom prst="rect">
              <a:avLst/>
            </a:prstGeom>
            <a:noFill/>
            <a:ln>
              <a:noFill/>
            </a:ln>
          </p:spPr>
          <p:txBody>
            <a:bodyPr wrap="none" lIns="90000" tIns="46800" rIns="90000" bIns="46800" anchor="b">
              <a:normAutofit fontScale="92500" lnSpcReduction="2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fontAlgn="auto">
                <a:spcAft>
                  <a:spcPts val="0"/>
                </a:spcAft>
                <a:defRPr/>
              </a:pPr>
              <a:r>
                <a:rPr lang="en-US" altLang="zh-CN" sz="2000" b="1" dirty="0">
                  <a:solidFill>
                    <a:schemeClr val="bg1">
                      <a:lumMod val="95000"/>
                    </a:schemeClr>
                  </a:solidFill>
                  <a:latin typeface="+mj-ea"/>
                  <a:ea typeface="+mj-ea"/>
                  <a:cs typeface="+mn-cs"/>
                </a:rPr>
                <a:t>Research</a:t>
              </a:r>
            </a:p>
          </p:txBody>
        </p:sp>
        <p:sp>
          <p:nvSpPr>
            <p:cNvPr id="39" name="îṣľiďê">
              <a:extLst>
                <a:ext uri="{FF2B5EF4-FFF2-40B4-BE49-F238E27FC236}">
                  <a16:creationId xmlns:a16="http://schemas.microsoft.com/office/drawing/2014/main" id="{8FBC95FF-49FF-44EF-A617-59459D83A33D}"/>
                </a:ext>
              </a:extLst>
            </p:cNvPr>
            <p:cNvSpPr txBox="1"/>
            <p:nvPr/>
          </p:nvSpPr>
          <p:spPr>
            <a:xfrm>
              <a:off x="5609986" y="3823492"/>
              <a:ext cx="504231" cy="461958"/>
            </a:xfrm>
            <a:prstGeom prst="rect">
              <a:avLst/>
            </a:prstGeom>
            <a:noFill/>
          </p:spPr>
          <p:txBody>
            <a:bodyPr wrap="none" anchor="ctr"/>
            <a:lstStyle/>
            <a:p>
              <a:pPr algn="ctr" eaLnBrk="1" fontAlgn="auto" hangingPunct="1">
                <a:spcBef>
                  <a:spcPts val="0"/>
                </a:spcBef>
                <a:spcAft>
                  <a:spcPts val="0"/>
                </a:spcAft>
                <a:defRPr/>
              </a:pPr>
              <a:r>
                <a:rPr lang="en-US" altLang="zh-CN" sz="4000">
                  <a:solidFill>
                    <a:schemeClr val="bg1">
                      <a:lumMod val="95000"/>
                    </a:schemeClr>
                  </a:solidFill>
                  <a:latin typeface="Impact" panose="020B0806030902050204" pitchFamily="34" charset="0"/>
                  <a:ea typeface="+mn-ea"/>
                  <a:cs typeface="+mn-cs"/>
                </a:rPr>
                <a:t>0</a:t>
              </a:r>
              <a:r>
                <a:rPr lang="en-US" altLang="zh-CN" sz="400">
                  <a:solidFill>
                    <a:schemeClr val="bg1">
                      <a:lumMod val="95000"/>
                    </a:schemeClr>
                  </a:solidFill>
                  <a:latin typeface="Impact" panose="020B0806030902050204" pitchFamily="34" charset="0"/>
                  <a:ea typeface="+mn-ea"/>
                  <a:cs typeface="+mn-cs"/>
                </a:rPr>
                <a:t> </a:t>
              </a:r>
              <a:r>
                <a:rPr lang="en-US" altLang="zh-CN" sz="4000">
                  <a:solidFill>
                    <a:schemeClr val="bg1">
                      <a:lumMod val="95000"/>
                    </a:schemeClr>
                  </a:solidFill>
                  <a:latin typeface="Impact" panose="020B0806030902050204" pitchFamily="34" charset="0"/>
                  <a:ea typeface="+mn-ea"/>
                  <a:cs typeface="+mn-cs"/>
                </a:rPr>
                <a:t>4</a:t>
              </a:r>
            </a:p>
          </p:txBody>
        </p:sp>
        <p:cxnSp>
          <p:nvCxnSpPr>
            <p:cNvPr id="40" name="直接连接符 39">
              <a:extLst>
                <a:ext uri="{FF2B5EF4-FFF2-40B4-BE49-F238E27FC236}">
                  <a16:creationId xmlns:a16="http://schemas.microsoft.com/office/drawing/2014/main" id="{D70347F7-276C-4425-9696-751DBD29DA02}"/>
                </a:ext>
              </a:extLst>
            </p:cNvPr>
            <p:cNvCxnSpPr/>
            <p:nvPr/>
          </p:nvCxnSpPr>
          <p:spPr>
            <a:xfrm>
              <a:off x="6227478" y="3794918"/>
              <a:ext cx="0" cy="519108"/>
            </a:xfrm>
            <a:prstGeom prst="line">
              <a:avLst/>
            </a:prstGeom>
            <a:ln w="28575" cap="flat" cmpd="sng" algn="ctr">
              <a:solidFill>
                <a:schemeClr val="accent4">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îṧľiďè">
              <a:extLst>
                <a:ext uri="{FF2B5EF4-FFF2-40B4-BE49-F238E27FC236}">
                  <a16:creationId xmlns:a16="http://schemas.microsoft.com/office/drawing/2014/main" id="{CE12E486-6FD4-4CD9-A59C-92C57D93EC9D}"/>
                </a:ext>
              </a:extLst>
            </p:cNvPr>
            <p:cNvSpPr/>
            <p:nvPr/>
          </p:nvSpPr>
          <p:spPr bwMode="auto">
            <a:xfrm>
              <a:off x="6313514" y="4071140"/>
              <a:ext cx="3610208" cy="315910"/>
            </a:xfrm>
            <a:prstGeom prst="rect">
              <a:avLst/>
            </a:prstGeom>
            <a:noFill/>
            <a:ln>
              <a:noFill/>
            </a:ln>
          </p:spPr>
          <p:txBody>
            <a:bodyPr lIns="90000" tIns="46800" rIns="90000" bIns="46800"/>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fontAlgn="auto">
                <a:lnSpc>
                  <a:spcPct val="130000"/>
                </a:lnSpc>
                <a:spcBef>
                  <a:spcPts val="0"/>
                </a:spcBef>
                <a:spcAft>
                  <a:spcPts val="0"/>
                </a:spcAft>
                <a:defRPr/>
              </a:pPr>
              <a:r>
                <a:rPr lang="zh-CN" altLang="en-US" sz="1400" dirty="0">
                  <a:solidFill>
                    <a:schemeClr val="bg1">
                      <a:lumMod val="95000"/>
                    </a:schemeClr>
                  </a:solidFill>
                  <a:latin typeface="+mn-lt"/>
                  <a:ea typeface="+mn-ea"/>
                  <a:cs typeface="+mn-cs"/>
                </a:rPr>
                <a:t>提供一些简单的任务用于熟悉平台和比赛</a:t>
              </a:r>
            </a:p>
            <a:p>
              <a:pPr fontAlgn="auto">
                <a:lnSpc>
                  <a:spcPct val="130000"/>
                </a:lnSpc>
                <a:spcBef>
                  <a:spcPts val="0"/>
                </a:spcBef>
                <a:spcAft>
                  <a:spcPts val="0"/>
                </a:spcAft>
                <a:defRPr/>
              </a:pPr>
              <a:r>
                <a:rPr lang="en-US" altLang="zh-CN" sz="1400" dirty="0">
                  <a:solidFill>
                    <a:schemeClr val="bg1">
                      <a:lumMod val="95000"/>
                    </a:schemeClr>
                  </a:solidFill>
                  <a:latin typeface="+mn-lt"/>
                  <a:ea typeface="+mn-ea"/>
                  <a:cs typeface="+mn-cs"/>
                </a:rPr>
                <a:t>.</a:t>
              </a:r>
            </a:p>
          </p:txBody>
        </p:sp>
        <p:sp>
          <p:nvSpPr>
            <p:cNvPr id="42" name="iṡḷïde">
              <a:extLst>
                <a:ext uri="{FF2B5EF4-FFF2-40B4-BE49-F238E27FC236}">
                  <a16:creationId xmlns:a16="http://schemas.microsoft.com/office/drawing/2014/main" id="{CB90F4A9-2273-45A5-8504-4BED37CAAC8D}"/>
                </a:ext>
              </a:extLst>
            </p:cNvPr>
            <p:cNvSpPr txBox="1"/>
            <p:nvPr/>
          </p:nvSpPr>
          <p:spPr bwMode="auto">
            <a:xfrm>
              <a:off x="6313514" y="3720306"/>
              <a:ext cx="3610208" cy="350834"/>
            </a:xfrm>
            <a:prstGeom prst="rect">
              <a:avLst/>
            </a:prstGeom>
            <a:noFill/>
            <a:ln>
              <a:noFill/>
            </a:ln>
          </p:spPr>
          <p:txBody>
            <a:bodyPr wrap="none" lIns="90000" tIns="46800" rIns="90000" bIns="46800" anchor="b">
              <a:normAutofit fontScale="92500" lnSpcReduction="2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fontAlgn="auto">
                <a:spcAft>
                  <a:spcPts val="0"/>
                </a:spcAft>
                <a:defRPr/>
              </a:pPr>
              <a:r>
                <a:rPr lang="en-US" altLang="zh-CN" sz="2000" b="1" dirty="0">
                  <a:solidFill>
                    <a:schemeClr val="bg1">
                      <a:lumMod val="95000"/>
                    </a:schemeClr>
                  </a:solidFill>
                  <a:latin typeface="+mj-ea"/>
                  <a:ea typeface="+mj-ea"/>
                  <a:cs typeface="+mn-cs"/>
                </a:rPr>
                <a:t>Playground</a:t>
              </a:r>
            </a:p>
          </p:txBody>
        </p:sp>
        <p:sp>
          <p:nvSpPr>
            <p:cNvPr id="43" name="îṩliḋe">
              <a:extLst>
                <a:ext uri="{FF2B5EF4-FFF2-40B4-BE49-F238E27FC236}">
                  <a16:creationId xmlns:a16="http://schemas.microsoft.com/office/drawing/2014/main" id="{BA5A275E-E3DE-48FA-84BC-54853F838B93}"/>
                </a:ext>
              </a:extLst>
            </p:cNvPr>
            <p:cNvSpPr txBox="1"/>
            <p:nvPr/>
          </p:nvSpPr>
          <p:spPr>
            <a:xfrm>
              <a:off x="5609986" y="4623584"/>
              <a:ext cx="515121" cy="461958"/>
            </a:xfrm>
            <a:prstGeom prst="rect">
              <a:avLst/>
            </a:prstGeom>
            <a:noFill/>
          </p:spPr>
          <p:txBody>
            <a:bodyPr wrap="none" anchor="ctr"/>
            <a:lstStyle/>
            <a:p>
              <a:pPr algn="ctr" eaLnBrk="1" fontAlgn="auto" hangingPunct="1">
                <a:spcBef>
                  <a:spcPts val="0"/>
                </a:spcBef>
                <a:spcAft>
                  <a:spcPts val="0"/>
                </a:spcAft>
                <a:defRPr/>
              </a:pPr>
              <a:r>
                <a:rPr lang="en-US" altLang="zh-CN" sz="4000">
                  <a:solidFill>
                    <a:schemeClr val="bg1">
                      <a:lumMod val="95000"/>
                    </a:schemeClr>
                  </a:solidFill>
                  <a:latin typeface="Impact" panose="020B0806030902050204" pitchFamily="34" charset="0"/>
                  <a:ea typeface="+mn-ea"/>
                  <a:cs typeface="+mn-cs"/>
                </a:rPr>
                <a:t>0</a:t>
              </a:r>
              <a:r>
                <a:rPr lang="en-US" altLang="zh-CN" sz="400">
                  <a:solidFill>
                    <a:schemeClr val="bg1">
                      <a:lumMod val="95000"/>
                    </a:schemeClr>
                  </a:solidFill>
                  <a:latin typeface="Impact" panose="020B0806030902050204" pitchFamily="34" charset="0"/>
                  <a:ea typeface="+mn-ea"/>
                  <a:cs typeface="+mn-cs"/>
                </a:rPr>
                <a:t> </a:t>
              </a:r>
              <a:r>
                <a:rPr lang="en-US" altLang="zh-CN" sz="4000">
                  <a:solidFill>
                    <a:schemeClr val="bg1">
                      <a:lumMod val="95000"/>
                    </a:schemeClr>
                  </a:solidFill>
                  <a:latin typeface="Impact" panose="020B0806030902050204" pitchFamily="34" charset="0"/>
                  <a:ea typeface="+mn-ea"/>
                  <a:cs typeface="+mn-cs"/>
                </a:rPr>
                <a:t>5</a:t>
              </a:r>
            </a:p>
          </p:txBody>
        </p:sp>
        <p:cxnSp>
          <p:nvCxnSpPr>
            <p:cNvPr id="44" name="直接连接符 43">
              <a:extLst>
                <a:ext uri="{FF2B5EF4-FFF2-40B4-BE49-F238E27FC236}">
                  <a16:creationId xmlns:a16="http://schemas.microsoft.com/office/drawing/2014/main" id="{EEAB4837-6CDF-448D-B50B-0CC0D28F2234}"/>
                </a:ext>
              </a:extLst>
            </p:cNvPr>
            <p:cNvCxnSpPr/>
            <p:nvPr/>
          </p:nvCxnSpPr>
          <p:spPr>
            <a:xfrm>
              <a:off x="6232924" y="4595010"/>
              <a:ext cx="0" cy="519108"/>
            </a:xfrm>
            <a:prstGeom prst="line">
              <a:avLst/>
            </a:prstGeom>
            <a:ln w="28575" cap="flat" cmpd="sng" algn="ctr">
              <a:solidFill>
                <a:schemeClr val="accent5">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iśľíḑé">
              <a:extLst>
                <a:ext uri="{FF2B5EF4-FFF2-40B4-BE49-F238E27FC236}">
                  <a16:creationId xmlns:a16="http://schemas.microsoft.com/office/drawing/2014/main" id="{36F16E5F-EFA3-450F-A999-12F3023E1B25}"/>
                </a:ext>
              </a:extLst>
            </p:cNvPr>
            <p:cNvSpPr/>
            <p:nvPr/>
          </p:nvSpPr>
          <p:spPr bwMode="auto">
            <a:xfrm>
              <a:off x="6318959" y="4871232"/>
              <a:ext cx="3610209" cy="315910"/>
            </a:xfrm>
            <a:prstGeom prst="rect">
              <a:avLst/>
            </a:prstGeom>
            <a:noFill/>
            <a:ln>
              <a:noFill/>
            </a:ln>
          </p:spPr>
          <p:txBody>
            <a:bodyPr lIns="90000" tIns="46800" rIns="90000" bIns="46800"/>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fontAlgn="auto">
                <a:lnSpc>
                  <a:spcPct val="130000"/>
                </a:lnSpc>
                <a:spcBef>
                  <a:spcPts val="0"/>
                </a:spcBef>
                <a:spcAft>
                  <a:spcPts val="0"/>
                </a:spcAft>
                <a:defRPr/>
              </a:pPr>
              <a:r>
                <a:rPr lang="zh-CN" altLang="en-US" sz="1400" dirty="0">
                  <a:solidFill>
                    <a:schemeClr val="bg1">
                      <a:lumMod val="95000"/>
                    </a:schemeClr>
                  </a:solidFill>
                  <a:latin typeface="+mn-lt"/>
                  <a:ea typeface="+mn-ea"/>
                  <a:cs typeface="+mn-cs"/>
                </a:rPr>
                <a:t>提供一些简单的任务用于熟悉平台和比赛</a:t>
              </a:r>
              <a:endParaRPr lang="en-US" altLang="zh-CN" sz="1400" dirty="0">
                <a:solidFill>
                  <a:schemeClr val="bg1">
                    <a:lumMod val="95000"/>
                  </a:schemeClr>
                </a:solidFill>
                <a:latin typeface="+mn-lt"/>
                <a:ea typeface="+mn-ea"/>
                <a:cs typeface="+mn-cs"/>
              </a:endParaRPr>
            </a:p>
          </p:txBody>
        </p:sp>
        <p:sp>
          <p:nvSpPr>
            <p:cNvPr id="46" name="íŝ1íde">
              <a:extLst>
                <a:ext uri="{FF2B5EF4-FFF2-40B4-BE49-F238E27FC236}">
                  <a16:creationId xmlns:a16="http://schemas.microsoft.com/office/drawing/2014/main" id="{31E2360A-4B3E-4652-889D-9E2C55808B69}"/>
                </a:ext>
              </a:extLst>
            </p:cNvPr>
            <p:cNvSpPr txBox="1"/>
            <p:nvPr/>
          </p:nvSpPr>
          <p:spPr bwMode="auto">
            <a:xfrm>
              <a:off x="6294999" y="4520398"/>
              <a:ext cx="3610209" cy="350834"/>
            </a:xfrm>
            <a:prstGeom prst="rect">
              <a:avLst/>
            </a:prstGeom>
            <a:noFill/>
            <a:ln>
              <a:noFill/>
            </a:ln>
          </p:spPr>
          <p:txBody>
            <a:bodyPr wrap="none" lIns="90000" tIns="46800" rIns="90000" bIns="46800" anchor="b">
              <a:normAutofit fontScale="92500" lnSpcReduction="2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fontAlgn="auto">
                <a:spcAft>
                  <a:spcPts val="0"/>
                </a:spcAft>
                <a:defRPr/>
              </a:pPr>
              <a:r>
                <a:rPr lang="en-US" altLang="zh-CN" sz="2000" b="1" dirty="0">
                  <a:solidFill>
                    <a:schemeClr val="bg1">
                      <a:lumMod val="95000"/>
                    </a:schemeClr>
                  </a:solidFill>
                  <a:latin typeface="+mj-ea"/>
                  <a:ea typeface="+mj-ea"/>
                  <a:cs typeface="+mn-cs"/>
                </a:rPr>
                <a:t>Getting Started</a:t>
              </a:r>
              <a:endParaRPr lang="zh-CN" altLang="en-US" sz="2000" b="1" dirty="0">
                <a:solidFill>
                  <a:schemeClr val="bg1">
                    <a:lumMod val="95000"/>
                  </a:schemeClr>
                </a:solidFill>
                <a:latin typeface="+mj-ea"/>
                <a:ea typeface="+mj-ea"/>
                <a:cs typeface="+mn-cs"/>
              </a:endParaRPr>
            </a:p>
          </p:txBody>
        </p:sp>
        <p:sp>
          <p:nvSpPr>
            <p:cNvPr id="47" name="íṧ1îḋe">
              <a:extLst>
                <a:ext uri="{FF2B5EF4-FFF2-40B4-BE49-F238E27FC236}">
                  <a16:creationId xmlns:a16="http://schemas.microsoft.com/office/drawing/2014/main" id="{A932C2B4-70CB-433D-A022-34B7074E6FF4}"/>
                </a:ext>
              </a:extLst>
            </p:cNvPr>
            <p:cNvSpPr txBox="1"/>
            <p:nvPr/>
          </p:nvSpPr>
          <p:spPr>
            <a:xfrm>
              <a:off x="5609986" y="5423677"/>
              <a:ext cx="517299" cy="460370"/>
            </a:xfrm>
            <a:prstGeom prst="rect">
              <a:avLst/>
            </a:prstGeom>
            <a:noFill/>
          </p:spPr>
          <p:txBody>
            <a:bodyPr wrap="none" anchor="ctr"/>
            <a:lstStyle/>
            <a:p>
              <a:pPr algn="ctr" eaLnBrk="1" fontAlgn="auto" hangingPunct="1">
                <a:spcBef>
                  <a:spcPts val="0"/>
                </a:spcBef>
                <a:spcAft>
                  <a:spcPts val="0"/>
                </a:spcAft>
                <a:defRPr/>
              </a:pPr>
              <a:r>
                <a:rPr lang="en-US" altLang="zh-CN" sz="4000">
                  <a:solidFill>
                    <a:schemeClr val="bg1">
                      <a:lumMod val="95000"/>
                    </a:schemeClr>
                  </a:solidFill>
                  <a:latin typeface="Impact" panose="020B0806030902050204" pitchFamily="34" charset="0"/>
                  <a:ea typeface="+mn-ea"/>
                  <a:cs typeface="+mn-cs"/>
                </a:rPr>
                <a:t>0</a:t>
              </a:r>
              <a:r>
                <a:rPr lang="en-US" altLang="zh-CN" sz="400">
                  <a:solidFill>
                    <a:schemeClr val="bg1">
                      <a:lumMod val="95000"/>
                    </a:schemeClr>
                  </a:solidFill>
                  <a:latin typeface="Impact" panose="020B0806030902050204" pitchFamily="34" charset="0"/>
                  <a:ea typeface="+mn-ea"/>
                  <a:cs typeface="+mn-cs"/>
                </a:rPr>
                <a:t> </a:t>
              </a:r>
              <a:r>
                <a:rPr lang="en-US" altLang="zh-CN" sz="4000">
                  <a:solidFill>
                    <a:schemeClr val="bg1">
                      <a:lumMod val="95000"/>
                    </a:schemeClr>
                  </a:solidFill>
                  <a:latin typeface="Impact" panose="020B0806030902050204" pitchFamily="34" charset="0"/>
                  <a:ea typeface="+mn-ea"/>
                  <a:cs typeface="+mn-cs"/>
                </a:rPr>
                <a:t>6</a:t>
              </a:r>
            </a:p>
          </p:txBody>
        </p:sp>
        <p:cxnSp>
          <p:nvCxnSpPr>
            <p:cNvPr id="48" name="直接连接符 47">
              <a:extLst>
                <a:ext uri="{FF2B5EF4-FFF2-40B4-BE49-F238E27FC236}">
                  <a16:creationId xmlns:a16="http://schemas.microsoft.com/office/drawing/2014/main" id="{D3A19E40-D29A-42AB-A9D7-214855CDD4D8}"/>
                </a:ext>
              </a:extLst>
            </p:cNvPr>
            <p:cNvCxnSpPr/>
            <p:nvPr/>
          </p:nvCxnSpPr>
          <p:spPr>
            <a:xfrm>
              <a:off x="6234013" y="5393515"/>
              <a:ext cx="0" cy="519107"/>
            </a:xfrm>
            <a:prstGeom prst="line">
              <a:avLst/>
            </a:prstGeom>
            <a:ln w="28575" cap="flat" cmpd="sng" algn="ctr">
              <a:solidFill>
                <a:schemeClr val="accent6">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9" name="ïṥḷîḑé">
              <a:extLst>
                <a:ext uri="{FF2B5EF4-FFF2-40B4-BE49-F238E27FC236}">
                  <a16:creationId xmlns:a16="http://schemas.microsoft.com/office/drawing/2014/main" id="{FAA45011-F57D-4304-97DE-59C20CCC3418}"/>
                </a:ext>
              </a:extLst>
            </p:cNvPr>
            <p:cNvSpPr/>
            <p:nvPr/>
          </p:nvSpPr>
          <p:spPr bwMode="auto">
            <a:xfrm>
              <a:off x="6320048" y="5671324"/>
              <a:ext cx="3610208" cy="315910"/>
            </a:xfrm>
            <a:prstGeom prst="rect">
              <a:avLst/>
            </a:prstGeom>
            <a:noFill/>
            <a:ln>
              <a:noFill/>
            </a:ln>
          </p:spPr>
          <p:txBody>
            <a:bodyPr lIns="90000" tIns="46800" rIns="90000" bIns="46800"/>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fontAlgn="auto">
                <a:lnSpc>
                  <a:spcPct val="130000"/>
                </a:lnSpc>
                <a:spcBef>
                  <a:spcPts val="0"/>
                </a:spcBef>
                <a:spcAft>
                  <a:spcPts val="0"/>
                </a:spcAft>
                <a:defRPr/>
              </a:pPr>
              <a:r>
                <a:rPr lang="zh-CN" altLang="en-US" sz="1400" dirty="0">
                  <a:solidFill>
                    <a:schemeClr val="bg1">
                      <a:lumMod val="95000"/>
                    </a:schemeClr>
                  </a:solidFill>
                  <a:latin typeface="+mn-lt"/>
                  <a:ea typeface="+mn-ea"/>
                  <a:cs typeface="+mn-cs"/>
                </a:rPr>
                <a:t>用于课堂项目作业或者考试</a:t>
              </a:r>
              <a:endParaRPr lang="en-US" altLang="zh-CN" sz="1400" dirty="0">
                <a:solidFill>
                  <a:schemeClr val="bg1">
                    <a:lumMod val="95000"/>
                  </a:schemeClr>
                </a:solidFill>
                <a:latin typeface="+mn-lt"/>
                <a:ea typeface="+mn-ea"/>
                <a:cs typeface="+mn-cs"/>
              </a:endParaRPr>
            </a:p>
          </p:txBody>
        </p:sp>
        <p:sp>
          <p:nvSpPr>
            <p:cNvPr id="50" name="ïsľíḍe">
              <a:extLst>
                <a:ext uri="{FF2B5EF4-FFF2-40B4-BE49-F238E27FC236}">
                  <a16:creationId xmlns:a16="http://schemas.microsoft.com/office/drawing/2014/main" id="{03505D0E-C55C-4294-84B7-00F4F1F68233}"/>
                </a:ext>
              </a:extLst>
            </p:cNvPr>
            <p:cNvSpPr txBox="1"/>
            <p:nvPr/>
          </p:nvSpPr>
          <p:spPr bwMode="auto">
            <a:xfrm>
              <a:off x="6320048" y="5320491"/>
              <a:ext cx="3610208" cy="350834"/>
            </a:xfrm>
            <a:prstGeom prst="rect">
              <a:avLst/>
            </a:prstGeom>
            <a:noFill/>
            <a:ln>
              <a:noFill/>
            </a:ln>
          </p:spPr>
          <p:txBody>
            <a:bodyPr wrap="none" lIns="90000" tIns="46800" rIns="90000" bIns="46800" anchor="b">
              <a:normAutofit fontScale="92500" lnSpcReduction="2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fontAlgn="auto">
                <a:spcAft>
                  <a:spcPts val="0"/>
                </a:spcAft>
                <a:defRPr/>
              </a:pPr>
              <a:r>
                <a:rPr lang="en-US" altLang="zh-CN" sz="2000" b="1" dirty="0">
                  <a:solidFill>
                    <a:schemeClr val="bg1">
                      <a:lumMod val="95000"/>
                    </a:schemeClr>
                  </a:solidFill>
                  <a:latin typeface="+mj-ea"/>
                  <a:ea typeface="+mj-ea"/>
                  <a:cs typeface="+mn-cs"/>
                </a:rPr>
                <a:t>In Class</a:t>
              </a:r>
              <a:endParaRPr lang="zh-CN" altLang="en-US" sz="2000" b="1" dirty="0">
                <a:solidFill>
                  <a:schemeClr val="bg1">
                    <a:lumMod val="95000"/>
                  </a:schemeClr>
                </a:solidFill>
                <a:latin typeface="+mj-ea"/>
                <a:ea typeface="+mj-ea"/>
                <a:cs typeface="+mn-cs"/>
              </a:endParaRPr>
            </a:p>
          </p:txBody>
        </p:sp>
        <p:sp>
          <p:nvSpPr>
            <p:cNvPr id="21534" name="íṣľidé">
              <a:extLst>
                <a:ext uri="{FF2B5EF4-FFF2-40B4-BE49-F238E27FC236}">
                  <a16:creationId xmlns:a16="http://schemas.microsoft.com/office/drawing/2014/main" id="{12D5B91B-594B-440B-A112-079E8D3DEA17}"/>
                </a:ext>
              </a:extLst>
            </p:cNvPr>
            <p:cNvSpPr txBox="1">
              <a:spLocks noChangeArrowheads="1"/>
            </p:cNvSpPr>
            <p:nvPr/>
          </p:nvSpPr>
          <p:spPr bwMode="auto">
            <a:xfrm>
              <a:off x="2224122" y="2966888"/>
              <a:ext cx="1139207" cy="65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defTabSz="912813">
                <a:defRPr>
                  <a:solidFill>
                    <a:schemeClr val="tx1"/>
                  </a:solidFill>
                  <a:latin typeface="等线" panose="02010600030101010101" pitchFamily="2" charset="-122"/>
                  <a:ea typeface="思源黑体 CN Regular" panose="020B0500000000000000"/>
                  <a:cs typeface="思源黑体 CN Regular" panose="020B0500000000000000"/>
                </a:defRPr>
              </a:lvl1pPr>
              <a:lvl2pPr marL="742950" indent="-285750" defTabSz="912813">
                <a:defRPr>
                  <a:solidFill>
                    <a:schemeClr val="tx1"/>
                  </a:solidFill>
                  <a:latin typeface="等线" panose="02010600030101010101" pitchFamily="2" charset="-122"/>
                  <a:ea typeface="思源黑体 CN Regular" panose="020B0500000000000000"/>
                  <a:cs typeface="思源黑体 CN Regular" panose="020B0500000000000000"/>
                </a:defRPr>
              </a:lvl2pPr>
              <a:lvl3pPr marL="1143000" indent="-228600" defTabSz="912813">
                <a:defRPr>
                  <a:solidFill>
                    <a:schemeClr val="tx1"/>
                  </a:solidFill>
                  <a:latin typeface="等线" panose="02010600030101010101" pitchFamily="2" charset="-122"/>
                  <a:ea typeface="思源黑体 CN Regular" panose="020B0500000000000000"/>
                  <a:cs typeface="思源黑体 CN Regular" panose="020B0500000000000000"/>
                </a:defRPr>
              </a:lvl3pPr>
              <a:lvl4pPr marL="1600200" indent="-228600" defTabSz="912813">
                <a:defRPr>
                  <a:solidFill>
                    <a:schemeClr val="tx1"/>
                  </a:solidFill>
                  <a:latin typeface="等线" panose="02010600030101010101" pitchFamily="2" charset="-122"/>
                  <a:ea typeface="思源黑体 CN Regular" panose="020B0500000000000000"/>
                  <a:cs typeface="思源黑体 CN Regular" panose="020B0500000000000000"/>
                </a:defRPr>
              </a:lvl4pPr>
              <a:lvl5pPr marL="2057400" indent="-228600" defTabSz="912813">
                <a:defRPr>
                  <a:solidFill>
                    <a:schemeClr val="tx1"/>
                  </a:solidFill>
                  <a:latin typeface="等线" panose="02010600030101010101" pitchFamily="2" charset="-122"/>
                  <a:ea typeface="思源黑体 CN Regular" panose="020B0500000000000000"/>
                  <a:cs typeface="思源黑体 CN Regular" panose="020B0500000000000000"/>
                </a:defRPr>
              </a:lvl5pPr>
              <a:lvl6pPr marL="2514600" indent="-228600" defTabSz="9128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6pPr>
              <a:lvl7pPr marL="2971800" indent="-228600" defTabSz="9128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7pPr>
              <a:lvl8pPr marL="3429000" indent="-228600" defTabSz="9128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8pPr>
              <a:lvl9pPr marL="3886200" indent="-228600" defTabSz="9128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9pPr>
            </a:lstStyle>
            <a:p>
              <a:pPr eaLnBrk="1" hangingPunct="1"/>
              <a:r>
                <a:rPr lang="zh-CN" altLang="en-US" sz="4000" b="1">
                  <a:solidFill>
                    <a:srgbClr val="FFC000"/>
                  </a:solidFill>
                </a:rPr>
                <a:t>赛题分类</a:t>
              </a:r>
              <a:r>
                <a:rPr lang="en-US" altLang="zh-CN" sz="4000" b="1">
                  <a:solidFill>
                    <a:srgbClr val="FFC000"/>
                  </a:solidFill>
                </a:rPr>
                <a:t>1</a:t>
              </a:r>
              <a:r>
                <a:rPr lang="zh-CN" altLang="en-US" sz="5400" b="1">
                  <a:solidFill>
                    <a:srgbClr val="FFC000"/>
                  </a:solidFill>
                </a:rPr>
                <a:t>：</a:t>
              </a:r>
              <a:endParaRPr lang="en-US" altLang="zh-CN" sz="5400" b="1">
                <a:solidFill>
                  <a:srgbClr val="FFC000"/>
                </a:solidFill>
              </a:endParaRPr>
            </a:p>
          </p:txBody>
        </p:sp>
      </p:grpSp>
      <p:sp>
        <p:nvSpPr>
          <p:cNvPr id="7" name="矩形 6">
            <a:extLst>
              <a:ext uri="{FF2B5EF4-FFF2-40B4-BE49-F238E27FC236}">
                <a16:creationId xmlns:a16="http://schemas.microsoft.com/office/drawing/2014/main" id="{39323BB9-735E-471F-A616-CB942BFFBF19}"/>
              </a:ext>
            </a:extLst>
          </p:cNvPr>
          <p:cNvSpPr/>
          <p:nvPr/>
        </p:nvSpPr>
        <p:spPr>
          <a:xfrm>
            <a:off x="6440488" y="1682750"/>
            <a:ext cx="1323975" cy="400050"/>
          </a:xfrm>
          <a:prstGeom prst="rect">
            <a:avLst/>
          </a:prstGeom>
        </p:spPr>
        <p:txBody>
          <a:bodyPr wrap="none">
            <a:spAutoFit/>
          </a:bodyPr>
          <a:lstStyle/>
          <a:p>
            <a:pPr eaLnBrk="1" fontAlgn="auto" hangingPunct="1">
              <a:spcBef>
                <a:spcPts val="0"/>
              </a:spcBef>
              <a:spcAft>
                <a:spcPts val="0"/>
              </a:spcAft>
              <a:defRPr/>
            </a:pPr>
            <a:r>
              <a:rPr lang="en-US" altLang="zh-CN" sz="2000" b="1" dirty="0">
                <a:solidFill>
                  <a:schemeClr val="bg1">
                    <a:lumMod val="95000"/>
                  </a:schemeClr>
                </a:solidFill>
                <a:latin typeface="+mj-ea"/>
                <a:ea typeface="+mj-ea"/>
                <a:cs typeface="+mn-cs"/>
              </a:rPr>
              <a:t>Featured</a:t>
            </a:r>
            <a:endParaRPr lang="zh-CN" altLang="en-US" sz="2000" b="1" dirty="0">
              <a:solidFill>
                <a:schemeClr val="bg1">
                  <a:lumMod val="95000"/>
                </a:schemeClr>
              </a:solidFill>
              <a:latin typeface="+mj-ea"/>
              <a:ea typeface="+mj-ea"/>
              <a:cs typeface="+mn-cs"/>
            </a:endParaRPr>
          </a:p>
        </p:txBody>
      </p:sp>
      <p:sp>
        <p:nvSpPr>
          <p:cNvPr id="3" name="矩形 2">
            <a:extLst>
              <a:ext uri="{FF2B5EF4-FFF2-40B4-BE49-F238E27FC236}">
                <a16:creationId xmlns:a16="http://schemas.microsoft.com/office/drawing/2014/main" id="{57C53772-3E95-4449-B337-FD648F8868C3}"/>
              </a:ext>
            </a:extLst>
          </p:cNvPr>
          <p:cNvSpPr/>
          <p:nvPr/>
        </p:nvSpPr>
        <p:spPr>
          <a:xfrm>
            <a:off x="5293221" y="1595436"/>
            <a:ext cx="4365934" cy="907665"/>
          </a:xfrm>
          <a:prstGeom prst="rect">
            <a:avLst/>
          </a:prstGeom>
          <a:no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2985F-C51F-4B7B-A168-C43A6488F084}"/>
              </a:ext>
            </a:extLst>
          </p:cNvPr>
          <p:cNvSpPr>
            <a:spLocks noGrp="1"/>
          </p:cNvSpPr>
          <p:nvPr>
            <p:ph type="title"/>
          </p:nvPr>
        </p:nvSpPr>
        <p:spPr>
          <a:xfrm>
            <a:off x="479425" y="611188"/>
            <a:ext cx="6786563" cy="590550"/>
          </a:xfrm>
        </p:spPr>
        <p:txBody>
          <a:bodyPr/>
          <a:lstStyle/>
          <a:p>
            <a:pPr eaLnBrk="1" fontAlgn="auto" hangingPunct="1">
              <a:spcAft>
                <a:spcPts val="0"/>
              </a:spcAft>
              <a:defRPr/>
            </a:pPr>
            <a:r>
              <a:rPr lang="en-US" altLang="zh-CN">
                <a:cs typeface="+mj-cs"/>
              </a:rPr>
              <a:t>Kaggle</a:t>
            </a:r>
            <a:r>
              <a:rPr>
                <a:cs typeface="+mj-cs"/>
              </a:rPr>
              <a:t>简介</a:t>
            </a:r>
            <a:endParaRPr lang="en-US">
              <a:cs typeface="+mj-cs"/>
            </a:endParaRPr>
          </a:p>
        </p:txBody>
      </p:sp>
      <p:sp>
        <p:nvSpPr>
          <p:cNvPr id="23" name="副标题 22">
            <a:extLst>
              <a:ext uri="{FF2B5EF4-FFF2-40B4-BE49-F238E27FC236}">
                <a16:creationId xmlns:a16="http://schemas.microsoft.com/office/drawing/2014/main" id="{39BC9823-8096-4D9F-B6A2-3D2F357A8146}"/>
              </a:ext>
            </a:extLst>
          </p:cNvPr>
          <p:cNvSpPr>
            <a:spLocks noGrp="1"/>
          </p:cNvSpPr>
          <p:nvPr>
            <p:ph type="subTitle" idx="1"/>
          </p:nvPr>
        </p:nvSpPr>
        <p:spPr>
          <a:xfrm>
            <a:off x="479425" y="1276350"/>
            <a:ext cx="4471988" cy="450850"/>
          </a:xfrm>
        </p:spPr>
        <p:txBody>
          <a:bodyPr/>
          <a:lstStyle/>
          <a:p>
            <a:pPr eaLnBrk="1" fontAlgn="auto" hangingPunct="1">
              <a:spcAft>
                <a:spcPts val="0"/>
              </a:spcAft>
              <a:defRPr/>
            </a:pPr>
            <a:r>
              <a:rPr lang="en-US" altLang="zh-CN" dirty="0">
                <a:cs typeface="+mn-cs"/>
              </a:rPr>
              <a:t>Introduction of Kaggle</a:t>
            </a:r>
            <a:endParaRPr lang="zh-CN" altLang="en-US" dirty="0">
              <a:cs typeface="+mn-cs"/>
            </a:endParaRPr>
          </a:p>
        </p:txBody>
      </p:sp>
      <p:sp>
        <p:nvSpPr>
          <p:cNvPr id="22532" name="íṣľidé">
            <a:extLst>
              <a:ext uri="{FF2B5EF4-FFF2-40B4-BE49-F238E27FC236}">
                <a16:creationId xmlns:a16="http://schemas.microsoft.com/office/drawing/2014/main" id="{F4C1AFD9-C5EB-4039-862A-2781B6176ECC}"/>
              </a:ext>
            </a:extLst>
          </p:cNvPr>
          <p:cNvSpPr txBox="1">
            <a:spLocks noChangeArrowheads="1"/>
          </p:cNvSpPr>
          <p:nvPr/>
        </p:nvSpPr>
        <p:spPr bwMode="auto">
          <a:xfrm>
            <a:off x="479425" y="3313113"/>
            <a:ext cx="1660525"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defTabSz="912813">
              <a:defRPr>
                <a:solidFill>
                  <a:schemeClr val="tx1"/>
                </a:solidFill>
                <a:latin typeface="等线" panose="02010600030101010101" pitchFamily="2" charset="-122"/>
                <a:ea typeface="思源黑体 CN Regular" panose="020B0500000000000000"/>
                <a:cs typeface="思源黑体 CN Regular" panose="020B0500000000000000"/>
              </a:defRPr>
            </a:lvl1pPr>
            <a:lvl2pPr marL="742950" indent="-285750" defTabSz="912813">
              <a:defRPr>
                <a:solidFill>
                  <a:schemeClr val="tx1"/>
                </a:solidFill>
                <a:latin typeface="等线" panose="02010600030101010101" pitchFamily="2" charset="-122"/>
                <a:ea typeface="思源黑体 CN Regular" panose="020B0500000000000000"/>
                <a:cs typeface="思源黑体 CN Regular" panose="020B0500000000000000"/>
              </a:defRPr>
            </a:lvl2pPr>
            <a:lvl3pPr marL="1143000" indent="-228600" defTabSz="912813">
              <a:defRPr>
                <a:solidFill>
                  <a:schemeClr val="tx1"/>
                </a:solidFill>
                <a:latin typeface="等线" panose="02010600030101010101" pitchFamily="2" charset="-122"/>
                <a:ea typeface="思源黑体 CN Regular" panose="020B0500000000000000"/>
                <a:cs typeface="思源黑体 CN Regular" panose="020B0500000000000000"/>
              </a:defRPr>
            </a:lvl3pPr>
            <a:lvl4pPr marL="1600200" indent="-228600" defTabSz="912813">
              <a:defRPr>
                <a:solidFill>
                  <a:schemeClr val="tx1"/>
                </a:solidFill>
                <a:latin typeface="等线" panose="02010600030101010101" pitchFamily="2" charset="-122"/>
                <a:ea typeface="思源黑体 CN Regular" panose="020B0500000000000000"/>
                <a:cs typeface="思源黑体 CN Regular" panose="020B0500000000000000"/>
              </a:defRPr>
            </a:lvl4pPr>
            <a:lvl5pPr marL="2057400" indent="-228600" defTabSz="912813">
              <a:defRPr>
                <a:solidFill>
                  <a:schemeClr val="tx1"/>
                </a:solidFill>
                <a:latin typeface="等线" panose="02010600030101010101" pitchFamily="2" charset="-122"/>
                <a:ea typeface="思源黑体 CN Regular" panose="020B0500000000000000"/>
                <a:cs typeface="思源黑体 CN Regular" panose="020B0500000000000000"/>
              </a:defRPr>
            </a:lvl5pPr>
            <a:lvl6pPr marL="2514600" indent="-228600" defTabSz="9128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6pPr>
            <a:lvl7pPr marL="2971800" indent="-228600" defTabSz="9128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7pPr>
            <a:lvl8pPr marL="3429000" indent="-228600" defTabSz="9128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8pPr>
            <a:lvl9pPr marL="3886200" indent="-228600" defTabSz="9128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9pPr>
          </a:lstStyle>
          <a:p>
            <a:pPr eaLnBrk="1" hangingPunct="1"/>
            <a:r>
              <a:rPr lang="zh-CN" altLang="en-US" sz="4000" b="1">
                <a:solidFill>
                  <a:srgbClr val="FFC000"/>
                </a:solidFill>
              </a:rPr>
              <a:t>赛题分类</a:t>
            </a:r>
            <a:r>
              <a:rPr lang="en-US" altLang="zh-CN" sz="4000" b="1">
                <a:solidFill>
                  <a:srgbClr val="FFC000"/>
                </a:solidFill>
              </a:rPr>
              <a:t>2</a:t>
            </a:r>
            <a:r>
              <a:rPr lang="zh-CN" altLang="en-US" sz="5400" b="1">
                <a:solidFill>
                  <a:srgbClr val="FFC000"/>
                </a:solidFill>
              </a:rPr>
              <a:t>：</a:t>
            </a:r>
            <a:endParaRPr lang="en-US" altLang="zh-CN" sz="5400" b="1">
              <a:solidFill>
                <a:srgbClr val="FFC000"/>
              </a:solidFill>
            </a:endParaRPr>
          </a:p>
        </p:txBody>
      </p:sp>
      <p:sp>
        <p:nvSpPr>
          <p:cNvPr id="22533" name="文本框 2">
            <a:extLst>
              <a:ext uri="{FF2B5EF4-FFF2-40B4-BE49-F238E27FC236}">
                <a16:creationId xmlns:a16="http://schemas.microsoft.com/office/drawing/2014/main" id="{827A5E38-62EF-44D5-A1AA-F6AAF2E821C6}"/>
              </a:ext>
            </a:extLst>
          </p:cNvPr>
          <p:cNvSpPr txBox="1">
            <a:spLocks noChangeArrowheads="1"/>
          </p:cNvSpPr>
          <p:nvPr/>
        </p:nvSpPr>
        <p:spPr bwMode="auto">
          <a:xfrm>
            <a:off x="6096000" y="2162175"/>
            <a:ext cx="264687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等线" panose="02010600030101010101" pitchFamily="2" charset="-122"/>
                <a:ea typeface="思源黑体 CN Regular" panose="020B0500000000000000"/>
                <a:cs typeface="思源黑体 CN Regular" panose="020B0500000000000000"/>
              </a:defRPr>
            </a:lvl1pPr>
            <a:lvl2pPr marL="742950" indent="-285750">
              <a:defRPr>
                <a:solidFill>
                  <a:schemeClr val="tx1"/>
                </a:solidFill>
                <a:latin typeface="等线" panose="02010600030101010101" pitchFamily="2" charset="-122"/>
                <a:ea typeface="思源黑体 CN Regular" panose="020B0500000000000000"/>
                <a:cs typeface="思源黑体 CN Regular" panose="020B0500000000000000"/>
              </a:defRPr>
            </a:lvl2pPr>
            <a:lvl3pPr marL="1143000" indent="-228600">
              <a:defRPr>
                <a:solidFill>
                  <a:schemeClr val="tx1"/>
                </a:solidFill>
                <a:latin typeface="等线" panose="02010600030101010101" pitchFamily="2" charset="-122"/>
                <a:ea typeface="思源黑体 CN Regular" panose="020B0500000000000000"/>
                <a:cs typeface="思源黑体 CN Regular" panose="020B0500000000000000"/>
              </a:defRPr>
            </a:lvl3pPr>
            <a:lvl4pPr marL="1600200" indent="-228600">
              <a:defRPr>
                <a:solidFill>
                  <a:schemeClr val="tx1"/>
                </a:solidFill>
                <a:latin typeface="等线" panose="02010600030101010101" pitchFamily="2" charset="-122"/>
                <a:ea typeface="思源黑体 CN Regular" panose="020B0500000000000000"/>
                <a:cs typeface="思源黑体 CN Regular" panose="020B0500000000000000"/>
              </a:defRPr>
            </a:lvl4pPr>
            <a:lvl5pPr marL="2057400" indent="-228600">
              <a:defRPr>
                <a:solidFill>
                  <a:schemeClr val="tx1"/>
                </a:solidFill>
                <a:latin typeface="等线" panose="02010600030101010101" pitchFamily="2" charset="-122"/>
                <a:ea typeface="思源黑体 CN Regular" panose="020B0500000000000000"/>
                <a:cs typeface="思源黑体 CN Regular" panose="020B0500000000000000"/>
              </a:defRPr>
            </a:lvl5pPr>
            <a:lvl6pPr marL="25146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6pPr>
            <a:lvl7pPr marL="29718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7pPr>
            <a:lvl8pPr marL="34290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8pPr>
            <a:lvl9pPr marL="38862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9pPr>
          </a:lstStyle>
          <a:p>
            <a:pPr eaLnBrk="1" hangingPunct="1"/>
            <a:r>
              <a:rPr lang="zh-CN" altLang="en-US" sz="3200" b="1" dirty="0">
                <a:solidFill>
                  <a:schemeClr val="bg1"/>
                </a:solidFill>
              </a:rPr>
              <a:t>在线提交比赛</a:t>
            </a:r>
          </a:p>
        </p:txBody>
      </p:sp>
      <p:sp>
        <p:nvSpPr>
          <p:cNvPr id="22534" name="文本框 3">
            <a:extLst>
              <a:ext uri="{FF2B5EF4-FFF2-40B4-BE49-F238E27FC236}">
                <a16:creationId xmlns:a16="http://schemas.microsoft.com/office/drawing/2014/main" id="{4C492A41-EF45-4B4B-8191-98A0DB5CED6F}"/>
              </a:ext>
            </a:extLst>
          </p:cNvPr>
          <p:cNvSpPr txBox="1">
            <a:spLocks noChangeArrowheads="1"/>
          </p:cNvSpPr>
          <p:nvPr/>
        </p:nvSpPr>
        <p:spPr bwMode="auto">
          <a:xfrm>
            <a:off x="6096000" y="4432300"/>
            <a:ext cx="264687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等线" panose="02010600030101010101" pitchFamily="2" charset="-122"/>
                <a:ea typeface="思源黑体 CN Regular" panose="020B0500000000000000"/>
                <a:cs typeface="思源黑体 CN Regular" panose="020B0500000000000000"/>
              </a:defRPr>
            </a:lvl1pPr>
            <a:lvl2pPr marL="742950" indent="-285750">
              <a:defRPr>
                <a:solidFill>
                  <a:schemeClr val="tx1"/>
                </a:solidFill>
                <a:latin typeface="等线" panose="02010600030101010101" pitchFamily="2" charset="-122"/>
                <a:ea typeface="思源黑体 CN Regular" panose="020B0500000000000000"/>
                <a:cs typeface="思源黑体 CN Regular" panose="020B0500000000000000"/>
              </a:defRPr>
            </a:lvl2pPr>
            <a:lvl3pPr marL="1143000" indent="-228600">
              <a:defRPr>
                <a:solidFill>
                  <a:schemeClr val="tx1"/>
                </a:solidFill>
                <a:latin typeface="等线" panose="02010600030101010101" pitchFamily="2" charset="-122"/>
                <a:ea typeface="思源黑体 CN Regular" panose="020B0500000000000000"/>
                <a:cs typeface="思源黑体 CN Regular" panose="020B0500000000000000"/>
              </a:defRPr>
            </a:lvl3pPr>
            <a:lvl4pPr marL="1600200" indent="-228600">
              <a:defRPr>
                <a:solidFill>
                  <a:schemeClr val="tx1"/>
                </a:solidFill>
                <a:latin typeface="等线" panose="02010600030101010101" pitchFamily="2" charset="-122"/>
                <a:ea typeface="思源黑体 CN Regular" panose="020B0500000000000000"/>
                <a:cs typeface="思源黑体 CN Regular" panose="020B0500000000000000"/>
              </a:defRPr>
            </a:lvl4pPr>
            <a:lvl5pPr marL="2057400" indent="-228600">
              <a:defRPr>
                <a:solidFill>
                  <a:schemeClr val="tx1"/>
                </a:solidFill>
                <a:latin typeface="等线" panose="02010600030101010101" pitchFamily="2" charset="-122"/>
                <a:ea typeface="思源黑体 CN Regular" panose="020B0500000000000000"/>
                <a:cs typeface="思源黑体 CN Regular" panose="020B0500000000000000"/>
              </a:defRPr>
            </a:lvl5pPr>
            <a:lvl6pPr marL="25146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6pPr>
            <a:lvl7pPr marL="29718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7pPr>
            <a:lvl8pPr marL="34290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8pPr>
            <a:lvl9pPr marL="38862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9pPr>
          </a:lstStyle>
          <a:p>
            <a:pPr eaLnBrk="1" hangingPunct="1"/>
            <a:r>
              <a:rPr lang="zh-CN" altLang="en-US" sz="3200" b="1" dirty="0">
                <a:solidFill>
                  <a:schemeClr val="bg1"/>
                </a:solidFill>
              </a:rPr>
              <a:t>离线提交比赛</a:t>
            </a:r>
          </a:p>
        </p:txBody>
      </p:sp>
      <p:sp>
        <p:nvSpPr>
          <p:cNvPr id="7" name="矩形 6">
            <a:extLst>
              <a:ext uri="{FF2B5EF4-FFF2-40B4-BE49-F238E27FC236}">
                <a16:creationId xmlns:a16="http://schemas.microsoft.com/office/drawing/2014/main" id="{D25C8DB7-ECE3-B14A-BDEF-141B478CE08A}"/>
              </a:ext>
            </a:extLst>
          </p:cNvPr>
          <p:cNvSpPr/>
          <p:nvPr/>
        </p:nvSpPr>
        <p:spPr>
          <a:xfrm>
            <a:off x="6055486" y="4270854"/>
            <a:ext cx="2687392" cy="907665"/>
          </a:xfrm>
          <a:prstGeom prst="rect">
            <a:avLst/>
          </a:prstGeom>
          <a:no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8D97E-E41C-4B40-869E-AB870BAA009B}"/>
              </a:ext>
            </a:extLst>
          </p:cNvPr>
          <p:cNvSpPr>
            <a:spLocks noGrp="1"/>
          </p:cNvSpPr>
          <p:nvPr>
            <p:ph type="title"/>
          </p:nvPr>
        </p:nvSpPr>
        <p:spPr>
          <a:xfrm>
            <a:off x="479425" y="611188"/>
            <a:ext cx="6786563" cy="590550"/>
          </a:xfrm>
        </p:spPr>
        <p:txBody>
          <a:bodyPr/>
          <a:lstStyle/>
          <a:p>
            <a:pPr eaLnBrk="1" fontAlgn="auto" hangingPunct="1">
              <a:spcAft>
                <a:spcPts val="0"/>
              </a:spcAft>
              <a:defRPr/>
            </a:pPr>
            <a:r>
              <a:rPr lang="en-US" altLang="zh-CN">
                <a:cs typeface="+mj-cs"/>
              </a:rPr>
              <a:t>Kaggle</a:t>
            </a:r>
            <a:r>
              <a:rPr>
                <a:cs typeface="+mj-cs"/>
              </a:rPr>
              <a:t>简介</a:t>
            </a:r>
            <a:endParaRPr lang="en-US">
              <a:cs typeface="+mj-cs"/>
            </a:endParaRPr>
          </a:p>
        </p:txBody>
      </p:sp>
      <p:sp>
        <p:nvSpPr>
          <p:cNvPr id="23" name="副标题 22">
            <a:extLst>
              <a:ext uri="{FF2B5EF4-FFF2-40B4-BE49-F238E27FC236}">
                <a16:creationId xmlns:a16="http://schemas.microsoft.com/office/drawing/2014/main" id="{797114AB-90A1-4992-BAAA-649AD4D728CF}"/>
              </a:ext>
            </a:extLst>
          </p:cNvPr>
          <p:cNvSpPr>
            <a:spLocks noGrp="1"/>
          </p:cNvSpPr>
          <p:nvPr>
            <p:ph type="subTitle" idx="1"/>
          </p:nvPr>
        </p:nvSpPr>
        <p:spPr>
          <a:xfrm>
            <a:off x="479425" y="1276350"/>
            <a:ext cx="4471988" cy="450850"/>
          </a:xfrm>
        </p:spPr>
        <p:txBody>
          <a:bodyPr/>
          <a:lstStyle/>
          <a:p>
            <a:pPr eaLnBrk="1" fontAlgn="auto" hangingPunct="1">
              <a:spcAft>
                <a:spcPts val="0"/>
              </a:spcAft>
              <a:defRPr/>
            </a:pPr>
            <a:r>
              <a:rPr lang="en-US" altLang="zh-CN" dirty="0">
                <a:cs typeface="+mn-cs"/>
              </a:rPr>
              <a:t>Introduction of Kaggle</a:t>
            </a:r>
            <a:endParaRPr lang="zh-CN" altLang="en-US" dirty="0">
              <a:cs typeface="+mn-cs"/>
            </a:endParaRPr>
          </a:p>
        </p:txBody>
      </p:sp>
      <p:sp>
        <p:nvSpPr>
          <p:cNvPr id="23556" name="íṣľidé">
            <a:extLst>
              <a:ext uri="{FF2B5EF4-FFF2-40B4-BE49-F238E27FC236}">
                <a16:creationId xmlns:a16="http://schemas.microsoft.com/office/drawing/2014/main" id="{C18DCB63-02B7-4369-8BB6-526E703978D0}"/>
              </a:ext>
            </a:extLst>
          </p:cNvPr>
          <p:cNvSpPr txBox="1">
            <a:spLocks noChangeArrowheads="1"/>
          </p:cNvSpPr>
          <p:nvPr/>
        </p:nvSpPr>
        <p:spPr bwMode="auto">
          <a:xfrm>
            <a:off x="479425" y="3313113"/>
            <a:ext cx="1660525"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defTabSz="912813">
              <a:defRPr>
                <a:solidFill>
                  <a:schemeClr val="tx1"/>
                </a:solidFill>
                <a:latin typeface="等线" panose="02010600030101010101" pitchFamily="2" charset="-122"/>
                <a:ea typeface="思源黑体 CN Regular" panose="020B0500000000000000"/>
                <a:cs typeface="思源黑体 CN Regular" panose="020B0500000000000000"/>
              </a:defRPr>
            </a:lvl1pPr>
            <a:lvl2pPr marL="742950" indent="-285750" defTabSz="912813">
              <a:defRPr>
                <a:solidFill>
                  <a:schemeClr val="tx1"/>
                </a:solidFill>
                <a:latin typeface="等线" panose="02010600030101010101" pitchFamily="2" charset="-122"/>
                <a:ea typeface="思源黑体 CN Regular" panose="020B0500000000000000"/>
                <a:cs typeface="思源黑体 CN Regular" panose="020B0500000000000000"/>
              </a:defRPr>
            </a:lvl2pPr>
            <a:lvl3pPr marL="1143000" indent="-228600" defTabSz="912813">
              <a:defRPr>
                <a:solidFill>
                  <a:schemeClr val="tx1"/>
                </a:solidFill>
                <a:latin typeface="等线" panose="02010600030101010101" pitchFamily="2" charset="-122"/>
                <a:ea typeface="思源黑体 CN Regular" panose="020B0500000000000000"/>
                <a:cs typeface="思源黑体 CN Regular" panose="020B0500000000000000"/>
              </a:defRPr>
            </a:lvl3pPr>
            <a:lvl4pPr marL="1600200" indent="-228600" defTabSz="912813">
              <a:defRPr>
                <a:solidFill>
                  <a:schemeClr val="tx1"/>
                </a:solidFill>
                <a:latin typeface="等线" panose="02010600030101010101" pitchFamily="2" charset="-122"/>
                <a:ea typeface="思源黑体 CN Regular" panose="020B0500000000000000"/>
                <a:cs typeface="思源黑体 CN Regular" panose="020B0500000000000000"/>
              </a:defRPr>
            </a:lvl4pPr>
            <a:lvl5pPr marL="2057400" indent="-228600" defTabSz="912813">
              <a:defRPr>
                <a:solidFill>
                  <a:schemeClr val="tx1"/>
                </a:solidFill>
                <a:latin typeface="等线" panose="02010600030101010101" pitchFamily="2" charset="-122"/>
                <a:ea typeface="思源黑体 CN Regular" panose="020B0500000000000000"/>
                <a:cs typeface="思源黑体 CN Regular" panose="020B0500000000000000"/>
              </a:defRPr>
            </a:lvl5pPr>
            <a:lvl6pPr marL="2514600" indent="-228600" defTabSz="9128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6pPr>
            <a:lvl7pPr marL="2971800" indent="-228600" defTabSz="9128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7pPr>
            <a:lvl8pPr marL="3429000" indent="-228600" defTabSz="9128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8pPr>
            <a:lvl9pPr marL="3886200" indent="-228600" defTabSz="9128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9pPr>
          </a:lstStyle>
          <a:p>
            <a:pPr eaLnBrk="1" hangingPunct="1"/>
            <a:r>
              <a:rPr lang="zh-CN" altLang="en-US" sz="4000" b="1">
                <a:solidFill>
                  <a:srgbClr val="FFC000"/>
                </a:solidFill>
              </a:rPr>
              <a:t>赛题分类</a:t>
            </a:r>
            <a:r>
              <a:rPr lang="en-US" altLang="zh-CN" sz="4000" b="1">
                <a:solidFill>
                  <a:srgbClr val="FFC000"/>
                </a:solidFill>
              </a:rPr>
              <a:t>3</a:t>
            </a:r>
            <a:r>
              <a:rPr lang="zh-CN" altLang="en-US" sz="5400" b="1">
                <a:solidFill>
                  <a:srgbClr val="FFC000"/>
                </a:solidFill>
              </a:rPr>
              <a:t>：</a:t>
            </a:r>
            <a:endParaRPr lang="en-US" altLang="zh-CN" sz="5400" b="1">
              <a:solidFill>
                <a:srgbClr val="FFC000"/>
              </a:solidFill>
            </a:endParaRPr>
          </a:p>
        </p:txBody>
      </p:sp>
      <p:grpSp>
        <p:nvGrpSpPr>
          <p:cNvPr id="23557" name="#331962"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a:extLst>
              <a:ext uri="{FF2B5EF4-FFF2-40B4-BE49-F238E27FC236}">
                <a16:creationId xmlns:a16="http://schemas.microsoft.com/office/drawing/2014/main" id="{029FC77A-0FF0-4CC9-9DA7-915A6D372FBA}"/>
              </a:ext>
            </a:extLst>
          </p:cNvPr>
          <p:cNvGrpSpPr>
            <a:grpSpLocks noChangeAspect="1"/>
          </p:cNvGrpSpPr>
          <p:nvPr>
            <p:custDataLst>
              <p:tags r:id="rId2"/>
            </p:custDataLst>
          </p:nvPr>
        </p:nvGrpSpPr>
        <p:grpSpPr bwMode="auto">
          <a:xfrm>
            <a:off x="5097463" y="741363"/>
            <a:ext cx="4789487" cy="6156325"/>
            <a:chOff x="6974205" y="3221"/>
            <a:chExt cx="3973195" cy="7360193"/>
          </a:xfrm>
        </p:grpSpPr>
        <p:cxnSp>
          <p:nvCxnSpPr>
            <p:cNvPr id="45" name="直接连接符 44">
              <a:extLst>
                <a:ext uri="{FF2B5EF4-FFF2-40B4-BE49-F238E27FC236}">
                  <a16:creationId xmlns:a16="http://schemas.microsoft.com/office/drawing/2014/main" id="{A5DE032A-A858-47D6-B150-57E9989CC9DD}"/>
                </a:ext>
              </a:extLst>
            </p:cNvPr>
            <p:cNvCxnSpPr/>
            <p:nvPr/>
          </p:nvCxnSpPr>
          <p:spPr>
            <a:xfrm>
              <a:off x="8911417" y="3221"/>
              <a:ext cx="0" cy="1897"/>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23559" name="ïśļíďè">
              <a:extLst>
                <a:ext uri="{FF2B5EF4-FFF2-40B4-BE49-F238E27FC236}">
                  <a16:creationId xmlns:a16="http://schemas.microsoft.com/office/drawing/2014/main" id="{49BF8D58-2121-4BBB-ADD9-9AD7E57C4EFB}"/>
                </a:ext>
              </a:extLst>
            </p:cNvPr>
            <p:cNvSpPr txBox="1">
              <a:spLocks noChangeArrowheads="1"/>
            </p:cNvSpPr>
            <p:nvPr/>
          </p:nvSpPr>
          <p:spPr bwMode="auto">
            <a:xfrm>
              <a:off x="6974205" y="2418013"/>
              <a:ext cx="1509395" cy="407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defTabSz="760413">
                <a:defRPr>
                  <a:solidFill>
                    <a:schemeClr val="tx1"/>
                  </a:solidFill>
                  <a:latin typeface="等线" panose="02010600030101010101" pitchFamily="2" charset="-122"/>
                  <a:ea typeface="思源黑体 CN Regular" panose="020B0500000000000000"/>
                  <a:cs typeface="思源黑体 CN Regular" panose="020B0500000000000000"/>
                </a:defRPr>
              </a:lvl1pPr>
              <a:lvl2pPr marL="742950" indent="-285750" defTabSz="760413">
                <a:defRPr>
                  <a:solidFill>
                    <a:schemeClr val="tx1"/>
                  </a:solidFill>
                  <a:latin typeface="等线" panose="02010600030101010101" pitchFamily="2" charset="-122"/>
                  <a:ea typeface="思源黑体 CN Regular" panose="020B0500000000000000"/>
                  <a:cs typeface="思源黑体 CN Regular" panose="020B0500000000000000"/>
                </a:defRPr>
              </a:lvl2pPr>
              <a:lvl3pPr marL="1143000" indent="-228600" defTabSz="760413">
                <a:defRPr>
                  <a:solidFill>
                    <a:schemeClr val="tx1"/>
                  </a:solidFill>
                  <a:latin typeface="等线" panose="02010600030101010101" pitchFamily="2" charset="-122"/>
                  <a:ea typeface="思源黑体 CN Regular" panose="020B0500000000000000"/>
                  <a:cs typeface="思源黑体 CN Regular" panose="020B0500000000000000"/>
                </a:defRPr>
              </a:lvl3pPr>
              <a:lvl4pPr marL="1600200" indent="-228600" defTabSz="760413">
                <a:defRPr>
                  <a:solidFill>
                    <a:schemeClr val="tx1"/>
                  </a:solidFill>
                  <a:latin typeface="等线" panose="02010600030101010101" pitchFamily="2" charset="-122"/>
                  <a:ea typeface="思源黑体 CN Regular" panose="020B0500000000000000"/>
                  <a:cs typeface="思源黑体 CN Regular" panose="020B0500000000000000"/>
                </a:defRPr>
              </a:lvl4pPr>
              <a:lvl5pPr marL="2057400" indent="-228600" defTabSz="760413">
                <a:defRPr>
                  <a:solidFill>
                    <a:schemeClr val="tx1"/>
                  </a:solidFill>
                  <a:latin typeface="等线" panose="02010600030101010101" pitchFamily="2" charset="-122"/>
                  <a:ea typeface="思源黑体 CN Regular" panose="020B0500000000000000"/>
                  <a:cs typeface="思源黑体 CN Regular" panose="020B0500000000000000"/>
                </a:defRPr>
              </a:lvl5pPr>
              <a:lvl6pPr marL="2514600" indent="-228600" defTabSz="7604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6pPr>
              <a:lvl7pPr marL="2971800" indent="-228600" defTabSz="7604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7pPr>
              <a:lvl8pPr marL="3429000" indent="-228600" defTabSz="7604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8pPr>
              <a:lvl9pPr marL="3886200" indent="-228600" defTabSz="7604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9pPr>
            </a:lstStyle>
            <a:p>
              <a:pPr algn="ctr" eaLnBrk="1" hangingPunct="1"/>
              <a:r>
                <a:rPr lang="zh-CN" altLang="en-US" sz="2800" b="1">
                  <a:solidFill>
                    <a:schemeClr val="bg1"/>
                  </a:solidFill>
                  <a:latin typeface="微软雅黑" panose="020B0503020204020204" pitchFamily="34" charset="-122"/>
                  <a:ea typeface="微软雅黑" panose="020B0503020204020204" pitchFamily="34" charset="-122"/>
                  <a:cs typeface="楷体_GB2312"/>
                </a:rPr>
                <a:t>数据挖掘</a:t>
              </a:r>
            </a:p>
          </p:txBody>
        </p:sp>
        <p:sp>
          <p:nvSpPr>
            <p:cNvPr id="23560" name="î$ḻïḍé">
              <a:extLst>
                <a:ext uri="{FF2B5EF4-FFF2-40B4-BE49-F238E27FC236}">
                  <a16:creationId xmlns:a16="http://schemas.microsoft.com/office/drawing/2014/main" id="{B7498DA6-5508-4812-BC37-E0D93057D3E0}"/>
                </a:ext>
              </a:extLst>
            </p:cNvPr>
            <p:cNvSpPr txBox="1">
              <a:spLocks noChangeArrowheads="1"/>
            </p:cNvSpPr>
            <p:nvPr/>
          </p:nvSpPr>
          <p:spPr bwMode="auto">
            <a:xfrm>
              <a:off x="6974205" y="4340161"/>
              <a:ext cx="1509395" cy="407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defRPr>
                  <a:solidFill>
                    <a:schemeClr val="tx1"/>
                  </a:solidFill>
                  <a:latin typeface="等线" panose="02010600030101010101" pitchFamily="2" charset="-122"/>
                  <a:ea typeface="思源黑体 CN Regular" panose="020B0500000000000000"/>
                  <a:cs typeface="思源黑体 CN Regular" panose="020B0500000000000000"/>
                </a:defRPr>
              </a:lvl1pPr>
              <a:lvl2pPr marL="742950" indent="-285750">
                <a:defRPr>
                  <a:solidFill>
                    <a:schemeClr val="tx1"/>
                  </a:solidFill>
                  <a:latin typeface="等线" panose="02010600030101010101" pitchFamily="2" charset="-122"/>
                  <a:ea typeface="思源黑体 CN Regular" panose="020B0500000000000000"/>
                  <a:cs typeface="思源黑体 CN Regular" panose="020B0500000000000000"/>
                </a:defRPr>
              </a:lvl2pPr>
              <a:lvl3pPr marL="1143000" indent="-228600">
                <a:defRPr>
                  <a:solidFill>
                    <a:schemeClr val="tx1"/>
                  </a:solidFill>
                  <a:latin typeface="等线" panose="02010600030101010101" pitchFamily="2" charset="-122"/>
                  <a:ea typeface="思源黑体 CN Regular" panose="020B0500000000000000"/>
                  <a:cs typeface="思源黑体 CN Regular" panose="020B0500000000000000"/>
                </a:defRPr>
              </a:lvl3pPr>
              <a:lvl4pPr marL="1600200" indent="-228600">
                <a:defRPr>
                  <a:solidFill>
                    <a:schemeClr val="tx1"/>
                  </a:solidFill>
                  <a:latin typeface="等线" panose="02010600030101010101" pitchFamily="2" charset="-122"/>
                  <a:ea typeface="思源黑体 CN Regular" panose="020B0500000000000000"/>
                  <a:cs typeface="思源黑体 CN Regular" panose="020B0500000000000000"/>
                </a:defRPr>
              </a:lvl4pPr>
              <a:lvl5pPr marL="2057400" indent="-228600">
                <a:defRPr>
                  <a:solidFill>
                    <a:schemeClr val="tx1"/>
                  </a:solidFill>
                  <a:latin typeface="等线" panose="02010600030101010101" pitchFamily="2" charset="-122"/>
                  <a:ea typeface="思源黑体 CN Regular" panose="020B0500000000000000"/>
                  <a:cs typeface="思源黑体 CN Regular" panose="020B0500000000000000"/>
                </a:defRPr>
              </a:lvl5pPr>
              <a:lvl6pPr marL="25146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6pPr>
              <a:lvl7pPr marL="29718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7pPr>
              <a:lvl8pPr marL="34290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8pPr>
              <a:lvl9pPr marL="38862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9pPr>
            </a:lstStyle>
            <a:p>
              <a:pPr algn="ctr" eaLnBrk="1" hangingPunct="1"/>
              <a:r>
                <a:rPr lang="zh-CN" altLang="en-US" sz="2800" b="1">
                  <a:solidFill>
                    <a:schemeClr val="bg1"/>
                  </a:solidFill>
                  <a:latin typeface="微软雅黑" panose="020B0503020204020204" pitchFamily="34" charset="-122"/>
                  <a:ea typeface="微软雅黑" panose="020B0503020204020204" pitchFamily="34" charset="-122"/>
                  <a:cs typeface="楷体_GB2312"/>
                </a:rPr>
                <a:t>语音</a:t>
              </a:r>
              <a:endParaRPr lang="en-US" altLang="zh-CN" sz="2800" b="1">
                <a:solidFill>
                  <a:schemeClr val="bg1"/>
                </a:solidFill>
                <a:ea typeface="微软雅黑" panose="020B0503020204020204" pitchFamily="34" charset="-122"/>
                <a:cs typeface="楷体_GB2312"/>
              </a:endParaRPr>
            </a:p>
          </p:txBody>
        </p:sp>
        <p:sp>
          <p:nvSpPr>
            <p:cNvPr id="23561" name="îšlîḑè">
              <a:extLst>
                <a:ext uri="{FF2B5EF4-FFF2-40B4-BE49-F238E27FC236}">
                  <a16:creationId xmlns:a16="http://schemas.microsoft.com/office/drawing/2014/main" id="{A4709983-6CF1-4B0E-90AD-56F6FBCDA5F1}"/>
                </a:ext>
              </a:extLst>
            </p:cNvPr>
            <p:cNvSpPr txBox="1">
              <a:spLocks noChangeArrowheads="1"/>
            </p:cNvSpPr>
            <p:nvPr/>
          </p:nvSpPr>
          <p:spPr bwMode="auto">
            <a:xfrm>
              <a:off x="9339580" y="2418014"/>
              <a:ext cx="1509395" cy="407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defTabSz="760413">
                <a:defRPr>
                  <a:solidFill>
                    <a:schemeClr val="tx1"/>
                  </a:solidFill>
                  <a:latin typeface="等线" panose="02010600030101010101" pitchFamily="2" charset="-122"/>
                  <a:ea typeface="思源黑体 CN Regular" panose="020B0500000000000000"/>
                  <a:cs typeface="思源黑体 CN Regular" panose="020B0500000000000000"/>
                </a:defRPr>
              </a:lvl1pPr>
              <a:lvl2pPr marL="742950" indent="-285750" defTabSz="760413">
                <a:defRPr>
                  <a:solidFill>
                    <a:schemeClr val="tx1"/>
                  </a:solidFill>
                  <a:latin typeface="等线" panose="02010600030101010101" pitchFamily="2" charset="-122"/>
                  <a:ea typeface="思源黑体 CN Regular" panose="020B0500000000000000"/>
                  <a:cs typeface="思源黑体 CN Regular" panose="020B0500000000000000"/>
                </a:defRPr>
              </a:lvl2pPr>
              <a:lvl3pPr marL="1143000" indent="-228600" defTabSz="760413">
                <a:defRPr>
                  <a:solidFill>
                    <a:schemeClr val="tx1"/>
                  </a:solidFill>
                  <a:latin typeface="等线" panose="02010600030101010101" pitchFamily="2" charset="-122"/>
                  <a:ea typeface="思源黑体 CN Regular" panose="020B0500000000000000"/>
                  <a:cs typeface="思源黑体 CN Regular" panose="020B0500000000000000"/>
                </a:defRPr>
              </a:lvl3pPr>
              <a:lvl4pPr marL="1600200" indent="-228600" defTabSz="760413">
                <a:defRPr>
                  <a:solidFill>
                    <a:schemeClr val="tx1"/>
                  </a:solidFill>
                  <a:latin typeface="等线" panose="02010600030101010101" pitchFamily="2" charset="-122"/>
                  <a:ea typeface="思源黑体 CN Regular" panose="020B0500000000000000"/>
                  <a:cs typeface="思源黑体 CN Regular" panose="020B0500000000000000"/>
                </a:defRPr>
              </a:lvl4pPr>
              <a:lvl5pPr marL="2057400" indent="-228600" defTabSz="760413">
                <a:defRPr>
                  <a:solidFill>
                    <a:schemeClr val="tx1"/>
                  </a:solidFill>
                  <a:latin typeface="等线" panose="02010600030101010101" pitchFamily="2" charset="-122"/>
                  <a:ea typeface="思源黑体 CN Regular" panose="020B0500000000000000"/>
                  <a:cs typeface="思源黑体 CN Regular" panose="020B0500000000000000"/>
                </a:defRPr>
              </a:lvl5pPr>
              <a:lvl6pPr marL="2514600" indent="-228600" defTabSz="7604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6pPr>
              <a:lvl7pPr marL="2971800" indent="-228600" defTabSz="7604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7pPr>
              <a:lvl8pPr marL="3429000" indent="-228600" defTabSz="7604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8pPr>
              <a:lvl9pPr marL="3886200" indent="-228600" defTabSz="7604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9pPr>
            </a:lstStyle>
            <a:p>
              <a:pPr algn="ctr" eaLnBrk="1" hangingPunct="1"/>
              <a:r>
                <a:rPr lang="zh-CN" altLang="en-US" sz="2800" b="1">
                  <a:solidFill>
                    <a:schemeClr val="bg1"/>
                  </a:solidFill>
                  <a:latin typeface="微软雅黑" panose="020B0503020204020204" pitchFamily="34" charset="-122"/>
                  <a:ea typeface="微软雅黑" panose="020B0503020204020204" pitchFamily="34" charset="-122"/>
                  <a:cs typeface="楷体_GB2312"/>
                </a:rPr>
                <a:t>图像</a:t>
              </a:r>
            </a:p>
          </p:txBody>
        </p:sp>
        <p:sp>
          <p:nvSpPr>
            <p:cNvPr id="23562" name="îṧľíďè">
              <a:extLst>
                <a:ext uri="{FF2B5EF4-FFF2-40B4-BE49-F238E27FC236}">
                  <a16:creationId xmlns:a16="http://schemas.microsoft.com/office/drawing/2014/main" id="{1BF4437F-16D9-4374-A98D-627906D337AB}"/>
                </a:ext>
              </a:extLst>
            </p:cNvPr>
            <p:cNvSpPr txBox="1">
              <a:spLocks noChangeArrowheads="1"/>
            </p:cNvSpPr>
            <p:nvPr/>
          </p:nvSpPr>
          <p:spPr bwMode="auto">
            <a:xfrm>
              <a:off x="9339580" y="4340161"/>
              <a:ext cx="1509395" cy="407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defRPr>
                  <a:solidFill>
                    <a:schemeClr val="tx1"/>
                  </a:solidFill>
                  <a:latin typeface="等线" panose="02010600030101010101" pitchFamily="2" charset="-122"/>
                  <a:ea typeface="思源黑体 CN Regular" panose="020B0500000000000000"/>
                  <a:cs typeface="思源黑体 CN Regular" panose="020B0500000000000000"/>
                </a:defRPr>
              </a:lvl1pPr>
              <a:lvl2pPr marL="742950" indent="-285750">
                <a:defRPr>
                  <a:solidFill>
                    <a:schemeClr val="tx1"/>
                  </a:solidFill>
                  <a:latin typeface="等线" panose="02010600030101010101" pitchFamily="2" charset="-122"/>
                  <a:ea typeface="思源黑体 CN Regular" panose="020B0500000000000000"/>
                  <a:cs typeface="思源黑体 CN Regular" panose="020B0500000000000000"/>
                </a:defRPr>
              </a:lvl2pPr>
              <a:lvl3pPr marL="1143000" indent="-228600">
                <a:defRPr>
                  <a:solidFill>
                    <a:schemeClr val="tx1"/>
                  </a:solidFill>
                  <a:latin typeface="等线" panose="02010600030101010101" pitchFamily="2" charset="-122"/>
                  <a:ea typeface="思源黑体 CN Regular" panose="020B0500000000000000"/>
                  <a:cs typeface="思源黑体 CN Regular" panose="020B0500000000000000"/>
                </a:defRPr>
              </a:lvl3pPr>
              <a:lvl4pPr marL="1600200" indent="-228600">
                <a:defRPr>
                  <a:solidFill>
                    <a:schemeClr val="tx1"/>
                  </a:solidFill>
                  <a:latin typeface="等线" panose="02010600030101010101" pitchFamily="2" charset="-122"/>
                  <a:ea typeface="思源黑体 CN Regular" panose="020B0500000000000000"/>
                  <a:cs typeface="思源黑体 CN Regular" panose="020B0500000000000000"/>
                </a:defRPr>
              </a:lvl4pPr>
              <a:lvl5pPr marL="2057400" indent="-228600">
                <a:defRPr>
                  <a:solidFill>
                    <a:schemeClr val="tx1"/>
                  </a:solidFill>
                  <a:latin typeface="等线" panose="02010600030101010101" pitchFamily="2" charset="-122"/>
                  <a:ea typeface="思源黑体 CN Regular" panose="020B0500000000000000"/>
                  <a:cs typeface="思源黑体 CN Regular" panose="020B0500000000000000"/>
                </a:defRPr>
              </a:lvl5pPr>
              <a:lvl6pPr marL="25146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6pPr>
              <a:lvl7pPr marL="29718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7pPr>
              <a:lvl8pPr marL="34290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8pPr>
              <a:lvl9pPr marL="38862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9pPr>
            </a:lstStyle>
            <a:p>
              <a:pPr algn="ctr" eaLnBrk="1" hangingPunct="1"/>
              <a:r>
                <a:rPr lang="zh-CN" altLang="en-US" sz="2800" b="1">
                  <a:solidFill>
                    <a:schemeClr val="bg1"/>
                  </a:solidFill>
                  <a:latin typeface="微软雅黑" panose="020B0503020204020204" pitchFamily="34" charset="-122"/>
                  <a:ea typeface="微软雅黑" panose="020B0503020204020204" pitchFamily="34" charset="-122"/>
                  <a:cs typeface="楷体_GB2312"/>
                </a:rPr>
                <a:t>自然语言</a:t>
              </a:r>
              <a:endParaRPr lang="en-US" altLang="zh-CN" sz="2800" b="1">
                <a:solidFill>
                  <a:schemeClr val="bg1"/>
                </a:solidFill>
                <a:ea typeface="微软雅黑" panose="020B0503020204020204" pitchFamily="34" charset="-122"/>
                <a:cs typeface="楷体_GB2312"/>
              </a:endParaRPr>
            </a:p>
          </p:txBody>
        </p:sp>
        <p:grpSp>
          <p:nvGrpSpPr>
            <p:cNvPr id="23563" name="isḷîďé">
              <a:extLst>
                <a:ext uri="{FF2B5EF4-FFF2-40B4-BE49-F238E27FC236}">
                  <a16:creationId xmlns:a16="http://schemas.microsoft.com/office/drawing/2014/main" id="{113460E3-27A1-4DBB-BFAA-E00EE6DD1EE3}"/>
                </a:ext>
              </a:extLst>
            </p:cNvPr>
            <p:cNvGrpSpPr>
              <a:grpSpLocks/>
            </p:cNvGrpSpPr>
            <p:nvPr/>
          </p:nvGrpSpPr>
          <p:grpSpPr bwMode="auto">
            <a:xfrm flipH="1" flipV="1">
              <a:off x="8901430" y="7360823"/>
              <a:ext cx="2045970" cy="2591"/>
              <a:chOff x="10812" y="3221"/>
              <a:chExt cx="3222" cy="2591"/>
            </a:xfrm>
          </p:grpSpPr>
          <p:cxnSp>
            <p:nvCxnSpPr>
              <p:cNvPr id="17" name="直接连接符 16">
                <a:extLst>
                  <a:ext uri="{FF2B5EF4-FFF2-40B4-BE49-F238E27FC236}">
                    <a16:creationId xmlns:a16="http://schemas.microsoft.com/office/drawing/2014/main" id="{B338B450-05B0-4317-9E57-78ACED75C7AE}"/>
                  </a:ext>
                </a:extLst>
              </p:cNvPr>
              <p:cNvCxnSpPr/>
              <p:nvPr/>
            </p:nvCxnSpPr>
            <p:spPr>
              <a:xfrm>
                <a:off x="10812" y="5120"/>
                <a:ext cx="2868"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887D3FBC-B1F2-44E8-940A-D2E5A62342D6}"/>
                  </a:ext>
                </a:extLst>
              </p:cNvPr>
              <p:cNvCxnSpPr/>
              <p:nvPr/>
            </p:nvCxnSpPr>
            <p:spPr>
              <a:xfrm>
                <a:off x="14035" y="3221"/>
                <a:ext cx="0" cy="1899"/>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grpSp>
      </p:grpSp>
      <p:sp>
        <p:nvSpPr>
          <p:cNvPr id="14" name="矩形 13">
            <a:extLst>
              <a:ext uri="{FF2B5EF4-FFF2-40B4-BE49-F238E27FC236}">
                <a16:creationId xmlns:a16="http://schemas.microsoft.com/office/drawing/2014/main" id="{63C511EB-39B9-1848-8C87-96691BCD5FAA}"/>
              </a:ext>
            </a:extLst>
          </p:cNvPr>
          <p:cNvSpPr/>
          <p:nvPr/>
        </p:nvSpPr>
        <p:spPr>
          <a:xfrm>
            <a:off x="5097463" y="2489067"/>
            <a:ext cx="1819500" cy="907665"/>
          </a:xfrm>
          <a:prstGeom prst="rect">
            <a:avLst/>
          </a:prstGeom>
          <a:no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3684E-E863-4898-BFAF-6D79DB610209}"/>
              </a:ext>
            </a:extLst>
          </p:cNvPr>
          <p:cNvSpPr>
            <a:spLocks noGrp="1"/>
          </p:cNvSpPr>
          <p:nvPr>
            <p:ph type="title"/>
          </p:nvPr>
        </p:nvSpPr>
        <p:spPr>
          <a:xfrm>
            <a:off x="479425" y="611188"/>
            <a:ext cx="6786563" cy="590550"/>
          </a:xfrm>
        </p:spPr>
        <p:txBody>
          <a:bodyPr/>
          <a:lstStyle/>
          <a:p>
            <a:pPr eaLnBrk="1" fontAlgn="auto" hangingPunct="1">
              <a:spcAft>
                <a:spcPts val="0"/>
              </a:spcAft>
              <a:defRPr/>
            </a:pPr>
            <a:r>
              <a:rPr lang="en-US" altLang="zh-CN">
                <a:cs typeface="+mj-cs"/>
              </a:rPr>
              <a:t>Kaggle</a:t>
            </a:r>
            <a:r>
              <a:rPr>
                <a:cs typeface="+mj-cs"/>
              </a:rPr>
              <a:t>简介</a:t>
            </a:r>
            <a:endParaRPr lang="en-US">
              <a:cs typeface="+mj-cs"/>
            </a:endParaRPr>
          </a:p>
        </p:txBody>
      </p:sp>
      <p:sp>
        <p:nvSpPr>
          <p:cNvPr id="23" name="副标题 22">
            <a:extLst>
              <a:ext uri="{FF2B5EF4-FFF2-40B4-BE49-F238E27FC236}">
                <a16:creationId xmlns:a16="http://schemas.microsoft.com/office/drawing/2014/main" id="{85A43030-1478-4D02-A41B-2C13C5F562CD}"/>
              </a:ext>
            </a:extLst>
          </p:cNvPr>
          <p:cNvSpPr>
            <a:spLocks noGrp="1"/>
          </p:cNvSpPr>
          <p:nvPr>
            <p:ph type="subTitle" idx="1"/>
          </p:nvPr>
        </p:nvSpPr>
        <p:spPr>
          <a:xfrm>
            <a:off x="479425" y="1276350"/>
            <a:ext cx="4471988" cy="450850"/>
          </a:xfrm>
        </p:spPr>
        <p:txBody>
          <a:bodyPr/>
          <a:lstStyle/>
          <a:p>
            <a:pPr eaLnBrk="1" fontAlgn="auto" hangingPunct="1">
              <a:spcAft>
                <a:spcPts val="0"/>
              </a:spcAft>
              <a:defRPr/>
            </a:pPr>
            <a:r>
              <a:rPr lang="en-US" altLang="zh-CN" dirty="0">
                <a:cs typeface="+mn-cs"/>
              </a:rPr>
              <a:t>Introduction of Kaggle</a:t>
            </a:r>
            <a:endParaRPr lang="zh-CN" altLang="en-US" dirty="0">
              <a:cs typeface="+mn-cs"/>
            </a:endParaRPr>
          </a:p>
        </p:txBody>
      </p:sp>
      <p:sp>
        <p:nvSpPr>
          <p:cNvPr id="24580" name="íṣľidé">
            <a:extLst>
              <a:ext uri="{FF2B5EF4-FFF2-40B4-BE49-F238E27FC236}">
                <a16:creationId xmlns:a16="http://schemas.microsoft.com/office/drawing/2014/main" id="{51ED7E18-BF68-4692-B37E-AF249F54C2B7}"/>
              </a:ext>
            </a:extLst>
          </p:cNvPr>
          <p:cNvSpPr txBox="1">
            <a:spLocks noChangeArrowheads="1"/>
          </p:cNvSpPr>
          <p:nvPr/>
        </p:nvSpPr>
        <p:spPr bwMode="auto">
          <a:xfrm>
            <a:off x="479425" y="1647825"/>
            <a:ext cx="1660525"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defTabSz="912813">
              <a:defRPr>
                <a:solidFill>
                  <a:schemeClr val="tx1"/>
                </a:solidFill>
                <a:latin typeface="等线" panose="02010600030101010101" pitchFamily="2" charset="-122"/>
                <a:ea typeface="思源黑体 CN Regular" panose="020B0500000000000000"/>
                <a:cs typeface="思源黑体 CN Regular" panose="020B0500000000000000"/>
              </a:defRPr>
            </a:lvl1pPr>
            <a:lvl2pPr marL="742950" indent="-285750" defTabSz="912813">
              <a:defRPr>
                <a:solidFill>
                  <a:schemeClr val="tx1"/>
                </a:solidFill>
                <a:latin typeface="等线" panose="02010600030101010101" pitchFamily="2" charset="-122"/>
                <a:ea typeface="思源黑体 CN Regular" panose="020B0500000000000000"/>
                <a:cs typeface="思源黑体 CN Regular" panose="020B0500000000000000"/>
              </a:defRPr>
            </a:lvl2pPr>
            <a:lvl3pPr marL="1143000" indent="-228600" defTabSz="912813">
              <a:defRPr>
                <a:solidFill>
                  <a:schemeClr val="tx1"/>
                </a:solidFill>
                <a:latin typeface="等线" panose="02010600030101010101" pitchFamily="2" charset="-122"/>
                <a:ea typeface="思源黑体 CN Regular" panose="020B0500000000000000"/>
                <a:cs typeface="思源黑体 CN Regular" panose="020B0500000000000000"/>
              </a:defRPr>
            </a:lvl3pPr>
            <a:lvl4pPr marL="1600200" indent="-228600" defTabSz="912813">
              <a:defRPr>
                <a:solidFill>
                  <a:schemeClr val="tx1"/>
                </a:solidFill>
                <a:latin typeface="等线" panose="02010600030101010101" pitchFamily="2" charset="-122"/>
                <a:ea typeface="思源黑体 CN Regular" panose="020B0500000000000000"/>
                <a:cs typeface="思源黑体 CN Regular" panose="020B0500000000000000"/>
              </a:defRPr>
            </a:lvl4pPr>
            <a:lvl5pPr marL="2057400" indent="-228600" defTabSz="912813">
              <a:defRPr>
                <a:solidFill>
                  <a:schemeClr val="tx1"/>
                </a:solidFill>
                <a:latin typeface="等线" panose="02010600030101010101" pitchFamily="2" charset="-122"/>
                <a:ea typeface="思源黑体 CN Regular" panose="020B0500000000000000"/>
                <a:cs typeface="思源黑体 CN Regular" panose="020B0500000000000000"/>
              </a:defRPr>
            </a:lvl5pPr>
            <a:lvl6pPr marL="2514600" indent="-228600" defTabSz="9128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6pPr>
            <a:lvl7pPr marL="2971800" indent="-228600" defTabSz="9128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7pPr>
            <a:lvl8pPr marL="3429000" indent="-228600" defTabSz="9128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8pPr>
            <a:lvl9pPr marL="3886200" indent="-228600" defTabSz="9128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9pPr>
          </a:lstStyle>
          <a:p>
            <a:pPr eaLnBrk="1" hangingPunct="1"/>
            <a:r>
              <a:rPr lang="zh-CN" altLang="en-US" sz="2800" b="1">
                <a:solidFill>
                  <a:srgbClr val="FFC000"/>
                </a:solidFill>
              </a:rPr>
              <a:t>称号和奖牌</a:t>
            </a:r>
            <a:endParaRPr lang="en-US" altLang="zh-CN" sz="4000" b="1">
              <a:solidFill>
                <a:srgbClr val="FFC000"/>
              </a:solidFill>
            </a:endParaRPr>
          </a:p>
        </p:txBody>
      </p:sp>
      <p:sp>
        <p:nvSpPr>
          <p:cNvPr id="24581" name="矩形 13">
            <a:extLst>
              <a:ext uri="{FF2B5EF4-FFF2-40B4-BE49-F238E27FC236}">
                <a16:creationId xmlns:a16="http://schemas.microsoft.com/office/drawing/2014/main" id="{E3F6FA4D-1AF8-4A54-A511-F8A7DCB4241C}"/>
              </a:ext>
            </a:extLst>
          </p:cNvPr>
          <p:cNvSpPr>
            <a:spLocks noChangeArrowheads="1"/>
          </p:cNvSpPr>
          <p:nvPr/>
        </p:nvSpPr>
        <p:spPr bwMode="auto">
          <a:xfrm>
            <a:off x="4833938" y="4899025"/>
            <a:ext cx="21828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0413">
              <a:defRPr>
                <a:solidFill>
                  <a:schemeClr val="tx1"/>
                </a:solidFill>
                <a:latin typeface="等线" panose="02010600030101010101" pitchFamily="2" charset="-122"/>
                <a:ea typeface="思源黑体 CN Regular" panose="020B0500000000000000"/>
                <a:cs typeface="思源黑体 CN Regular" panose="020B0500000000000000"/>
              </a:defRPr>
            </a:lvl1pPr>
            <a:lvl2pPr marL="742950" indent="-285750" defTabSz="760413">
              <a:defRPr>
                <a:solidFill>
                  <a:schemeClr val="tx1"/>
                </a:solidFill>
                <a:latin typeface="等线" panose="02010600030101010101" pitchFamily="2" charset="-122"/>
                <a:ea typeface="思源黑体 CN Regular" panose="020B0500000000000000"/>
                <a:cs typeface="思源黑体 CN Regular" panose="020B0500000000000000"/>
              </a:defRPr>
            </a:lvl2pPr>
            <a:lvl3pPr marL="1143000" indent="-228600" defTabSz="760413">
              <a:defRPr>
                <a:solidFill>
                  <a:schemeClr val="tx1"/>
                </a:solidFill>
                <a:latin typeface="等线" panose="02010600030101010101" pitchFamily="2" charset="-122"/>
                <a:ea typeface="思源黑体 CN Regular" panose="020B0500000000000000"/>
                <a:cs typeface="思源黑体 CN Regular" panose="020B0500000000000000"/>
              </a:defRPr>
            </a:lvl3pPr>
            <a:lvl4pPr marL="1600200" indent="-228600" defTabSz="760413">
              <a:defRPr>
                <a:solidFill>
                  <a:schemeClr val="tx1"/>
                </a:solidFill>
                <a:latin typeface="等线" panose="02010600030101010101" pitchFamily="2" charset="-122"/>
                <a:ea typeface="思源黑体 CN Regular" panose="020B0500000000000000"/>
                <a:cs typeface="思源黑体 CN Regular" panose="020B0500000000000000"/>
              </a:defRPr>
            </a:lvl4pPr>
            <a:lvl5pPr marL="2057400" indent="-228600" defTabSz="760413">
              <a:defRPr>
                <a:solidFill>
                  <a:schemeClr val="tx1"/>
                </a:solidFill>
                <a:latin typeface="等线" panose="02010600030101010101" pitchFamily="2" charset="-122"/>
                <a:ea typeface="思源黑体 CN Regular" panose="020B0500000000000000"/>
                <a:cs typeface="思源黑体 CN Regular" panose="020B0500000000000000"/>
              </a:defRPr>
            </a:lvl5pPr>
            <a:lvl6pPr marL="2514600" indent="-228600" defTabSz="7604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6pPr>
            <a:lvl7pPr marL="2971800" indent="-228600" defTabSz="7604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7pPr>
            <a:lvl8pPr marL="3429000" indent="-228600" defTabSz="7604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8pPr>
            <a:lvl9pPr marL="3886200" indent="-228600" defTabSz="7604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9pPr>
          </a:lstStyle>
          <a:p>
            <a:pPr algn="ctr" eaLnBrk="1" hangingPunct="1"/>
            <a:r>
              <a:rPr lang="zh-CN" altLang="en-US" sz="2400" b="1">
                <a:solidFill>
                  <a:schemeClr val="bg1"/>
                </a:solidFill>
                <a:latin typeface="微软雅黑" panose="020B0503020204020204" pitchFamily="34" charset="-122"/>
                <a:ea typeface="微软雅黑" panose="020B0503020204020204" pitchFamily="34" charset="-122"/>
                <a:cs typeface="楷体_GB2312"/>
              </a:rPr>
              <a:t>金、银、铜</a:t>
            </a:r>
          </a:p>
        </p:txBody>
      </p:sp>
      <p:sp>
        <p:nvSpPr>
          <p:cNvPr id="24582" name="矩形 14">
            <a:extLst>
              <a:ext uri="{FF2B5EF4-FFF2-40B4-BE49-F238E27FC236}">
                <a16:creationId xmlns:a16="http://schemas.microsoft.com/office/drawing/2014/main" id="{B82D1A25-EE70-4B70-A34D-2642620394F4}"/>
              </a:ext>
            </a:extLst>
          </p:cNvPr>
          <p:cNvSpPr>
            <a:spLocks noChangeArrowheads="1"/>
          </p:cNvSpPr>
          <p:nvPr/>
        </p:nvSpPr>
        <p:spPr bwMode="auto">
          <a:xfrm>
            <a:off x="2266950" y="5581650"/>
            <a:ext cx="731678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0413">
              <a:defRPr>
                <a:solidFill>
                  <a:schemeClr val="tx1"/>
                </a:solidFill>
                <a:latin typeface="等线" panose="02010600030101010101" pitchFamily="2" charset="-122"/>
                <a:ea typeface="思源黑体 CN Regular" panose="020B0500000000000000"/>
                <a:cs typeface="思源黑体 CN Regular" panose="020B0500000000000000"/>
              </a:defRPr>
            </a:lvl1pPr>
            <a:lvl2pPr marL="742950" indent="-285750" defTabSz="760413">
              <a:defRPr>
                <a:solidFill>
                  <a:schemeClr val="tx1"/>
                </a:solidFill>
                <a:latin typeface="等线" panose="02010600030101010101" pitchFamily="2" charset="-122"/>
                <a:ea typeface="思源黑体 CN Regular" panose="020B0500000000000000"/>
                <a:cs typeface="思源黑体 CN Regular" panose="020B0500000000000000"/>
              </a:defRPr>
            </a:lvl2pPr>
            <a:lvl3pPr marL="1143000" indent="-228600" defTabSz="760413">
              <a:defRPr>
                <a:solidFill>
                  <a:schemeClr val="tx1"/>
                </a:solidFill>
                <a:latin typeface="等线" panose="02010600030101010101" pitchFamily="2" charset="-122"/>
                <a:ea typeface="思源黑体 CN Regular" panose="020B0500000000000000"/>
                <a:cs typeface="思源黑体 CN Regular" panose="020B0500000000000000"/>
              </a:defRPr>
            </a:lvl3pPr>
            <a:lvl4pPr marL="1600200" indent="-228600" defTabSz="760413">
              <a:defRPr>
                <a:solidFill>
                  <a:schemeClr val="tx1"/>
                </a:solidFill>
                <a:latin typeface="等线" panose="02010600030101010101" pitchFamily="2" charset="-122"/>
                <a:ea typeface="思源黑体 CN Regular" panose="020B0500000000000000"/>
                <a:cs typeface="思源黑体 CN Regular" panose="020B0500000000000000"/>
              </a:defRPr>
            </a:lvl4pPr>
            <a:lvl5pPr marL="2057400" indent="-228600" defTabSz="760413">
              <a:defRPr>
                <a:solidFill>
                  <a:schemeClr val="tx1"/>
                </a:solidFill>
                <a:latin typeface="等线" panose="02010600030101010101" pitchFamily="2" charset="-122"/>
                <a:ea typeface="思源黑体 CN Regular" panose="020B0500000000000000"/>
                <a:cs typeface="思源黑体 CN Regular" panose="020B0500000000000000"/>
              </a:defRPr>
            </a:lvl5pPr>
            <a:lvl6pPr marL="2514600" indent="-228600" defTabSz="7604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6pPr>
            <a:lvl7pPr marL="2971800" indent="-228600" defTabSz="7604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7pPr>
            <a:lvl8pPr marL="3429000" indent="-228600" defTabSz="7604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8pPr>
            <a:lvl9pPr marL="3886200" indent="-228600" defTabSz="7604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9pPr>
          </a:lstStyle>
          <a:p>
            <a:pPr algn="ctr" eaLnBrk="1" hangingPunct="1"/>
            <a:r>
              <a:rPr lang="en-US" altLang="zh-CN" sz="3600" b="1">
                <a:solidFill>
                  <a:schemeClr val="bg1"/>
                </a:solidFill>
                <a:latin typeface="微软雅黑" panose="020B0503020204020204" pitchFamily="34" charset="-122"/>
                <a:ea typeface="微软雅黑" panose="020B0503020204020204" pitchFamily="34" charset="-122"/>
                <a:cs typeface="楷体_GB2312"/>
              </a:rPr>
              <a:t>GM</a:t>
            </a:r>
            <a:r>
              <a:rPr lang="zh-CN" altLang="en-US" sz="3600" b="1">
                <a:solidFill>
                  <a:schemeClr val="bg1"/>
                </a:solidFill>
                <a:latin typeface="微软雅黑" panose="020B0503020204020204" pitchFamily="34" charset="-122"/>
                <a:ea typeface="微软雅黑" panose="020B0503020204020204" pitchFamily="34" charset="-122"/>
                <a:cs typeface="楷体_GB2312"/>
              </a:rPr>
              <a:t>，</a:t>
            </a:r>
            <a:r>
              <a:rPr lang="en-US" altLang="zh-CN" sz="3600" b="1">
                <a:solidFill>
                  <a:schemeClr val="bg1"/>
                </a:solidFill>
                <a:latin typeface="微软雅黑" panose="020B0503020204020204" pitchFamily="34" charset="-122"/>
                <a:ea typeface="微软雅黑" panose="020B0503020204020204" pitchFamily="34" charset="-122"/>
                <a:cs typeface="楷体_GB2312"/>
              </a:rPr>
              <a:t>M</a:t>
            </a:r>
            <a:r>
              <a:rPr lang="zh-CN" altLang="en-US" sz="3600" b="1">
                <a:solidFill>
                  <a:schemeClr val="bg1"/>
                </a:solidFill>
                <a:latin typeface="微软雅黑" panose="020B0503020204020204" pitchFamily="34" charset="-122"/>
                <a:ea typeface="微软雅黑" panose="020B0503020204020204" pitchFamily="34" charset="-122"/>
                <a:cs typeface="楷体_GB2312"/>
              </a:rPr>
              <a:t>，</a:t>
            </a:r>
            <a:r>
              <a:rPr lang="en-US" altLang="zh-CN" sz="3600" b="1">
                <a:solidFill>
                  <a:schemeClr val="bg1"/>
                </a:solidFill>
                <a:latin typeface="微软雅黑" panose="020B0503020204020204" pitchFamily="34" charset="-122"/>
                <a:ea typeface="微软雅黑" panose="020B0503020204020204" pitchFamily="34" charset="-122"/>
                <a:cs typeface="楷体_GB2312"/>
              </a:rPr>
              <a:t>EX</a:t>
            </a:r>
            <a:r>
              <a:rPr lang="zh-CN" altLang="en-US" sz="3600" b="1">
                <a:solidFill>
                  <a:schemeClr val="bg1"/>
                </a:solidFill>
                <a:latin typeface="微软雅黑" panose="020B0503020204020204" pitchFamily="34" charset="-122"/>
                <a:ea typeface="微软雅黑" panose="020B0503020204020204" pitchFamily="34" charset="-122"/>
                <a:cs typeface="楷体_GB2312"/>
              </a:rPr>
              <a:t>，</a:t>
            </a:r>
            <a:r>
              <a:rPr lang="en-US" altLang="zh-CN" sz="3600" b="1">
                <a:solidFill>
                  <a:schemeClr val="bg1"/>
                </a:solidFill>
                <a:latin typeface="微软雅黑" panose="020B0503020204020204" pitchFamily="34" charset="-122"/>
                <a:ea typeface="微软雅黑" panose="020B0503020204020204" pitchFamily="34" charset="-122"/>
                <a:cs typeface="楷体_GB2312"/>
              </a:rPr>
              <a:t>Con</a:t>
            </a:r>
            <a:r>
              <a:rPr lang="zh-CN" altLang="en-US" sz="3600" b="1">
                <a:solidFill>
                  <a:schemeClr val="bg1"/>
                </a:solidFill>
                <a:latin typeface="微软雅黑" panose="020B0503020204020204" pitchFamily="34" charset="-122"/>
                <a:ea typeface="微软雅黑" panose="020B0503020204020204" pitchFamily="34" charset="-122"/>
                <a:cs typeface="楷体_GB2312"/>
              </a:rPr>
              <a:t>，</a:t>
            </a:r>
            <a:r>
              <a:rPr lang="en-US" altLang="zh-CN" sz="3600" b="1">
                <a:solidFill>
                  <a:schemeClr val="bg1"/>
                </a:solidFill>
                <a:latin typeface="微软雅黑" panose="020B0503020204020204" pitchFamily="34" charset="-122"/>
                <a:ea typeface="微软雅黑" panose="020B0503020204020204" pitchFamily="34" charset="-122"/>
                <a:cs typeface="楷体_GB2312"/>
              </a:rPr>
              <a:t>Nov</a:t>
            </a:r>
            <a:r>
              <a:rPr lang="zh-CN" altLang="en-US" sz="3600" b="1">
                <a:solidFill>
                  <a:schemeClr val="bg1"/>
                </a:solidFill>
                <a:latin typeface="微软雅黑" panose="020B0503020204020204" pitchFamily="34" charset="-122"/>
                <a:ea typeface="微软雅黑" panose="020B0503020204020204" pitchFamily="34" charset="-122"/>
                <a:cs typeface="楷体_GB2312"/>
              </a:rPr>
              <a:t>，</a:t>
            </a:r>
            <a:r>
              <a:rPr lang="en-US" altLang="zh-CN" sz="3600" b="1">
                <a:solidFill>
                  <a:schemeClr val="bg1"/>
                </a:solidFill>
                <a:latin typeface="微软雅黑" panose="020B0503020204020204" pitchFamily="34" charset="-122"/>
                <a:ea typeface="微软雅黑" panose="020B0503020204020204" pitchFamily="34" charset="-122"/>
                <a:cs typeface="楷体_GB2312"/>
              </a:rPr>
              <a:t>User</a:t>
            </a:r>
            <a:endParaRPr lang="zh-CN" altLang="en-US" sz="3600" b="1">
              <a:solidFill>
                <a:schemeClr val="bg1"/>
              </a:solidFill>
              <a:latin typeface="微软雅黑" panose="020B0503020204020204" pitchFamily="34" charset="-122"/>
              <a:ea typeface="微软雅黑" panose="020B0503020204020204" pitchFamily="34" charset="-122"/>
              <a:cs typeface="楷体_GB2312"/>
            </a:endParaRPr>
          </a:p>
        </p:txBody>
      </p:sp>
      <p:grpSp>
        <p:nvGrpSpPr>
          <p:cNvPr id="24583" name="9c2e6b19-521a-49fd-b72e-852306a6bda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a:extLst>
              <a:ext uri="{FF2B5EF4-FFF2-40B4-BE49-F238E27FC236}">
                <a16:creationId xmlns:a16="http://schemas.microsoft.com/office/drawing/2014/main" id="{A012FB21-81E2-4F81-B06D-FA732E6B1944}"/>
              </a:ext>
            </a:extLst>
          </p:cNvPr>
          <p:cNvGrpSpPr>
            <a:grpSpLocks noChangeAspect="1"/>
          </p:cNvGrpSpPr>
          <p:nvPr>
            <p:custDataLst>
              <p:tags r:id="rId3"/>
            </p:custDataLst>
          </p:nvPr>
        </p:nvGrpSpPr>
        <p:grpSpPr bwMode="auto">
          <a:xfrm>
            <a:off x="5095875" y="2154238"/>
            <a:ext cx="1660525" cy="2476500"/>
            <a:chOff x="4450984" y="1214438"/>
            <a:chExt cx="3290034" cy="4907344"/>
          </a:xfrm>
        </p:grpSpPr>
        <p:sp>
          <p:nvSpPr>
            <p:cNvPr id="24584" name="íşḻíďê">
              <a:extLst>
                <a:ext uri="{FF2B5EF4-FFF2-40B4-BE49-F238E27FC236}">
                  <a16:creationId xmlns:a16="http://schemas.microsoft.com/office/drawing/2014/main" id="{BBC85B8D-F4F7-4C9A-9E4B-0AD77760D01B}"/>
                </a:ext>
              </a:extLst>
            </p:cNvPr>
            <p:cNvSpPr>
              <a:spLocks/>
            </p:cNvSpPr>
            <p:nvPr/>
          </p:nvSpPr>
          <p:spPr bwMode="auto">
            <a:xfrm>
              <a:off x="4615486" y="5720052"/>
              <a:ext cx="3042415" cy="401730"/>
            </a:xfrm>
            <a:custGeom>
              <a:avLst/>
              <a:gdLst>
                <a:gd name="T0" fmla="*/ 0 w 1757"/>
                <a:gd name="T1" fmla="*/ 695633590 h 232"/>
                <a:gd name="T2" fmla="*/ 2147483646 w 1757"/>
                <a:gd name="T3" fmla="*/ 695633590 h 232"/>
                <a:gd name="T4" fmla="*/ 2147483646 w 1757"/>
                <a:gd name="T5" fmla="*/ 416781022 h 232"/>
                <a:gd name="T6" fmla="*/ 2147483646 w 1757"/>
                <a:gd name="T7" fmla="*/ 0 h 232"/>
                <a:gd name="T8" fmla="*/ 428774455 w 1757"/>
                <a:gd name="T9" fmla="*/ 0 h 232"/>
                <a:gd name="T10" fmla="*/ 0 w 1757"/>
                <a:gd name="T11" fmla="*/ 416781022 h 232"/>
                <a:gd name="T12" fmla="*/ 0 w 1757"/>
                <a:gd name="T13" fmla="*/ 695633590 h 23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57" h="232">
                  <a:moveTo>
                    <a:pt x="0" y="232"/>
                  </a:moveTo>
                  <a:lnTo>
                    <a:pt x="1757" y="232"/>
                  </a:lnTo>
                  <a:lnTo>
                    <a:pt x="1757" y="139"/>
                  </a:lnTo>
                  <a:lnTo>
                    <a:pt x="1615" y="0"/>
                  </a:lnTo>
                  <a:lnTo>
                    <a:pt x="143" y="0"/>
                  </a:lnTo>
                  <a:lnTo>
                    <a:pt x="0" y="139"/>
                  </a:lnTo>
                  <a:lnTo>
                    <a:pt x="0" y="232"/>
                  </a:lnTo>
                  <a:close/>
                </a:path>
              </a:pathLst>
            </a:custGeom>
            <a:solidFill>
              <a:srgbClr val="99382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4585" name="iS1îḑè">
              <a:extLst>
                <a:ext uri="{FF2B5EF4-FFF2-40B4-BE49-F238E27FC236}">
                  <a16:creationId xmlns:a16="http://schemas.microsoft.com/office/drawing/2014/main" id="{3FEDD506-4F46-4D2F-9536-E53F3DEFDDCE}"/>
                </a:ext>
              </a:extLst>
            </p:cNvPr>
            <p:cNvSpPr>
              <a:spLocks/>
            </p:cNvSpPr>
            <p:nvPr/>
          </p:nvSpPr>
          <p:spPr bwMode="auto">
            <a:xfrm>
              <a:off x="4450984" y="1214438"/>
              <a:ext cx="3290033" cy="3219038"/>
            </a:xfrm>
            <a:custGeom>
              <a:avLst/>
              <a:gdLst>
                <a:gd name="T0" fmla="*/ 2147483646 w 40"/>
                <a:gd name="T1" fmla="*/ 2147483646 h 40"/>
                <a:gd name="T2" fmla="*/ 2147483646 w 40"/>
                <a:gd name="T3" fmla="*/ 2147483646 h 40"/>
                <a:gd name="T4" fmla="*/ 2147483646 w 40"/>
                <a:gd name="T5" fmla="*/ 2147483646 h 40"/>
                <a:gd name="T6" fmla="*/ 2147483646 w 40"/>
                <a:gd name="T7" fmla="*/ 2147483646 h 40"/>
                <a:gd name="T8" fmla="*/ 2147483646 w 40"/>
                <a:gd name="T9" fmla="*/ 2147483646 h 40"/>
                <a:gd name="T10" fmla="*/ 2147483646 w 40"/>
                <a:gd name="T11" fmla="*/ 0 h 40"/>
                <a:gd name="T12" fmla="*/ 2147483646 w 40"/>
                <a:gd name="T13" fmla="*/ 0 h 40"/>
                <a:gd name="T14" fmla="*/ 2147483646 w 40"/>
                <a:gd name="T15" fmla="*/ 2147483646 h 40"/>
                <a:gd name="T16" fmla="*/ 0 w 40"/>
                <a:gd name="T17" fmla="*/ 2147483646 h 40"/>
                <a:gd name="T18" fmla="*/ 0 w 40"/>
                <a:gd name="T19" fmla="*/ 2147483646 h 40"/>
                <a:gd name="T20" fmla="*/ 0 w 40"/>
                <a:gd name="T21" fmla="*/ 2147483646 h 40"/>
                <a:gd name="T22" fmla="*/ 2147483646 w 40"/>
                <a:gd name="T23" fmla="*/ 2147483646 h 40"/>
                <a:gd name="T24" fmla="*/ 2147483646 w 40"/>
                <a:gd name="T25" fmla="*/ 2147483646 h 40"/>
                <a:gd name="T26" fmla="*/ 2147483646 w 40"/>
                <a:gd name="T27" fmla="*/ 2147483646 h 40"/>
                <a:gd name="T28" fmla="*/ 2147483646 w 40"/>
                <a:gd name="T29" fmla="*/ 2147483646 h 40"/>
                <a:gd name="T30" fmla="*/ 2147483646 w 40"/>
                <a:gd name="T31" fmla="*/ 2147483646 h 40"/>
                <a:gd name="T32" fmla="*/ 2147483646 w 40"/>
                <a:gd name="T33" fmla="*/ 2147483646 h 40"/>
                <a:gd name="T34" fmla="*/ 2147483646 w 40"/>
                <a:gd name="T35" fmla="*/ 2147483646 h 40"/>
                <a:gd name="T36" fmla="*/ 2147483646 w 40"/>
                <a:gd name="T37" fmla="*/ 2147483646 h 40"/>
                <a:gd name="T38" fmla="*/ 2147483646 w 40"/>
                <a:gd name="T39" fmla="*/ 2147483646 h 40"/>
                <a:gd name="T40" fmla="*/ 2147483646 w 40"/>
                <a:gd name="T41" fmla="*/ 2147483646 h 40"/>
                <a:gd name="T42" fmla="*/ 2147483646 w 40"/>
                <a:gd name="T43" fmla="*/ 2147483646 h 40"/>
                <a:gd name="T44" fmla="*/ 2147483646 w 40"/>
                <a:gd name="T45" fmla="*/ 2147483646 h 40"/>
                <a:gd name="T46" fmla="*/ 2147483646 w 40"/>
                <a:gd name="T47" fmla="*/ 2147483646 h 40"/>
                <a:gd name="T48" fmla="*/ 2147483646 w 40"/>
                <a:gd name="T49" fmla="*/ 2147483646 h 40"/>
                <a:gd name="T50" fmla="*/ 2147483646 w 40"/>
                <a:gd name="T51" fmla="*/ 2147483646 h 40"/>
                <a:gd name="T52" fmla="*/ 2147483646 w 40"/>
                <a:gd name="T53" fmla="*/ 2147483646 h 40"/>
                <a:gd name="T54" fmla="*/ 2147483646 w 40"/>
                <a:gd name="T55" fmla="*/ 2147483646 h 40"/>
                <a:gd name="T56" fmla="*/ 2147483646 w 40"/>
                <a:gd name="T57" fmla="*/ 2147483646 h 40"/>
                <a:gd name="T58" fmla="*/ 2147483646 w 40"/>
                <a:gd name="T59" fmla="*/ 2147483646 h 40"/>
                <a:gd name="T60" fmla="*/ 2147483646 w 40"/>
                <a:gd name="T61" fmla="*/ 2147483646 h 40"/>
                <a:gd name="T62" fmla="*/ 2147483646 w 40"/>
                <a:gd name="T63" fmla="*/ 2147483646 h 40"/>
                <a:gd name="T64" fmla="*/ 2147483646 w 40"/>
                <a:gd name="T65" fmla="*/ 2147483646 h 40"/>
                <a:gd name="T66" fmla="*/ 2147483646 w 40"/>
                <a:gd name="T67" fmla="*/ 2147483646 h 40"/>
                <a:gd name="T68" fmla="*/ 2147483646 w 40"/>
                <a:gd name="T69" fmla="*/ 2147483646 h 40"/>
                <a:gd name="T70" fmla="*/ 2147483646 w 40"/>
                <a:gd name="T71" fmla="*/ 2147483646 h 40"/>
                <a:gd name="T72" fmla="*/ 2147483646 w 40"/>
                <a:gd name="T73" fmla="*/ 2147483646 h 4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40" h="40">
                  <a:moveTo>
                    <a:pt x="29" y="22"/>
                  </a:moveTo>
                  <a:cubicBezTo>
                    <a:pt x="36" y="18"/>
                    <a:pt x="40" y="12"/>
                    <a:pt x="40" y="5"/>
                  </a:cubicBezTo>
                  <a:cubicBezTo>
                    <a:pt x="40" y="4"/>
                    <a:pt x="40" y="3"/>
                    <a:pt x="40" y="2"/>
                  </a:cubicBezTo>
                  <a:cubicBezTo>
                    <a:pt x="40" y="1"/>
                    <a:pt x="40" y="1"/>
                    <a:pt x="40" y="1"/>
                  </a:cubicBezTo>
                  <a:cubicBezTo>
                    <a:pt x="34" y="1"/>
                    <a:pt x="34" y="1"/>
                    <a:pt x="34" y="1"/>
                  </a:cubicBezTo>
                  <a:cubicBezTo>
                    <a:pt x="34" y="0"/>
                    <a:pt x="34" y="0"/>
                    <a:pt x="34" y="0"/>
                  </a:cubicBezTo>
                  <a:cubicBezTo>
                    <a:pt x="6" y="0"/>
                    <a:pt x="6" y="0"/>
                    <a:pt x="6" y="0"/>
                  </a:cubicBezTo>
                  <a:cubicBezTo>
                    <a:pt x="6" y="0"/>
                    <a:pt x="6" y="0"/>
                    <a:pt x="6" y="1"/>
                  </a:cubicBezTo>
                  <a:cubicBezTo>
                    <a:pt x="0" y="1"/>
                    <a:pt x="0" y="1"/>
                    <a:pt x="0" y="1"/>
                  </a:cubicBezTo>
                  <a:cubicBezTo>
                    <a:pt x="0" y="2"/>
                    <a:pt x="0" y="2"/>
                    <a:pt x="0" y="2"/>
                  </a:cubicBezTo>
                  <a:cubicBezTo>
                    <a:pt x="0" y="3"/>
                    <a:pt x="0" y="4"/>
                    <a:pt x="0" y="5"/>
                  </a:cubicBezTo>
                  <a:cubicBezTo>
                    <a:pt x="0" y="12"/>
                    <a:pt x="4" y="18"/>
                    <a:pt x="11" y="22"/>
                  </a:cubicBezTo>
                  <a:cubicBezTo>
                    <a:pt x="13" y="24"/>
                    <a:pt x="15" y="27"/>
                    <a:pt x="18" y="28"/>
                  </a:cubicBezTo>
                  <a:cubicBezTo>
                    <a:pt x="18" y="36"/>
                    <a:pt x="18" y="36"/>
                    <a:pt x="18" y="36"/>
                  </a:cubicBezTo>
                  <a:cubicBezTo>
                    <a:pt x="12" y="36"/>
                    <a:pt x="12" y="36"/>
                    <a:pt x="12" y="36"/>
                  </a:cubicBezTo>
                  <a:cubicBezTo>
                    <a:pt x="12" y="38"/>
                    <a:pt x="12" y="38"/>
                    <a:pt x="12" y="38"/>
                  </a:cubicBezTo>
                  <a:cubicBezTo>
                    <a:pt x="8" y="38"/>
                    <a:pt x="8" y="38"/>
                    <a:pt x="8" y="38"/>
                  </a:cubicBezTo>
                  <a:cubicBezTo>
                    <a:pt x="8" y="40"/>
                    <a:pt x="8" y="40"/>
                    <a:pt x="8" y="40"/>
                  </a:cubicBezTo>
                  <a:cubicBezTo>
                    <a:pt x="32" y="40"/>
                    <a:pt x="32" y="40"/>
                    <a:pt x="32" y="40"/>
                  </a:cubicBezTo>
                  <a:cubicBezTo>
                    <a:pt x="32" y="38"/>
                    <a:pt x="32" y="38"/>
                    <a:pt x="32" y="38"/>
                  </a:cubicBezTo>
                  <a:cubicBezTo>
                    <a:pt x="28" y="38"/>
                    <a:pt x="28" y="38"/>
                    <a:pt x="28" y="38"/>
                  </a:cubicBezTo>
                  <a:cubicBezTo>
                    <a:pt x="28" y="36"/>
                    <a:pt x="28" y="36"/>
                    <a:pt x="28" y="36"/>
                  </a:cubicBezTo>
                  <a:cubicBezTo>
                    <a:pt x="22" y="36"/>
                    <a:pt x="22" y="36"/>
                    <a:pt x="22" y="36"/>
                  </a:cubicBezTo>
                  <a:cubicBezTo>
                    <a:pt x="22" y="28"/>
                    <a:pt x="22" y="28"/>
                    <a:pt x="22" y="28"/>
                  </a:cubicBezTo>
                  <a:cubicBezTo>
                    <a:pt x="25" y="27"/>
                    <a:pt x="27" y="24"/>
                    <a:pt x="29" y="22"/>
                  </a:cubicBezTo>
                  <a:close/>
                  <a:moveTo>
                    <a:pt x="38" y="3"/>
                  </a:moveTo>
                  <a:cubicBezTo>
                    <a:pt x="38" y="4"/>
                    <a:pt x="38" y="5"/>
                    <a:pt x="38" y="5"/>
                  </a:cubicBezTo>
                  <a:cubicBezTo>
                    <a:pt x="38" y="10"/>
                    <a:pt x="35" y="14"/>
                    <a:pt x="32" y="17"/>
                  </a:cubicBezTo>
                  <a:cubicBezTo>
                    <a:pt x="33" y="13"/>
                    <a:pt x="34" y="9"/>
                    <a:pt x="34" y="4"/>
                  </a:cubicBezTo>
                  <a:cubicBezTo>
                    <a:pt x="34" y="4"/>
                    <a:pt x="34" y="3"/>
                    <a:pt x="34" y="3"/>
                  </a:cubicBezTo>
                  <a:lnTo>
                    <a:pt x="38" y="3"/>
                  </a:lnTo>
                  <a:close/>
                  <a:moveTo>
                    <a:pt x="2" y="5"/>
                  </a:moveTo>
                  <a:cubicBezTo>
                    <a:pt x="2" y="5"/>
                    <a:pt x="2" y="4"/>
                    <a:pt x="2" y="3"/>
                  </a:cubicBezTo>
                  <a:cubicBezTo>
                    <a:pt x="6" y="3"/>
                    <a:pt x="6" y="3"/>
                    <a:pt x="6" y="3"/>
                  </a:cubicBezTo>
                  <a:cubicBezTo>
                    <a:pt x="6" y="3"/>
                    <a:pt x="6" y="4"/>
                    <a:pt x="6" y="4"/>
                  </a:cubicBezTo>
                  <a:cubicBezTo>
                    <a:pt x="6" y="9"/>
                    <a:pt x="6" y="13"/>
                    <a:pt x="8" y="17"/>
                  </a:cubicBezTo>
                  <a:cubicBezTo>
                    <a:pt x="4" y="14"/>
                    <a:pt x="2" y="10"/>
                    <a:pt x="2" y="5"/>
                  </a:cubicBezTo>
                  <a:close/>
                </a:path>
              </a:pathLst>
            </a:custGeom>
            <a:solidFill>
              <a:srgbClr val="FFD00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4586" name="íŝļïḋè">
              <a:extLst>
                <a:ext uri="{FF2B5EF4-FFF2-40B4-BE49-F238E27FC236}">
                  <a16:creationId xmlns:a16="http://schemas.microsoft.com/office/drawing/2014/main" id="{F478C388-8440-404F-A7D0-FC204F38D7B3}"/>
                </a:ext>
              </a:extLst>
            </p:cNvPr>
            <p:cNvSpPr>
              <a:spLocks/>
            </p:cNvSpPr>
            <p:nvPr/>
          </p:nvSpPr>
          <p:spPr bwMode="auto">
            <a:xfrm>
              <a:off x="6096001" y="1214438"/>
              <a:ext cx="1645017" cy="3219038"/>
            </a:xfrm>
            <a:custGeom>
              <a:avLst/>
              <a:gdLst>
                <a:gd name="T0" fmla="*/ 2147483646 w 20"/>
                <a:gd name="T1" fmla="*/ 2147483646 h 40"/>
                <a:gd name="T2" fmla="*/ 2147483646 w 20"/>
                <a:gd name="T3" fmla="*/ 2147483646 h 40"/>
                <a:gd name="T4" fmla="*/ 2147483646 w 20"/>
                <a:gd name="T5" fmla="*/ 2147483646 h 40"/>
                <a:gd name="T6" fmla="*/ 2147483646 w 20"/>
                <a:gd name="T7" fmla="*/ 2147483646 h 40"/>
                <a:gd name="T8" fmla="*/ 2147483646 w 20"/>
                <a:gd name="T9" fmla="*/ 2147483646 h 40"/>
                <a:gd name="T10" fmla="*/ 2147483646 w 20"/>
                <a:gd name="T11" fmla="*/ 0 h 40"/>
                <a:gd name="T12" fmla="*/ 0 w 20"/>
                <a:gd name="T13" fmla="*/ 0 h 40"/>
                <a:gd name="T14" fmla="*/ 0 w 20"/>
                <a:gd name="T15" fmla="*/ 2147483646 h 40"/>
                <a:gd name="T16" fmla="*/ 2147483646 w 20"/>
                <a:gd name="T17" fmla="*/ 2147483646 h 40"/>
                <a:gd name="T18" fmla="*/ 2147483646 w 20"/>
                <a:gd name="T19" fmla="*/ 2147483646 h 40"/>
                <a:gd name="T20" fmla="*/ 2147483646 w 20"/>
                <a:gd name="T21" fmla="*/ 2147483646 h 40"/>
                <a:gd name="T22" fmla="*/ 2147483646 w 20"/>
                <a:gd name="T23" fmla="*/ 2147483646 h 40"/>
                <a:gd name="T24" fmla="*/ 2147483646 w 20"/>
                <a:gd name="T25" fmla="*/ 2147483646 h 40"/>
                <a:gd name="T26" fmla="*/ 2147483646 w 20"/>
                <a:gd name="T27" fmla="*/ 2147483646 h 40"/>
                <a:gd name="T28" fmla="*/ 2147483646 w 20"/>
                <a:gd name="T29" fmla="*/ 2147483646 h 40"/>
                <a:gd name="T30" fmla="*/ 2147483646 w 20"/>
                <a:gd name="T31" fmla="*/ 2147483646 h 40"/>
                <a:gd name="T32" fmla="*/ 2147483646 w 20"/>
                <a:gd name="T33" fmla="*/ 2147483646 h 40"/>
                <a:gd name="T34" fmla="*/ 2147483646 w 20"/>
                <a:gd name="T35" fmla="*/ 2147483646 h 40"/>
                <a:gd name="T36" fmla="*/ 2147483646 w 20"/>
                <a:gd name="T37" fmla="*/ 2147483646 h 40"/>
                <a:gd name="T38" fmla="*/ 2147483646 w 20"/>
                <a:gd name="T39" fmla="*/ 2147483646 h 40"/>
                <a:gd name="T40" fmla="*/ 2147483646 w 20"/>
                <a:gd name="T41" fmla="*/ 2147483646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0" h="40">
                  <a:moveTo>
                    <a:pt x="9" y="22"/>
                  </a:moveTo>
                  <a:cubicBezTo>
                    <a:pt x="16" y="18"/>
                    <a:pt x="20" y="12"/>
                    <a:pt x="20" y="5"/>
                  </a:cubicBezTo>
                  <a:cubicBezTo>
                    <a:pt x="20" y="4"/>
                    <a:pt x="20" y="3"/>
                    <a:pt x="20" y="2"/>
                  </a:cubicBezTo>
                  <a:cubicBezTo>
                    <a:pt x="20" y="1"/>
                    <a:pt x="20" y="1"/>
                    <a:pt x="20" y="1"/>
                  </a:cubicBezTo>
                  <a:cubicBezTo>
                    <a:pt x="14" y="1"/>
                    <a:pt x="14" y="1"/>
                    <a:pt x="14" y="1"/>
                  </a:cubicBezTo>
                  <a:cubicBezTo>
                    <a:pt x="14" y="0"/>
                    <a:pt x="14" y="0"/>
                    <a:pt x="14" y="0"/>
                  </a:cubicBezTo>
                  <a:cubicBezTo>
                    <a:pt x="0" y="0"/>
                    <a:pt x="0" y="0"/>
                    <a:pt x="0" y="0"/>
                  </a:cubicBezTo>
                  <a:cubicBezTo>
                    <a:pt x="0" y="40"/>
                    <a:pt x="0" y="40"/>
                    <a:pt x="0" y="40"/>
                  </a:cubicBezTo>
                  <a:cubicBezTo>
                    <a:pt x="12" y="40"/>
                    <a:pt x="12" y="40"/>
                    <a:pt x="12" y="40"/>
                  </a:cubicBezTo>
                  <a:cubicBezTo>
                    <a:pt x="12" y="38"/>
                    <a:pt x="12" y="38"/>
                    <a:pt x="12" y="38"/>
                  </a:cubicBezTo>
                  <a:cubicBezTo>
                    <a:pt x="8" y="38"/>
                    <a:pt x="8" y="38"/>
                    <a:pt x="8" y="38"/>
                  </a:cubicBezTo>
                  <a:cubicBezTo>
                    <a:pt x="8" y="36"/>
                    <a:pt x="8" y="36"/>
                    <a:pt x="8" y="36"/>
                  </a:cubicBezTo>
                  <a:cubicBezTo>
                    <a:pt x="2" y="36"/>
                    <a:pt x="2" y="36"/>
                    <a:pt x="2" y="36"/>
                  </a:cubicBezTo>
                  <a:cubicBezTo>
                    <a:pt x="2" y="28"/>
                    <a:pt x="2" y="28"/>
                    <a:pt x="2" y="28"/>
                  </a:cubicBezTo>
                  <a:cubicBezTo>
                    <a:pt x="5" y="27"/>
                    <a:pt x="7" y="24"/>
                    <a:pt x="9" y="22"/>
                  </a:cubicBezTo>
                  <a:close/>
                  <a:moveTo>
                    <a:pt x="14" y="4"/>
                  </a:moveTo>
                  <a:cubicBezTo>
                    <a:pt x="14" y="4"/>
                    <a:pt x="14" y="3"/>
                    <a:pt x="14" y="3"/>
                  </a:cubicBezTo>
                  <a:cubicBezTo>
                    <a:pt x="18" y="3"/>
                    <a:pt x="18" y="3"/>
                    <a:pt x="18" y="3"/>
                  </a:cubicBezTo>
                  <a:cubicBezTo>
                    <a:pt x="18" y="4"/>
                    <a:pt x="18" y="5"/>
                    <a:pt x="18" y="5"/>
                  </a:cubicBezTo>
                  <a:cubicBezTo>
                    <a:pt x="18" y="10"/>
                    <a:pt x="15" y="14"/>
                    <a:pt x="12" y="17"/>
                  </a:cubicBezTo>
                  <a:cubicBezTo>
                    <a:pt x="13" y="13"/>
                    <a:pt x="14" y="9"/>
                    <a:pt x="14" y="4"/>
                  </a:cubicBezTo>
                  <a:close/>
                </a:path>
              </a:pathLst>
            </a:custGeom>
            <a:solidFill>
              <a:srgbClr val="EDA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4587" name="íṩlïḑê">
              <a:extLst>
                <a:ext uri="{FF2B5EF4-FFF2-40B4-BE49-F238E27FC236}">
                  <a16:creationId xmlns:a16="http://schemas.microsoft.com/office/drawing/2014/main" id="{F3F67A8D-0942-4089-BF1B-63A88E44CD49}"/>
                </a:ext>
              </a:extLst>
            </p:cNvPr>
            <p:cNvSpPr>
              <a:spLocks noChangeArrowheads="1"/>
            </p:cNvSpPr>
            <p:nvPr/>
          </p:nvSpPr>
          <p:spPr bwMode="auto">
            <a:xfrm>
              <a:off x="4779987" y="4433475"/>
              <a:ext cx="2713412" cy="1367961"/>
            </a:xfrm>
            <a:prstGeom prst="rect">
              <a:avLst/>
            </a:prstGeom>
            <a:solidFill>
              <a:srgbClr val="C5483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等线" panose="02010600030101010101" pitchFamily="2" charset="-122"/>
                  <a:ea typeface="思源黑体 CN Regular" panose="020B0500000000000000"/>
                  <a:cs typeface="思源黑体 CN Regular" panose="020B0500000000000000"/>
                </a:defRPr>
              </a:lvl1pPr>
              <a:lvl2pPr marL="742950" indent="-285750">
                <a:defRPr>
                  <a:solidFill>
                    <a:schemeClr val="tx1"/>
                  </a:solidFill>
                  <a:latin typeface="等线" panose="02010600030101010101" pitchFamily="2" charset="-122"/>
                  <a:ea typeface="思源黑体 CN Regular" panose="020B0500000000000000"/>
                  <a:cs typeface="思源黑体 CN Regular" panose="020B0500000000000000"/>
                </a:defRPr>
              </a:lvl2pPr>
              <a:lvl3pPr marL="1143000" indent="-228600">
                <a:defRPr>
                  <a:solidFill>
                    <a:schemeClr val="tx1"/>
                  </a:solidFill>
                  <a:latin typeface="等线" panose="02010600030101010101" pitchFamily="2" charset="-122"/>
                  <a:ea typeface="思源黑体 CN Regular" panose="020B0500000000000000"/>
                  <a:cs typeface="思源黑体 CN Regular" panose="020B0500000000000000"/>
                </a:defRPr>
              </a:lvl3pPr>
              <a:lvl4pPr marL="1600200" indent="-228600">
                <a:defRPr>
                  <a:solidFill>
                    <a:schemeClr val="tx1"/>
                  </a:solidFill>
                  <a:latin typeface="等线" panose="02010600030101010101" pitchFamily="2" charset="-122"/>
                  <a:ea typeface="思源黑体 CN Regular" panose="020B0500000000000000"/>
                  <a:cs typeface="思源黑体 CN Regular" panose="020B0500000000000000"/>
                </a:defRPr>
              </a:lvl4pPr>
              <a:lvl5pPr marL="2057400" indent="-228600">
                <a:defRPr>
                  <a:solidFill>
                    <a:schemeClr val="tx1"/>
                  </a:solidFill>
                  <a:latin typeface="等线" panose="02010600030101010101" pitchFamily="2" charset="-122"/>
                  <a:ea typeface="思源黑体 CN Regular" panose="020B0500000000000000"/>
                  <a:cs typeface="思源黑体 CN Regular" panose="020B0500000000000000"/>
                </a:defRPr>
              </a:lvl5pPr>
              <a:lvl6pPr marL="25146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6pPr>
              <a:lvl7pPr marL="29718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7pPr>
              <a:lvl8pPr marL="34290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8pPr>
              <a:lvl9pPr marL="38862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9pPr>
            </a:lstStyle>
            <a:p>
              <a:pPr algn="ctr" eaLnBrk="1" hangingPunct="1"/>
              <a:endParaRPr lang="zh-CN" altLang="zh-CN"/>
            </a:p>
          </p:txBody>
        </p:sp>
        <p:sp>
          <p:nvSpPr>
            <p:cNvPr id="24588" name="ïṣḷïde">
              <a:extLst>
                <a:ext uri="{FF2B5EF4-FFF2-40B4-BE49-F238E27FC236}">
                  <a16:creationId xmlns:a16="http://schemas.microsoft.com/office/drawing/2014/main" id="{CE2F446B-8493-4866-B09D-F78F34B556C6}"/>
                </a:ext>
              </a:extLst>
            </p:cNvPr>
            <p:cNvSpPr>
              <a:spLocks noChangeArrowheads="1"/>
            </p:cNvSpPr>
            <p:nvPr/>
          </p:nvSpPr>
          <p:spPr bwMode="auto">
            <a:xfrm>
              <a:off x="5356609" y="4674167"/>
              <a:ext cx="1643285" cy="884846"/>
            </a:xfrm>
            <a:prstGeom prst="rect">
              <a:avLst/>
            </a:prstGeom>
            <a:solidFill>
              <a:srgbClr val="E9564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等线" panose="02010600030101010101" pitchFamily="2" charset="-122"/>
                  <a:ea typeface="思源黑体 CN Regular" panose="020B0500000000000000"/>
                  <a:cs typeface="思源黑体 CN Regular" panose="020B0500000000000000"/>
                </a:defRPr>
              </a:lvl1pPr>
              <a:lvl2pPr marL="742950" indent="-285750">
                <a:defRPr>
                  <a:solidFill>
                    <a:schemeClr val="tx1"/>
                  </a:solidFill>
                  <a:latin typeface="等线" panose="02010600030101010101" pitchFamily="2" charset="-122"/>
                  <a:ea typeface="思源黑体 CN Regular" panose="020B0500000000000000"/>
                  <a:cs typeface="思源黑体 CN Regular" panose="020B0500000000000000"/>
                </a:defRPr>
              </a:lvl2pPr>
              <a:lvl3pPr marL="1143000" indent="-228600">
                <a:defRPr>
                  <a:solidFill>
                    <a:schemeClr val="tx1"/>
                  </a:solidFill>
                  <a:latin typeface="等线" panose="02010600030101010101" pitchFamily="2" charset="-122"/>
                  <a:ea typeface="思源黑体 CN Regular" panose="020B0500000000000000"/>
                  <a:cs typeface="思源黑体 CN Regular" panose="020B0500000000000000"/>
                </a:defRPr>
              </a:lvl3pPr>
              <a:lvl4pPr marL="1600200" indent="-228600">
                <a:defRPr>
                  <a:solidFill>
                    <a:schemeClr val="tx1"/>
                  </a:solidFill>
                  <a:latin typeface="等线" panose="02010600030101010101" pitchFamily="2" charset="-122"/>
                  <a:ea typeface="思源黑体 CN Regular" panose="020B0500000000000000"/>
                  <a:cs typeface="思源黑体 CN Regular" panose="020B0500000000000000"/>
                </a:defRPr>
              </a:lvl4pPr>
              <a:lvl5pPr marL="2057400" indent="-228600">
                <a:defRPr>
                  <a:solidFill>
                    <a:schemeClr val="tx1"/>
                  </a:solidFill>
                  <a:latin typeface="等线" panose="02010600030101010101" pitchFamily="2" charset="-122"/>
                  <a:ea typeface="思源黑体 CN Regular" panose="020B0500000000000000"/>
                  <a:cs typeface="思源黑体 CN Regular" panose="020B0500000000000000"/>
                </a:defRPr>
              </a:lvl5pPr>
              <a:lvl6pPr marL="25146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6pPr>
              <a:lvl7pPr marL="29718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7pPr>
              <a:lvl8pPr marL="34290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8pPr>
              <a:lvl9pPr marL="38862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9pPr>
            </a:lstStyle>
            <a:p>
              <a:pPr algn="ctr" eaLnBrk="1" hangingPunct="1"/>
              <a:endParaRPr lang="zh-CN" altLang="zh-CN"/>
            </a:p>
          </p:txBody>
        </p:sp>
      </p:gr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EF9DE-5711-45F5-BDF3-F9D29FDC3369}"/>
              </a:ext>
            </a:extLst>
          </p:cNvPr>
          <p:cNvSpPr>
            <a:spLocks noGrp="1"/>
          </p:cNvSpPr>
          <p:nvPr>
            <p:ph type="title"/>
          </p:nvPr>
        </p:nvSpPr>
        <p:spPr>
          <a:xfrm>
            <a:off x="479425" y="611188"/>
            <a:ext cx="6786563" cy="590550"/>
          </a:xfrm>
        </p:spPr>
        <p:txBody>
          <a:bodyPr/>
          <a:lstStyle/>
          <a:p>
            <a:pPr eaLnBrk="1" fontAlgn="auto" hangingPunct="1">
              <a:spcAft>
                <a:spcPts val="0"/>
              </a:spcAft>
              <a:defRPr/>
            </a:pPr>
            <a:r>
              <a:rPr lang="en-US" altLang="zh-CN">
                <a:cs typeface="+mj-cs"/>
              </a:rPr>
              <a:t>Kaggle</a:t>
            </a:r>
            <a:r>
              <a:rPr>
                <a:cs typeface="+mj-cs"/>
              </a:rPr>
              <a:t>简介</a:t>
            </a:r>
            <a:endParaRPr lang="en-US">
              <a:cs typeface="+mj-cs"/>
            </a:endParaRPr>
          </a:p>
        </p:txBody>
      </p:sp>
      <p:sp>
        <p:nvSpPr>
          <p:cNvPr id="23" name="副标题 22">
            <a:extLst>
              <a:ext uri="{FF2B5EF4-FFF2-40B4-BE49-F238E27FC236}">
                <a16:creationId xmlns:a16="http://schemas.microsoft.com/office/drawing/2014/main" id="{65E383F9-3B4C-463E-BD0C-DDC3C790E863}"/>
              </a:ext>
            </a:extLst>
          </p:cNvPr>
          <p:cNvSpPr>
            <a:spLocks noGrp="1"/>
          </p:cNvSpPr>
          <p:nvPr>
            <p:ph type="subTitle" idx="1"/>
          </p:nvPr>
        </p:nvSpPr>
        <p:spPr>
          <a:xfrm>
            <a:off x="479425" y="1276350"/>
            <a:ext cx="4471988" cy="450850"/>
          </a:xfrm>
        </p:spPr>
        <p:txBody>
          <a:bodyPr/>
          <a:lstStyle/>
          <a:p>
            <a:pPr eaLnBrk="1" fontAlgn="auto" hangingPunct="1">
              <a:spcAft>
                <a:spcPts val="0"/>
              </a:spcAft>
              <a:defRPr/>
            </a:pPr>
            <a:r>
              <a:rPr lang="en-US" altLang="zh-CN" dirty="0">
                <a:cs typeface="+mn-cs"/>
              </a:rPr>
              <a:t>Introduction of Kaggle</a:t>
            </a:r>
            <a:endParaRPr lang="zh-CN" altLang="en-US" dirty="0">
              <a:cs typeface="+mn-cs"/>
            </a:endParaRPr>
          </a:p>
        </p:txBody>
      </p:sp>
      <p:sp>
        <p:nvSpPr>
          <p:cNvPr id="25604" name="矩形 6">
            <a:extLst>
              <a:ext uri="{FF2B5EF4-FFF2-40B4-BE49-F238E27FC236}">
                <a16:creationId xmlns:a16="http://schemas.microsoft.com/office/drawing/2014/main" id="{CB90241E-948E-4E15-BA3F-F290F5F89891}"/>
              </a:ext>
            </a:extLst>
          </p:cNvPr>
          <p:cNvSpPr>
            <a:spLocks noChangeArrowheads="1"/>
          </p:cNvSpPr>
          <p:nvPr/>
        </p:nvSpPr>
        <p:spPr bwMode="auto">
          <a:xfrm>
            <a:off x="479425" y="1774825"/>
            <a:ext cx="35861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0413">
              <a:defRPr>
                <a:solidFill>
                  <a:schemeClr val="tx1"/>
                </a:solidFill>
                <a:latin typeface="等线" panose="02010600030101010101" pitchFamily="2" charset="-122"/>
                <a:ea typeface="思源黑体 CN Regular" panose="020B0500000000000000"/>
                <a:cs typeface="思源黑体 CN Regular" panose="020B0500000000000000"/>
              </a:defRPr>
            </a:lvl1pPr>
            <a:lvl2pPr marL="742950" indent="-285750" defTabSz="760413">
              <a:defRPr>
                <a:solidFill>
                  <a:schemeClr val="tx1"/>
                </a:solidFill>
                <a:latin typeface="等线" panose="02010600030101010101" pitchFamily="2" charset="-122"/>
                <a:ea typeface="思源黑体 CN Regular" panose="020B0500000000000000"/>
                <a:cs typeface="思源黑体 CN Regular" panose="020B0500000000000000"/>
              </a:defRPr>
            </a:lvl2pPr>
            <a:lvl3pPr marL="1143000" indent="-228600" defTabSz="760413">
              <a:defRPr>
                <a:solidFill>
                  <a:schemeClr val="tx1"/>
                </a:solidFill>
                <a:latin typeface="等线" panose="02010600030101010101" pitchFamily="2" charset="-122"/>
                <a:ea typeface="思源黑体 CN Regular" panose="020B0500000000000000"/>
                <a:cs typeface="思源黑体 CN Regular" panose="020B0500000000000000"/>
              </a:defRPr>
            </a:lvl3pPr>
            <a:lvl4pPr marL="1600200" indent="-228600" defTabSz="760413">
              <a:defRPr>
                <a:solidFill>
                  <a:schemeClr val="tx1"/>
                </a:solidFill>
                <a:latin typeface="等线" panose="02010600030101010101" pitchFamily="2" charset="-122"/>
                <a:ea typeface="思源黑体 CN Regular" panose="020B0500000000000000"/>
                <a:cs typeface="思源黑体 CN Regular" panose="020B0500000000000000"/>
              </a:defRPr>
            </a:lvl4pPr>
            <a:lvl5pPr marL="2057400" indent="-228600" defTabSz="760413">
              <a:defRPr>
                <a:solidFill>
                  <a:schemeClr val="tx1"/>
                </a:solidFill>
                <a:latin typeface="等线" panose="02010600030101010101" pitchFamily="2" charset="-122"/>
                <a:ea typeface="思源黑体 CN Regular" panose="020B0500000000000000"/>
                <a:cs typeface="思源黑体 CN Regular" panose="020B0500000000000000"/>
              </a:defRPr>
            </a:lvl5pPr>
            <a:lvl6pPr marL="2514600" indent="-228600" defTabSz="7604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6pPr>
            <a:lvl7pPr marL="2971800" indent="-228600" defTabSz="7604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7pPr>
            <a:lvl8pPr marL="3429000" indent="-228600" defTabSz="7604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8pPr>
            <a:lvl9pPr marL="3886200" indent="-228600" defTabSz="7604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9pPr>
          </a:lstStyle>
          <a:p>
            <a:pPr algn="ctr" eaLnBrk="1" hangingPunct="1"/>
            <a:r>
              <a:rPr lang="zh-CN" altLang="en-US" sz="2800" b="1">
                <a:solidFill>
                  <a:srgbClr val="FFC000"/>
                </a:solidFill>
                <a:latin typeface="微软雅黑" panose="020B0503020204020204" pitchFamily="34" charset="-122"/>
                <a:ea typeface="思源黑体 CN Light" panose="020B0300000000000000"/>
                <a:cs typeface="楷体_GB2312"/>
              </a:rPr>
              <a:t>初学者怎么用</a:t>
            </a:r>
            <a:r>
              <a:rPr lang="en-US" altLang="zh-CN" sz="2800" b="1">
                <a:solidFill>
                  <a:srgbClr val="FFC000"/>
                </a:solidFill>
                <a:latin typeface="微软雅黑" panose="020B0503020204020204" pitchFamily="34" charset="-122"/>
                <a:ea typeface="思源黑体 CN Light" panose="020B0300000000000000"/>
                <a:cs typeface="楷体_GB2312"/>
              </a:rPr>
              <a:t>Kaggle</a:t>
            </a:r>
            <a:endParaRPr lang="zh-CN" altLang="en-US" sz="2800" b="1">
              <a:solidFill>
                <a:srgbClr val="FFC000"/>
              </a:solidFill>
              <a:latin typeface="微软雅黑" panose="020B0503020204020204" pitchFamily="34" charset="-122"/>
              <a:ea typeface="思源黑体 CN Light" panose="020B0300000000000000"/>
              <a:cs typeface="楷体_GB2312"/>
            </a:endParaRPr>
          </a:p>
        </p:txBody>
      </p:sp>
      <p:pic>
        <p:nvPicPr>
          <p:cNvPr id="25605" name="图片 7">
            <a:extLst>
              <a:ext uri="{FF2B5EF4-FFF2-40B4-BE49-F238E27FC236}">
                <a16:creationId xmlns:a16="http://schemas.microsoft.com/office/drawing/2014/main" id="{EF6AEDD8-7BBF-4DB9-8E40-57F66612DB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8163" y="2894013"/>
            <a:ext cx="8575675" cy="75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6" name="矩形 8">
            <a:extLst>
              <a:ext uri="{FF2B5EF4-FFF2-40B4-BE49-F238E27FC236}">
                <a16:creationId xmlns:a16="http://schemas.microsoft.com/office/drawing/2014/main" id="{5EB75D6F-D892-4D81-855F-E52500035DB2}"/>
              </a:ext>
            </a:extLst>
          </p:cNvPr>
          <p:cNvSpPr>
            <a:spLocks noChangeArrowheads="1"/>
          </p:cNvSpPr>
          <p:nvPr/>
        </p:nvSpPr>
        <p:spPr bwMode="auto">
          <a:xfrm>
            <a:off x="479425" y="5564188"/>
            <a:ext cx="42957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0413">
              <a:defRPr>
                <a:solidFill>
                  <a:schemeClr val="tx1"/>
                </a:solidFill>
                <a:latin typeface="等线" panose="02010600030101010101" pitchFamily="2" charset="-122"/>
                <a:ea typeface="思源黑体 CN Regular" panose="020B0500000000000000"/>
                <a:cs typeface="思源黑体 CN Regular" panose="020B0500000000000000"/>
              </a:defRPr>
            </a:lvl1pPr>
            <a:lvl2pPr marL="742950" indent="-285750" defTabSz="760413">
              <a:defRPr>
                <a:solidFill>
                  <a:schemeClr val="tx1"/>
                </a:solidFill>
                <a:latin typeface="等线" panose="02010600030101010101" pitchFamily="2" charset="-122"/>
                <a:ea typeface="思源黑体 CN Regular" panose="020B0500000000000000"/>
                <a:cs typeface="思源黑体 CN Regular" panose="020B0500000000000000"/>
              </a:defRPr>
            </a:lvl2pPr>
            <a:lvl3pPr marL="1143000" indent="-228600" defTabSz="760413">
              <a:defRPr>
                <a:solidFill>
                  <a:schemeClr val="tx1"/>
                </a:solidFill>
                <a:latin typeface="等线" panose="02010600030101010101" pitchFamily="2" charset="-122"/>
                <a:ea typeface="思源黑体 CN Regular" panose="020B0500000000000000"/>
                <a:cs typeface="思源黑体 CN Regular" panose="020B0500000000000000"/>
              </a:defRPr>
            </a:lvl3pPr>
            <a:lvl4pPr marL="1600200" indent="-228600" defTabSz="760413">
              <a:defRPr>
                <a:solidFill>
                  <a:schemeClr val="tx1"/>
                </a:solidFill>
                <a:latin typeface="等线" panose="02010600030101010101" pitchFamily="2" charset="-122"/>
                <a:ea typeface="思源黑体 CN Regular" panose="020B0500000000000000"/>
                <a:cs typeface="思源黑体 CN Regular" panose="020B0500000000000000"/>
              </a:defRPr>
            </a:lvl4pPr>
            <a:lvl5pPr marL="2057400" indent="-228600" defTabSz="760413">
              <a:defRPr>
                <a:solidFill>
                  <a:schemeClr val="tx1"/>
                </a:solidFill>
                <a:latin typeface="等线" panose="02010600030101010101" pitchFamily="2" charset="-122"/>
                <a:ea typeface="思源黑体 CN Regular" panose="020B0500000000000000"/>
                <a:cs typeface="思源黑体 CN Regular" panose="020B0500000000000000"/>
              </a:defRPr>
            </a:lvl5pPr>
            <a:lvl6pPr marL="2514600" indent="-228600" defTabSz="7604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6pPr>
            <a:lvl7pPr marL="2971800" indent="-228600" defTabSz="7604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7pPr>
            <a:lvl8pPr marL="3429000" indent="-228600" defTabSz="7604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8pPr>
            <a:lvl9pPr marL="3886200" indent="-228600" defTabSz="7604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9pPr>
          </a:lstStyle>
          <a:p>
            <a:pPr algn="ctr" eaLnBrk="1" hangingPunct="1"/>
            <a:r>
              <a:rPr lang="zh-CN" altLang="en-US" sz="2800" b="1" dirty="0">
                <a:solidFill>
                  <a:schemeClr val="bg1"/>
                </a:solidFill>
                <a:latin typeface="思源黑体 CN Regular" panose="020B0500000000000000"/>
                <a:ea typeface="楷体_GB2312"/>
                <a:cs typeface="楷体_GB2312"/>
              </a:rPr>
              <a:t>多看，多学，多沟通！！！</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EF9DE-5711-45F5-BDF3-F9D29FDC3369}"/>
              </a:ext>
            </a:extLst>
          </p:cNvPr>
          <p:cNvSpPr>
            <a:spLocks noGrp="1"/>
          </p:cNvSpPr>
          <p:nvPr>
            <p:ph type="title"/>
          </p:nvPr>
        </p:nvSpPr>
        <p:spPr>
          <a:xfrm>
            <a:off x="479425" y="611188"/>
            <a:ext cx="6786563" cy="590550"/>
          </a:xfrm>
        </p:spPr>
        <p:txBody>
          <a:bodyPr/>
          <a:lstStyle/>
          <a:p>
            <a:pPr eaLnBrk="1" fontAlgn="auto" hangingPunct="1">
              <a:spcAft>
                <a:spcPts val="0"/>
              </a:spcAft>
              <a:defRPr/>
            </a:pPr>
            <a:r>
              <a:rPr lang="en-US" altLang="zh-CN">
                <a:cs typeface="+mj-cs"/>
              </a:rPr>
              <a:t>Kaggle</a:t>
            </a:r>
            <a:r>
              <a:rPr>
                <a:cs typeface="+mj-cs"/>
              </a:rPr>
              <a:t>简介</a:t>
            </a:r>
            <a:endParaRPr lang="en-US">
              <a:cs typeface="+mj-cs"/>
            </a:endParaRPr>
          </a:p>
        </p:txBody>
      </p:sp>
      <p:sp>
        <p:nvSpPr>
          <p:cNvPr id="23" name="副标题 22">
            <a:extLst>
              <a:ext uri="{FF2B5EF4-FFF2-40B4-BE49-F238E27FC236}">
                <a16:creationId xmlns:a16="http://schemas.microsoft.com/office/drawing/2014/main" id="{65E383F9-3B4C-463E-BD0C-DDC3C790E863}"/>
              </a:ext>
            </a:extLst>
          </p:cNvPr>
          <p:cNvSpPr>
            <a:spLocks noGrp="1"/>
          </p:cNvSpPr>
          <p:nvPr>
            <p:ph type="subTitle" idx="1"/>
          </p:nvPr>
        </p:nvSpPr>
        <p:spPr>
          <a:xfrm>
            <a:off x="479425" y="1276350"/>
            <a:ext cx="4471988" cy="450850"/>
          </a:xfrm>
        </p:spPr>
        <p:txBody>
          <a:bodyPr/>
          <a:lstStyle/>
          <a:p>
            <a:pPr eaLnBrk="1" fontAlgn="auto" hangingPunct="1">
              <a:spcAft>
                <a:spcPts val="0"/>
              </a:spcAft>
              <a:defRPr/>
            </a:pPr>
            <a:r>
              <a:rPr lang="en-US" altLang="zh-CN" dirty="0">
                <a:cs typeface="+mn-cs"/>
              </a:rPr>
              <a:t>Introduction of Kaggle</a:t>
            </a:r>
            <a:endParaRPr lang="zh-CN" altLang="en-US" dirty="0">
              <a:cs typeface="+mn-cs"/>
            </a:endParaRPr>
          </a:p>
        </p:txBody>
      </p:sp>
      <p:sp>
        <p:nvSpPr>
          <p:cNvPr id="25604" name="矩形 6">
            <a:extLst>
              <a:ext uri="{FF2B5EF4-FFF2-40B4-BE49-F238E27FC236}">
                <a16:creationId xmlns:a16="http://schemas.microsoft.com/office/drawing/2014/main" id="{CB90241E-948E-4E15-BA3F-F290F5F89891}"/>
              </a:ext>
            </a:extLst>
          </p:cNvPr>
          <p:cNvSpPr>
            <a:spLocks noChangeArrowheads="1"/>
          </p:cNvSpPr>
          <p:nvPr/>
        </p:nvSpPr>
        <p:spPr bwMode="auto">
          <a:xfrm>
            <a:off x="479425" y="2032402"/>
            <a:ext cx="216116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0413">
              <a:defRPr>
                <a:solidFill>
                  <a:schemeClr val="tx1"/>
                </a:solidFill>
                <a:latin typeface="等线" panose="02010600030101010101" pitchFamily="2" charset="-122"/>
                <a:ea typeface="思源黑体 CN Regular" panose="020B0500000000000000"/>
                <a:cs typeface="思源黑体 CN Regular" panose="020B0500000000000000"/>
              </a:defRPr>
            </a:lvl1pPr>
            <a:lvl2pPr marL="742950" indent="-285750" defTabSz="760413">
              <a:defRPr>
                <a:solidFill>
                  <a:schemeClr val="tx1"/>
                </a:solidFill>
                <a:latin typeface="等线" panose="02010600030101010101" pitchFamily="2" charset="-122"/>
                <a:ea typeface="思源黑体 CN Regular" panose="020B0500000000000000"/>
                <a:cs typeface="思源黑体 CN Regular" panose="020B0500000000000000"/>
              </a:defRPr>
            </a:lvl2pPr>
            <a:lvl3pPr marL="1143000" indent="-228600" defTabSz="760413">
              <a:defRPr>
                <a:solidFill>
                  <a:schemeClr val="tx1"/>
                </a:solidFill>
                <a:latin typeface="等线" panose="02010600030101010101" pitchFamily="2" charset="-122"/>
                <a:ea typeface="思源黑体 CN Regular" panose="020B0500000000000000"/>
                <a:cs typeface="思源黑体 CN Regular" panose="020B0500000000000000"/>
              </a:defRPr>
            </a:lvl3pPr>
            <a:lvl4pPr marL="1600200" indent="-228600" defTabSz="760413">
              <a:defRPr>
                <a:solidFill>
                  <a:schemeClr val="tx1"/>
                </a:solidFill>
                <a:latin typeface="等线" panose="02010600030101010101" pitchFamily="2" charset="-122"/>
                <a:ea typeface="思源黑体 CN Regular" panose="020B0500000000000000"/>
                <a:cs typeface="思源黑体 CN Regular" panose="020B0500000000000000"/>
              </a:defRPr>
            </a:lvl4pPr>
            <a:lvl5pPr marL="2057400" indent="-228600" defTabSz="760413">
              <a:defRPr>
                <a:solidFill>
                  <a:schemeClr val="tx1"/>
                </a:solidFill>
                <a:latin typeface="等线" panose="02010600030101010101" pitchFamily="2" charset="-122"/>
                <a:ea typeface="思源黑体 CN Regular" panose="020B0500000000000000"/>
                <a:cs typeface="思源黑体 CN Regular" panose="020B0500000000000000"/>
              </a:defRPr>
            </a:lvl5pPr>
            <a:lvl6pPr marL="2514600" indent="-228600" defTabSz="7604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6pPr>
            <a:lvl7pPr marL="2971800" indent="-228600" defTabSz="7604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7pPr>
            <a:lvl8pPr marL="3429000" indent="-228600" defTabSz="7604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8pPr>
            <a:lvl9pPr marL="3886200" indent="-228600" defTabSz="7604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9pPr>
          </a:lstStyle>
          <a:p>
            <a:pPr algn="ctr" eaLnBrk="1" hangingPunct="1"/>
            <a:r>
              <a:rPr lang="zh-CN" altLang="en-US" sz="2800" b="1" dirty="0">
                <a:solidFill>
                  <a:srgbClr val="FFC000"/>
                </a:solidFill>
                <a:latin typeface="微软雅黑" panose="020B0503020204020204" pitchFamily="34" charset="-122"/>
                <a:ea typeface="思源黑体 CN Light" panose="020B0300000000000000"/>
                <a:cs typeface="楷体_GB2312"/>
              </a:rPr>
              <a:t>关于 </a:t>
            </a:r>
            <a:r>
              <a:rPr lang="en-US" altLang="zh-CN" sz="2800" b="1" dirty="0">
                <a:solidFill>
                  <a:srgbClr val="FFC000"/>
                </a:solidFill>
                <a:latin typeface="微软雅黑" panose="020B0503020204020204" pitchFamily="34" charset="-122"/>
                <a:ea typeface="思源黑体 CN Light" panose="020B0300000000000000"/>
                <a:cs typeface="楷体_GB2312"/>
              </a:rPr>
              <a:t>A/B</a:t>
            </a:r>
            <a:r>
              <a:rPr lang="zh-CN" altLang="en-US" sz="2800" b="1" dirty="0">
                <a:solidFill>
                  <a:srgbClr val="FFC000"/>
                </a:solidFill>
                <a:latin typeface="微软雅黑" panose="020B0503020204020204" pitchFamily="34" charset="-122"/>
                <a:ea typeface="思源黑体 CN Light" panose="020B0300000000000000"/>
                <a:cs typeface="楷体_GB2312"/>
              </a:rPr>
              <a:t> 榜</a:t>
            </a:r>
          </a:p>
        </p:txBody>
      </p:sp>
      <p:sp>
        <p:nvSpPr>
          <p:cNvPr id="3" name="矩形 2">
            <a:extLst>
              <a:ext uri="{FF2B5EF4-FFF2-40B4-BE49-F238E27FC236}">
                <a16:creationId xmlns:a16="http://schemas.microsoft.com/office/drawing/2014/main" id="{F83CB929-F75F-974C-9F3B-66578A69E191}"/>
              </a:ext>
            </a:extLst>
          </p:cNvPr>
          <p:cNvSpPr/>
          <p:nvPr/>
        </p:nvSpPr>
        <p:spPr>
          <a:xfrm>
            <a:off x="3306035" y="3075057"/>
            <a:ext cx="6094938" cy="707886"/>
          </a:xfrm>
          <a:prstGeom prst="rect">
            <a:avLst/>
          </a:prstGeom>
        </p:spPr>
        <p:txBody>
          <a:bodyPr wrap="none">
            <a:spAutoFit/>
          </a:bodyPr>
          <a:lstStyle/>
          <a:p>
            <a:r>
              <a:rPr lang="en-US" altLang="zh-CN" sz="4000" b="1" dirty="0">
                <a:solidFill>
                  <a:srgbClr val="FFC000"/>
                </a:solidFill>
              </a:rPr>
              <a:t>A</a:t>
            </a:r>
            <a:r>
              <a:rPr lang="zh-CN" altLang="en-US" sz="4000" b="1" dirty="0">
                <a:solidFill>
                  <a:srgbClr val="FFC000"/>
                </a:solidFill>
              </a:rPr>
              <a:t> 榜成绩好≠</a:t>
            </a:r>
            <a:r>
              <a:rPr lang="en-US" altLang="zh-CN" sz="4000" b="1" dirty="0">
                <a:solidFill>
                  <a:srgbClr val="FFC000"/>
                </a:solidFill>
              </a:rPr>
              <a:t>B</a:t>
            </a:r>
            <a:r>
              <a:rPr lang="zh-CN" altLang="en-US" sz="4000" b="1" dirty="0">
                <a:solidFill>
                  <a:srgbClr val="FFC000"/>
                </a:solidFill>
              </a:rPr>
              <a:t> 榜单成绩好</a:t>
            </a:r>
            <a:endParaRPr kumimoji="1" lang="zh-CN" altLang="en-US" sz="4000" b="1" dirty="0">
              <a:solidFill>
                <a:srgbClr val="FFC000"/>
              </a:solidFill>
            </a:endParaRPr>
          </a:p>
        </p:txBody>
      </p:sp>
      <p:sp>
        <p:nvSpPr>
          <p:cNvPr id="8" name="矩形 7">
            <a:extLst>
              <a:ext uri="{FF2B5EF4-FFF2-40B4-BE49-F238E27FC236}">
                <a16:creationId xmlns:a16="http://schemas.microsoft.com/office/drawing/2014/main" id="{6B7E8C72-AB99-034C-9B92-F9D4DCB94FB4}"/>
              </a:ext>
            </a:extLst>
          </p:cNvPr>
          <p:cNvSpPr/>
          <p:nvPr/>
        </p:nvSpPr>
        <p:spPr>
          <a:xfrm>
            <a:off x="333600" y="6246812"/>
            <a:ext cx="2031325" cy="369332"/>
          </a:xfrm>
          <a:prstGeom prst="rect">
            <a:avLst/>
          </a:prstGeom>
        </p:spPr>
        <p:txBody>
          <a:bodyPr wrap="none">
            <a:spAutoFit/>
          </a:bodyPr>
          <a:lstStyle/>
          <a:p>
            <a:pPr algn="ctr" defTabSz="761807"/>
            <a:r>
              <a:rPr lang="zh-CN" altLang="en-US" b="1" dirty="0">
                <a:solidFill>
                  <a:schemeClr val="bg1"/>
                </a:solidFill>
                <a:latin typeface="微软雅黑" panose="020B0503020204020204" pitchFamily="34" charset="-122"/>
                <a:ea typeface="微软雅黑" panose="020B0503020204020204" pitchFamily="34" charset="-122"/>
                <a:cs typeface="楷体_GB2312"/>
              </a:rPr>
              <a:t>目的：防止过拟合</a:t>
            </a:r>
          </a:p>
        </p:txBody>
      </p:sp>
    </p:spTree>
    <p:extLst>
      <p:ext uri="{BB962C8B-B14F-4D97-AF65-F5344CB8AC3E}">
        <p14:creationId xmlns:p14="http://schemas.microsoft.com/office/powerpoint/2010/main" val="884938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3D1394-C8AF-4D84-AB97-57BFD9C253A6}"/>
              </a:ext>
            </a:extLst>
          </p:cNvPr>
          <p:cNvSpPr>
            <a:spLocks noGrp="1"/>
          </p:cNvSpPr>
          <p:nvPr>
            <p:ph type="title"/>
          </p:nvPr>
        </p:nvSpPr>
        <p:spPr>
          <a:xfrm>
            <a:off x="649288" y="2366963"/>
            <a:ext cx="11907837" cy="1754187"/>
          </a:xfrm>
        </p:spPr>
        <p:txBody>
          <a:bodyPr vert="horz" wrap="square" lIns="91440" tIns="45720" rIns="91440" bIns="45720" numCol="1" anchor="t" anchorCtr="0" compatLnSpc="1">
            <a:prstTxWarp prst="textNoShape">
              <a:avLst/>
            </a:prstTxWarp>
          </a:bodyPr>
          <a:lstStyle/>
          <a:p>
            <a:pPr eaLnBrk="1" hangingPunct="1">
              <a:defRPr/>
            </a:pPr>
            <a:r>
              <a:rPr lang="en-US" altLang="zh-CN">
                <a:effectLst>
                  <a:outerShdw blurRad="38100" dist="38100" dir="2700000" algn="tl">
                    <a:srgbClr val="C0C0C0"/>
                  </a:outerShdw>
                </a:effectLst>
                <a:latin typeface="思源黑体 CN Regular"/>
                <a:ea typeface="思源黑体 CN Regular"/>
              </a:rPr>
              <a:t>2</a:t>
            </a:r>
            <a:r>
              <a:rPr>
                <a:effectLst>
                  <a:outerShdw blurRad="38100" dist="38100" dir="2700000" algn="tl">
                    <a:srgbClr val="C0C0C0"/>
                  </a:outerShdw>
                </a:effectLst>
                <a:latin typeface="思源黑体 CN Regular"/>
                <a:ea typeface="思源黑体 CN Regular"/>
              </a:rPr>
              <a:t>、</a:t>
            </a:r>
            <a:r>
              <a:rPr kumimoji="1">
                <a:effectLst>
                  <a:outerShdw blurRad="38100" dist="38100" dir="2700000" algn="tl">
                    <a:srgbClr val="C0C0C0"/>
                  </a:outerShdw>
                </a:effectLst>
                <a:latin typeface="思源黑体 CN Regular"/>
                <a:ea typeface="思源黑体 CN Regular"/>
              </a:rPr>
              <a:t>时序建模通用流程</a:t>
            </a:r>
            <a:br>
              <a:rPr>
                <a:effectLst>
                  <a:outerShdw blurRad="38100" dist="38100" dir="2700000" algn="tl">
                    <a:srgbClr val="C0C0C0"/>
                  </a:outerShdw>
                </a:effectLst>
                <a:latin typeface="思源黑体 CN Regular"/>
                <a:ea typeface="楷体_GB2312"/>
                <a:cs typeface="楷体_GB2312"/>
              </a:rPr>
            </a:br>
            <a:endParaRPr>
              <a:effectLst>
                <a:outerShdw blurRad="38100" dist="38100" dir="2700000" algn="tl">
                  <a:srgbClr val="C0C0C0"/>
                </a:outerShdw>
              </a:effectLst>
              <a:latin typeface="思源黑体 CN Regular"/>
              <a:ea typeface="思源黑体 CN Regular"/>
            </a:endParaRPr>
          </a:p>
        </p:txBody>
      </p:sp>
      <p:sp>
        <p:nvSpPr>
          <p:cNvPr id="3" name="文本占位符 6">
            <a:extLst>
              <a:ext uri="{FF2B5EF4-FFF2-40B4-BE49-F238E27FC236}">
                <a16:creationId xmlns:a16="http://schemas.microsoft.com/office/drawing/2014/main" id="{89356259-2A07-BD41-8C14-C7DCA9AC90BF}"/>
              </a:ext>
            </a:extLst>
          </p:cNvPr>
          <p:cNvSpPr>
            <a:spLocks noGrp="1"/>
          </p:cNvSpPr>
          <p:nvPr>
            <p:ph type="body" sz="quarter" idx="10"/>
          </p:nvPr>
        </p:nvSpPr>
        <p:spPr>
          <a:xfrm>
            <a:off x="649288" y="4211638"/>
            <a:ext cx="6019800" cy="490537"/>
          </a:xfrm>
        </p:spPr>
        <p:txBody>
          <a:bodyPr/>
          <a:lstStyle/>
          <a:p>
            <a:pPr eaLnBrk="1" fontAlgn="auto" hangingPunct="1">
              <a:spcAft>
                <a:spcPts val="0"/>
              </a:spcAft>
              <a:defRPr/>
            </a:pPr>
            <a:r>
              <a:rPr lang="en-US" altLang="zh-CN" dirty="0"/>
              <a:t>General process of competition</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4A31D-1065-429C-8335-4B29A4A7011E}"/>
              </a:ext>
            </a:extLst>
          </p:cNvPr>
          <p:cNvSpPr>
            <a:spLocks noGrp="1"/>
          </p:cNvSpPr>
          <p:nvPr>
            <p:ph type="title"/>
          </p:nvPr>
        </p:nvSpPr>
        <p:spPr>
          <a:xfrm>
            <a:off x="479425" y="611188"/>
            <a:ext cx="6786563" cy="590550"/>
          </a:xfrm>
        </p:spPr>
        <p:txBody>
          <a:bodyPr/>
          <a:lstStyle/>
          <a:p>
            <a:pPr eaLnBrk="1" fontAlgn="auto" hangingPunct="1">
              <a:spcAft>
                <a:spcPts val="0"/>
              </a:spcAft>
              <a:defRPr/>
            </a:pPr>
            <a:r>
              <a:rPr>
                <a:cs typeface="+mj-cs"/>
              </a:rPr>
              <a:t>比赛通用流程</a:t>
            </a:r>
            <a:endParaRPr lang="en-US">
              <a:cs typeface="+mj-cs"/>
            </a:endParaRPr>
          </a:p>
        </p:txBody>
      </p:sp>
      <p:sp>
        <p:nvSpPr>
          <p:cNvPr id="23" name="副标题 22">
            <a:extLst>
              <a:ext uri="{FF2B5EF4-FFF2-40B4-BE49-F238E27FC236}">
                <a16:creationId xmlns:a16="http://schemas.microsoft.com/office/drawing/2014/main" id="{09A8FECC-2994-41C7-A20B-F94D4E259F16}"/>
              </a:ext>
            </a:extLst>
          </p:cNvPr>
          <p:cNvSpPr>
            <a:spLocks noGrp="1"/>
          </p:cNvSpPr>
          <p:nvPr>
            <p:ph type="subTitle" idx="1"/>
          </p:nvPr>
        </p:nvSpPr>
        <p:spPr>
          <a:xfrm>
            <a:off x="479425" y="1276350"/>
            <a:ext cx="4471988" cy="450850"/>
          </a:xfrm>
        </p:spPr>
        <p:txBody>
          <a:bodyPr/>
          <a:lstStyle/>
          <a:p>
            <a:pPr eaLnBrk="1" fontAlgn="auto" hangingPunct="1">
              <a:spcAft>
                <a:spcPts val="0"/>
              </a:spcAft>
              <a:defRPr/>
            </a:pPr>
            <a:r>
              <a:rPr lang="en-US" altLang="zh-CN" dirty="0">
                <a:cs typeface="+mn-cs"/>
              </a:rPr>
              <a:t>General process of competition</a:t>
            </a:r>
            <a:endParaRPr lang="zh-CN" altLang="en-US" dirty="0">
              <a:cs typeface="+mn-cs"/>
            </a:endParaRPr>
          </a:p>
        </p:txBody>
      </p:sp>
      <p:cxnSp>
        <p:nvCxnSpPr>
          <p:cNvPr id="38" name="直接连接符 37">
            <a:extLst>
              <a:ext uri="{FF2B5EF4-FFF2-40B4-BE49-F238E27FC236}">
                <a16:creationId xmlns:a16="http://schemas.microsoft.com/office/drawing/2014/main" id="{DDBA9BF8-E9CC-47AF-93CB-91BAF50A74EA}"/>
              </a:ext>
            </a:extLst>
          </p:cNvPr>
          <p:cNvCxnSpPr>
            <a:cxnSpLocks/>
          </p:cNvCxnSpPr>
          <p:nvPr/>
        </p:nvCxnSpPr>
        <p:spPr>
          <a:xfrm>
            <a:off x="3270250" y="4240213"/>
            <a:ext cx="2555875" cy="0"/>
          </a:xfrm>
          <a:prstGeom prst="line">
            <a:avLst/>
          </a:prstGeom>
          <a:ln w="76200" cap="rnd">
            <a:solidFill>
              <a:schemeClr val="accent5">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9ED8E6AE-EF28-4272-97F8-5F2130D0CE86}"/>
              </a:ext>
            </a:extLst>
          </p:cNvPr>
          <p:cNvCxnSpPr>
            <a:cxnSpLocks/>
          </p:cNvCxnSpPr>
          <p:nvPr/>
        </p:nvCxnSpPr>
        <p:spPr>
          <a:xfrm>
            <a:off x="5889625" y="3862388"/>
            <a:ext cx="2752725" cy="0"/>
          </a:xfrm>
          <a:prstGeom prst="line">
            <a:avLst/>
          </a:prstGeom>
          <a:ln w="7620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3813F30B-F2AC-40FE-8537-643178BCD0BF}"/>
              </a:ext>
            </a:extLst>
          </p:cNvPr>
          <p:cNvCxnSpPr/>
          <p:nvPr/>
        </p:nvCxnSpPr>
        <p:spPr>
          <a:xfrm>
            <a:off x="708025" y="5483225"/>
            <a:ext cx="10775950" cy="0"/>
          </a:xfrm>
          <a:prstGeom prst="line">
            <a:avLst/>
          </a:prstGeom>
          <a:ln w="76200" cap="rnd">
            <a:solidFill>
              <a:schemeClr val="bg2"/>
            </a:solidFill>
            <a:round/>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91D073D8-DF67-43F8-83D2-92F0B7242587}"/>
              </a:ext>
            </a:extLst>
          </p:cNvPr>
          <p:cNvCxnSpPr>
            <a:cxnSpLocks/>
          </p:cNvCxnSpPr>
          <p:nvPr/>
        </p:nvCxnSpPr>
        <p:spPr>
          <a:xfrm>
            <a:off x="708025" y="4618038"/>
            <a:ext cx="2487613" cy="0"/>
          </a:xfrm>
          <a:prstGeom prst="line">
            <a:avLst/>
          </a:prstGeom>
          <a:ln w="76200" cap="rnd">
            <a:solidFill>
              <a:srgbClr val="FFC000"/>
            </a:solidFill>
            <a:round/>
          </a:ln>
        </p:spPr>
        <p:style>
          <a:lnRef idx="1">
            <a:schemeClr val="accent1"/>
          </a:lnRef>
          <a:fillRef idx="0">
            <a:schemeClr val="accent1"/>
          </a:fillRef>
          <a:effectRef idx="0">
            <a:schemeClr val="accent1"/>
          </a:effectRef>
          <a:fontRef idx="minor">
            <a:schemeClr val="tx1"/>
          </a:fontRef>
        </p:style>
      </p:cxnSp>
      <p:sp>
        <p:nvSpPr>
          <p:cNvPr id="27656" name="îšļidè">
            <a:extLst>
              <a:ext uri="{FF2B5EF4-FFF2-40B4-BE49-F238E27FC236}">
                <a16:creationId xmlns:a16="http://schemas.microsoft.com/office/drawing/2014/main" id="{44636304-4E70-4180-BDCE-1159C2D71AB8}"/>
              </a:ext>
            </a:extLst>
          </p:cNvPr>
          <p:cNvSpPr txBox="1">
            <a:spLocks noChangeArrowheads="1"/>
          </p:cNvSpPr>
          <p:nvPr/>
        </p:nvSpPr>
        <p:spPr bwMode="auto">
          <a:xfrm>
            <a:off x="1285875" y="5842000"/>
            <a:ext cx="1333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思源黑体 CN Regular" panose="020B0500000000000000"/>
                <a:cs typeface="思源黑体 CN Regular" panose="020B0500000000000000"/>
              </a:defRPr>
            </a:lvl1pPr>
            <a:lvl2pPr marL="742950" indent="-285750">
              <a:defRPr>
                <a:solidFill>
                  <a:schemeClr val="tx1"/>
                </a:solidFill>
                <a:latin typeface="等线" panose="02010600030101010101" pitchFamily="2" charset="-122"/>
                <a:ea typeface="思源黑体 CN Regular" panose="020B0500000000000000"/>
                <a:cs typeface="思源黑体 CN Regular" panose="020B0500000000000000"/>
              </a:defRPr>
            </a:lvl2pPr>
            <a:lvl3pPr marL="1143000" indent="-228600">
              <a:defRPr>
                <a:solidFill>
                  <a:schemeClr val="tx1"/>
                </a:solidFill>
                <a:latin typeface="等线" panose="02010600030101010101" pitchFamily="2" charset="-122"/>
                <a:ea typeface="思源黑体 CN Regular" panose="020B0500000000000000"/>
                <a:cs typeface="思源黑体 CN Regular" panose="020B0500000000000000"/>
              </a:defRPr>
            </a:lvl3pPr>
            <a:lvl4pPr marL="1600200" indent="-228600">
              <a:defRPr>
                <a:solidFill>
                  <a:schemeClr val="tx1"/>
                </a:solidFill>
                <a:latin typeface="等线" panose="02010600030101010101" pitchFamily="2" charset="-122"/>
                <a:ea typeface="思源黑体 CN Regular" panose="020B0500000000000000"/>
                <a:cs typeface="思源黑体 CN Regular" panose="020B0500000000000000"/>
              </a:defRPr>
            </a:lvl4pPr>
            <a:lvl5pPr marL="2057400" indent="-228600">
              <a:defRPr>
                <a:solidFill>
                  <a:schemeClr val="tx1"/>
                </a:solidFill>
                <a:latin typeface="等线" panose="02010600030101010101" pitchFamily="2" charset="-122"/>
                <a:ea typeface="思源黑体 CN Regular" panose="020B0500000000000000"/>
                <a:cs typeface="思源黑体 CN Regular" panose="020B0500000000000000"/>
              </a:defRPr>
            </a:lvl5pPr>
            <a:lvl6pPr marL="25146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6pPr>
            <a:lvl7pPr marL="29718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7pPr>
            <a:lvl8pPr marL="34290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8pPr>
            <a:lvl9pPr marL="38862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9pPr>
          </a:lstStyle>
          <a:p>
            <a:pPr algn="ctr" eaLnBrk="1" hangingPunct="1"/>
            <a:r>
              <a:rPr lang="zh-CN" altLang="en-US" sz="2000" b="1">
                <a:solidFill>
                  <a:schemeClr val="bg1"/>
                </a:solidFill>
                <a:latin typeface="微软雅黑" panose="020B0503020204020204" pitchFamily="34" charset="-122"/>
                <a:ea typeface="微软雅黑" panose="020B0503020204020204" pitchFamily="34" charset="-122"/>
                <a:cs typeface="楷体_GB2312"/>
              </a:rPr>
              <a:t>数据分析</a:t>
            </a:r>
            <a:endParaRPr lang="en-US" altLang="zh-CN" sz="2000" b="1">
              <a:solidFill>
                <a:schemeClr val="bg1"/>
              </a:solidFill>
              <a:ea typeface="微软雅黑" panose="020B0503020204020204" pitchFamily="34" charset="-122"/>
              <a:cs typeface="楷体_GB2312"/>
            </a:endParaRPr>
          </a:p>
        </p:txBody>
      </p:sp>
      <p:sp>
        <p:nvSpPr>
          <p:cNvPr id="43" name="i$ľíḓe">
            <a:extLst>
              <a:ext uri="{FF2B5EF4-FFF2-40B4-BE49-F238E27FC236}">
                <a16:creationId xmlns:a16="http://schemas.microsoft.com/office/drawing/2014/main" id="{44E149BA-E866-4429-A46D-3D33DA99937B}"/>
              </a:ext>
            </a:extLst>
          </p:cNvPr>
          <p:cNvSpPr/>
          <p:nvPr/>
        </p:nvSpPr>
        <p:spPr>
          <a:xfrm>
            <a:off x="1847850" y="5373688"/>
            <a:ext cx="209550" cy="209550"/>
          </a:xfrm>
          <a:prstGeom prst="ellipse">
            <a:avLst/>
          </a:prstGeom>
          <a:solidFill>
            <a:srgbClr val="FFC000"/>
          </a:solidFill>
          <a:ln w="12700" cap="rnd">
            <a:solidFill>
              <a:srgbClr val="FFC000"/>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defTabSz="913765" eaLnBrk="1" fontAlgn="auto" hangingPunct="1">
              <a:spcBef>
                <a:spcPts val="0"/>
              </a:spcBef>
              <a:spcAft>
                <a:spcPts val="0"/>
              </a:spcAft>
              <a:defRPr/>
            </a:pPr>
            <a:endParaRPr lang="zh-CN" altLang="en-US" sz="2000" b="1" dirty="0">
              <a:solidFill>
                <a:schemeClr val="bg1"/>
              </a:solidFill>
            </a:endParaRPr>
          </a:p>
        </p:txBody>
      </p:sp>
      <p:grpSp>
        <p:nvGrpSpPr>
          <p:cNvPr id="27658" name="îṥľíḓé">
            <a:extLst>
              <a:ext uri="{FF2B5EF4-FFF2-40B4-BE49-F238E27FC236}">
                <a16:creationId xmlns:a16="http://schemas.microsoft.com/office/drawing/2014/main" id="{0E66B260-4C81-48C5-9416-9404D12A94E3}"/>
              </a:ext>
            </a:extLst>
          </p:cNvPr>
          <p:cNvGrpSpPr>
            <a:grpSpLocks/>
          </p:cNvGrpSpPr>
          <p:nvPr/>
        </p:nvGrpSpPr>
        <p:grpSpPr bwMode="auto">
          <a:xfrm>
            <a:off x="6605588" y="5373688"/>
            <a:ext cx="1333500" cy="887412"/>
            <a:chOff x="7424669" y="4865371"/>
            <a:chExt cx="1334135" cy="887584"/>
          </a:xfrm>
        </p:grpSpPr>
        <p:sp>
          <p:nvSpPr>
            <p:cNvPr id="64" name="íṡlîďè">
              <a:extLst>
                <a:ext uri="{FF2B5EF4-FFF2-40B4-BE49-F238E27FC236}">
                  <a16:creationId xmlns:a16="http://schemas.microsoft.com/office/drawing/2014/main" id="{F78FF271-2B3D-4D6E-87E3-F0C67699568C}"/>
                </a:ext>
              </a:extLst>
            </p:cNvPr>
            <p:cNvSpPr/>
            <p:nvPr/>
          </p:nvSpPr>
          <p:spPr>
            <a:xfrm>
              <a:off x="7986912" y="4865371"/>
              <a:ext cx="209650" cy="209591"/>
            </a:xfrm>
            <a:prstGeom prst="ellipse">
              <a:avLst/>
            </a:prstGeom>
            <a:solidFill>
              <a:schemeClr val="accent1"/>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defTabSz="913765" eaLnBrk="1" fontAlgn="auto" hangingPunct="1">
                <a:spcBef>
                  <a:spcPts val="0"/>
                </a:spcBef>
                <a:spcAft>
                  <a:spcPts val="0"/>
                </a:spcAft>
                <a:defRPr/>
              </a:pPr>
              <a:endParaRPr lang="zh-CN" altLang="en-US" sz="2000" b="1" dirty="0">
                <a:solidFill>
                  <a:schemeClr val="bg1"/>
                </a:solidFill>
              </a:endParaRPr>
            </a:p>
          </p:txBody>
        </p:sp>
        <p:sp>
          <p:nvSpPr>
            <p:cNvPr id="27674" name="iṩļidè">
              <a:extLst>
                <a:ext uri="{FF2B5EF4-FFF2-40B4-BE49-F238E27FC236}">
                  <a16:creationId xmlns:a16="http://schemas.microsoft.com/office/drawing/2014/main" id="{86D2DFE8-75F9-43D5-88E1-14CFA046B5EA}"/>
                </a:ext>
              </a:extLst>
            </p:cNvPr>
            <p:cNvSpPr txBox="1">
              <a:spLocks noChangeArrowheads="1"/>
            </p:cNvSpPr>
            <p:nvPr/>
          </p:nvSpPr>
          <p:spPr bwMode="auto">
            <a:xfrm>
              <a:off x="7424669" y="5352845"/>
              <a:ext cx="133413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0413">
                <a:defRPr>
                  <a:solidFill>
                    <a:schemeClr val="tx1"/>
                  </a:solidFill>
                  <a:latin typeface="等线" panose="02010600030101010101" pitchFamily="2" charset="-122"/>
                  <a:ea typeface="思源黑体 CN Regular" panose="020B0500000000000000"/>
                  <a:cs typeface="思源黑体 CN Regular" panose="020B0500000000000000"/>
                </a:defRPr>
              </a:lvl1pPr>
              <a:lvl2pPr marL="742950" indent="-285750" defTabSz="760413">
                <a:defRPr>
                  <a:solidFill>
                    <a:schemeClr val="tx1"/>
                  </a:solidFill>
                  <a:latin typeface="等线" panose="02010600030101010101" pitchFamily="2" charset="-122"/>
                  <a:ea typeface="思源黑体 CN Regular" panose="020B0500000000000000"/>
                  <a:cs typeface="思源黑体 CN Regular" panose="020B0500000000000000"/>
                </a:defRPr>
              </a:lvl2pPr>
              <a:lvl3pPr marL="1143000" indent="-228600" defTabSz="760413">
                <a:defRPr>
                  <a:solidFill>
                    <a:schemeClr val="tx1"/>
                  </a:solidFill>
                  <a:latin typeface="等线" panose="02010600030101010101" pitchFamily="2" charset="-122"/>
                  <a:ea typeface="思源黑体 CN Regular" panose="020B0500000000000000"/>
                  <a:cs typeface="思源黑体 CN Regular" panose="020B0500000000000000"/>
                </a:defRPr>
              </a:lvl3pPr>
              <a:lvl4pPr marL="1600200" indent="-228600" defTabSz="760413">
                <a:defRPr>
                  <a:solidFill>
                    <a:schemeClr val="tx1"/>
                  </a:solidFill>
                  <a:latin typeface="等线" panose="02010600030101010101" pitchFamily="2" charset="-122"/>
                  <a:ea typeface="思源黑体 CN Regular" panose="020B0500000000000000"/>
                  <a:cs typeface="思源黑体 CN Regular" panose="020B0500000000000000"/>
                </a:defRPr>
              </a:lvl4pPr>
              <a:lvl5pPr marL="2057400" indent="-228600" defTabSz="760413">
                <a:defRPr>
                  <a:solidFill>
                    <a:schemeClr val="tx1"/>
                  </a:solidFill>
                  <a:latin typeface="等线" panose="02010600030101010101" pitchFamily="2" charset="-122"/>
                  <a:ea typeface="思源黑体 CN Regular" panose="020B0500000000000000"/>
                  <a:cs typeface="思源黑体 CN Regular" panose="020B0500000000000000"/>
                </a:defRPr>
              </a:lvl5pPr>
              <a:lvl6pPr marL="2514600" indent="-228600" defTabSz="7604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6pPr>
              <a:lvl7pPr marL="2971800" indent="-228600" defTabSz="7604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7pPr>
              <a:lvl8pPr marL="3429000" indent="-228600" defTabSz="7604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8pPr>
              <a:lvl9pPr marL="3886200" indent="-228600" defTabSz="7604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9pPr>
            </a:lstStyle>
            <a:p>
              <a:pPr algn="ctr" eaLnBrk="1" hangingPunct="1"/>
              <a:r>
                <a:rPr lang="zh-CN" altLang="en-US" sz="2000" b="1">
                  <a:solidFill>
                    <a:schemeClr val="bg1"/>
                  </a:solidFill>
                  <a:latin typeface="微软雅黑" panose="020B0503020204020204" pitchFamily="34" charset="-122"/>
                  <a:ea typeface="微软雅黑" panose="020B0503020204020204" pitchFamily="34" charset="-122"/>
                  <a:cs typeface="楷体_GB2312"/>
                </a:rPr>
                <a:t>模型训练</a:t>
              </a:r>
            </a:p>
          </p:txBody>
        </p:sp>
      </p:grpSp>
      <p:cxnSp>
        <p:nvCxnSpPr>
          <p:cNvPr id="45" name="直接连接符 44">
            <a:extLst>
              <a:ext uri="{FF2B5EF4-FFF2-40B4-BE49-F238E27FC236}">
                <a16:creationId xmlns:a16="http://schemas.microsoft.com/office/drawing/2014/main" id="{04625ED9-875D-46C7-864D-FB35DE09495D}"/>
              </a:ext>
            </a:extLst>
          </p:cNvPr>
          <p:cNvCxnSpPr>
            <a:cxnSpLocks/>
          </p:cNvCxnSpPr>
          <p:nvPr/>
        </p:nvCxnSpPr>
        <p:spPr>
          <a:xfrm>
            <a:off x="8788400" y="3486150"/>
            <a:ext cx="2695575" cy="0"/>
          </a:xfrm>
          <a:prstGeom prst="line">
            <a:avLst/>
          </a:prstGeom>
          <a:solidFill>
            <a:schemeClr val="tx2"/>
          </a:solidFill>
          <a:ln w="76200" cap="rnd">
            <a:solidFill>
              <a:srgbClr val="40B7DD"/>
            </a:solidFill>
            <a:round/>
          </a:ln>
        </p:spPr>
        <p:style>
          <a:lnRef idx="1">
            <a:schemeClr val="accent1"/>
          </a:lnRef>
          <a:fillRef idx="0">
            <a:schemeClr val="accent1"/>
          </a:fillRef>
          <a:effectRef idx="0">
            <a:schemeClr val="accent1"/>
          </a:effectRef>
          <a:fontRef idx="minor">
            <a:schemeClr val="tx1"/>
          </a:fontRef>
        </p:style>
      </p:cxnSp>
      <p:sp>
        <p:nvSpPr>
          <p:cNvPr id="46" name="išḷíḍê">
            <a:extLst>
              <a:ext uri="{FF2B5EF4-FFF2-40B4-BE49-F238E27FC236}">
                <a16:creationId xmlns:a16="http://schemas.microsoft.com/office/drawing/2014/main" id="{26144133-FD99-4186-A446-2EFC221CC85F}"/>
              </a:ext>
            </a:extLst>
          </p:cNvPr>
          <p:cNvSpPr/>
          <p:nvPr/>
        </p:nvSpPr>
        <p:spPr>
          <a:xfrm>
            <a:off x="10086975" y="5373688"/>
            <a:ext cx="209550" cy="209550"/>
          </a:xfrm>
          <a:prstGeom prst="ellipse">
            <a:avLst/>
          </a:prstGeom>
          <a:solidFill>
            <a:srgbClr val="40B7DD"/>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defTabSz="913765" eaLnBrk="1" fontAlgn="auto" hangingPunct="1">
              <a:spcBef>
                <a:spcPts val="0"/>
              </a:spcBef>
              <a:spcAft>
                <a:spcPts val="0"/>
              </a:spcAft>
              <a:defRPr/>
            </a:pPr>
            <a:endParaRPr lang="zh-CN" altLang="en-US" sz="2000" b="1" dirty="0">
              <a:solidFill>
                <a:schemeClr val="bg1"/>
              </a:solidFill>
            </a:endParaRPr>
          </a:p>
        </p:txBody>
      </p:sp>
      <p:sp>
        <p:nvSpPr>
          <p:cNvPr id="27661" name="îśľiḑé">
            <a:extLst>
              <a:ext uri="{FF2B5EF4-FFF2-40B4-BE49-F238E27FC236}">
                <a16:creationId xmlns:a16="http://schemas.microsoft.com/office/drawing/2014/main" id="{BDEDE5EF-AE76-446E-B5E2-F2E6B8C4CB45}"/>
              </a:ext>
            </a:extLst>
          </p:cNvPr>
          <p:cNvSpPr txBox="1">
            <a:spLocks noChangeArrowheads="1"/>
          </p:cNvSpPr>
          <p:nvPr/>
        </p:nvSpPr>
        <p:spPr bwMode="auto">
          <a:xfrm>
            <a:off x="9525000" y="5830888"/>
            <a:ext cx="13350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0413">
              <a:defRPr>
                <a:solidFill>
                  <a:schemeClr val="tx1"/>
                </a:solidFill>
                <a:latin typeface="等线" panose="02010600030101010101" pitchFamily="2" charset="-122"/>
                <a:ea typeface="思源黑体 CN Regular" panose="020B0500000000000000"/>
                <a:cs typeface="思源黑体 CN Regular" panose="020B0500000000000000"/>
              </a:defRPr>
            </a:lvl1pPr>
            <a:lvl2pPr marL="742950" indent="-285750" defTabSz="760413">
              <a:defRPr>
                <a:solidFill>
                  <a:schemeClr val="tx1"/>
                </a:solidFill>
                <a:latin typeface="等线" panose="02010600030101010101" pitchFamily="2" charset="-122"/>
                <a:ea typeface="思源黑体 CN Regular" panose="020B0500000000000000"/>
                <a:cs typeface="思源黑体 CN Regular" panose="020B0500000000000000"/>
              </a:defRPr>
            </a:lvl2pPr>
            <a:lvl3pPr marL="1143000" indent="-228600" defTabSz="760413">
              <a:defRPr>
                <a:solidFill>
                  <a:schemeClr val="tx1"/>
                </a:solidFill>
                <a:latin typeface="等线" panose="02010600030101010101" pitchFamily="2" charset="-122"/>
                <a:ea typeface="思源黑体 CN Regular" panose="020B0500000000000000"/>
                <a:cs typeface="思源黑体 CN Regular" panose="020B0500000000000000"/>
              </a:defRPr>
            </a:lvl3pPr>
            <a:lvl4pPr marL="1600200" indent="-228600" defTabSz="760413">
              <a:defRPr>
                <a:solidFill>
                  <a:schemeClr val="tx1"/>
                </a:solidFill>
                <a:latin typeface="等线" panose="02010600030101010101" pitchFamily="2" charset="-122"/>
                <a:ea typeface="思源黑体 CN Regular" panose="020B0500000000000000"/>
                <a:cs typeface="思源黑体 CN Regular" panose="020B0500000000000000"/>
              </a:defRPr>
            </a:lvl4pPr>
            <a:lvl5pPr marL="2057400" indent="-228600" defTabSz="760413">
              <a:defRPr>
                <a:solidFill>
                  <a:schemeClr val="tx1"/>
                </a:solidFill>
                <a:latin typeface="等线" panose="02010600030101010101" pitchFamily="2" charset="-122"/>
                <a:ea typeface="思源黑体 CN Regular" panose="020B0500000000000000"/>
                <a:cs typeface="思源黑体 CN Regular" panose="020B0500000000000000"/>
              </a:defRPr>
            </a:lvl5pPr>
            <a:lvl6pPr marL="2514600" indent="-228600" defTabSz="7604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6pPr>
            <a:lvl7pPr marL="2971800" indent="-228600" defTabSz="7604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7pPr>
            <a:lvl8pPr marL="3429000" indent="-228600" defTabSz="7604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8pPr>
            <a:lvl9pPr marL="3886200" indent="-228600" defTabSz="7604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9pPr>
          </a:lstStyle>
          <a:p>
            <a:pPr algn="ctr" eaLnBrk="1" hangingPunct="1"/>
            <a:r>
              <a:rPr lang="zh-CN" altLang="en-US" sz="2000" b="1">
                <a:solidFill>
                  <a:schemeClr val="bg1"/>
                </a:solidFill>
                <a:latin typeface="微软雅黑" panose="020B0503020204020204" pitchFamily="34" charset="-122"/>
                <a:ea typeface="微软雅黑" panose="020B0503020204020204" pitchFamily="34" charset="-122"/>
                <a:cs typeface="楷体_GB2312"/>
              </a:rPr>
              <a:t>线下验证</a:t>
            </a:r>
          </a:p>
        </p:txBody>
      </p:sp>
      <p:grpSp>
        <p:nvGrpSpPr>
          <p:cNvPr id="27662" name="îṩļiḋê">
            <a:extLst>
              <a:ext uri="{FF2B5EF4-FFF2-40B4-BE49-F238E27FC236}">
                <a16:creationId xmlns:a16="http://schemas.microsoft.com/office/drawing/2014/main" id="{A6D46291-BD08-4576-91A7-35D215AFA40F}"/>
              </a:ext>
            </a:extLst>
          </p:cNvPr>
          <p:cNvGrpSpPr>
            <a:grpSpLocks/>
          </p:cNvGrpSpPr>
          <p:nvPr/>
        </p:nvGrpSpPr>
        <p:grpSpPr bwMode="auto">
          <a:xfrm>
            <a:off x="708025" y="2814638"/>
            <a:ext cx="2081213" cy="1354137"/>
            <a:chOff x="1180853" y="2306269"/>
            <a:chExt cx="2080507" cy="1353842"/>
          </a:xfrm>
        </p:grpSpPr>
        <p:sp>
          <p:nvSpPr>
            <p:cNvPr id="27671" name="îṡḷíḓè">
              <a:extLst>
                <a:ext uri="{FF2B5EF4-FFF2-40B4-BE49-F238E27FC236}">
                  <a16:creationId xmlns:a16="http://schemas.microsoft.com/office/drawing/2014/main" id="{C95B3985-6F75-4916-9632-09F0B704BDAE}"/>
                </a:ext>
              </a:extLst>
            </p:cNvPr>
            <p:cNvSpPr txBox="1">
              <a:spLocks noChangeArrowheads="1"/>
            </p:cNvSpPr>
            <p:nvPr/>
          </p:nvSpPr>
          <p:spPr bwMode="auto">
            <a:xfrm>
              <a:off x="1180853" y="2306269"/>
              <a:ext cx="2080507" cy="414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等线" panose="02010600030101010101" pitchFamily="2" charset="-122"/>
                  <a:ea typeface="思源黑体 CN Regular" panose="020B0500000000000000"/>
                  <a:cs typeface="思源黑体 CN Regular" panose="020B0500000000000000"/>
                </a:defRPr>
              </a:lvl1pPr>
              <a:lvl2pPr marL="742950" indent="-285750">
                <a:defRPr>
                  <a:solidFill>
                    <a:schemeClr val="tx1"/>
                  </a:solidFill>
                  <a:latin typeface="等线" panose="02010600030101010101" pitchFamily="2" charset="-122"/>
                  <a:ea typeface="思源黑体 CN Regular" panose="020B0500000000000000"/>
                  <a:cs typeface="思源黑体 CN Regular" panose="020B0500000000000000"/>
                </a:defRPr>
              </a:lvl2pPr>
              <a:lvl3pPr marL="1143000" indent="-228600">
                <a:defRPr>
                  <a:solidFill>
                    <a:schemeClr val="tx1"/>
                  </a:solidFill>
                  <a:latin typeface="等线" panose="02010600030101010101" pitchFamily="2" charset="-122"/>
                  <a:ea typeface="思源黑体 CN Regular" panose="020B0500000000000000"/>
                  <a:cs typeface="思源黑体 CN Regular" panose="020B0500000000000000"/>
                </a:defRPr>
              </a:lvl3pPr>
              <a:lvl4pPr marL="1600200" indent="-228600">
                <a:defRPr>
                  <a:solidFill>
                    <a:schemeClr val="tx1"/>
                  </a:solidFill>
                  <a:latin typeface="等线" panose="02010600030101010101" pitchFamily="2" charset="-122"/>
                  <a:ea typeface="思源黑体 CN Regular" panose="020B0500000000000000"/>
                  <a:cs typeface="思源黑体 CN Regular" panose="020B0500000000000000"/>
                </a:defRPr>
              </a:lvl4pPr>
              <a:lvl5pPr marL="2057400" indent="-228600">
                <a:defRPr>
                  <a:solidFill>
                    <a:schemeClr val="tx1"/>
                  </a:solidFill>
                  <a:latin typeface="等线" panose="02010600030101010101" pitchFamily="2" charset="-122"/>
                  <a:ea typeface="思源黑体 CN Regular" panose="020B0500000000000000"/>
                  <a:cs typeface="思源黑体 CN Regular" panose="020B0500000000000000"/>
                </a:defRPr>
              </a:lvl5pPr>
              <a:lvl6pPr marL="25146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6pPr>
              <a:lvl7pPr marL="29718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7pPr>
              <a:lvl8pPr marL="34290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8pPr>
              <a:lvl9pPr marL="38862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9pPr>
            </a:lstStyle>
            <a:p>
              <a:pPr eaLnBrk="1" hangingPunct="1"/>
              <a:r>
                <a:rPr lang="zh-CN" altLang="en-US" b="1">
                  <a:solidFill>
                    <a:schemeClr val="bg1"/>
                  </a:solidFill>
                  <a:latin typeface="微软雅黑" panose="020B0503020204020204" pitchFamily="34" charset="-122"/>
                  <a:ea typeface="微软雅黑" panose="020B0503020204020204" pitchFamily="34" charset="-122"/>
                  <a:cs typeface="楷体_GB2312"/>
                </a:rPr>
                <a:t>数据分析</a:t>
              </a:r>
              <a:endParaRPr lang="id-ID" altLang="zh-CN" sz="1400" b="1">
                <a:solidFill>
                  <a:schemeClr val="bg1"/>
                </a:solidFill>
                <a:ea typeface="微软雅黑" panose="020B0503020204020204" pitchFamily="34" charset="-122"/>
                <a:cs typeface="楷体_GB2312"/>
              </a:endParaRPr>
            </a:p>
          </p:txBody>
        </p:sp>
        <p:sp>
          <p:nvSpPr>
            <p:cNvPr id="27672" name="ï$ḻîďè">
              <a:extLst>
                <a:ext uri="{FF2B5EF4-FFF2-40B4-BE49-F238E27FC236}">
                  <a16:creationId xmlns:a16="http://schemas.microsoft.com/office/drawing/2014/main" id="{149D7692-CC7C-4EE0-9313-579E9E65FA73}"/>
                </a:ext>
              </a:extLst>
            </p:cNvPr>
            <p:cNvSpPr>
              <a:spLocks noChangeArrowheads="1"/>
            </p:cNvSpPr>
            <p:nvPr/>
          </p:nvSpPr>
          <p:spPr bwMode="auto">
            <a:xfrm>
              <a:off x="1180853" y="2720516"/>
              <a:ext cx="2080507" cy="939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思源黑体 CN Regular" panose="020B0500000000000000"/>
                  <a:cs typeface="思源黑体 CN Regular" panose="020B0500000000000000"/>
                </a:defRPr>
              </a:lvl1pPr>
              <a:lvl2pPr marL="742950" indent="-285750">
                <a:defRPr>
                  <a:solidFill>
                    <a:schemeClr val="tx1"/>
                  </a:solidFill>
                  <a:latin typeface="等线" panose="02010600030101010101" pitchFamily="2" charset="-122"/>
                  <a:ea typeface="思源黑体 CN Regular" panose="020B0500000000000000"/>
                  <a:cs typeface="思源黑体 CN Regular" panose="020B0500000000000000"/>
                </a:defRPr>
              </a:lvl2pPr>
              <a:lvl3pPr marL="1143000" indent="-228600">
                <a:defRPr>
                  <a:solidFill>
                    <a:schemeClr val="tx1"/>
                  </a:solidFill>
                  <a:latin typeface="等线" panose="02010600030101010101" pitchFamily="2" charset="-122"/>
                  <a:ea typeface="思源黑体 CN Regular" panose="020B0500000000000000"/>
                  <a:cs typeface="思源黑体 CN Regular" panose="020B0500000000000000"/>
                </a:defRPr>
              </a:lvl3pPr>
              <a:lvl4pPr marL="1600200" indent="-228600">
                <a:defRPr>
                  <a:solidFill>
                    <a:schemeClr val="tx1"/>
                  </a:solidFill>
                  <a:latin typeface="等线" panose="02010600030101010101" pitchFamily="2" charset="-122"/>
                  <a:ea typeface="思源黑体 CN Regular" panose="020B0500000000000000"/>
                  <a:cs typeface="思源黑体 CN Regular" panose="020B0500000000000000"/>
                </a:defRPr>
              </a:lvl4pPr>
              <a:lvl5pPr marL="2057400" indent="-228600">
                <a:defRPr>
                  <a:solidFill>
                    <a:schemeClr val="tx1"/>
                  </a:solidFill>
                  <a:latin typeface="等线" panose="02010600030101010101" pitchFamily="2" charset="-122"/>
                  <a:ea typeface="思源黑体 CN Regular" panose="020B0500000000000000"/>
                  <a:cs typeface="思源黑体 CN Regular" panose="020B0500000000000000"/>
                </a:defRPr>
              </a:lvl5pPr>
              <a:lvl6pPr marL="25146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6pPr>
              <a:lvl7pPr marL="29718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7pPr>
              <a:lvl8pPr marL="34290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8pPr>
              <a:lvl9pPr marL="38862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9pPr>
            </a:lstStyle>
            <a:p>
              <a:pPr eaLnBrk="1" hangingPunct="1">
                <a:lnSpc>
                  <a:spcPct val="150000"/>
                </a:lnSpc>
              </a:pPr>
              <a:r>
                <a:rPr lang="en-US" altLang="zh-CN" sz="1600" b="1">
                  <a:solidFill>
                    <a:srgbClr val="E68700"/>
                  </a:solidFill>
                  <a:latin typeface="微软雅黑" panose="020B0503020204020204" pitchFamily="34" charset="-122"/>
                  <a:ea typeface="微软雅黑" panose="020B0503020204020204" pitchFamily="34" charset="-122"/>
                  <a:cs typeface="楷体_GB2312"/>
                </a:rPr>
                <a:t>EDA</a:t>
              </a:r>
              <a:endParaRPr lang="en-US" altLang="zh-CN" sz="1600">
                <a:solidFill>
                  <a:srgbClr val="E68700"/>
                </a:solidFill>
                <a:ea typeface="微软雅黑" panose="020B0503020204020204" pitchFamily="34" charset="-122"/>
                <a:cs typeface="楷体_GB2312"/>
              </a:endParaRPr>
            </a:p>
          </p:txBody>
        </p:sp>
      </p:grpSp>
      <p:sp>
        <p:nvSpPr>
          <p:cNvPr id="27663" name="iṣḷiḓê">
            <a:extLst>
              <a:ext uri="{FF2B5EF4-FFF2-40B4-BE49-F238E27FC236}">
                <a16:creationId xmlns:a16="http://schemas.microsoft.com/office/drawing/2014/main" id="{FB39FE3A-706E-46D0-A45E-81415D4421CB}"/>
              </a:ext>
            </a:extLst>
          </p:cNvPr>
          <p:cNvSpPr txBox="1">
            <a:spLocks noChangeArrowheads="1"/>
          </p:cNvSpPr>
          <p:nvPr/>
        </p:nvSpPr>
        <p:spPr bwMode="auto">
          <a:xfrm>
            <a:off x="3270250" y="2468563"/>
            <a:ext cx="2081213"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760413">
              <a:defRPr>
                <a:solidFill>
                  <a:schemeClr val="tx1"/>
                </a:solidFill>
                <a:latin typeface="等线" panose="02010600030101010101" pitchFamily="2" charset="-122"/>
                <a:ea typeface="思源黑体 CN Regular" panose="020B0500000000000000"/>
                <a:cs typeface="思源黑体 CN Regular" panose="020B0500000000000000"/>
              </a:defRPr>
            </a:lvl1pPr>
            <a:lvl2pPr marL="742950" indent="-285750" defTabSz="760413">
              <a:defRPr>
                <a:solidFill>
                  <a:schemeClr val="tx1"/>
                </a:solidFill>
                <a:latin typeface="等线" panose="02010600030101010101" pitchFamily="2" charset="-122"/>
                <a:ea typeface="思源黑体 CN Regular" panose="020B0500000000000000"/>
                <a:cs typeface="思源黑体 CN Regular" panose="020B0500000000000000"/>
              </a:defRPr>
            </a:lvl2pPr>
            <a:lvl3pPr marL="1143000" indent="-228600" defTabSz="760413">
              <a:defRPr>
                <a:solidFill>
                  <a:schemeClr val="tx1"/>
                </a:solidFill>
                <a:latin typeface="等线" panose="02010600030101010101" pitchFamily="2" charset="-122"/>
                <a:ea typeface="思源黑体 CN Regular" panose="020B0500000000000000"/>
                <a:cs typeface="思源黑体 CN Regular" panose="020B0500000000000000"/>
              </a:defRPr>
            </a:lvl3pPr>
            <a:lvl4pPr marL="1600200" indent="-228600" defTabSz="760413">
              <a:defRPr>
                <a:solidFill>
                  <a:schemeClr val="tx1"/>
                </a:solidFill>
                <a:latin typeface="等线" panose="02010600030101010101" pitchFamily="2" charset="-122"/>
                <a:ea typeface="思源黑体 CN Regular" panose="020B0500000000000000"/>
                <a:cs typeface="思源黑体 CN Regular" panose="020B0500000000000000"/>
              </a:defRPr>
            </a:lvl4pPr>
            <a:lvl5pPr marL="2057400" indent="-228600" defTabSz="760413">
              <a:defRPr>
                <a:solidFill>
                  <a:schemeClr val="tx1"/>
                </a:solidFill>
                <a:latin typeface="等线" panose="02010600030101010101" pitchFamily="2" charset="-122"/>
                <a:ea typeface="思源黑体 CN Regular" panose="020B0500000000000000"/>
                <a:cs typeface="思源黑体 CN Regular" panose="020B0500000000000000"/>
              </a:defRPr>
            </a:lvl5pPr>
            <a:lvl6pPr marL="2514600" indent="-228600" defTabSz="7604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6pPr>
            <a:lvl7pPr marL="2971800" indent="-228600" defTabSz="7604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7pPr>
            <a:lvl8pPr marL="3429000" indent="-228600" defTabSz="7604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8pPr>
            <a:lvl9pPr marL="3886200" indent="-228600" defTabSz="7604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9pPr>
          </a:lstStyle>
          <a:p>
            <a:pPr algn="ctr" eaLnBrk="1" hangingPunct="1"/>
            <a:r>
              <a:rPr lang="zh-CN" altLang="en-US" b="1">
                <a:solidFill>
                  <a:schemeClr val="bg1"/>
                </a:solidFill>
                <a:latin typeface="微软雅黑" panose="020B0503020204020204" pitchFamily="34" charset="-122"/>
                <a:ea typeface="微软雅黑" panose="020B0503020204020204" pitchFamily="34" charset="-122"/>
                <a:cs typeface="楷体_GB2312"/>
              </a:rPr>
              <a:t>特征工程</a:t>
            </a:r>
          </a:p>
        </p:txBody>
      </p:sp>
      <p:sp>
        <p:nvSpPr>
          <p:cNvPr id="27664" name="îšḻíďè">
            <a:extLst>
              <a:ext uri="{FF2B5EF4-FFF2-40B4-BE49-F238E27FC236}">
                <a16:creationId xmlns:a16="http://schemas.microsoft.com/office/drawing/2014/main" id="{1D5A9418-79AC-4334-A3DF-F395839F87C4}"/>
              </a:ext>
            </a:extLst>
          </p:cNvPr>
          <p:cNvSpPr txBox="1">
            <a:spLocks noChangeArrowheads="1"/>
          </p:cNvSpPr>
          <p:nvPr/>
        </p:nvSpPr>
        <p:spPr bwMode="auto">
          <a:xfrm>
            <a:off x="6127750" y="2117725"/>
            <a:ext cx="2079625"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760413">
              <a:defRPr>
                <a:solidFill>
                  <a:schemeClr val="tx1"/>
                </a:solidFill>
                <a:latin typeface="等线" panose="02010600030101010101" pitchFamily="2" charset="-122"/>
                <a:ea typeface="思源黑体 CN Regular" panose="020B0500000000000000"/>
                <a:cs typeface="思源黑体 CN Regular" panose="020B0500000000000000"/>
              </a:defRPr>
            </a:lvl1pPr>
            <a:lvl2pPr marL="742950" indent="-285750" defTabSz="760413">
              <a:defRPr>
                <a:solidFill>
                  <a:schemeClr val="tx1"/>
                </a:solidFill>
                <a:latin typeface="等线" panose="02010600030101010101" pitchFamily="2" charset="-122"/>
                <a:ea typeface="思源黑体 CN Regular" panose="020B0500000000000000"/>
                <a:cs typeface="思源黑体 CN Regular" panose="020B0500000000000000"/>
              </a:defRPr>
            </a:lvl2pPr>
            <a:lvl3pPr marL="1143000" indent="-228600" defTabSz="760413">
              <a:defRPr>
                <a:solidFill>
                  <a:schemeClr val="tx1"/>
                </a:solidFill>
                <a:latin typeface="等线" panose="02010600030101010101" pitchFamily="2" charset="-122"/>
                <a:ea typeface="思源黑体 CN Regular" panose="020B0500000000000000"/>
                <a:cs typeface="思源黑体 CN Regular" panose="020B0500000000000000"/>
              </a:defRPr>
            </a:lvl3pPr>
            <a:lvl4pPr marL="1600200" indent="-228600" defTabSz="760413">
              <a:defRPr>
                <a:solidFill>
                  <a:schemeClr val="tx1"/>
                </a:solidFill>
                <a:latin typeface="等线" panose="02010600030101010101" pitchFamily="2" charset="-122"/>
                <a:ea typeface="思源黑体 CN Regular" panose="020B0500000000000000"/>
                <a:cs typeface="思源黑体 CN Regular" panose="020B0500000000000000"/>
              </a:defRPr>
            </a:lvl4pPr>
            <a:lvl5pPr marL="2057400" indent="-228600" defTabSz="760413">
              <a:defRPr>
                <a:solidFill>
                  <a:schemeClr val="tx1"/>
                </a:solidFill>
                <a:latin typeface="等线" panose="02010600030101010101" pitchFamily="2" charset="-122"/>
                <a:ea typeface="思源黑体 CN Regular" panose="020B0500000000000000"/>
                <a:cs typeface="思源黑体 CN Regular" panose="020B0500000000000000"/>
              </a:defRPr>
            </a:lvl5pPr>
            <a:lvl6pPr marL="2514600" indent="-228600" defTabSz="7604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6pPr>
            <a:lvl7pPr marL="2971800" indent="-228600" defTabSz="7604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7pPr>
            <a:lvl8pPr marL="3429000" indent="-228600" defTabSz="7604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8pPr>
            <a:lvl9pPr marL="3886200" indent="-228600" defTabSz="7604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9pPr>
          </a:lstStyle>
          <a:p>
            <a:pPr algn="ctr" eaLnBrk="1" hangingPunct="1"/>
            <a:r>
              <a:rPr lang="zh-CN" altLang="en-US" b="1">
                <a:solidFill>
                  <a:schemeClr val="bg1"/>
                </a:solidFill>
                <a:latin typeface="微软雅黑" panose="020B0503020204020204" pitchFamily="34" charset="-122"/>
                <a:ea typeface="微软雅黑" panose="020B0503020204020204" pitchFamily="34" charset="-122"/>
                <a:cs typeface="楷体_GB2312"/>
              </a:rPr>
              <a:t>模型训练</a:t>
            </a:r>
          </a:p>
        </p:txBody>
      </p:sp>
      <p:grpSp>
        <p:nvGrpSpPr>
          <p:cNvPr id="27665" name="ïSļïḓé">
            <a:extLst>
              <a:ext uri="{FF2B5EF4-FFF2-40B4-BE49-F238E27FC236}">
                <a16:creationId xmlns:a16="http://schemas.microsoft.com/office/drawing/2014/main" id="{E0DE5188-FEFB-452D-97F1-18F9A244B047}"/>
              </a:ext>
            </a:extLst>
          </p:cNvPr>
          <p:cNvGrpSpPr>
            <a:grpSpLocks/>
          </p:cNvGrpSpPr>
          <p:nvPr/>
        </p:nvGrpSpPr>
        <p:grpSpPr bwMode="auto">
          <a:xfrm>
            <a:off x="8983663" y="1773238"/>
            <a:ext cx="2144712" cy="1354137"/>
            <a:chOff x="3384415" y="1910613"/>
            <a:chExt cx="2143608" cy="1353839"/>
          </a:xfrm>
        </p:grpSpPr>
        <p:sp>
          <p:nvSpPr>
            <p:cNvPr id="27669" name="ïšḷidê">
              <a:extLst>
                <a:ext uri="{FF2B5EF4-FFF2-40B4-BE49-F238E27FC236}">
                  <a16:creationId xmlns:a16="http://schemas.microsoft.com/office/drawing/2014/main" id="{676D99F7-8468-49F3-A045-EB14FAD22263}"/>
                </a:ext>
              </a:extLst>
            </p:cNvPr>
            <p:cNvSpPr txBox="1">
              <a:spLocks noChangeArrowheads="1"/>
            </p:cNvSpPr>
            <p:nvPr/>
          </p:nvSpPr>
          <p:spPr bwMode="auto">
            <a:xfrm>
              <a:off x="3447516" y="1910613"/>
              <a:ext cx="2080507" cy="414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760413">
                <a:defRPr>
                  <a:solidFill>
                    <a:schemeClr val="tx1"/>
                  </a:solidFill>
                  <a:latin typeface="等线" panose="02010600030101010101" pitchFamily="2" charset="-122"/>
                  <a:ea typeface="思源黑体 CN Regular" panose="020B0500000000000000"/>
                  <a:cs typeface="思源黑体 CN Regular" panose="020B0500000000000000"/>
                </a:defRPr>
              </a:lvl1pPr>
              <a:lvl2pPr marL="742950" indent="-285750" defTabSz="760413">
                <a:defRPr>
                  <a:solidFill>
                    <a:schemeClr val="tx1"/>
                  </a:solidFill>
                  <a:latin typeface="等线" panose="02010600030101010101" pitchFamily="2" charset="-122"/>
                  <a:ea typeface="思源黑体 CN Regular" panose="020B0500000000000000"/>
                  <a:cs typeface="思源黑体 CN Regular" panose="020B0500000000000000"/>
                </a:defRPr>
              </a:lvl2pPr>
              <a:lvl3pPr marL="1143000" indent="-228600" defTabSz="760413">
                <a:defRPr>
                  <a:solidFill>
                    <a:schemeClr val="tx1"/>
                  </a:solidFill>
                  <a:latin typeface="等线" panose="02010600030101010101" pitchFamily="2" charset="-122"/>
                  <a:ea typeface="思源黑体 CN Regular" panose="020B0500000000000000"/>
                  <a:cs typeface="思源黑体 CN Regular" panose="020B0500000000000000"/>
                </a:defRPr>
              </a:lvl3pPr>
              <a:lvl4pPr marL="1600200" indent="-228600" defTabSz="760413">
                <a:defRPr>
                  <a:solidFill>
                    <a:schemeClr val="tx1"/>
                  </a:solidFill>
                  <a:latin typeface="等线" panose="02010600030101010101" pitchFamily="2" charset="-122"/>
                  <a:ea typeface="思源黑体 CN Regular" panose="020B0500000000000000"/>
                  <a:cs typeface="思源黑体 CN Regular" panose="020B0500000000000000"/>
                </a:defRPr>
              </a:lvl4pPr>
              <a:lvl5pPr marL="2057400" indent="-228600" defTabSz="760413">
                <a:defRPr>
                  <a:solidFill>
                    <a:schemeClr val="tx1"/>
                  </a:solidFill>
                  <a:latin typeface="等线" panose="02010600030101010101" pitchFamily="2" charset="-122"/>
                  <a:ea typeface="思源黑体 CN Regular" panose="020B0500000000000000"/>
                  <a:cs typeface="思源黑体 CN Regular" panose="020B0500000000000000"/>
                </a:defRPr>
              </a:lvl5pPr>
              <a:lvl6pPr marL="2514600" indent="-228600" defTabSz="7604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6pPr>
              <a:lvl7pPr marL="2971800" indent="-228600" defTabSz="7604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7pPr>
              <a:lvl8pPr marL="3429000" indent="-228600" defTabSz="7604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8pPr>
              <a:lvl9pPr marL="3886200" indent="-228600" defTabSz="7604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9pPr>
            </a:lstStyle>
            <a:p>
              <a:pPr algn="ctr" eaLnBrk="1" hangingPunct="1"/>
              <a:r>
                <a:rPr lang="zh-CN" altLang="en-US" b="1">
                  <a:solidFill>
                    <a:schemeClr val="bg1"/>
                  </a:solidFill>
                  <a:latin typeface="微软雅黑" panose="020B0503020204020204" pitchFamily="34" charset="-122"/>
                  <a:ea typeface="微软雅黑" panose="020B0503020204020204" pitchFamily="34" charset="-122"/>
                  <a:cs typeface="楷体_GB2312"/>
                </a:rPr>
                <a:t>线下验证</a:t>
              </a:r>
            </a:p>
          </p:txBody>
        </p:sp>
        <p:sp>
          <p:nvSpPr>
            <p:cNvPr id="27670" name="íṣ1íḍê">
              <a:extLst>
                <a:ext uri="{FF2B5EF4-FFF2-40B4-BE49-F238E27FC236}">
                  <a16:creationId xmlns:a16="http://schemas.microsoft.com/office/drawing/2014/main" id="{BED0A052-71FE-415B-987D-BD5A843C5DE3}"/>
                </a:ext>
              </a:extLst>
            </p:cNvPr>
            <p:cNvSpPr>
              <a:spLocks noChangeArrowheads="1"/>
            </p:cNvSpPr>
            <p:nvPr/>
          </p:nvSpPr>
          <p:spPr bwMode="auto">
            <a:xfrm>
              <a:off x="3384415" y="2325391"/>
              <a:ext cx="2080507" cy="939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0413">
                <a:defRPr>
                  <a:solidFill>
                    <a:schemeClr val="tx1"/>
                  </a:solidFill>
                  <a:latin typeface="等线" panose="02010600030101010101" pitchFamily="2" charset="-122"/>
                  <a:ea typeface="思源黑体 CN Regular" panose="020B0500000000000000"/>
                  <a:cs typeface="思源黑体 CN Regular" panose="020B0500000000000000"/>
                </a:defRPr>
              </a:lvl1pPr>
              <a:lvl2pPr marL="742950" indent="-285750" defTabSz="760413">
                <a:defRPr>
                  <a:solidFill>
                    <a:schemeClr val="tx1"/>
                  </a:solidFill>
                  <a:latin typeface="等线" panose="02010600030101010101" pitchFamily="2" charset="-122"/>
                  <a:ea typeface="思源黑体 CN Regular" panose="020B0500000000000000"/>
                  <a:cs typeface="思源黑体 CN Regular" panose="020B0500000000000000"/>
                </a:defRPr>
              </a:lvl2pPr>
              <a:lvl3pPr marL="1143000" indent="-228600" defTabSz="760413">
                <a:defRPr>
                  <a:solidFill>
                    <a:schemeClr val="tx1"/>
                  </a:solidFill>
                  <a:latin typeface="等线" panose="02010600030101010101" pitchFamily="2" charset="-122"/>
                  <a:ea typeface="思源黑体 CN Regular" panose="020B0500000000000000"/>
                  <a:cs typeface="思源黑体 CN Regular" panose="020B0500000000000000"/>
                </a:defRPr>
              </a:lvl3pPr>
              <a:lvl4pPr marL="1600200" indent="-228600" defTabSz="760413">
                <a:defRPr>
                  <a:solidFill>
                    <a:schemeClr val="tx1"/>
                  </a:solidFill>
                  <a:latin typeface="等线" panose="02010600030101010101" pitchFamily="2" charset="-122"/>
                  <a:ea typeface="思源黑体 CN Regular" panose="020B0500000000000000"/>
                  <a:cs typeface="思源黑体 CN Regular" panose="020B0500000000000000"/>
                </a:defRPr>
              </a:lvl4pPr>
              <a:lvl5pPr marL="2057400" indent="-228600" defTabSz="760413">
                <a:defRPr>
                  <a:solidFill>
                    <a:schemeClr val="tx1"/>
                  </a:solidFill>
                  <a:latin typeface="等线" panose="02010600030101010101" pitchFamily="2" charset="-122"/>
                  <a:ea typeface="思源黑体 CN Regular" panose="020B0500000000000000"/>
                  <a:cs typeface="思源黑体 CN Regular" panose="020B0500000000000000"/>
                </a:defRPr>
              </a:lvl5pPr>
              <a:lvl6pPr marL="2514600" indent="-228600" defTabSz="7604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6pPr>
              <a:lvl7pPr marL="2971800" indent="-228600" defTabSz="7604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7pPr>
              <a:lvl8pPr marL="3429000" indent="-228600" defTabSz="7604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8pPr>
              <a:lvl9pPr marL="3886200" indent="-228600" defTabSz="7604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9pPr>
            </a:lstStyle>
            <a:p>
              <a:pPr algn="ctr" eaLnBrk="1" hangingPunct="1"/>
              <a:r>
                <a:rPr lang="en-US" altLang="zh-CN" sz="1600" b="1">
                  <a:solidFill>
                    <a:srgbClr val="40B7DD"/>
                  </a:solidFill>
                  <a:latin typeface="微软雅黑" panose="020B0503020204020204" pitchFamily="34" charset="-122"/>
                  <a:ea typeface="微软雅黑" panose="020B0503020204020204" pitchFamily="34" charset="-122"/>
                  <a:cs typeface="楷体_GB2312"/>
                </a:rPr>
                <a:t>BadCase</a:t>
              </a:r>
              <a:endParaRPr lang="zh-CN" altLang="en-US" sz="1600" b="1">
                <a:solidFill>
                  <a:srgbClr val="40B7DD"/>
                </a:solidFill>
                <a:latin typeface="微软雅黑" panose="020B0503020204020204" pitchFamily="34" charset="-122"/>
                <a:ea typeface="微软雅黑" panose="020B0503020204020204" pitchFamily="34" charset="-122"/>
                <a:cs typeface="楷体_GB2312"/>
              </a:endParaRPr>
            </a:p>
          </p:txBody>
        </p:sp>
      </p:grpSp>
      <p:grpSp>
        <p:nvGrpSpPr>
          <p:cNvPr id="27666" name="iś1ïḑé">
            <a:extLst>
              <a:ext uri="{FF2B5EF4-FFF2-40B4-BE49-F238E27FC236}">
                <a16:creationId xmlns:a16="http://schemas.microsoft.com/office/drawing/2014/main" id="{46E0ED3B-51AD-477C-A389-08BBF750FDC8}"/>
              </a:ext>
            </a:extLst>
          </p:cNvPr>
          <p:cNvGrpSpPr>
            <a:grpSpLocks/>
          </p:cNvGrpSpPr>
          <p:nvPr/>
        </p:nvGrpSpPr>
        <p:grpSpPr bwMode="auto">
          <a:xfrm>
            <a:off x="3876675" y="5373688"/>
            <a:ext cx="1335088" cy="887412"/>
            <a:chOff x="4127090" y="4865371"/>
            <a:chExt cx="1334135" cy="887789"/>
          </a:xfrm>
        </p:grpSpPr>
        <p:sp>
          <p:nvSpPr>
            <p:cNvPr id="54" name="iṡļîḓê">
              <a:extLst>
                <a:ext uri="{FF2B5EF4-FFF2-40B4-BE49-F238E27FC236}">
                  <a16:creationId xmlns:a16="http://schemas.microsoft.com/office/drawing/2014/main" id="{20685FD4-1A8E-4012-B877-EAB04A459DDB}"/>
                </a:ext>
              </a:extLst>
            </p:cNvPr>
            <p:cNvSpPr/>
            <p:nvPr/>
          </p:nvSpPr>
          <p:spPr>
            <a:xfrm>
              <a:off x="4731496" y="4865371"/>
              <a:ext cx="210986" cy="209639"/>
            </a:xfrm>
            <a:prstGeom prst="ellipse">
              <a:avLst/>
            </a:prstGeom>
            <a:solidFill>
              <a:schemeClr val="accent5">
                <a:lumMod val="75000"/>
              </a:schemeClr>
            </a:solidFill>
            <a:ln w="12700" cap="rnd">
              <a:solidFill>
                <a:schemeClr val="accent5">
                  <a:lumMod val="75000"/>
                </a:schemeClr>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defTabSz="913765" eaLnBrk="1" fontAlgn="auto" hangingPunct="1">
                <a:spcBef>
                  <a:spcPts val="0"/>
                </a:spcBef>
                <a:spcAft>
                  <a:spcPts val="0"/>
                </a:spcAft>
                <a:defRPr/>
              </a:pPr>
              <a:endParaRPr lang="zh-CN" altLang="en-US" sz="2000" b="1" dirty="0">
                <a:solidFill>
                  <a:schemeClr val="bg1"/>
                </a:solidFill>
              </a:endParaRPr>
            </a:p>
          </p:txBody>
        </p:sp>
        <p:sp>
          <p:nvSpPr>
            <p:cNvPr id="27668" name="ïśľíḓê">
              <a:extLst>
                <a:ext uri="{FF2B5EF4-FFF2-40B4-BE49-F238E27FC236}">
                  <a16:creationId xmlns:a16="http://schemas.microsoft.com/office/drawing/2014/main" id="{3CF8B386-FA3D-466C-A6A3-ECB76275C50D}"/>
                </a:ext>
              </a:extLst>
            </p:cNvPr>
            <p:cNvSpPr txBox="1">
              <a:spLocks noChangeArrowheads="1"/>
            </p:cNvSpPr>
            <p:nvPr/>
          </p:nvSpPr>
          <p:spPr bwMode="auto">
            <a:xfrm>
              <a:off x="4127090" y="5353050"/>
              <a:ext cx="133413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0413">
                <a:defRPr>
                  <a:solidFill>
                    <a:schemeClr val="tx1"/>
                  </a:solidFill>
                  <a:latin typeface="等线" panose="02010600030101010101" pitchFamily="2" charset="-122"/>
                  <a:ea typeface="思源黑体 CN Regular" panose="020B0500000000000000"/>
                  <a:cs typeface="思源黑体 CN Regular" panose="020B0500000000000000"/>
                </a:defRPr>
              </a:lvl1pPr>
              <a:lvl2pPr marL="742950" indent="-285750" defTabSz="760413">
                <a:defRPr>
                  <a:solidFill>
                    <a:schemeClr val="tx1"/>
                  </a:solidFill>
                  <a:latin typeface="等线" panose="02010600030101010101" pitchFamily="2" charset="-122"/>
                  <a:ea typeface="思源黑体 CN Regular" panose="020B0500000000000000"/>
                  <a:cs typeface="思源黑体 CN Regular" panose="020B0500000000000000"/>
                </a:defRPr>
              </a:lvl2pPr>
              <a:lvl3pPr marL="1143000" indent="-228600" defTabSz="760413">
                <a:defRPr>
                  <a:solidFill>
                    <a:schemeClr val="tx1"/>
                  </a:solidFill>
                  <a:latin typeface="等线" panose="02010600030101010101" pitchFamily="2" charset="-122"/>
                  <a:ea typeface="思源黑体 CN Regular" panose="020B0500000000000000"/>
                  <a:cs typeface="思源黑体 CN Regular" panose="020B0500000000000000"/>
                </a:defRPr>
              </a:lvl3pPr>
              <a:lvl4pPr marL="1600200" indent="-228600" defTabSz="760413">
                <a:defRPr>
                  <a:solidFill>
                    <a:schemeClr val="tx1"/>
                  </a:solidFill>
                  <a:latin typeface="等线" panose="02010600030101010101" pitchFamily="2" charset="-122"/>
                  <a:ea typeface="思源黑体 CN Regular" panose="020B0500000000000000"/>
                  <a:cs typeface="思源黑体 CN Regular" panose="020B0500000000000000"/>
                </a:defRPr>
              </a:lvl4pPr>
              <a:lvl5pPr marL="2057400" indent="-228600" defTabSz="760413">
                <a:defRPr>
                  <a:solidFill>
                    <a:schemeClr val="tx1"/>
                  </a:solidFill>
                  <a:latin typeface="等线" panose="02010600030101010101" pitchFamily="2" charset="-122"/>
                  <a:ea typeface="思源黑体 CN Regular" panose="020B0500000000000000"/>
                  <a:cs typeface="思源黑体 CN Regular" panose="020B0500000000000000"/>
                </a:defRPr>
              </a:lvl5pPr>
              <a:lvl6pPr marL="2514600" indent="-228600" defTabSz="7604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6pPr>
              <a:lvl7pPr marL="2971800" indent="-228600" defTabSz="7604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7pPr>
              <a:lvl8pPr marL="3429000" indent="-228600" defTabSz="7604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8pPr>
              <a:lvl9pPr marL="3886200" indent="-228600" defTabSz="7604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9pPr>
            </a:lstStyle>
            <a:p>
              <a:pPr algn="ctr" eaLnBrk="1" hangingPunct="1"/>
              <a:r>
                <a:rPr lang="zh-CN" altLang="en-US" sz="2000" b="1">
                  <a:solidFill>
                    <a:schemeClr val="bg1"/>
                  </a:solidFill>
                  <a:latin typeface="微软雅黑" panose="020B0503020204020204" pitchFamily="34" charset="-122"/>
                  <a:ea typeface="微软雅黑" panose="020B0503020204020204" pitchFamily="34" charset="-122"/>
                  <a:cs typeface="楷体_GB2312"/>
                </a:rPr>
                <a:t>特征工程</a:t>
              </a:r>
            </a:p>
          </p:txBody>
        </p:sp>
      </p:grpSp>
      <p:sp>
        <p:nvSpPr>
          <p:cNvPr id="27" name="矩形 26">
            <a:extLst>
              <a:ext uri="{FF2B5EF4-FFF2-40B4-BE49-F238E27FC236}">
                <a16:creationId xmlns:a16="http://schemas.microsoft.com/office/drawing/2014/main" id="{1C753F8B-531C-FD48-9FCE-02326D5599D7}"/>
              </a:ext>
            </a:extLst>
          </p:cNvPr>
          <p:cNvSpPr/>
          <p:nvPr/>
        </p:nvSpPr>
        <p:spPr>
          <a:xfrm>
            <a:off x="14108" y="6469619"/>
            <a:ext cx="1800493" cy="369332"/>
          </a:xfrm>
          <a:prstGeom prst="rect">
            <a:avLst/>
          </a:prstGeom>
        </p:spPr>
        <p:txBody>
          <a:bodyPr wrap="none">
            <a:spAutoFit/>
          </a:bodyPr>
          <a:lstStyle/>
          <a:p>
            <a:pPr algn="ctr" defTabSz="761807"/>
            <a:r>
              <a:rPr lang="zh-CN" altLang="en-US" b="1" dirty="0">
                <a:solidFill>
                  <a:schemeClr val="bg1"/>
                </a:solidFill>
                <a:latin typeface="微软雅黑" panose="020B0503020204020204" pitchFamily="34" charset="-122"/>
                <a:ea typeface="微软雅黑" panose="020B0503020204020204" pitchFamily="34" charset="-122"/>
                <a:cs typeface="楷体_GB2312"/>
              </a:rPr>
              <a:t>多找工具去复用</a:t>
            </a:r>
          </a:p>
        </p:txBody>
      </p:sp>
      <p:sp>
        <p:nvSpPr>
          <p:cNvPr id="28" name="矩形 27">
            <a:extLst>
              <a:ext uri="{FF2B5EF4-FFF2-40B4-BE49-F238E27FC236}">
                <a16:creationId xmlns:a16="http://schemas.microsoft.com/office/drawing/2014/main" id="{66199F64-9428-A84E-8D36-352F4DFFF3D7}"/>
              </a:ext>
            </a:extLst>
          </p:cNvPr>
          <p:cNvSpPr/>
          <p:nvPr/>
        </p:nvSpPr>
        <p:spPr>
          <a:xfrm>
            <a:off x="1951831" y="6469619"/>
            <a:ext cx="1808508" cy="369332"/>
          </a:xfrm>
          <a:prstGeom prst="rect">
            <a:avLst/>
          </a:prstGeom>
        </p:spPr>
        <p:txBody>
          <a:bodyPr wrap="none">
            <a:spAutoFit/>
          </a:bodyPr>
          <a:lstStyle/>
          <a:p>
            <a:pPr algn="ctr" defTabSz="761807"/>
            <a:r>
              <a:rPr lang="en-US" altLang="zh-CN" b="1" dirty="0">
                <a:solidFill>
                  <a:schemeClr val="bg1"/>
                </a:solidFill>
                <a:latin typeface="微软雅黑" panose="020B0503020204020204" pitchFamily="34" charset="-122"/>
                <a:ea typeface="微软雅黑" panose="020B0503020204020204" pitchFamily="34" charset="-122"/>
                <a:cs typeface="楷体_GB2312"/>
              </a:rPr>
              <a:t>Pipeline</a:t>
            </a:r>
            <a:r>
              <a:rPr lang="zh-CN" altLang="en-US" b="1" dirty="0">
                <a:solidFill>
                  <a:schemeClr val="bg1"/>
                </a:solidFill>
                <a:latin typeface="微软雅黑" panose="020B0503020204020204" pitchFamily="34" charset="-122"/>
                <a:ea typeface="微软雅黑" panose="020B0503020204020204" pitchFamily="34" charset="-122"/>
                <a:cs typeface="楷体_GB2312"/>
              </a:rPr>
              <a:t>很重要</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33FB3F08-D996-4AF3-83D7-E119CFB909B4}"/>
              </a:ext>
            </a:extLst>
          </p:cNvPr>
          <p:cNvSpPr>
            <a:spLocks noGrp="1"/>
          </p:cNvSpPr>
          <p:nvPr>
            <p:ph type="title"/>
          </p:nvPr>
        </p:nvSpPr>
        <p:spPr>
          <a:xfrm>
            <a:off x="479425" y="611188"/>
            <a:ext cx="6786563" cy="590550"/>
          </a:xfrm>
        </p:spPr>
        <p:txBody>
          <a:bodyPr/>
          <a:lstStyle/>
          <a:p>
            <a:pPr eaLnBrk="1" fontAlgn="auto" hangingPunct="1">
              <a:spcAft>
                <a:spcPts val="0"/>
              </a:spcAft>
              <a:defRPr/>
            </a:pPr>
            <a:r>
              <a:rPr>
                <a:cs typeface="+mj-cs"/>
              </a:rPr>
              <a:t>比赛通用流程</a:t>
            </a:r>
            <a:endParaRPr lang="en-US">
              <a:cs typeface="+mj-cs"/>
            </a:endParaRPr>
          </a:p>
        </p:txBody>
      </p:sp>
      <p:sp>
        <p:nvSpPr>
          <p:cNvPr id="20" name="副标题 22">
            <a:extLst>
              <a:ext uri="{FF2B5EF4-FFF2-40B4-BE49-F238E27FC236}">
                <a16:creationId xmlns:a16="http://schemas.microsoft.com/office/drawing/2014/main" id="{7574BFBE-14FA-4DCC-B874-505378D24BD7}"/>
              </a:ext>
            </a:extLst>
          </p:cNvPr>
          <p:cNvSpPr>
            <a:spLocks noGrp="1"/>
          </p:cNvSpPr>
          <p:nvPr>
            <p:ph type="subTitle" idx="1"/>
          </p:nvPr>
        </p:nvSpPr>
        <p:spPr>
          <a:xfrm>
            <a:off x="479425" y="1276350"/>
            <a:ext cx="4471988" cy="450850"/>
          </a:xfrm>
        </p:spPr>
        <p:txBody>
          <a:bodyPr/>
          <a:lstStyle/>
          <a:p>
            <a:pPr eaLnBrk="1" fontAlgn="auto" hangingPunct="1">
              <a:spcAft>
                <a:spcPts val="0"/>
              </a:spcAft>
              <a:defRPr/>
            </a:pPr>
            <a:r>
              <a:rPr lang="en-US" altLang="zh-CN" dirty="0">
                <a:cs typeface="+mn-cs"/>
              </a:rPr>
              <a:t>General process of competition</a:t>
            </a:r>
            <a:endParaRPr lang="zh-CN" altLang="en-US" dirty="0">
              <a:cs typeface="+mn-cs"/>
            </a:endParaRPr>
          </a:p>
        </p:txBody>
      </p:sp>
      <p:grpSp>
        <p:nvGrpSpPr>
          <p:cNvPr id="28676" name="组合 83">
            <a:extLst>
              <a:ext uri="{FF2B5EF4-FFF2-40B4-BE49-F238E27FC236}">
                <a16:creationId xmlns:a16="http://schemas.microsoft.com/office/drawing/2014/main" id="{29424407-E271-425A-BC58-C7A64B5594E7}"/>
              </a:ext>
            </a:extLst>
          </p:cNvPr>
          <p:cNvGrpSpPr>
            <a:grpSpLocks/>
          </p:cNvGrpSpPr>
          <p:nvPr/>
        </p:nvGrpSpPr>
        <p:grpSpPr bwMode="auto">
          <a:xfrm>
            <a:off x="857250" y="2657475"/>
            <a:ext cx="10183813" cy="2314575"/>
            <a:chOff x="857756" y="2657227"/>
            <a:chExt cx="10182909" cy="2315548"/>
          </a:xfrm>
        </p:grpSpPr>
        <p:cxnSp>
          <p:nvCxnSpPr>
            <p:cNvPr id="24" name="肘形连接符 7">
              <a:extLst>
                <a:ext uri="{FF2B5EF4-FFF2-40B4-BE49-F238E27FC236}">
                  <a16:creationId xmlns:a16="http://schemas.microsoft.com/office/drawing/2014/main" id="{F9ED14B5-BCFC-430D-ADE5-762A1CC1D391}"/>
                </a:ext>
              </a:extLst>
            </p:cNvPr>
            <p:cNvCxnSpPr>
              <a:cxnSpLocks/>
              <a:stCxn id="22" idx="1"/>
            </p:cNvCxnSpPr>
            <p:nvPr/>
          </p:nvCxnSpPr>
          <p:spPr>
            <a:xfrm rot="10800000">
              <a:off x="1580005" y="3009800"/>
              <a:ext cx="3533461" cy="1631048"/>
            </a:xfrm>
            <a:prstGeom prst="bentConnector2">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26" name="肘形连接符 9">
              <a:extLst>
                <a:ext uri="{FF2B5EF4-FFF2-40B4-BE49-F238E27FC236}">
                  <a16:creationId xmlns:a16="http://schemas.microsoft.com/office/drawing/2014/main" id="{CAFB3D9A-009A-483D-9E55-C0718F199BC6}"/>
                </a:ext>
              </a:extLst>
            </p:cNvPr>
            <p:cNvCxnSpPr>
              <a:cxnSpLocks/>
              <a:stCxn id="22" idx="1"/>
            </p:cNvCxnSpPr>
            <p:nvPr/>
          </p:nvCxnSpPr>
          <p:spPr>
            <a:xfrm rot="10800000">
              <a:off x="3764211" y="3009800"/>
              <a:ext cx="1349255" cy="1631048"/>
            </a:xfrm>
            <a:prstGeom prst="bentConnector2">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27" name="肘形连接符 13">
              <a:extLst>
                <a:ext uri="{FF2B5EF4-FFF2-40B4-BE49-F238E27FC236}">
                  <a16:creationId xmlns:a16="http://schemas.microsoft.com/office/drawing/2014/main" id="{9B456631-C15B-4FA7-B714-9C070D297624}"/>
                </a:ext>
              </a:extLst>
            </p:cNvPr>
            <p:cNvCxnSpPr>
              <a:cxnSpLocks/>
              <a:stCxn id="22" idx="1"/>
            </p:cNvCxnSpPr>
            <p:nvPr/>
          </p:nvCxnSpPr>
          <p:spPr>
            <a:xfrm rot="10800000" flipH="1">
              <a:off x="5113466" y="3030447"/>
              <a:ext cx="836538" cy="1610402"/>
            </a:xfrm>
            <a:prstGeom prst="bentConnector4">
              <a:avLst>
                <a:gd name="adj1" fmla="val 99527"/>
                <a:gd name="adj2" fmla="val 60280"/>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35" name="肘形连接符 50">
              <a:extLst>
                <a:ext uri="{FF2B5EF4-FFF2-40B4-BE49-F238E27FC236}">
                  <a16:creationId xmlns:a16="http://schemas.microsoft.com/office/drawing/2014/main" id="{636671CD-D7C4-44C7-BBFB-212F25E6F1F4}"/>
                </a:ext>
              </a:extLst>
            </p:cNvPr>
            <p:cNvCxnSpPr>
              <a:cxnSpLocks/>
              <a:stCxn id="22" idx="3"/>
            </p:cNvCxnSpPr>
            <p:nvPr/>
          </p:nvCxnSpPr>
          <p:spPr>
            <a:xfrm flipV="1">
              <a:off x="6784955" y="2657227"/>
              <a:ext cx="3533461" cy="1983622"/>
            </a:xfrm>
            <a:prstGeom prst="bentConnector4">
              <a:avLst>
                <a:gd name="adj1" fmla="val 99776"/>
                <a:gd name="adj2" fmla="val 82566"/>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36" name="肘形连接符 51">
              <a:extLst>
                <a:ext uri="{FF2B5EF4-FFF2-40B4-BE49-F238E27FC236}">
                  <a16:creationId xmlns:a16="http://schemas.microsoft.com/office/drawing/2014/main" id="{4B0B019F-7C25-40EF-B0C7-631282DD03E0}"/>
                </a:ext>
              </a:extLst>
            </p:cNvPr>
            <p:cNvCxnSpPr>
              <a:cxnSpLocks/>
              <a:stCxn id="22" idx="3"/>
            </p:cNvCxnSpPr>
            <p:nvPr/>
          </p:nvCxnSpPr>
          <p:spPr>
            <a:xfrm flipV="1">
              <a:off x="6784955" y="3009800"/>
              <a:ext cx="1349255" cy="1631048"/>
            </a:xfrm>
            <a:prstGeom prst="bentConnector2">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28682" name="iṣľidê">
              <a:extLst>
                <a:ext uri="{FF2B5EF4-FFF2-40B4-BE49-F238E27FC236}">
                  <a16:creationId xmlns:a16="http://schemas.microsoft.com/office/drawing/2014/main" id="{EA29C031-9FE2-4DBC-A673-2B984759C377}"/>
                </a:ext>
              </a:extLst>
            </p:cNvPr>
            <p:cNvSpPr>
              <a:spLocks noChangeArrowheads="1"/>
            </p:cNvSpPr>
            <p:nvPr/>
          </p:nvSpPr>
          <p:spPr bwMode="auto">
            <a:xfrm>
              <a:off x="857756" y="2657227"/>
              <a:ext cx="1445963" cy="352207"/>
            </a:xfrm>
            <a:prstGeom prst="roundRect">
              <a:avLst>
                <a:gd name="adj" fmla="val 16667"/>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b"/>
            <a:lstStyle>
              <a:lvl1pPr defTabSz="760413">
                <a:defRPr>
                  <a:solidFill>
                    <a:schemeClr val="tx1"/>
                  </a:solidFill>
                  <a:latin typeface="等线" panose="02010600030101010101" pitchFamily="2" charset="-122"/>
                  <a:ea typeface="思源黑体 CN Regular" panose="020B0500000000000000"/>
                  <a:cs typeface="思源黑体 CN Regular" panose="020B0500000000000000"/>
                </a:defRPr>
              </a:lvl1pPr>
              <a:lvl2pPr marL="742950" indent="-285750" defTabSz="760413">
                <a:defRPr>
                  <a:solidFill>
                    <a:schemeClr val="tx1"/>
                  </a:solidFill>
                  <a:latin typeface="等线" panose="02010600030101010101" pitchFamily="2" charset="-122"/>
                  <a:ea typeface="思源黑体 CN Regular" panose="020B0500000000000000"/>
                  <a:cs typeface="思源黑体 CN Regular" panose="020B0500000000000000"/>
                </a:defRPr>
              </a:lvl2pPr>
              <a:lvl3pPr marL="1143000" indent="-228600" defTabSz="760413">
                <a:defRPr>
                  <a:solidFill>
                    <a:schemeClr val="tx1"/>
                  </a:solidFill>
                  <a:latin typeface="等线" panose="02010600030101010101" pitchFamily="2" charset="-122"/>
                  <a:ea typeface="思源黑体 CN Regular" panose="020B0500000000000000"/>
                  <a:cs typeface="思源黑体 CN Regular" panose="020B0500000000000000"/>
                </a:defRPr>
              </a:lvl3pPr>
              <a:lvl4pPr marL="1600200" indent="-228600" defTabSz="760413">
                <a:defRPr>
                  <a:solidFill>
                    <a:schemeClr val="tx1"/>
                  </a:solidFill>
                  <a:latin typeface="等线" panose="02010600030101010101" pitchFamily="2" charset="-122"/>
                  <a:ea typeface="思源黑体 CN Regular" panose="020B0500000000000000"/>
                  <a:cs typeface="思源黑体 CN Regular" panose="020B0500000000000000"/>
                </a:defRPr>
              </a:lvl4pPr>
              <a:lvl5pPr marL="2057400" indent="-228600" defTabSz="760413">
                <a:defRPr>
                  <a:solidFill>
                    <a:schemeClr val="tx1"/>
                  </a:solidFill>
                  <a:latin typeface="等线" panose="02010600030101010101" pitchFamily="2" charset="-122"/>
                  <a:ea typeface="思源黑体 CN Regular" panose="020B0500000000000000"/>
                  <a:cs typeface="思源黑体 CN Regular" panose="020B0500000000000000"/>
                </a:defRPr>
              </a:lvl5pPr>
              <a:lvl6pPr marL="2514600" indent="-228600" defTabSz="7604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6pPr>
              <a:lvl7pPr marL="2971800" indent="-228600" defTabSz="7604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7pPr>
              <a:lvl8pPr marL="3429000" indent="-228600" defTabSz="7604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8pPr>
              <a:lvl9pPr marL="3886200" indent="-228600" defTabSz="7604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9pPr>
            </a:lstStyle>
            <a:p>
              <a:pPr algn="ctr" eaLnBrk="1" hangingPunct="1"/>
              <a:r>
                <a:rPr lang="zh-CN" altLang="en-US" sz="1400" b="1">
                  <a:latin typeface="微软雅黑" panose="020B0503020204020204" pitchFamily="34" charset="-122"/>
                  <a:ea typeface="思源黑体 CN Light" panose="020B0300000000000000"/>
                  <a:cs typeface="楷体_GB2312"/>
                </a:rPr>
                <a:t>规则建模</a:t>
              </a:r>
            </a:p>
          </p:txBody>
        </p:sp>
        <p:sp>
          <p:nvSpPr>
            <p:cNvPr id="28683" name="ïṡ1íḓè">
              <a:extLst>
                <a:ext uri="{FF2B5EF4-FFF2-40B4-BE49-F238E27FC236}">
                  <a16:creationId xmlns:a16="http://schemas.microsoft.com/office/drawing/2014/main" id="{040A5CC2-FD90-4A97-8283-6B9E412E5105}"/>
                </a:ext>
              </a:extLst>
            </p:cNvPr>
            <p:cNvSpPr>
              <a:spLocks noChangeArrowheads="1"/>
            </p:cNvSpPr>
            <p:nvPr/>
          </p:nvSpPr>
          <p:spPr bwMode="auto">
            <a:xfrm>
              <a:off x="3041993" y="2657227"/>
              <a:ext cx="1445963" cy="352207"/>
            </a:xfrm>
            <a:prstGeom prst="roundRect">
              <a:avLst>
                <a:gd name="adj" fmla="val 16667"/>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b"/>
            <a:lstStyle>
              <a:lvl1pPr defTabSz="760413">
                <a:defRPr>
                  <a:solidFill>
                    <a:schemeClr val="tx1"/>
                  </a:solidFill>
                  <a:latin typeface="等线" panose="02010600030101010101" pitchFamily="2" charset="-122"/>
                  <a:ea typeface="思源黑体 CN Regular" panose="020B0500000000000000"/>
                  <a:cs typeface="思源黑体 CN Regular" panose="020B0500000000000000"/>
                </a:defRPr>
              </a:lvl1pPr>
              <a:lvl2pPr marL="742950" indent="-285750" defTabSz="760413">
                <a:defRPr>
                  <a:solidFill>
                    <a:schemeClr val="tx1"/>
                  </a:solidFill>
                  <a:latin typeface="等线" panose="02010600030101010101" pitchFamily="2" charset="-122"/>
                  <a:ea typeface="思源黑体 CN Regular" panose="020B0500000000000000"/>
                  <a:cs typeface="思源黑体 CN Regular" panose="020B0500000000000000"/>
                </a:defRPr>
              </a:lvl2pPr>
              <a:lvl3pPr marL="1143000" indent="-228600" defTabSz="760413">
                <a:defRPr>
                  <a:solidFill>
                    <a:schemeClr val="tx1"/>
                  </a:solidFill>
                  <a:latin typeface="等线" panose="02010600030101010101" pitchFamily="2" charset="-122"/>
                  <a:ea typeface="思源黑体 CN Regular" panose="020B0500000000000000"/>
                  <a:cs typeface="思源黑体 CN Regular" panose="020B0500000000000000"/>
                </a:defRPr>
              </a:lvl3pPr>
              <a:lvl4pPr marL="1600200" indent="-228600" defTabSz="760413">
                <a:defRPr>
                  <a:solidFill>
                    <a:schemeClr val="tx1"/>
                  </a:solidFill>
                  <a:latin typeface="等线" panose="02010600030101010101" pitchFamily="2" charset="-122"/>
                  <a:ea typeface="思源黑体 CN Regular" panose="020B0500000000000000"/>
                  <a:cs typeface="思源黑体 CN Regular" panose="020B0500000000000000"/>
                </a:defRPr>
              </a:lvl4pPr>
              <a:lvl5pPr marL="2057400" indent="-228600" defTabSz="760413">
                <a:defRPr>
                  <a:solidFill>
                    <a:schemeClr val="tx1"/>
                  </a:solidFill>
                  <a:latin typeface="等线" panose="02010600030101010101" pitchFamily="2" charset="-122"/>
                  <a:ea typeface="思源黑体 CN Regular" panose="020B0500000000000000"/>
                  <a:cs typeface="思源黑体 CN Regular" panose="020B0500000000000000"/>
                </a:defRPr>
              </a:lvl5pPr>
              <a:lvl6pPr marL="2514600" indent="-228600" defTabSz="7604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6pPr>
              <a:lvl7pPr marL="2971800" indent="-228600" defTabSz="7604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7pPr>
              <a:lvl8pPr marL="3429000" indent="-228600" defTabSz="7604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8pPr>
              <a:lvl9pPr marL="3886200" indent="-228600" defTabSz="7604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9pPr>
            </a:lstStyle>
            <a:p>
              <a:pPr algn="ctr" eaLnBrk="1" hangingPunct="1"/>
              <a:r>
                <a:rPr lang="zh-CN" altLang="en-US" sz="1400" b="1">
                  <a:latin typeface="微软雅黑" panose="020B0503020204020204" pitchFamily="34" charset="-122"/>
                  <a:ea typeface="思源黑体 CN Light" panose="020B0300000000000000"/>
                  <a:cs typeface="楷体_GB2312"/>
                </a:rPr>
                <a:t>自回归建模</a:t>
              </a:r>
            </a:p>
          </p:txBody>
        </p:sp>
        <p:sp>
          <p:nvSpPr>
            <p:cNvPr id="28684" name="işlíḓé">
              <a:extLst>
                <a:ext uri="{FF2B5EF4-FFF2-40B4-BE49-F238E27FC236}">
                  <a16:creationId xmlns:a16="http://schemas.microsoft.com/office/drawing/2014/main" id="{C19EEAF0-931A-41D6-B9AF-10612526DFBE}"/>
                </a:ext>
              </a:extLst>
            </p:cNvPr>
            <p:cNvSpPr>
              <a:spLocks noChangeArrowheads="1"/>
            </p:cNvSpPr>
            <p:nvPr/>
          </p:nvSpPr>
          <p:spPr bwMode="auto">
            <a:xfrm>
              <a:off x="5226230" y="2657227"/>
              <a:ext cx="1445963" cy="352207"/>
            </a:xfrm>
            <a:prstGeom prst="roundRect">
              <a:avLst>
                <a:gd name="adj" fmla="val 16667"/>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b"/>
            <a:lstStyle>
              <a:lvl1pPr>
                <a:defRPr>
                  <a:solidFill>
                    <a:schemeClr val="tx1"/>
                  </a:solidFill>
                  <a:latin typeface="等线" panose="02010600030101010101" pitchFamily="2" charset="-122"/>
                  <a:ea typeface="思源黑体 CN Regular" panose="020B0500000000000000"/>
                  <a:cs typeface="思源黑体 CN Regular" panose="020B0500000000000000"/>
                </a:defRPr>
              </a:lvl1pPr>
              <a:lvl2pPr marL="742950" indent="-285750">
                <a:defRPr>
                  <a:solidFill>
                    <a:schemeClr val="tx1"/>
                  </a:solidFill>
                  <a:latin typeface="等线" panose="02010600030101010101" pitchFamily="2" charset="-122"/>
                  <a:ea typeface="思源黑体 CN Regular" panose="020B0500000000000000"/>
                  <a:cs typeface="思源黑体 CN Regular" panose="020B0500000000000000"/>
                </a:defRPr>
              </a:lvl2pPr>
              <a:lvl3pPr marL="1143000" indent="-228600">
                <a:defRPr>
                  <a:solidFill>
                    <a:schemeClr val="tx1"/>
                  </a:solidFill>
                  <a:latin typeface="等线" panose="02010600030101010101" pitchFamily="2" charset="-122"/>
                  <a:ea typeface="思源黑体 CN Regular" panose="020B0500000000000000"/>
                  <a:cs typeface="思源黑体 CN Regular" panose="020B0500000000000000"/>
                </a:defRPr>
              </a:lvl3pPr>
              <a:lvl4pPr marL="1600200" indent="-228600">
                <a:defRPr>
                  <a:solidFill>
                    <a:schemeClr val="tx1"/>
                  </a:solidFill>
                  <a:latin typeface="等线" panose="02010600030101010101" pitchFamily="2" charset="-122"/>
                  <a:ea typeface="思源黑体 CN Regular" panose="020B0500000000000000"/>
                  <a:cs typeface="思源黑体 CN Regular" panose="020B0500000000000000"/>
                </a:defRPr>
              </a:lvl4pPr>
              <a:lvl5pPr marL="2057400" indent="-228600">
                <a:defRPr>
                  <a:solidFill>
                    <a:schemeClr val="tx1"/>
                  </a:solidFill>
                  <a:latin typeface="等线" panose="02010600030101010101" pitchFamily="2" charset="-122"/>
                  <a:ea typeface="思源黑体 CN Regular" panose="020B0500000000000000"/>
                  <a:cs typeface="思源黑体 CN Regular" panose="020B0500000000000000"/>
                </a:defRPr>
              </a:lvl5pPr>
              <a:lvl6pPr marL="25146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6pPr>
              <a:lvl7pPr marL="29718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7pPr>
              <a:lvl8pPr marL="34290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8pPr>
              <a:lvl9pPr marL="38862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9pPr>
            </a:lstStyle>
            <a:p>
              <a:pPr algn="ctr" eaLnBrk="1" hangingPunct="1"/>
              <a:r>
                <a:rPr lang="zh-CN" altLang="en-US" sz="1400" b="1">
                  <a:ea typeface="思源黑体 CN Light" panose="020B0300000000000000"/>
                  <a:cs typeface="思源黑体 CN Light" panose="020B0300000000000000"/>
                </a:rPr>
                <a:t>趋势拟合</a:t>
              </a:r>
              <a:endParaRPr lang="en-US" altLang="zh-CN" sz="1400" b="1">
                <a:ea typeface="思源黑体 CN Light" panose="020B0300000000000000"/>
                <a:cs typeface="思源黑体 CN Light" panose="020B0300000000000000"/>
              </a:endParaRPr>
            </a:p>
          </p:txBody>
        </p:sp>
        <p:sp>
          <p:nvSpPr>
            <p:cNvPr id="28685" name="îŝḻiḋè">
              <a:extLst>
                <a:ext uri="{FF2B5EF4-FFF2-40B4-BE49-F238E27FC236}">
                  <a16:creationId xmlns:a16="http://schemas.microsoft.com/office/drawing/2014/main" id="{E06B8DEA-C85A-461E-85EC-1849D837641E}"/>
                </a:ext>
              </a:extLst>
            </p:cNvPr>
            <p:cNvSpPr>
              <a:spLocks noChangeArrowheads="1"/>
            </p:cNvSpPr>
            <p:nvPr/>
          </p:nvSpPr>
          <p:spPr bwMode="auto">
            <a:xfrm>
              <a:off x="9594702" y="2657227"/>
              <a:ext cx="1445963" cy="352207"/>
            </a:xfrm>
            <a:prstGeom prst="roundRect">
              <a:avLst>
                <a:gd name="adj" fmla="val 16667"/>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b"/>
            <a:lstStyle>
              <a:lvl1pPr defTabSz="760413">
                <a:defRPr>
                  <a:solidFill>
                    <a:schemeClr val="tx1"/>
                  </a:solidFill>
                  <a:latin typeface="等线" panose="02010600030101010101" pitchFamily="2" charset="-122"/>
                  <a:ea typeface="思源黑体 CN Regular" panose="020B0500000000000000"/>
                  <a:cs typeface="思源黑体 CN Regular" panose="020B0500000000000000"/>
                </a:defRPr>
              </a:lvl1pPr>
              <a:lvl2pPr marL="742950" indent="-285750" defTabSz="760413">
                <a:defRPr>
                  <a:solidFill>
                    <a:schemeClr val="tx1"/>
                  </a:solidFill>
                  <a:latin typeface="等线" panose="02010600030101010101" pitchFamily="2" charset="-122"/>
                  <a:ea typeface="思源黑体 CN Regular" panose="020B0500000000000000"/>
                  <a:cs typeface="思源黑体 CN Regular" panose="020B0500000000000000"/>
                </a:defRPr>
              </a:lvl2pPr>
              <a:lvl3pPr marL="1143000" indent="-228600" defTabSz="760413">
                <a:defRPr>
                  <a:solidFill>
                    <a:schemeClr val="tx1"/>
                  </a:solidFill>
                  <a:latin typeface="等线" panose="02010600030101010101" pitchFamily="2" charset="-122"/>
                  <a:ea typeface="思源黑体 CN Regular" panose="020B0500000000000000"/>
                  <a:cs typeface="思源黑体 CN Regular" panose="020B0500000000000000"/>
                </a:defRPr>
              </a:lvl3pPr>
              <a:lvl4pPr marL="1600200" indent="-228600" defTabSz="760413">
                <a:defRPr>
                  <a:solidFill>
                    <a:schemeClr val="tx1"/>
                  </a:solidFill>
                  <a:latin typeface="等线" panose="02010600030101010101" pitchFamily="2" charset="-122"/>
                  <a:ea typeface="思源黑体 CN Regular" panose="020B0500000000000000"/>
                  <a:cs typeface="思源黑体 CN Regular" panose="020B0500000000000000"/>
                </a:defRPr>
              </a:lvl4pPr>
              <a:lvl5pPr marL="2057400" indent="-228600" defTabSz="760413">
                <a:defRPr>
                  <a:solidFill>
                    <a:schemeClr val="tx1"/>
                  </a:solidFill>
                  <a:latin typeface="等线" panose="02010600030101010101" pitchFamily="2" charset="-122"/>
                  <a:ea typeface="思源黑体 CN Regular" panose="020B0500000000000000"/>
                  <a:cs typeface="思源黑体 CN Regular" panose="020B0500000000000000"/>
                </a:defRPr>
              </a:lvl5pPr>
              <a:lvl6pPr marL="2514600" indent="-228600" defTabSz="7604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6pPr>
              <a:lvl7pPr marL="2971800" indent="-228600" defTabSz="7604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7pPr>
              <a:lvl8pPr marL="3429000" indent="-228600" defTabSz="7604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8pPr>
              <a:lvl9pPr marL="3886200" indent="-228600" defTabSz="7604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9pPr>
            </a:lstStyle>
            <a:p>
              <a:pPr algn="ctr" eaLnBrk="1" hangingPunct="1"/>
              <a:r>
                <a:rPr lang="zh-CN" altLang="en-US" sz="1400" b="1">
                  <a:latin typeface="微软雅黑" panose="020B0503020204020204" pitchFamily="34" charset="-122"/>
                  <a:ea typeface="微软雅黑" panose="020B0503020204020204" pitchFamily="34" charset="-122"/>
                  <a:cs typeface="楷体_GB2312"/>
                </a:rPr>
                <a:t>深度学习建模</a:t>
              </a:r>
            </a:p>
          </p:txBody>
        </p:sp>
        <p:sp>
          <p:nvSpPr>
            <p:cNvPr id="28686" name="ïṩļîḍé">
              <a:extLst>
                <a:ext uri="{FF2B5EF4-FFF2-40B4-BE49-F238E27FC236}">
                  <a16:creationId xmlns:a16="http://schemas.microsoft.com/office/drawing/2014/main" id="{380F21C9-D325-42C0-9290-D61BB3EDBC87}"/>
                </a:ext>
              </a:extLst>
            </p:cNvPr>
            <p:cNvSpPr>
              <a:spLocks noChangeArrowheads="1"/>
            </p:cNvSpPr>
            <p:nvPr/>
          </p:nvSpPr>
          <p:spPr bwMode="auto">
            <a:xfrm>
              <a:off x="7410465" y="2657227"/>
              <a:ext cx="1445963" cy="352207"/>
            </a:xfrm>
            <a:prstGeom prst="roundRect">
              <a:avLst>
                <a:gd name="adj" fmla="val 16667"/>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b"/>
            <a:lstStyle>
              <a:lvl1pPr defTabSz="760413">
                <a:defRPr>
                  <a:solidFill>
                    <a:schemeClr val="tx1"/>
                  </a:solidFill>
                  <a:latin typeface="等线" panose="02010600030101010101" pitchFamily="2" charset="-122"/>
                  <a:ea typeface="思源黑体 CN Regular" panose="020B0500000000000000"/>
                  <a:cs typeface="思源黑体 CN Regular" panose="020B0500000000000000"/>
                </a:defRPr>
              </a:lvl1pPr>
              <a:lvl2pPr marL="742950" indent="-285750" defTabSz="760413">
                <a:defRPr>
                  <a:solidFill>
                    <a:schemeClr val="tx1"/>
                  </a:solidFill>
                  <a:latin typeface="等线" panose="02010600030101010101" pitchFamily="2" charset="-122"/>
                  <a:ea typeface="思源黑体 CN Regular" panose="020B0500000000000000"/>
                  <a:cs typeface="思源黑体 CN Regular" panose="020B0500000000000000"/>
                </a:defRPr>
              </a:lvl2pPr>
              <a:lvl3pPr marL="1143000" indent="-228600" defTabSz="760413">
                <a:defRPr>
                  <a:solidFill>
                    <a:schemeClr val="tx1"/>
                  </a:solidFill>
                  <a:latin typeface="等线" panose="02010600030101010101" pitchFamily="2" charset="-122"/>
                  <a:ea typeface="思源黑体 CN Regular" panose="020B0500000000000000"/>
                  <a:cs typeface="思源黑体 CN Regular" panose="020B0500000000000000"/>
                </a:defRPr>
              </a:lvl3pPr>
              <a:lvl4pPr marL="1600200" indent="-228600" defTabSz="760413">
                <a:defRPr>
                  <a:solidFill>
                    <a:schemeClr val="tx1"/>
                  </a:solidFill>
                  <a:latin typeface="等线" panose="02010600030101010101" pitchFamily="2" charset="-122"/>
                  <a:ea typeface="思源黑体 CN Regular" panose="020B0500000000000000"/>
                  <a:cs typeface="思源黑体 CN Regular" panose="020B0500000000000000"/>
                </a:defRPr>
              </a:lvl4pPr>
              <a:lvl5pPr marL="2057400" indent="-228600" defTabSz="760413">
                <a:defRPr>
                  <a:solidFill>
                    <a:schemeClr val="tx1"/>
                  </a:solidFill>
                  <a:latin typeface="等线" panose="02010600030101010101" pitchFamily="2" charset="-122"/>
                  <a:ea typeface="思源黑体 CN Regular" panose="020B0500000000000000"/>
                  <a:cs typeface="思源黑体 CN Regular" panose="020B0500000000000000"/>
                </a:defRPr>
              </a:lvl5pPr>
              <a:lvl6pPr marL="2514600" indent="-228600" defTabSz="7604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6pPr>
              <a:lvl7pPr marL="2971800" indent="-228600" defTabSz="7604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7pPr>
              <a:lvl8pPr marL="3429000" indent="-228600" defTabSz="7604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8pPr>
              <a:lvl9pPr marL="3886200" indent="-228600" defTabSz="7604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9pPr>
            </a:lstStyle>
            <a:p>
              <a:pPr algn="ctr" eaLnBrk="1" hangingPunct="1"/>
              <a:r>
                <a:rPr lang="zh-CN" altLang="en-US" sz="1400" b="1">
                  <a:latin typeface="微软雅黑" panose="020B0503020204020204" pitchFamily="34" charset="-122"/>
                  <a:ea typeface="微软雅黑" panose="020B0503020204020204" pitchFamily="34" charset="-122"/>
                  <a:cs typeface="楷体_GB2312"/>
                </a:rPr>
                <a:t>机器学习建模</a:t>
              </a:r>
            </a:p>
          </p:txBody>
        </p:sp>
        <p:sp>
          <p:nvSpPr>
            <p:cNvPr id="22" name="îśḷïḑê">
              <a:extLst>
                <a:ext uri="{FF2B5EF4-FFF2-40B4-BE49-F238E27FC236}">
                  <a16:creationId xmlns:a16="http://schemas.microsoft.com/office/drawing/2014/main" id="{63A67D87-1C06-40E4-87E5-AD43A7F68D7A}"/>
                </a:ext>
              </a:extLst>
            </p:cNvPr>
            <p:cNvSpPr/>
            <p:nvPr/>
          </p:nvSpPr>
          <p:spPr>
            <a:xfrm>
              <a:off x="5113466" y="4310510"/>
              <a:ext cx="1671489" cy="662265"/>
            </a:xfrm>
            <a:prstGeom prst="roundRect">
              <a:avLst/>
            </a:prstGeom>
            <a:ln>
              <a:headEnd/>
              <a:tailEnd/>
            </a:ln>
          </p:spPr>
          <p:style>
            <a:lnRef idx="0">
              <a:schemeClr val="accent3"/>
            </a:lnRef>
            <a:fillRef idx="3">
              <a:schemeClr val="accent3"/>
            </a:fillRef>
            <a:effectRef idx="3">
              <a:schemeClr val="accent3"/>
            </a:effectRef>
            <a:fontRef idx="minor">
              <a:schemeClr val="lt1"/>
            </a:fontRef>
          </p:style>
          <p:txBody>
            <a:bodyPr anchor="ctr">
              <a:normAutofit/>
            </a:bodyPr>
            <a:lstStyle/>
            <a:p>
              <a:pPr algn="ctr" eaLnBrk="1" fontAlgn="auto" hangingPunct="1">
                <a:spcBef>
                  <a:spcPts val="0"/>
                </a:spcBef>
                <a:spcAft>
                  <a:spcPts val="0"/>
                </a:spcAft>
                <a:defRPr/>
              </a:pPr>
              <a:r>
                <a:rPr lang="zh-CN" altLang="en-US" sz="1600" b="1" dirty="0">
                  <a:solidFill>
                    <a:schemeClr val="tx1"/>
                  </a:solidFill>
                  <a:ea typeface="思源黑体 CN Light" panose="020B0300000000000000"/>
                </a:rPr>
                <a:t>时间建模方案</a:t>
              </a:r>
            </a:p>
          </p:txBody>
        </p:sp>
      </p:grpSp>
      <p:sp>
        <p:nvSpPr>
          <p:cNvPr id="16" name="矩形 15">
            <a:extLst>
              <a:ext uri="{FF2B5EF4-FFF2-40B4-BE49-F238E27FC236}">
                <a16:creationId xmlns:a16="http://schemas.microsoft.com/office/drawing/2014/main" id="{E2C02A31-6730-FE45-85E7-D1DBE94E9033}"/>
              </a:ext>
            </a:extLst>
          </p:cNvPr>
          <p:cNvSpPr/>
          <p:nvPr/>
        </p:nvSpPr>
        <p:spPr>
          <a:xfrm>
            <a:off x="589693" y="6062146"/>
            <a:ext cx="1338828" cy="369332"/>
          </a:xfrm>
          <a:prstGeom prst="rect">
            <a:avLst/>
          </a:prstGeom>
        </p:spPr>
        <p:txBody>
          <a:bodyPr wrap="none">
            <a:spAutoFit/>
          </a:bodyPr>
          <a:lstStyle/>
          <a:p>
            <a:pPr algn="ctr" defTabSz="761807"/>
            <a:r>
              <a:rPr lang="zh-CN" altLang="en-US" b="1" dirty="0">
                <a:solidFill>
                  <a:schemeClr val="bg1"/>
                </a:solidFill>
                <a:latin typeface="微软雅黑" panose="020B0503020204020204" pitchFamily="34" charset="-122"/>
                <a:ea typeface="微软雅黑" panose="020B0503020204020204" pitchFamily="34" charset="-122"/>
                <a:cs typeface="楷体_GB2312"/>
              </a:rPr>
              <a:t>复合的系统</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2BC3ADED-1290-48ED-B36A-6784E5C476B6}"/>
              </a:ext>
            </a:extLst>
          </p:cNvPr>
          <p:cNvSpPr>
            <a:spLocks noGrp="1"/>
          </p:cNvSpPr>
          <p:nvPr>
            <p:ph type="title"/>
          </p:nvPr>
        </p:nvSpPr>
        <p:spPr>
          <a:xfrm>
            <a:off x="649288" y="2366963"/>
            <a:ext cx="10379075" cy="923925"/>
          </a:xfrm>
        </p:spPr>
        <p:txBody>
          <a:bodyPr/>
          <a:lstStyle/>
          <a:p>
            <a:pPr eaLnBrk="1" fontAlgn="auto" hangingPunct="1">
              <a:spcAft>
                <a:spcPts val="0"/>
              </a:spcAft>
              <a:defRPr/>
            </a:pPr>
            <a:r>
              <a:rPr lang="en-US" altLang="zh-CN">
                <a:cs typeface="+mj-cs"/>
              </a:rPr>
              <a:t>3</a:t>
            </a:r>
            <a:r>
              <a:rPr>
                <a:cs typeface="+mj-cs"/>
              </a:rPr>
              <a:t>、赛题背景</a:t>
            </a:r>
          </a:p>
        </p:txBody>
      </p:sp>
      <p:sp>
        <p:nvSpPr>
          <p:cNvPr id="7" name="文本占位符 6">
            <a:extLst>
              <a:ext uri="{FF2B5EF4-FFF2-40B4-BE49-F238E27FC236}">
                <a16:creationId xmlns:a16="http://schemas.microsoft.com/office/drawing/2014/main" id="{1BBD28F5-0BEF-430A-A29E-A307F6F1FA56}"/>
              </a:ext>
            </a:extLst>
          </p:cNvPr>
          <p:cNvSpPr>
            <a:spLocks noGrp="1"/>
          </p:cNvSpPr>
          <p:nvPr>
            <p:ph type="body" sz="quarter" idx="10"/>
          </p:nvPr>
        </p:nvSpPr>
        <p:spPr>
          <a:xfrm>
            <a:off x="649288" y="4211638"/>
            <a:ext cx="6019800" cy="490537"/>
          </a:xfrm>
        </p:spPr>
        <p:txBody>
          <a:bodyPr/>
          <a:lstStyle/>
          <a:p>
            <a:pPr eaLnBrk="1" fontAlgn="auto" hangingPunct="1">
              <a:spcAft>
                <a:spcPts val="0"/>
              </a:spcAft>
              <a:defRPr/>
            </a:pPr>
            <a:r>
              <a:rPr lang="en-US" altLang="zh-CN" dirty="0">
                <a:cs typeface="+mn-cs"/>
              </a:rPr>
              <a:t>Background of Competition</a:t>
            </a:r>
            <a:endParaRPr lang="zh-CN" altLang="en-US" dirty="0">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2">
            <a:extLst>
              <a:ext uri="{FF2B5EF4-FFF2-40B4-BE49-F238E27FC236}">
                <a16:creationId xmlns:a16="http://schemas.microsoft.com/office/drawing/2014/main" id="{052EDF25-A251-4108-A52E-057591D3E024}"/>
              </a:ext>
            </a:extLst>
          </p:cNvPr>
          <p:cNvSpPr txBox="1">
            <a:spLocks/>
          </p:cNvSpPr>
          <p:nvPr/>
        </p:nvSpPr>
        <p:spPr>
          <a:xfrm>
            <a:off x="708305" y="1696844"/>
            <a:ext cx="5162550" cy="1743041"/>
          </a:xfrm>
          <a:prstGeom prst="rect">
            <a:avLst/>
          </a:prstGeom>
          <a:no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fontAlgn="auto">
              <a:lnSpc>
                <a:spcPct val="130000"/>
              </a:lnSpc>
              <a:spcAft>
                <a:spcPts val="0"/>
              </a:spcAft>
              <a:buFont typeface="Arial" panose="020B0604020202020204" pitchFamily="34" charset="0"/>
              <a:buNone/>
              <a:defRPr/>
            </a:pPr>
            <a:r>
              <a:rPr lang="zh-CN" altLang="en-US" sz="3600" b="1" kern="0" spc="400" dirty="0">
                <a:solidFill>
                  <a:prstClr val="white"/>
                </a:solidFill>
                <a:latin typeface="思源黑体 CN Light"/>
                <a:ea typeface="微软雅黑" panose="020B0503020204020204" pitchFamily="34" charset="-122"/>
              </a:rPr>
              <a:t>一个</a:t>
            </a:r>
            <a:r>
              <a:rPr lang="zh-CN" altLang="en-US" sz="4000" b="1" kern="0" spc="400" dirty="0">
                <a:solidFill>
                  <a:srgbClr val="FFC000"/>
                </a:solidFill>
                <a:latin typeface="思源黑体 CN Light"/>
                <a:ea typeface="微软雅黑" panose="020B0503020204020204" pitchFamily="34" charset="-122"/>
              </a:rPr>
              <a:t>问题</a:t>
            </a:r>
            <a:endParaRPr lang="en-US" altLang="zh-CN" sz="3600" b="1" kern="0" spc="400" dirty="0">
              <a:solidFill>
                <a:prstClr val="white"/>
              </a:solidFill>
              <a:latin typeface="思源黑体 CN Light"/>
              <a:ea typeface="微软雅黑" panose="020B0503020204020204" pitchFamily="34" charset="-122"/>
            </a:endParaRPr>
          </a:p>
          <a:p>
            <a:pPr marL="0" indent="0" fontAlgn="auto">
              <a:lnSpc>
                <a:spcPct val="130000"/>
              </a:lnSpc>
              <a:spcAft>
                <a:spcPts val="0"/>
              </a:spcAft>
              <a:buFont typeface="Arial" panose="020B0604020202020204" pitchFamily="34" charset="0"/>
              <a:buNone/>
              <a:defRPr/>
            </a:pPr>
            <a:r>
              <a:rPr lang="zh-CN" altLang="en-US" sz="3600" b="1" kern="0" spc="400" dirty="0">
                <a:solidFill>
                  <a:prstClr val="white"/>
                </a:solidFill>
                <a:latin typeface="思源黑体 CN Light"/>
                <a:ea typeface="微软雅黑" panose="020B0503020204020204" pitchFamily="34" charset="-122"/>
              </a:rPr>
              <a:t>一个</a:t>
            </a:r>
            <a:r>
              <a:rPr lang="zh-CN" altLang="en-US" sz="4000" b="1" kern="0" spc="400" dirty="0">
                <a:solidFill>
                  <a:srgbClr val="FF0000"/>
                </a:solidFill>
                <a:latin typeface="思源黑体 CN Light"/>
                <a:ea typeface="微软雅黑" panose="020B0503020204020204" pitchFamily="34" charset="-122"/>
              </a:rPr>
              <a:t>注意事项</a:t>
            </a:r>
          </a:p>
        </p:txBody>
      </p:sp>
    </p:spTree>
    <p:extLst>
      <p:ext uri="{BB962C8B-B14F-4D97-AF65-F5344CB8AC3E}">
        <p14:creationId xmlns:p14="http://schemas.microsoft.com/office/powerpoint/2010/main" val="13153467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B2D48-3265-450E-AD71-A94D29355B3F}"/>
              </a:ext>
            </a:extLst>
          </p:cNvPr>
          <p:cNvSpPr>
            <a:spLocks noGrp="1"/>
          </p:cNvSpPr>
          <p:nvPr>
            <p:ph type="title"/>
          </p:nvPr>
        </p:nvSpPr>
        <p:spPr>
          <a:xfrm>
            <a:off x="479425" y="611188"/>
            <a:ext cx="6786563" cy="590550"/>
          </a:xfrm>
        </p:spPr>
        <p:txBody>
          <a:bodyPr/>
          <a:lstStyle/>
          <a:p>
            <a:pPr eaLnBrk="1" fontAlgn="auto" hangingPunct="1">
              <a:spcAft>
                <a:spcPts val="0"/>
              </a:spcAft>
              <a:defRPr/>
            </a:pPr>
            <a:r>
              <a:rPr>
                <a:cs typeface="+mj-cs"/>
              </a:rPr>
              <a:t>赛题背景</a:t>
            </a:r>
            <a:endParaRPr lang="en-US">
              <a:cs typeface="+mj-cs"/>
            </a:endParaRPr>
          </a:p>
        </p:txBody>
      </p:sp>
      <p:sp>
        <p:nvSpPr>
          <p:cNvPr id="23" name="副标题 22">
            <a:extLst>
              <a:ext uri="{FF2B5EF4-FFF2-40B4-BE49-F238E27FC236}">
                <a16:creationId xmlns:a16="http://schemas.microsoft.com/office/drawing/2014/main" id="{0A08B1CD-0225-410A-A612-6D343AF5D0DF}"/>
              </a:ext>
            </a:extLst>
          </p:cNvPr>
          <p:cNvSpPr>
            <a:spLocks noGrp="1"/>
          </p:cNvSpPr>
          <p:nvPr>
            <p:ph type="subTitle" idx="1"/>
          </p:nvPr>
        </p:nvSpPr>
        <p:spPr>
          <a:xfrm>
            <a:off x="479425" y="1276350"/>
            <a:ext cx="4471988" cy="450850"/>
          </a:xfrm>
        </p:spPr>
        <p:txBody>
          <a:bodyPr/>
          <a:lstStyle/>
          <a:p>
            <a:pPr eaLnBrk="1" fontAlgn="auto" hangingPunct="1">
              <a:spcAft>
                <a:spcPts val="0"/>
              </a:spcAft>
              <a:defRPr/>
            </a:pPr>
            <a:r>
              <a:rPr lang="en-US" altLang="zh-CN" dirty="0">
                <a:cs typeface="+mn-cs"/>
              </a:rPr>
              <a:t>Background of Competition</a:t>
            </a:r>
            <a:endParaRPr lang="zh-CN" altLang="en-US" dirty="0">
              <a:cs typeface="+mn-cs"/>
            </a:endParaRPr>
          </a:p>
        </p:txBody>
      </p:sp>
      <p:grpSp>
        <p:nvGrpSpPr>
          <p:cNvPr id="30724" name="组合 1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a:extLst>
              <a:ext uri="{FF2B5EF4-FFF2-40B4-BE49-F238E27FC236}">
                <a16:creationId xmlns:a16="http://schemas.microsoft.com/office/drawing/2014/main" id="{E203E3AF-76B2-48D4-9A80-CE24B77FCCA9}"/>
              </a:ext>
            </a:extLst>
          </p:cNvPr>
          <p:cNvGrpSpPr>
            <a:grpSpLocks/>
          </p:cNvGrpSpPr>
          <p:nvPr/>
        </p:nvGrpSpPr>
        <p:grpSpPr bwMode="auto">
          <a:xfrm>
            <a:off x="641350" y="2420938"/>
            <a:ext cx="2870200" cy="3579812"/>
            <a:chOff x="3902075" y="930275"/>
            <a:chExt cx="4391025" cy="5000625"/>
          </a:xfrm>
        </p:grpSpPr>
        <p:sp>
          <p:nvSpPr>
            <p:cNvPr id="30726" name="íṥḻíḓê">
              <a:extLst>
                <a:ext uri="{FF2B5EF4-FFF2-40B4-BE49-F238E27FC236}">
                  <a16:creationId xmlns:a16="http://schemas.microsoft.com/office/drawing/2014/main" id="{E2FD70EC-550F-49C0-BE6C-2F0138D37EC7}"/>
                </a:ext>
              </a:extLst>
            </p:cNvPr>
            <p:cNvSpPr>
              <a:spLocks/>
            </p:cNvSpPr>
            <p:nvPr/>
          </p:nvSpPr>
          <p:spPr bwMode="auto">
            <a:xfrm>
              <a:off x="3902075" y="930275"/>
              <a:ext cx="1846263" cy="2581275"/>
            </a:xfrm>
            <a:custGeom>
              <a:avLst/>
              <a:gdLst>
                <a:gd name="T0" fmla="*/ 0 w 1163"/>
                <a:gd name="T1" fmla="*/ 2147483646 h 1626"/>
                <a:gd name="T2" fmla="*/ 68045031 w 1163"/>
                <a:gd name="T3" fmla="*/ 2147483646 h 1626"/>
                <a:gd name="T4" fmla="*/ 2147483646 w 1163"/>
                <a:gd name="T5" fmla="*/ 2147483646 h 1626"/>
                <a:gd name="T6" fmla="*/ 2147483646 w 1163"/>
                <a:gd name="T7" fmla="*/ 47883763 h 1626"/>
                <a:gd name="T8" fmla="*/ 2147483646 w 1163"/>
                <a:gd name="T9" fmla="*/ 0 h 1626"/>
                <a:gd name="T10" fmla="*/ 0 w 1163"/>
                <a:gd name="T11" fmla="*/ 1748988438 h 1626"/>
                <a:gd name="T12" fmla="*/ 0 w 1163"/>
                <a:gd name="T13" fmla="*/ 2147483646 h 162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63" h="1626">
                  <a:moveTo>
                    <a:pt x="0" y="1607"/>
                  </a:moveTo>
                  <a:lnTo>
                    <a:pt x="27" y="1626"/>
                  </a:lnTo>
                  <a:lnTo>
                    <a:pt x="1136" y="912"/>
                  </a:lnTo>
                  <a:lnTo>
                    <a:pt x="1163" y="19"/>
                  </a:lnTo>
                  <a:lnTo>
                    <a:pt x="1136" y="0"/>
                  </a:lnTo>
                  <a:lnTo>
                    <a:pt x="0" y="694"/>
                  </a:lnTo>
                  <a:lnTo>
                    <a:pt x="0" y="1607"/>
                  </a:lnTo>
                  <a:close/>
                </a:path>
              </a:pathLst>
            </a:custGeom>
            <a:solidFill>
              <a:srgbClr val="005A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27" name="îsľiḍê">
              <a:extLst>
                <a:ext uri="{FF2B5EF4-FFF2-40B4-BE49-F238E27FC236}">
                  <a16:creationId xmlns:a16="http://schemas.microsoft.com/office/drawing/2014/main" id="{F4BDD576-1645-4093-BE4F-CB64E53927BE}"/>
                </a:ext>
              </a:extLst>
            </p:cNvPr>
            <p:cNvSpPr>
              <a:spLocks/>
            </p:cNvSpPr>
            <p:nvPr/>
          </p:nvSpPr>
          <p:spPr bwMode="auto">
            <a:xfrm>
              <a:off x="3944938" y="960438"/>
              <a:ext cx="1803400" cy="2551113"/>
            </a:xfrm>
            <a:custGeom>
              <a:avLst/>
              <a:gdLst>
                <a:gd name="T0" fmla="*/ 0 w 1136"/>
                <a:gd name="T1" fmla="*/ 2147483646 h 1607"/>
                <a:gd name="T2" fmla="*/ 2147483646 w 1136"/>
                <a:gd name="T3" fmla="*/ 2147483646 h 1607"/>
                <a:gd name="T4" fmla="*/ 2147483646 w 1136"/>
                <a:gd name="T5" fmla="*/ 0 h 1607"/>
                <a:gd name="T6" fmla="*/ 0 w 1136"/>
                <a:gd name="T7" fmla="*/ 1746469417 h 1607"/>
                <a:gd name="T8" fmla="*/ 0 w 1136"/>
                <a:gd name="T9" fmla="*/ 2147483646 h 16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36" h="1607">
                  <a:moveTo>
                    <a:pt x="0" y="1607"/>
                  </a:moveTo>
                  <a:lnTo>
                    <a:pt x="1136" y="911"/>
                  </a:lnTo>
                  <a:lnTo>
                    <a:pt x="1136" y="0"/>
                  </a:lnTo>
                  <a:lnTo>
                    <a:pt x="0" y="693"/>
                  </a:lnTo>
                  <a:lnTo>
                    <a:pt x="0" y="1607"/>
                  </a:lnTo>
                  <a:close/>
                </a:path>
              </a:pathLst>
            </a:custGeom>
            <a:solidFill>
              <a:srgbClr val="AFE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28" name="îṥḷîdé">
              <a:extLst>
                <a:ext uri="{FF2B5EF4-FFF2-40B4-BE49-F238E27FC236}">
                  <a16:creationId xmlns:a16="http://schemas.microsoft.com/office/drawing/2014/main" id="{AE742CE6-2ACE-412C-814D-32B5973990DF}"/>
                </a:ext>
              </a:extLst>
            </p:cNvPr>
            <p:cNvSpPr>
              <a:spLocks/>
            </p:cNvSpPr>
            <p:nvPr/>
          </p:nvSpPr>
          <p:spPr bwMode="auto">
            <a:xfrm>
              <a:off x="4598988" y="1704975"/>
              <a:ext cx="238125" cy="349250"/>
            </a:xfrm>
            <a:custGeom>
              <a:avLst/>
              <a:gdLst>
                <a:gd name="T0" fmla="*/ 0 w 150"/>
                <a:gd name="T1" fmla="*/ 524192500 h 220"/>
                <a:gd name="T2" fmla="*/ 47883763 w 150"/>
                <a:gd name="T3" fmla="*/ 554434375 h 220"/>
                <a:gd name="T4" fmla="*/ 378023438 w 150"/>
                <a:gd name="T5" fmla="*/ 330141263 h 220"/>
                <a:gd name="T6" fmla="*/ 378023438 w 150"/>
                <a:gd name="T7" fmla="*/ 30241875 h 220"/>
                <a:gd name="T8" fmla="*/ 325100950 w 150"/>
                <a:gd name="T9" fmla="*/ 0 h 220"/>
                <a:gd name="T10" fmla="*/ 0 w 150"/>
                <a:gd name="T11" fmla="*/ 199093138 h 220"/>
                <a:gd name="T12" fmla="*/ 0 w 150"/>
                <a:gd name="T13" fmla="*/ 524192500 h 2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0" h="220">
                  <a:moveTo>
                    <a:pt x="0" y="208"/>
                  </a:moveTo>
                  <a:lnTo>
                    <a:pt x="19" y="220"/>
                  </a:lnTo>
                  <a:lnTo>
                    <a:pt x="150" y="131"/>
                  </a:lnTo>
                  <a:lnTo>
                    <a:pt x="150" y="12"/>
                  </a:lnTo>
                  <a:lnTo>
                    <a:pt x="129" y="0"/>
                  </a:lnTo>
                  <a:lnTo>
                    <a:pt x="0" y="79"/>
                  </a:lnTo>
                  <a:lnTo>
                    <a:pt x="0" y="208"/>
                  </a:lnTo>
                  <a:close/>
                </a:path>
              </a:pathLst>
            </a:custGeom>
            <a:solidFill>
              <a:srgbClr val="005A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29" name="iş1iḍé">
              <a:extLst>
                <a:ext uri="{FF2B5EF4-FFF2-40B4-BE49-F238E27FC236}">
                  <a16:creationId xmlns:a16="http://schemas.microsoft.com/office/drawing/2014/main" id="{102516EC-5BF9-4E4D-AC96-76E01E80A6FE}"/>
                </a:ext>
              </a:extLst>
            </p:cNvPr>
            <p:cNvSpPr>
              <a:spLocks/>
            </p:cNvSpPr>
            <p:nvPr/>
          </p:nvSpPr>
          <p:spPr bwMode="auto">
            <a:xfrm>
              <a:off x="4629150" y="1724025"/>
              <a:ext cx="207963" cy="330200"/>
            </a:xfrm>
            <a:custGeom>
              <a:avLst/>
              <a:gdLst>
                <a:gd name="T0" fmla="*/ 0 w 131"/>
                <a:gd name="T1" fmla="*/ 524192500 h 208"/>
                <a:gd name="T2" fmla="*/ 330142056 w 131"/>
                <a:gd name="T3" fmla="*/ 325100950 h 208"/>
                <a:gd name="T4" fmla="*/ 330142056 w 131"/>
                <a:gd name="T5" fmla="*/ 0 h 208"/>
                <a:gd name="T6" fmla="*/ 0 w 131"/>
                <a:gd name="T7" fmla="*/ 199093138 h 208"/>
                <a:gd name="T8" fmla="*/ 0 w 131"/>
                <a:gd name="T9" fmla="*/ 524192500 h 2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1" h="208">
                  <a:moveTo>
                    <a:pt x="0" y="208"/>
                  </a:moveTo>
                  <a:lnTo>
                    <a:pt x="131" y="129"/>
                  </a:lnTo>
                  <a:lnTo>
                    <a:pt x="131" y="0"/>
                  </a:lnTo>
                  <a:lnTo>
                    <a:pt x="0" y="79"/>
                  </a:lnTo>
                  <a:lnTo>
                    <a:pt x="0" y="208"/>
                  </a:lnTo>
                  <a:close/>
                </a:path>
              </a:pathLst>
            </a:custGeom>
            <a:solidFill>
              <a:srgbClr val="E1E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30" name="iSḷîdé">
              <a:extLst>
                <a:ext uri="{FF2B5EF4-FFF2-40B4-BE49-F238E27FC236}">
                  <a16:creationId xmlns:a16="http://schemas.microsoft.com/office/drawing/2014/main" id="{A9E839A3-B2F9-4744-A887-B6B827D4C37B}"/>
                </a:ext>
              </a:extLst>
            </p:cNvPr>
            <p:cNvSpPr>
              <a:spLocks/>
            </p:cNvSpPr>
            <p:nvPr/>
          </p:nvSpPr>
          <p:spPr bwMode="auto">
            <a:xfrm>
              <a:off x="4598988" y="2014538"/>
              <a:ext cx="204788" cy="333375"/>
            </a:xfrm>
            <a:custGeom>
              <a:avLst/>
              <a:gdLst>
                <a:gd name="T0" fmla="*/ 0 w 129"/>
                <a:gd name="T1" fmla="*/ 529232813 h 210"/>
                <a:gd name="T2" fmla="*/ 325101744 w 129"/>
                <a:gd name="T3" fmla="*/ 330141263 h 210"/>
                <a:gd name="T4" fmla="*/ 325101744 w 129"/>
                <a:gd name="T5" fmla="*/ 0 h 210"/>
                <a:gd name="T6" fmla="*/ 0 w 129"/>
                <a:gd name="T7" fmla="*/ 204133450 h 210"/>
                <a:gd name="T8" fmla="*/ 0 w 129"/>
                <a:gd name="T9" fmla="*/ 529232813 h 2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9" h="210">
                  <a:moveTo>
                    <a:pt x="0" y="210"/>
                  </a:moveTo>
                  <a:lnTo>
                    <a:pt x="129" y="131"/>
                  </a:lnTo>
                  <a:lnTo>
                    <a:pt x="129" y="0"/>
                  </a:lnTo>
                  <a:lnTo>
                    <a:pt x="0" y="81"/>
                  </a:lnTo>
                  <a:lnTo>
                    <a:pt x="0" y="210"/>
                  </a:lnTo>
                  <a:close/>
                </a:path>
              </a:pathLst>
            </a:custGeom>
            <a:solidFill>
              <a:srgbClr val="3FA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31" name="îŝḻîḓè">
              <a:extLst>
                <a:ext uri="{FF2B5EF4-FFF2-40B4-BE49-F238E27FC236}">
                  <a16:creationId xmlns:a16="http://schemas.microsoft.com/office/drawing/2014/main" id="{18C0646C-F27F-4E89-A81C-98610D69C005}"/>
                </a:ext>
              </a:extLst>
            </p:cNvPr>
            <p:cNvSpPr>
              <a:spLocks/>
            </p:cNvSpPr>
            <p:nvPr/>
          </p:nvSpPr>
          <p:spPr bwMode="auto">
            <a:xfrm>
              <a:off x="4711700" y="2614613"/>
              <a:ext cx="82550" cy="241300"/>
            </a:xfrm>
            <a:custGeom>
              <a:avLst/>
              <a:gdLst>
                <a:gd name="T0" fmla="*/ 0 w 52"/>
                <a:gd name="T1" fmla="*/ 63004700 h 152"/>
                <a:gd name="T2" fmla="*/ 0 w 52"/>
                <a:gd name="T3" fmla="*/ 370463763 h 152"/>
                <a:gd name="T4" fmla="*/ 25201563 w 52"/>
                <a:gd name="T5" fmla="*/ 383063750 h 152"/>
                <a:gd name="T6" fmla="*/ 103327200 w 52"/>
                <a:gd name="T7" fmla="*/ 309980013 h 152"/>
                <a:gd name="T8" fmla="*/ 131048125 w 52"/>
                <a:gd name="T9" fmla="*/ 10080625 h 152"/>
                <a:gd name="T10" fmla="*/ 103327200 w 52"/>
                <a:gd name="T11" fmla="*/ 0 h 152"/>
                <a:gd name="T12" fmla="*/ 0 w 52"/>
                <a:gd name="T13" fmla="*/ 63004700 h 15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2" h="152">
                  <a:moveTo>
                    <a:pt x="0" y="25"/>
                  </a:moveTo>
                  <a:lnTo>
                    <a:pt x="0" y="147"/>
                  </a:lnTo>
                  <a:lnTo>
                    <a:pt x="10" y="152"/>
                  </a:lnTo>
                  <a:lnTo>
                    <a:pt x="41" y="123"/>
                  </a:lnTo>
                  <a:lnTo>
                    <a:pt x="52" y="4"/>
                  </a:lnTo>
                  <a:lnTo>
                    <a:pt x="41" y="0"/>
                  </a:lnTo>
                  <a:lnTo>
                    <a:pt x="0" y="25"/>
                  </a:lnTo>
                  <a:close/>
                </a:path>
              </a:pathLst>
            </a:custGeom>
            <a:solidFill>
              <a:srgbClr val="005A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32" name="íSľíḓé">
              <a:extLst>
                <a:ext uri="{FF2B5EF4-FFF2-40B4-BE49-F238E27FC236}">
                  <a16:creationId xmlns:a16="http://schemas.microsoft.com/office/drawing/2014/main" id="{8A908544-154E-4611-ACF7-2A90588BF1E6}"/>
                </a:ext>
              </a:extLst>
            </p:cNvPr>
            <p:cNvSpPr>
              <a:spLocks/>
            </p:cNvSpPr>
            <p:nvPr/>
          </p:nvSpPr>
          <p:spPr bwMode="auto">
            <a:xfrm>
              <a:off x="4546600" y="2552700"/>
              <a:ext cx="79375" cy="404813"/>
            </a:xfrm>
            <a:custGeom>
              <a:avLst/>
              <a:gdLst>
                <a:gd name="T0" fmla="*/ 0 w 50"/>
                <a:gd name="T1" fmla="*/ 63004778 h 255"/>
                <a:gd name="T2" fmla="*/ 0 w 50"/>
                <a:gd name="T3" fmla="*/ 632560794 h 255"/>
                <a:gd name="T4" fmla="*/ 20161250 w 50"/>
                <a:gd name="T5" fmla="*/ 642641431 h 255"/>
                <a:gd name="T6" fmla="*/ 98286888 w 50"/>
                <a:gd name="T7" fmla="*/ 569556016 h 255"/>
                <a:gd name="T8" fmla="*/ 126007813 w 50"/>
                <a:gd name="T9" fmla="*/ 10080637 h 255"/>
                <a:gd name="T10" fmla="*/ 98286888 w 50"/>
                <a:gd name="T11" fmla="*/ 0 h 255"/>
                <a:gd name="T12" fmla="*/ 0 w 50"/>
                <a:gd name="T13" fmla="*/ 63004778 h 25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0" h="255">
                  <a:moveTo>
                    <a:pt x="0" y="25"/>
                  </a:moveTo>
                  <a:lnTo>
                    <a:pt x="0" y="251"/>
                  </a:lnTo>
                  <a:lnTo>
                    <a:pt x="8" y="255"/>
                  </a:lnTo>
                  <a:lnTo>
                    <a:pt x="39" y="226"/>
                  </a:lnTo>
                  <a:lnTo>
                    <a:pt x="50" y="4"/>
                  </a:lnTo>
                  <a:lnTo>
                    <a:pt x="39" y="0"/>
                  </a:lnTo>
                  <a:lnTo>
                    <a:pt x="0" y="25"/>
                  </a:lnTo>
                  <a:close/>
                </a:path>
              </a:pathLst>
            </a:custGeom>
            <a:solidFill>
              <a:srgbClr val="005A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33" name="iṩļïḋe">
              <a:extLst>
                <a:ext uri="{FF2B5EF4-FFF2-40B4-BE49-F238E27FC236}">
                  <a16:creationId xmlns:a16="http://schemas.microsoft.com/office/drawing/2014/main" id="{CAD795FB-241B-4B68-A360-0286CB754FF3}"/>
                </a:ext>
              </a:extLst>
            </p:cNvPr>
            <p:cNvSpPr>
              <a:spLocks/>
            </p:cNvSpPr>
            <p:nvPr/>
          </p:nvSpPr>
          <p:spPr bwMode="auto">
            <a:xfrm>
              <a:off x="4460875" y="2663825"/>
              <a:ext cx="77788" cy="346075"/>
            </a:xfrm>
            <a:custGeom>
              <a:avLst/>
              <a:gdLst>
                <a:gd name="T0" fmla="*/ 0 w 49"/>
                <a:gd name="T1" fmla="*/ 63004700 h 218"/>
                <a:gd name="T2" fmla="*/ 0 w 49"/>
                <a:gd name="T3" fmla="*/ 539313438 h 218"/>
                <a:gd name="T4" fmla="*/ 25201724 w 49"/>
                <a:gd name="T5" fmla="*/ 549394063 h 218"/>
                <a:gd name="T6" fmla="*/ 103327864 w 49"/>
                <a:gd name="T7" fmla="*/ 476310325 h 218"/>
                <a:gd name="T8" fmla="*/ 123489244 w 49"/>
                <a:gd name="T9" fmla="*/ 10080625 h 218"/>
                <a:gd name="T10" fmla="*/ 103327864 w 49"/>
                <a:gd name="T11" fmla="*/ 0 h 218"/>
                <a:gd name="T12" fmla="*/ 0 w 49"/>
                <a:gd name="T13" fmla="*/ 63004700 h 2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218">
                  <a:moveTo>
                    <a:pt x="0" y="25"/>
                  </a:moveTo>
                  <a:lnTo>
                    <a:pt x="0" y="214"/>
                  </a:lnTo>
                  <a:lnTo>
                    <a:pt x="10" y="218"/>
                  </a:lnTo>
                  <a:lnTo>
                    <a:pt x="41" y="189"/>
                  </a:lnTo>
                  <a:lnTo>
                    <a:pt x="49" y="4"/>
                  </a:lnTo>
                  <a:lnTo>
                    <a:pt x="41" y="0"/>
                  </a:lnTo>
                  <a:lnTo>
                    <a:pt x="0" y="25"/>
                  </a:lnTo>
                  <a:close/>
                </a:path>
              </a:pathLst>
            </a:custGeom>
            <a:solidFill>
              <a:srgbClr val="005A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34" name="íṧļíḓè">
              <a:extLst>
                <a:ext uri="{FF2B5EF4-FFF2-40B4-BE49-F238E27FC236}">
                  <a16:creationId xmlns:a16="http://schemas.microsoft.com/office/drawing/2014/main" id="{42A8D530-6CCC-47A3-80BC-5C300B636F04}"/>
                </a:ext>
              </a:extLst>
            </p:cNvPr>
            <p:cNvSpPr>
              <a:spLocks/>
            </p:cNvSpPr>
            <p:nvPr/>
          </p:nvSpPr>
          <p:spPr bwMode="auto">
            <a:xfrm>
              <a:off x="4629150" y="2733675"/>
              <a:ext cx="82550" cy="171450"/>
            </a:xfrm>
            <a:custGeom>
              <a:avLst/>
              <a:gdLst>
                <a:gd name="T0" fmla="*/ 0 w 52"/>
                <a:gd name="T1" fmla="*/ 63004700 h 108"/>
                <a:gd name="T2" fmla="*/ 0 w 52"/>
                <a:gd name="T3" fmla="*/ 262096250 h 108"/>
                <a:gd name="T4" fmla="*/ 25201563 w 52"/>
                <a:gd name="T5" fmla="*/ 272176875 h 108"/>
                <a:gd name="T6" fmla="*/ 131048125 w 52"/>
                <a:gd name="T7" fmla="*/ 199093138 h 108"/>
                <a:gd name="T8" fmla="*/ 131048125 w 52"/>
                <a:gd name="T9" fmla="*/ 5040313 h 108"/>
                <a:gd name="T10" fmla="*/ 103327200 w 52"/>
                <a:gd name="T11" fmla="*/ 0 h 108"/>
                <a:gd name="T12" fmla="*/ 0 w 52"/>
                <a:gd name="T13" fmla="*/ 63004700 h 1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2" h="108">
                  <a:moveTo>
                    <a:pt x="0" y="25"/>
                  </a:moveTo>
                  <a:lnTo>
                    <a:pt x="0" y="104"/>
                  </a:lnTo>
                  <a:lnTo>
                    <a:pt x="10" y="108"/>
                  </a:lnTo>
                  <a:lnTo>
                    <a:pt x="52" y="79"/>
                  </a:lnTo>
                  <a:lnTo>
                    <a:pt x="52" y="2"/>
                  </a:lnTo>
                  <a:lnTo>
                    <a:pt x="41" y="0"/>
                  </a:lnTo>
                  <a:lnTo>
                    <a:pt x="0" y="25"/>
                  </a:lnTo>
                  <a:close/>
                </a:path>
              </a:pathLst>
            </a:custGeom>
            <a:solidFill>
              <a:srgbClr val="005A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35" name="ïṡ1idê">
              <a:extLst>
                <a:ext uri="{FF2B5EF4-FFF2-40B4-BE49-F238E27FC236}">
                  <a16:creationId xmlns:a16="http://schemas.microsoft.com/office/drawing/2014/main" id="{C01F3C23-D265-423E-897F-C8832BFBD20A}"/>
                </a:ext>
              </a:extLst>
            </p:cNvPr>
            <p:cNvSpPr>
              <a:spLocks/>
            </p:cNvSpPr>
            <p:nvPr/>
          </p:nvSpPr>
          <p:spPr bwMode="auto">
            <a:xfrm>
              <a:off x="4727575" y="2620963"/>
              <a:ext cx="66675" cy="234950"/>
            </a:xfrm>
            <a:custGeom>
              <a:avLst/>
              <a:gdLst>
                <a:gd name="T0" fmla="*/ 0 w 42"/>
                <a:gd name="T1" fmla="*/ 63004700 h 148"/>
                <a:gd name="T2" fmla="*/ 0 w 42"/>
                <a:gd name="T3" fmla="*/ 372983125 h 148"/>
                <a:gd name="T4" fmla="*/ 105846563 w 42"/>
                <a:gd name="T5" fmla="*/ 309980013 h 148"/>
                <a:gd name="T6" fmla="*/ 105846563 w 42"/>
                <a:gd name="T7" fmla="*/ 0 h 148"/>
                <a:gd name="T8" fmla="*/ 0 w 42"/>
                <a:gd name="T9" fmla="*/ 63004700 h 14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148">
                  <a:moveTo>
                    <a:pt x="0" y="25"/>
                  </a:moveTo>
                  <a:lnTo>
                    <a:pt x="0" y="148"/>
                  </a:lnTo>
                  <a:lnTo>
                    <a:pt x="42" y="123"/>
                  </a:lnTo>
                  <a:lnTo>
                    <a:pt x="42" y="0"/>
                  </a:lnTo>
                  <a:lnTo>
                    <a:pt x="0" y="25"/>
                  </a:lnTo>
                  <a:close/>
                </a:path>
              </a:pathLst>
            </a:custGeom>
            <a:solidFill>
              <a:srgbClr val="E1E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36" name="ïs1îḑê">
              <a:extLst>
                <a:ext uri="{FF2B5EF4-FFF2-40B4-BE49-F238E27FC236}">
                  <a16:creationId xmlns:a16="http://schemas.microsoft.com/office/drawing/2014/main" id="{29CD6231-ACBC-4709-B392-61DBAA5D1D75}"/>
                </a:ext>
              </a:extLst>
            </p:cNvPr>
            <p:cNvSpPr>
              <a:spLocks/>
            </p:cNvSpPr>
            <p:nvPr/>
          </p:nvSpPr>
          <p:spPr bwMode="auto">
            <a:xfrm>
              <a:off x="4559300" y="2559050"/>
              <a:ext cx="66675" cy="398463"/>
            </a:xfrm>
            <a:custGeom>
              <a:avLst/>
              <a:gdLst>
                <a:gd name="T0" fmla="*/ 0 w 42"/>
                <a:gd name="T1" fmla="*/ 63004779 h 251"/>
                <a:gd name="T2" fmla="*/ 0 w 42"/>
                <a:gd name="T3" fmla="*/ 632560806 h 251"/>
                <a:gd name="T4" fmla="*/ 105846563 w 42"/>
                <a:gd name="T5" fmla="*/ 569556027 h 251"/>
                <a:gd name="T6" fmla="*/ 105846563 w 42"/>
                <a:gd name="T7" fmla="*/ 0 h 251"/>
                <a:gd name="T8" fmla="*/ 0 w 42"/>
                <a:gd name="T9" fmla="*/ 63004779 h 2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251">
                  <a:moveTo>
                    <a:pt x="0" y="25"/>
                  </a:moveTo>
                  <a:lnTo>
                    <a:pt x="0" y="251"/>
                  </a:lnTo>
                  <a:lnTo>
                    <a:pt x="42" y="226"/>
                  </a:lnTo>
                  <a:lnTo>
                    <a:pt x="42" y="0"/>
                  </a:lnTo>
                  <a:lnTo>
                    <a:pt x="0" y="25"/>
                  </a:lnTo>
                  <a:close/>
                </a:path>
              </a:pathLst>
            </a:custGeom>
            <a:solidFill>
              <a:srgbClr val="E1E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37" name="isḷíḋê">
              <a:extLst>
                <a:ext uri="{FF2B5EF4-FFF2-40B4-BE49-F238E27FC236}">
                  <a16:creationId xmlns:a16="http://schemas.microsoft.com/office/drawing/2014/main" id="{7C90292A-ED3B-4915-8F5C-B162501FD5C8}"/>
                </a:ext>
              </a:extLst>
            </p:cNvPr>
            <p:cNvSpPr>
              <a:spLocks/>
            </p:cNvSpPr>
            <p:nvPr/>
          </p:nvSpPr>
          <p:spPr bwMode="auto">
            <a:xfrm>
              <a:off x="4476750" y="2670175"/>
              <a:ext cx="61913" cy="339725"/>
            </a:xfrm>
            <a:custGeom>
              <a:avLst/>
              <a:gdLst>
                <a:gd name="T0" fmla="*/ 0 w 39"/>
                <a:gd name="T1" fmla="*/ 63004700 h 214"/>
                <a:gd name="T2" fmla="*/ 0 w 39"/>
                <a:gd name="T3" fmla="*/ 539313438 h 214"/>
                <a:gd name="T4" fmla="*/ 98287681 w 39"/>
                <a:gd name="T5" fmla="*/ 476310325 h 214"/>
                <a:gd name="T6" fmla="*/ 98287681 w 39"/>
                <a:gd name="T7" fmla="*/ 0 h 214"/>
                <a:gd name="T8" fmla="*/ 0 w 39"/>
                <a:gd name="T9" fmla="*/ 63004700 h 2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 h="214">
                  <a:moveTo>
                    <a:pt x="0" y="25"/>
                  </a:moveTo>
                  <a:lnTo>
                    <a:pt x="0" y="214"/>
                  </a:lnTo>
                  <a:lnTo>
                    <a:pt x="39" y="189"/>
                  </a:lnTo>
                  <a:lnTo>
                    <a:pt x="39" y="0"/>
                  </a:lnTo>
                  <a:lnTo>
                    <a:pt x="0" y="25"/>
                  </a:lnTo>
                  <a:close/>
                </a:path>
              </a:pathLst>
            </a:custGeom>
            <a:solidFill>
              <a:srgbClr val="E1E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38" name="iṧlíďe">
              <a:extLst>
                <a:ext uri="{FF2B5EF4-FFF2-40B4-BE49-F238E27FC236}">
                  <a16:creationId xmlns:a16="http://schemas.microsoft.com/office/drawing/2014/main" id="{293B715E-5ED3-4CE4-97DA-23984D32D5AC}"/>
                </a:ext>
              </a:extLst>
            </p:cNvPr>
            <p:cNvSpPr>
              <a:spLocks/>
            </p:cNvSpPr>
            <p:nvPr/>
          </p:nvSpPr>
          <p:spPr bwMode="auto">
            <a:xfrm>
              <a:off x="4645025" y="2736850"/>
              <a:ext cx="66675" cy="168275"/>
            </a:xfrm>
            <a:custGeom>
              <a:avLst/>
              <a:gdLst>
                <a:gd name="T0" fmla="*/ 0 w 42"/>
                <a:gd name="T1" fmla="*/ 63004700 h 106"/>
                <a:gd name="T2" fmla="*/ 0 w 42"/>
                <a:gd name="T3" fmla="*/ 267136563 h 106"/>
                <a:gd name="T4" fmla="*/ 105846563 w 42"/>
                <a:gd name="T5" fmla="*/ 204133450 h 106"/>
                <a:gd name="T6" fmla="*/ 105846563 w 42"/>
                <a:gd name="T7" fmla="*/ 0 h 106"/>
                <a:gd name="T8" fmla="*/ 0 w 42"/>
                <a:gd name="T9" fmla="*/ 63004700 h 1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106">
                  <a:moveTo>
                    <a:pt x="0" y="25"/>
                  </a:moveTo>
                  <a:lnTo>
                    <a:pt x="0" y="106"/>
                  </a:lnTo>
                  <a:lnTo>
                    <a:pt x="42" y="81"/>
                  </a:lnTo>
                  <a:lnTo>
                    <a:pt x="42" y="0"/>
                  </a:lnTo>
                  <a:lnTo>
                    <a:pt x="0" y="25"/>
                  </a:lnTo>
                  <a:close/>
                </a:path>
              </a:pathLst>
            </a:custGeom>
            <a:solidFill>
              <a:srgbClr val="E1E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39" name="isḷîḋè">
              <a:extLst>
                <a:ext uri="{FF2B5EF4-FFF2-40B4-BE49-F238E27FC236}">
                  <a16:creationId xmlns:a16="http://schemas.microsoft.com/office/drawing/2014/main" id="{13C872A2-9918-4736-830D-919921DDA6C4}"/>
                </a:ext>
              </a:extLst>
            </p:cNvPr>
            <p:cNvSpPr>
              <a:spLocks/>
            </p:cNvSpPr>
            <p:nvPr/>
          </p:nvSpPr>
          <p:spPr bwMode="auto">
            <a:xfrm>
              <a:off x="4430713" y="2324100"/>
              <a:ext cx="379413" cy="762000"/>
            </a:xfrm>
            <a:custGeom>
              <a:avLst/>
              <a:gdLst>
                <a:gd name="T0" fmla="*/ 10080638 w 239"/>
                <a:gd name="T1" fmla="*/ 1189513750 h 480"/>
                <a:gd name="T2" fmla="*/ 15120957 w 239"/>
                <a:gd name="T3" fmla="*/ 1199594375 h 480"/>
                <a:gd name="T4" fmla="*/ 602318931 w 239"/>
                <a:gd name="T5" fmla="*/ 839212825 h 480"/>
                <a:gd name="T6" fmla="*/ 602318931 w 239"/>
                <a:gd name="T7" fmla="*/ 0 h 480"/>
                <a:gd name="T8" fmla="*/ 0 w 239"/>
                <a:gd name="T9" fmla="*/ 372983125 h 480"/>
                <a:gd name="T10" fmla="*/ 0 w 239"/>
                <a:gd name="T11" fmla="*/ 1209675000 h 480"/>
                <a:gd name="T12" fmla="*/ 15120957 w 239"/>
                <a:gd name="T13" fmla="*/ 1199594375 h 480"/>
                <a:gd name="T14" fmla="*/ 10080638 w 239"/>
                <a:gd name="T15" fmla="*/ 1189513750 h 480"/>
                <a:gd name="T16" fmla="*/ 20161277 w 239"/>
                <a:gd name="T17" fmla="*/ 1189513750 h 480"/>
                <a:gd name="T18" fmla="*/ 20161277 w 239"/>
                <a:gd name="T19" fmla="*/ 383063750 h 480"/>
                <a:gd name="T20" fmla="*/ 582157655 w 239"/>
                <a:gd name="T21" fmla="*/ 37803138 h 480"/>
                <a:gd name="T22" fmla="*/ 582157655 w 239"/>
                <a:gd name="T23" fmla="*/ 821570938 h 480"/>
                <a:gd name="T24" fmla="*/ 0 w 239"/>
                <a:gd name="T25" fmla="*/ 1179433125 h 480"/>
                <a:gd name="T26" fmla="*/ 10080638 w 239"/>
                <a:gd name="T27" fmla="*/ 1189513750 h 480"/>
                <a:gd name="T28" fmla="*/ 20161277 w 239"/>
                <a:gd name="T29" fmla="*/ 1189513750 h 480"/>
                <a:gd name="T30" fmla="*/ 10080638 w 239"/>
                <a:gd name="T31" fmla="*/ 1189513750 h 48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39" h="480">
                  <a:moveTo>
                    <a:pt x="4" y="472"/>
                  </a:moveTo>
                  <a:lnTo>
                    <a:pt x="6" y="476"/>
                  </a:lnTo>
                  <a:lnTo>
                    <a:pt x="239" y="333"/>
                  </a:lnTo>
                  <a:lnTo>
                    <a:pt x="239" y="0"/>
                  </a:lnTo>
                  <a:lnTo>
                    <a:pt x="0" y="148"/>
                  </a:lnTo>
                  <a:lnTo>
                    <a:pt x="0" y="480"/>
                  </a:lnTo>
                  <a:lnTo>
                    <a:pt x="6" y="476"/>
                  </a:lnTo>
                  <a:lnTo>
                    <a:pt x="4" y="472"/>
                  </a:lnTo>
                  <a:lnTo>
                    <a:pt x="8" y="472"/>
                  </a:lnTo>
                  <a:lnTo>
                    <a:pt x="8" y="152"/>
                  </a:lnTo>
                  <a:lnTo>
                    <a:pt x="231" y="15"/>
                  </a:lnTo>
                  <a:lnTo>
                    <a:pt x="231" y="326"/>
                  </a:lnTo>
                  <a:lnTo>
                    <a:pt x="0" y="468"/>
                  </a:lnTo>
                  <a:lnTo>
                    <a:pt x="4" y="472"/>
                  </a:lnTo>
                  <a:lnTo>
                    <a:pt x="8" y="472"/>
                  </a:lnTo>
                  <a:lnTo>
                    <a:pt x="4" y="4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40" name="isḻíḑè">
              <a:extLst>
                <a:ext uri="{FF2B5EF4-FFF2-40B4-BE49-F238E27FC236}">
                  <a16:creationId xmlns:a16="http://schemas.microsoft.com/office/drawing/2014/main" id="{50D3F9C8-6E91-4B44-96E9-9DDE0760041B}"/>
                </a:ext>
              </a:extLst>
            </p:cNvPr>
            <p:cNvSpPr>
              <a:spLocks/>
            </p:cNvSpPr>
            <p:nvPr/>
          </p:nvSpPr>
          <p:spPr bwMode="auto">
            <a:xfrm>
              <a:off x="4044950" y="1855788"/>
              <a:ext cx="508000" cy="336550"/>
            </a:xfrm>
            <a:custGeom>
              <a:avLst/>
              <a:gdLst>
                <a:gd name="T0" fmla="*/ 0 w 320"/>
                <a:gd name="T1" fmla="*/ 534273125 h 212"/>
                <a:gd name="T2" fmla="*/ 806450000 w 320"/>
                <a:gd name="T3" fmla="*/ 42843450 h 212"/>
                <a:gd name="T4" fmla="*/ 806450000 w 320"/>
                <a:gd name="T5" fmla="*/ 0 h 212"/>
                <a:gd name="T6" fmla="*/ 0 w 320"/>
                <a:gd name="T7" fmla="*/ 498990938 h 212"/>
                <a:gd name="T8" fmla="*/ 0 w 320"/>
                <a:gd name="T9" fmla="*/ 534273125 h 2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0" h="212">
                  <a:moveTo>
                    <a:pt x="0" y="212"/>
                  </a:moveTo>
                  <a:lnTo>
                    <a:pt x="320" y="17"/>
                  </a:lnTo>
                  <a:lnTo>
                    <a:pt x="320" y="0"/>
                  </a:lnTo>
                  <a:lnTo>
                    <a:pt x="0" y="198"/>
                  </a:lnTo>
                  <a:lnTo>
                    <a:pt x="0" y="2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41" name="íṡḻîḋé">
              <a:extLst>
                <a:ext uri="{FF2B5EF4-FFF2-40B4-BE49-F238E27FC236}">
                  <a16:creationId xmlns:a16="http://schemas.microsoft.com/office/drawing/2014/main" id="{A5F66AF4-335E-47D3-9D39-79839549855F}"/>
                </a:ext>
              </a:extLst>
            </p:cNvPr>
            <p:cNvSpPr>
              <a:spLocks/>
            </p:cNvSpPr>
            <p:nvPr/>
          </p:nvSpPr>
          <p:spPr bwMode="auto">
            <a:xfrm>
              <a:off x="4945063" y="1731963"/>
              <a:ext cx="631825" cy="417513"/>
            </a:xfrm>
            <a:custGeom>
              <a:avLst/>
              <a:gdLst>
                <a:gd name="T0" fmla="*/ 0 w 398"/>
                <a:gd name="T1" fmla="*/ 662802681 h 263"/>
                <a:gd name="T2" fmla="*/ 1003022188 w 398"/>
                <a:gd name="T3" fmla="*/ 45362867 h 263"/>
                <a:gd name="T4" fmla="*/ 1003022188 w 398"/>
                <a:gd name="T5" fmla="*/ 0 h 263"/>
                <a:gd name="T6" fmla="*/ 0 w 398"/>
                <a:gd name="T7" fmla="*/ 617439814 h 263"/>
                <a:gd name="T8" fmla="*/ 0 w 398"/>
                <a:gd name="T9" fmla="*/ 662802681 h 2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8" h="263">
                  <a:moveTo>
                    <a:pt x="0" y="263"/>
                  </a:moveTo>
                  <a:lnTo>
                    <a:pt x="398" y="18"/>
                  </a:lnTo>
                  <a:lnTo>
                    <a:pt x="398" y="0"/>
                  </a:lnTo>
                  <a:lnTo>
                    <a:pt x="0" y="245"/>
                  </a:lnTo>
                  <a:lnTo>
                    <a:pt x="0" y="26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42" name="îṥḷïďe">
              <a:extLst>
                <a:ext uri="{FF2B5EF4-FFF2-40B4-BE49-F238E27FC236}">
                  <a16:creationId xmlns:a16="http://schemas.microsoft.com/office/drawing/2014/main" id="{C7F3EDB0-57E3-49E4-84E4-EBCC032440C7}"/>
                </a:ext>
              </a:extLst>
            </p:cNvPr>
            <p:cNvSpPr>
              <a:spLocks/>
            </p:cNvSpPr>
            <p:nvPr/>
          </p:nvSpPr>
          <p:spPr bwMode="auto">
            <a:xfrm>
              <a:off x="4945063" y="1817688"/>
              <a:ext cx="631825" cy="414338"/>
            </a:xfrm>
            <a:custGeom>
              <a:avLst/>
              <a:gdLst>
                <a:gd name="T0" fmla="*/ 0 w 398"/>
                <a:gd name="T1" fmla="*/ 657762369 h 261"/>
                <a:gd name="T2" fmla="*/ 1003022188 w 398"/>
                <a:gd name="T3" fmla="*/ 45362867 h 261"/>
                <a:gd name="T4" fmla="*/ 1003022188 w 398"/>
                <a:gd name="T5" fmla="*/ 0 h 261"/>
                <a:gd name="T6" fmla="*/ 0 w 398"/>
                <a:gd name="T7" fmla="*/ 609878548 h 261"/>
                <a:gd name="T8" fmla="*/ 0 w 398"/>
                <a:gd name="T9" fmla="*/ 657762369 h 2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8" h="261">
                  <a:moveTo>
                    <a:pt x="0" y="261"/>
                  </a:moveTo>
                  <a:lnTo>
                    <a:pt x="398" y="18"/>
                  </a:lnTo>
                  <a:lnTo>
                    <a:pt x="398" y="0"/>
                  </a:lnTo>
                  <a:lnTo>
                    <a:pt x="0" y="242"/>
                  </a:lnTo>
                  <a:lnTo>
                    <a:pt x="0" y="2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43" name="íSļîḍê">
              <a:extLst>
                <a:ext uri="{FF2B5EF4-FFF2-40B4-BE49-F238E27FC236}">
                  <a16:creationId xmlns:a16="http://schemas.microsoft.com/office/drawing/2014/main" id="{56C85662-3615-4EC4-92DE-36F37B212276}"/>
                </a:ext>
              </a:extLst>
            </p:cNvPr>
            <p:cNvSpPr>
              <a:spLocks/>
            </p:cNvSpPr>
            <p:nvPr/>
          </p:nvSpPr>
          <p:spPr bwMode="auto">
            <a:xfrm>
              <a:off x="4945063" y="1903413"/>
              <a:ext cx="631825" cy="414338"/>
            </a:xfrm>
            <a:custGeom>
              <a:avLst/>
              <a:gdLst>
                <a:gd name="T0" fmla="*/ 0 w 398"/>
                <a:gd name="T1" fmla="*/ 657762369 h 261"/>
                <a:gd name="T2" fmla="*/ 1003022188 w 398"/>
                <a:gd name="T3" fmla="*/ 45362867 h 261"/>
                <a:gd name="T4" fmla="*/ 1003022188 w 398"/>
                <a:gd name="T5" fmla="*/ 0 h 261"/>
                <a:gd name="T6" fmla="*/ 0 w 398"/>
                <a:gd name="T7" fmla="*/ 609878548 h 261"/>
                <a:gd name="T8" fmla="*/ 0 w 398"/>
                <a:gd name="T9" fmla="*/ 657762369 h 2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8" h="261">
                  <a:moveTo>
                    <a:pt x="0" y="261"/>
                  </a:moveTo>
                  <a:lnTo>
                    <a:pt x="398" y="18"/>
                  </a:lnTo>
                  <a:lnTo>
                    <a:pt x="398" y="0"/>
                  </a:lnTo>
                  <a:lnTo>
                    <a:pt x="0" y="242"/>
                  </a:lnTo>
                  <a:lnTo>
                    <a:pt x="0" y="2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44" name="iṥļiďê">
              <a:extLst>
                <a:ext uri="{FF2B5EF4-FFF2-40B4-BE49-F238E27FC236}">
                  <a16:creationId xmlns:a16="http://schemas.microsoft.com/office/drawing/2014/main" id="{566E34E7-1D4B-4F07-B729-C3B94967A44C}"/>
                </a:ext>
              </a:extLst>
            </p:cNvPr>
            <p:cNvSpPr>
              <a:spLocks/>
            </p:cNvSpPr>
            <p:nvPr/>
          </p:nvSpPr>
          <p:spPr bwMode="auto">
            <a:xfrm>
              <a:off x="4945063" y="1989138"/>
              <a:ext cx="631825" cy="414338"/>
            </a:xfrm>
            <a:custGeom>
              <a:avLst/>
              <a:gdLst>
                <a:gd name="T0" fmla="*/ 0 w 398"/>
                <a:gd name="T1" fmla="*/ 657762369 h 261"/>
                <a:gd name="T2" fmla="*/ 1003022188 w 398"/>
                <a:gd name="T3" fmla="*/ 40322549 h 261"/>
                <a:gd name="T4" fmla="*/ 1003022188 w 398"/>
                <a:gd name="T5" fmla="*/ 0 h 261"/>
                <a:gd name="T6" fmla="*/ 0 w 398"/>
                <a:gd name="T7" fmla="*/ 609878548 h 261"/>
                <a:gd name="T8" fmla="*/ 0 w 398"/>
                <a:gd name="T9" fmla="*/ 657762369 h 2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8" h="261">
                  <a:moveTo>
                    <a:pt x="0" y="261"/>
                  </a:moveTo>
                  <a:lnTo>
                    <a:pt x="398" y="16"/>
                  </a:lnTo>
                  <a:lnTo>
                    <a:pt x="398" y="0"/>
                  </a:lnTo>
                  <a:lnTo>
                    <a:pt x="0" y="242"/>
                  </a:lnTo>
                  <a:lnTo>
                    <a:pt x="0" y="2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45" name="ïṡḻîḍè">
              <a:extLst>
                <a:ext uri="{FF2B5EF4-FFF2-40B4-BE49-F238E27FC236}">
                  <a16:creationId xmlns:a16="http://schemas.microsoft.com/office/drawing/2014/main" id="{DE6767A5-7CDF-4455-8D91-3A79C74A4931}"/>
                </a:ext>
              </a:extLst>
            </p:cNvPr>
            <p:cNvSpPr>
              <a:spLocks/>
            </p:cNvSpPr>
            <p:nvPr/>
          </p:nvSpPr>
          <p:spPr bwMode="auto">
            <a:xfrm>
              <a:off x="4945063" y="2070100"/>
              <a:ext cx="631825" cy="415925"/>
            </a:xfrm>
            <a:custGeom>
              <a:avLst/>
              <a:gdLst>
                <a:gd name="T0" fmla="*/ 0 w 398"/>
                <a:gd name="T1" fmla="*/ 660280938 h 262"/>
                <a:gd name="T2" fmla="*/ 1003022188 w 398"/>
                <a:gd name="T3" fmla="*/ 47883763 h 262"/>
                <a:gd name="T4" fmla="*/ 1003022188 w 398"/>
                <a:gd name="T5" fmla="*/ 0 h 262"/>
                <a:gd name="T6" fmla="*/ 0 w 398"/>
                <a:gd name="T7" fmla="*/ 617439075 h 262"/>
                <a:gd name="T8" fmla="*/ 0 w 398"/>
                <a:gd name="T9" fmla="*/ 660280938 h 2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8" h="262">
                  <a:moveTo>
                    <a:pt x="0" y="262"/>
                  </a:moveTo>
                  <a:lnTo>
                    <a:pt x="398" y="19"/>
                  </a:lnTo>
                  <a:lnTo>
                    <a:pt x="398" y="0"/>
                  </a:lnTo>
                  <a:lnTo>
                    <a:pt x="0" y="245"/>
                  </a:lnTo>
                  <a:lnTo>
                    <a:pt x="0" y="26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46" name="ïṥļídê">
              <a:extLst>
                <a:ext uri="{FF2B5EF4-FFF2-40B4-BE49-F238E27FC236}">
                  <a16:creationId xmlns:a16="http://schemas.microsoft.com/office/drawing/2014/main" id="{759D6B6C-85D9-4CDB-8281-356444300BA6}"/>
                </a:ext>
              </a:extLst>
            </p:cNvPr>
            <p:cNvSpPr>
              <a:spLocks/>
            </p:cNvSpPr>
            <p:nvPr/>
          </p:nvSpPr>
          <p:spPr bwMode="auto">
            <a:xfrm>
              <a:off x="4945063" y="2155825"/>
              <a:ext cx="631825" cy="415925"/>
            </a:xfrm>
            <a:custGeom>
              <a:avLst/>
              <a:gdLst>
                <a:gd name="T0" fmla="*/ 0 w 398"/>
                <a:gd name="T1" fmla="*/ 660280938 h 262"/>
                <a:gd name="T2" fmla="*/ 1003022188 w 398"/>
                <a:gd name="T3" fmla="*/ 47883763 h 262"/>
                <a:gd name="T4" fmla="*/ 1003022188 w 398"/>
                <a:gd name="T5" fmla="*/ 0 h 262"/>
                <a:gd name="T6" fmla="*/ 0 w 398"/>
                <a:gd name="T7" fmla="*/ 612398763 h 262"/>
                <a:gd name="T8" fmla="*/ 0 w 398"/>
                <a:gd name="T9" fmla="*/ 660280938 h 2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8" h="262">
                  <a:moveTo>
                    <a:pt x="0" y="262"/>
                  </a:moveTo>
                  <a:lnTo>
                    <a:pt x="398" y="19"/>
                  </a:lnTo>
                  <a:lnTo>
                    <a:pt x="398" y="0"/>
                  </a:lnTo>
                  <a:lnTo>
                    <a:pt x="0" y="243"/>
                  </a:lnTo>
                  <a:lnTo>
                    <a:pt x="0" y="26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47" name="iṩľîḓè">
              <a:extLst>
                <a:ext uri="{FF2B5EF4-FFF2-40B4-BE49-F238E27FC236}">
                  <a16:creationId xmlns:a16="http://schemas.microsoft.com/office/drawing/2014/main" id="{558B86EE-E4EA-4B4B-AC22-4FB02CF04D3C}"/>
                </a:ext>
              </a:extLst>
            </p:cNvPr>
            <p:cNvSpPr>
              <a:spLocks/>
            </p:cNvSpPr>
            <p:nvPr/>
          </p:nvSpPr>
          <p:spPr bwMode="auto">
            <a:xfrm>
              <a:off x="4945063" y="2241550"/>
              <a:ext cx="631825" cy="415925"/>
            </a:xfrm>
            <a:custGeom>
              <a:avLst/>
              <a:gdLst>
                <a:gd name="T0" fmla="*/ 0 w 398"/>
                <a:gd name="T1" fmla="*/ 660280938 h 262"/>
                <a:gd name="T2" fmla="*/ 1003022188 w 398"/>
                <a:gd name="T3" fmla="*/ 47883763 h 262"/>
                <a:gd name="T4" fmla="*/ 1003022188 w 398"/>
                <a:gd name="T5" fmla="*/ 0 h 262"/>
                <a:gd name="T6" fmla="*/ 0 w 398"/>
                <a:gd name="T7" fmla="*/ 612398763 h 262"/>
                <a:gd name="T8" fmla="*/ 0 w 398"/>
                <a:gd name="T9" fmla="*/ 660280938 h 2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8" h="262">
                  <a:moveTo>
                    <a:pt x="0" y="262"/>
                  </a:moveTo>
                  <a:lnTo>
                    <a:pt x="398" y="19"/>
                  </a:lnTo>
                  <a:lnTo>
                    <a:pt x="398" y="0"/>
                  </a:lnTo>
                  <a:lnTo>
                    <a:pt x="0" y="243"/>
                  </a:lnTo>
                  <a:lnTo>
                    <a:pt x="0" y="26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48" name="iślîḋe">
              <a:extLst>
                <a:ext uri="{FF2B5EF4-FFF2-40B4-BE49-F238E27FC236}">
                  <a16:creationId xmlns:a16="http://schemas.microsoft.com/office/drawing/2014/main" id="{0EC97341-F41A-48EC-A267-71E3C3612DF4}"/>
                </a:ext>
              </a:extLst>
            </p:cNvPr>
            <p:cNvSpPr>
              <a:spLocks/>
            </p:cNvSpPr>
            <p:nvPr/>
          </p:nvSpPr>
          <p:spPr bwMode="auto">
            <a:xfrm>
              <a:off x="4945063" y="2327275"/>
              <a:ext cx="631825" cy="415925"/>
            </a:xfrm>
            <a:custGeom>
              <a:avLst/>
              <a:gdLst>
                <a:gd name="T0" fmla="*/ 0 w 398"/>
                <a:gd name="T1" fmla="*/ 660280938 h 262"/>
                <a:gd name="T2" fmla="*/ 1003022188 w 398"/>
                <a:gd name="T3" fmla="*/ 42843450 h 262"/>
                <a:gd name="T4" fmla="*/ 1003022188 w 398"/>
                <a:gd name="T5" fmla="*/ 0 h 262"/>
                <a:gd name="T6" fmla="*/ 0 w 398"/>
                <a:gd name="T7" fmla="*/ 612398763 h 262"/>
                <a:gd name="T8" fmla="*/ 0 w 398"/>
                <a:gd name="T9" fmla="*/ 660280938 h 2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8" h="262">
                  <a:moveTo>
                    <a:pt x="0" y="262"/>
                  </a:moveTo>
                  <a:lnTo>
                    <a:pt x="398" y="17"/>
                  </a:lnTo>
                  <a:lnTo>
                    <a:pt x="398" y="0"/>
                  </a:lnTo>
                  <a:lnTo>
                    <a:pt x="0" y="243"/>
                  </a:lnTo>
                  <a:lnTo>
                    <a:pt x="0" y="26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49" name="ïṣḷiḍe">
              <a:extLst>
                <a:ext uri="{FF2B5EF4-FFF2-40B4-BE49-F238E27FC236}">
                  <a16:creationId xmlns:a16="http://schemas.microsoft.com/office/drawing/2014/main" id="{6F4E1CC9-0267-4E39-80B6-204449E88E74}"/>
                </a:ext>
              </a:extLst>
            </p:cNvPr>
            <p:cNvSpPr>
              <a:spLocks/>
            </p:cNvSpPr>
            <p:nvPr/>
          </p:nvSpPr>
          <p:spPr bwMode="auto">
            <a:xfrm>
              <a:off x="4090988" y="1919288"/>
              <a:ext cx="461963" cy="306388"/>
            </a:xfrm>
            <a:custGeom>
              <a:avLst/>
              <a:gdLst>
                <a:gd name="T0" fmla="*/ 0 w 291"/>
                <a:gd name="T1" fmla="*/ 486391744 h 193"/>
                <a:gd name="T2" fmla="*/ 733367056 w 291"/>
                <a:gd name="T3" fmla="*/ 35282245 h 193"/>
                <a:gd name="T4" fmla="*/ 733367056 w 291"/>
                <a:gd name="T5" fmla="*/ 0 h 193"/>
                <a:gd name="T6" fmla="*/ 0 w 291"/>
                <a:gd name="T7" fmla="*/ 448588545 h 193"/>
                <a:gd name="T8" fmla="*/ 0 w 291"/>
                <a:gd name="T9" fmla="*/ 486391744 h 1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193">
                  <a:moveTo>
                    <a:pt x="0" y="193"/>
                  </a:moveTo>
                  <a:lnTo>
                    <a:pt x="291" y="14"/>
                  </a:lnTo>
                  <a:lnTo>
                    <a:pt x="291" y="0"/>
                  </a:lnTo>
                  <a:lnTo>
                    <a:pt x="0" y="178"/>
                  </a:lnTo>
                  <a:lnTo>
                    <a:pt x="0" y="1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50" name="ï$ľïḓê">
              <a:extLst>
                <a:ext uri="{FF2B5EF4-FFF2-40B4-BE49-F238E27FC236}">
                  <a16:creationId xmlns:a16="http://schemas.microsoft.com/office/drawing/2014/main" id="{0E9AA4F9-592A-449F-92CA-B187B01B1BAC}"/>
                </a:ext>
              </a:extLst>
            </p:cNvPr>
            <p:cNvSpPr>
              <a:spLocks/>
            </p:cNvSpPr>
            <p:nvPr/>
          </p:nvSpPr>
          <p:spPr bwMode="auto">
            <a:xfrm>
              <a:off x="4222750" y="1978025"/>
              <a:ext cx="330200" cy="228600"/>
            </a:xfrm>
            <a:custGeom>
              <a:avLst/>
              <a:gdLst>
                <a:gd name="T0" fmla="*/ 0 w 208"/>
                <a:gd name="T1" fmla="*/ 320060638 h 144"/>
                <a:gd name="T2" fmla="*/ 0 w 208"/>
                <a:gd name="T3" fmla="*/ 362902500 h 144"/>
                <a:gd name="T4" fmla="*/ 524192500 w 208"/>
                <a:gd name="T5" fmla="*/ 37803138 h 144"/>
                <a:gd name="T6" fmla="*/ 524192500 w 208"/>
                <a:gd name="T7" fmla="*/ 0 h 144"/>
                <a:gd name="T8" fmla="*/ 0 w 208"/>
                <a:gd name="T9" fmla="*/ 320060638 h 1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 h="144">
                  <a:moveTo>
                    <a:pt x="0" y="127"/>
                  </a:moveTo>
                  <a:lnTo>
                    <a:pt x="0" y="144"/>
                  </a:lnTo>
                  <a:lnTo>
                    <a:pt x="208" y="15"/>
                  </a:lnTo>
                  <a:lnTo>
                    <a:pt x="208" y="0"/>
                  </a:lnTo>
                  <a:lnTo>
                    <a:pt x="0" y="1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51" name="îş1ídè">
              <a:extLst>
                <a:ext uri="{FF2B5EF4-FFF2-40B4-BE49-F238E27FC236}">
                  <a16:creationId xmlns:a16="http://schemas.microsoft.com/office/drawing/2014/main" id="{4E51AB9E-6BAC-491D-8DA4-65CD716A0539}"/>
                </a:ext>
              </a:extLst>
            </p:cNvPr>
            <p:cNvSpPr>
              <a:spLocks/>
            </p:cNvSpPr>
            <p:nvPr/>
          </p:nvSpPr>
          <p:spPr bwMode="auto">
            <a:xfrm>
              <a:off x="4400550" y="2041525"/>
              <a:ext cx="152400" cy="114300"/>
            </a:xfrm>
            <a:custGeom>
              <a:avLst/>
              <a:gdLst>
                <a:gd name="T0" fmla="*/ 0 w 96"/>
                <a:gd name="T1" fmla="*/ 146169063 h 72"/>
                <a:gd name="T2" fmla="*/ 0 w 96"/>
                <a:gd name="T3" fmla="*/ 181451250 h 72"/>
                <a:gd name="T4" fmla="*/ 241935000 w 96"/>
                <a:gd name="T5" fmla="*/ 35282188 h 72"/>
                <a:gd name="T6" fmla="*/ 241935000 w 96"/>
                <a:gd name="T7" fmla="*/ 0 h 72"/>
                <a:gd name="T8" fmla="*/ 0 w 96"/>
                <a:gd name="T9" fmla="*/ 146169063 h 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6" h="72">
                  <a:moveTo>
                    <a:pt x="0" y="58"/>
                  </a:moveTo>
                  <a:lnTo>
                    <a:pt x="0" y="72"/>
                  </a:lnTo>
                  <a:lnTo>
                    <a:pt x="96" y="14"/>
                  </a:lnTo>
                  <a:lnTo>
                    <a:pt x="96" y="0"/>
                  </a:lnTo>
                  <a:lnTo>
                    <a:pt x="0"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52" name="îSḻîḍê">
              <a:extLst>
                <a:ext uri="{FF2B5EF4-FFF2-40B4-BE49-F238E27FC236}">
                  <a16:creationId xmlns:a16="http://schemas.microsoft.com/office/drawing/2014/main" id="{262D3F8F-D344-428A-9388-175E489C38DE}"/>
                </a:ext>
              </a:extLst>
            </p:cNvPr>
            <p:cNvSpPr>
              <a:spLocks/>
            </p:cNvSpPr>
            <p:nvPr/>
          </p:nvSpPr>
          <p:spPr bwMode="auto">
            <a:xfrm>
              <a:off x="4044950" y="2170113"/>
              <a:ext cx="508000" cy="336550"/>
            </a:xfrm>
            <a:custGeom>
              <a:avLst/>
              <a:gdLst>
                <a:gd name="T0" fmla="*/ 0 w 320"/>
                <a:gd name="T1" fmla="*/ 534273125 h 212"/>
                <a:gd name="T2" fmla="*/ 806450000 w 320"/>
                <a:gd name="T3" fmla="*/ 35282188 h 212"/>
                <a:gd name="T4" fmla="*/ 806450000 w 320"/>
                <a:gd name="T5" fmla="*/ 0 h 212"/>
                <a:gd name="T6" fmla="*/ 0 w 320"/>
                <a:gd name="T7" fmla="*/ 496471575 h 212"/>
                <a:gd name="T8" fmla="*/ 0 w 320"/>
                <a:gd name="T9" fmla="*/ 534273125 h 2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0" h="212">
                  <a:moveTo>
                    <a:pt x="0" y="212"/>
                  </a:moveTo>
                  <a:lnTo>
                    <a:pt x="320" y="14"/>
                  </a:lnTo>
                  <a:lnTo>
                    <a:pt x="320" y="0"/>
                  </a:lnTo>
                  <a:lnTo>
                    <a:pt x="0" y="197"/>
                  </a:lnTo>
                  <a:lnTo>
                    <a:pt x="0" y="2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53" name="îṡḷiďé">
              <a:extLst>
                <a:ext uri="{FF2B5EF4-FFF2-40B4-BE49-F238E27FC236}">
                  <a16:creationId xmlns:a16="http://schemas.microsoft.com/office/drawing/2014/main" id="{12F31514-3D0E-4225-AD1D-BC1D41A80F60}"/>
                </a:ext>
              </a:extLst>
            </p:cNvPr>
            <p:cNvSpPr>
              <a:spLocks/>
            </p:cNvSpPr>
            <p:nvPr/>
          </p:nvSpPr>
          <p:spPr bwMode="auto">
            <a:xfrm>
              <a:off x="4090988" y="2232025"/>
              <a:ext cx="461963" cy="303213"/>
            </a:xfrm>
            <a:custGeom>
              <a:avLst/>
              <a:gdLst>
                <a:gd name="T0" fmla="*/ 0 w 291"/>
                <a:gd name="T1" fmla="*/ 481351431 h 191"/>
                <a:gd name="T2" fmla="*/ 733367056 w 291"/>
                <a:gd name="T3" fmla="*/ 37803200 h 191"/>
                <a:gd name="T4" fmla="*/ 733367056 w 291"/>
                <a:gd name="T5" fmla="*/ 0 h 191"/>
                <a:gd name="T6" fmla="*/ 0 w 291"/>
                <a:gd name="T7" fmla="*/ 446069186 h 191"/>
                <a:gd name="T8" fmla="*/ 0 w 291"/>
                <a:gd name="T9" fmla="*/ 481351431 h 1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191">
                  <a:moveTo>
                    <a:pt x="0" y="191"/>
                  </a:moveTo>
                  <a:lnTo>
                    <a:pt x="291" y="15"/>
                  </a:lnTo>
                  <a:lnTo>
                    <a:pt x="291" y="0"/>
                  </a:lnTo>
                  <a:lnTo>
                    <a:pt x="0" y="177"/>
                  </a:lnTo>
                  <a:lnTo>
                    <a:pt x="0" y="1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54" name="ïślîďê">
              <a:extLst>
                <a:ext uri="{FF2B5EF4-FFF2-40B4-BE49-F238E27FC236}">
                  <a16:creationId xmlns:a16="http://schemas.microsoft.com/office/drawing/2014/main" id="{A7FA4599-BC66-4312-9621-8D84F42A78E0}"/>
                </a:ext>
              </a:extLst>
            </p:cNvPr>
            <p:cNvSpPr>
              <a:spLocks/>
            </p:cNvSpPr>
            <p:nvPr/>
          </p:nvSpPr>
          <p:spPr bwMode="auto">
            <a:xfrm>
              <a:off x="4060825" y="2292350"/>
              <a:ext cx="492125" cy="322263"/>
            </a:xfrm>
            <a:custGeom>
              <a:avLst/>
              <a:gdLst>
                <a:gd name="T0" fmla="*/ 0 w 310"/>
                <a:gd name="T1" fmla="*/ 511593306 h 203"/>
                <a:gd name="T2" fmla="*/ 781248438 w 310"/>
                <a:gd name="T3" fmla="*/ 35282242 h 203"/>
                <a:gd name="T4" fmla="*/ 781248438 w 310"/>
                <a:gd name="T5" fmla="*/ 0 h 203"/>
                <a:gd name="T6" fmla="*/ 0 w 310"/>
                <a:gd name="T7" fmla="*/ 476311064 h 203"/>
                <a:gd name="T8" fmla="*/ 0 w 310"/>
                <a:gd name="T9" fmla="*/ 511593306 h 2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0" h="203">
                  <a:moveTo>
                    <a:pt x="0" y="203"/>
                  </a:moveTo>
                  <a:lnTo>
                    <a:pt x="310" y="14"/>
                  </a:lnTo>
                  <a:lnTo>
                    <a:pt x="310" y="0"/>
                  </a:lnTo>
                  <a:lnTo>
                    <a:pt x="0" y="189"/>
                  </a:lnTo>
                  <a:lnTo>
                    <a:pt x="0" y="20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55" name="îṧ1îḑê">
              <a:extLst>
                <a:ext uri="{FF2B5EF4-FFF2-40B4-BE49-F238E27FC236}">
                  <a16:creationId xmlns:a16="http://schemas.microsoft.com/office/drawing/2014/main" id="{422829BC-D5F0-47FC-9554-F8650B62E923}"/>
                </a:ext>
              </a:extLst>
            </p:cNvPr>
            <p:cNvSpPr>
              <a:spLocks/>
            </p:cNvSpPr>
            <p:nvPr/>
          </p:nvSpPr>
          <p:spPr bwMode="auto">
            <a:xfrm>
              <a:off x="4213225" y="2351088"/>
              <a:ext cx="339725" cy="233363"/>
            </a:xfrm>
            <a:custGeom>
              <a:avLst/>
              <a:gdLst>
                <a:gd name="T0" fmla="*/ 0 w 214"/>
                <a:gd name="T1" fmla="*/ 370464556 h 147"/>
                <a:gd name="T2" fmla="*/ 539313438 w 214"/>
                <a:gd name="T3" fmla="*/ 42843542 h 147"/>
                <a:gd name="T4" fmla="*/ 539313438 w 214"/>
                <a:gd name="T5" fmla="*/ 0 h 147"/>
                <a:gd name="T6" fmla="*/ 0 w 214"/>
                <a:gd name="T7" fmla="*/ 330141970 h 147"/>
                <a:gd name="T8" fmla="*/ 0 w 214"/>
                <a:gd name="T9" fmla="*/ 370464556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4" h="147">
                  <a:moveTo>
                    <a:pt x="0" y="147"/>
                  </a:moveTo>
                  <a:lnTo>
                    <a:pt x="214" y="17"/>
                  </a:lnTo>
                  <a:lnTo>
                    <a:pt x="214" y="0"/>
                  </a:lnTo>
                  <a:lnTo>
                    <a:pt x="0" y="131"/>
                  </a:lnTo>
                  <a:lnTo>
                    <a:pt x="0" y="1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56" name="í$ḷîďê">
              <a:extLst>
                <a:ext uri="{FF2B5EF4-FFF2-40B4-BE49-F238E27FC236}">
                  <a16:creationId xmlns:a16="http://schemas.microsoft.com/office/drawing/2014/main" id="{594ED9AF-E269-4DE4-A79A-A7E9919E9E48}"/>
                </a:ext>
              </a:extLst>
            </p:cNvPr>
            <p:cNvSpPr>
              <a:spLocks/>
            </p:cNvSpPr>
            <p:nvPr/>
          </p:nvSpPr>
          <p:spPr bwMode="auto">
            <a:xfrm>
              <a:off x="4044950" y="2584450"/>
              <a:ext cx="339725" cy="231775"/>
            </a:xfrm>
            <a:custGeom>
              <a:avLst/>
              <a:gdLst>
                <a:gd name="T0" fmla="*/ 0 w 214"/>
                <a:gd name="T1" fmla="*/ 330141263 h 146"/>
                <a:gd name="T2" fmla="*/ 0 w 214"/>
                <a:gd name="T3" fmla="*/ 367942813 h 146"/>
                <a:gd name="T4" fmla="*/ 539313438 w 214"/>
                <a:gd name="T5" fmla="*/ 37803138 h 146"/>
                <a:gd name="T6" fmla="*/ 539313438 w 214"/>
                <a:gd name="T7" fmla="*/ 0 h 146"/>
                <a:gd name="T8" fmla="*/ 0 w 214"/>
                <a:gd name="T9" fmla="*/ 330141263 h 1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4" h="146">
                  <a:moveTo>
                    <a:pt x="0" y="131"/>
                  </a:moveTo>
                  <a:lnTo>
                    <a:pt x="0" y="146"/>
                  </a:lnTo>
                  <a:lnTo>
                    <a:pt x="214" y="15"/>
                  </a:lnTo>
                  <a:lnTo>
                    <a:pt x="214" y="0"/>
                  </a:lnTo>
                  <a:lnTo>
                    <a:pt x="0" y="1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57" name="íšlïḋe">
              <a:extLst>
                <a:ext uri="{FF2B5EF4-FFF2-40B4-BE49-F238E27FC236}">
                  <a16:creationId xmlns:a16="http://schemas.microsoft.com/office/drawing/2014/main" id="{E1763D80-5C8E-4CE8-92FF-2129BD1DB089}"/>
                </a:ext>
              </a:extLst>
            </p:cNvPr>
            <p:cNvSpPr>
              <a:spLocks/>
            </p:cNvSpPr>
            <p:nvPr/>
          </p:nvSpPr>
          <p:spPr bwMode="auto">
            <a:xfrm>
              <a:off x="4090988" y="2647950"/>
              <a:ext cx="293688" cy="200025"/>
            </a:xfrm>
            <a:custGeom>
              <a:avLst/>
              <a:gdLst>
                <a:gd name="T0" fmla="*/ 0 w 185"/>
                <a:gd name="T1" fmla="*/ 282257500 h 126"/>
                <a:gd name="T2" fmla="*/ 0 w 185"/>
                <a:gd name="T3" fmla="*/ 317539688 h 126"/>
                <a:gd name="T4" fmla="*/ 466230494 w 185"/>
                <a:gd name="T5" fmla="*/ 35282188 h 126"/>
                <a:gd name="T6" fmla="*/ 466230494 w 185"/>
                <a:gd name="T7" fmla="*/ 0 h 126"/>
                <a:gd name="T8" fmla="*/ 0 w 185"/>
                <a:gd name="T9" fmla="*/ 282257500 h 1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5" h="126">
                  <a:moveTo>
                    <a:pt x="0" y="112"/>
                  </a:moveTo>
                  <a:lnTo>
                    <a:pt x="0" y="126"/>
                  </a:lnTo>
                  <a:lnTo>
                    <a:pt x="185" y="14"/>
                  </a:lnTo>
                  <a:lnTo>
                    <a:pt x="185" y="0"/>
                  </a:lnTo>
                  <a:lnTo>
                    <a:pt x="0" y="1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58" name="is1ïḑe">
              <a:extLst>
                <a:ext uri="{FF2B5EF4-FFF2-40B4-BE49-F238E27FC236}">
                  <a16:creationId xmlns:a16="http://schemas.microsoft.com/office/drawing/2014/main" id="{BE589FC4-B939-4DD3-AF2F-1745213E9F90}"/>
                </a:ext>
              </a:extLst>
            </p:cNvPr>
            <p:cNvSpPr>
              <a:spLocks/>
            </p:cNvSpPr>
            <p:nvPr/>
          </p:nvSpPr>
          <p:spPr bwMode="auto">
            <a:xfrm>
              <a:off x="4060825" y="2706688"/>
              <a:ext cx="323850" cy="220663"/>
            </a:xfrm>
            <a:custGeom>
              <a:avLst/>
              <a:gdLst>
                <a:gd name="T0" fmla="*/ 0 w 204"/>
                <a:gd name="T1" fmla="*/ 315021039 h 139"/>
                <a:gd name="T2" fmla="*/ 0 w 204"/>
                <a:gd name="T3" fmla="*/ 350303306 h 139"/>
                <a:gd name="T4" fmla="*/ 514111875 w 204"/>
                <a:gd name="T5" fmla="*/ 37803223 h 139"/>
                <a:gd name="T6" fmla="*/ 514111875 w 204"/>
                <a:gd name="T7" fmla="*/ 0 h 139"/>
                <a:gd name="T8" fmla="*/ 0 w 204"/>
                <a:gd name="T9" fmla="*/ 315021039 h 1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4" h="139">
                  <a:moveTo>
                    <a:pt x="0" y="125"/>
                  </a:moveTo>
                  <a:lnTo>
                    <a:pt x="0" y="139"/>
                  </a:lnTo>
                  <a:lnTo>
                    <a:pt x="204" y="15"/>
                  </a:lnTo>
                  <a:lnTo>
                    <a:pt x="204" y="0"/>
                  </a:lnTo>
                  <a:lnTo>
                    <a:pt x="0" y="1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59" name="íṣlïdè">
              <a:extLst>
                <a:ext uri="{FF2B5EF4-FFF2-40B4-BE49-F238E27FC236}">
                  <a16:creationId xmlns:a16="http://schemas.microsoft.com/office/drawing/2014/main" id="{A3D1D844-86E2-4780-91A3-19784B7332D7}"/>
                </a:ext>
              </a:extLst>
            </p:cNvPr>
            <p:cNvSpPr>
              <a:spLocks/>
            </p:cNvSpPr>
            <p:nvPr/>
          </p:nvSpPr>
          <p:spPr bwMode="auto">
            <a:xfrm>
              <a:off x="4213225" y="2770188"/>
              <a:ext cx="171450" cy="125413"/>
            </a:xfrm>
            <a:custGeom>
              <a:avLst/>
              <a:gdLst>
                <a:gd name="T0" fmla="*/ 0 w 108"/>
                <a:gd name="T1" fmla="*/ 161290643 h 79"/>
                <a:gd name="T2" fmla="*/ 0 w 108"/>
                <a:gd name="T3" fmla="*/ 199093931 h 79"/>
                <a:gd name="T4" fmla="*/ 272176875 w 108"/>
                <a:gd name="T5" fmla="*/ 35282328 h 79"/>
                <a:gd name="T6" fmla="*/ 272176875 w 108"/>
                <a:gd name="T7" fmla="*/ 0 h 79"/>
                <a:gd name="T8" fmla="*/ 0 w 108"/>
                <a:gd name="T9" fmla="*/ 161290643 h 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8" h="79">
                  <a:moveTo>
                    <a:pt x="0" y="64"/>
                  </a:moveTo>
                  <a:lnTo>
                    <a:pt x="0" y="79"/>
                  </a:lnTo>
                  <a:lnTo>
                    <a:pt x="108" y="14"/>
                  </a:lnTo>
                  <a:lnTo>
                    <a:pt x="108" y="0"/>
                  </a:lnTo>
                  <a:lnTo>
                    <a:pt x="0"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60" name="ïS1iḓè">
              <a:extLst>
                <a:ext uri="{FF2B5EF4-FFF2-40B4-BE49-F238E27FC236}">
                  <a16:creationId xmlns:a16="http://schemas.microsoft.com/office/drawing/2014/main" id="{403EFC63-85AE-46E7-A751-F0F8FE00B110}"/>
                </a:ext>
              </a:extLst>
            </p:cNvPr>
            <p:cNvSpPr>
              <a:spLocks/>
            </p:cNvSpPr>
            <p:nvPr/>
          </p:nvSpPr>
          <p:spPr bwMode="auto">
            <a:xfrm>
              <a:off x="4044950" y="2898775"/>
              <a:ext cx="339725" cy="230188"/>
            </a:xfrm>
            <a:custGeom>
              <a:avLst/>
              <a:gdLst>
                <a:gd name="T0" fmla="*/ 0 w 214"/>
                <a:gd name="T1" fmla="*/ 327621024 h 145"/>
                <a:gd name="T2" fmla="*/ 0 w 214"/>
                <a:gd name="T3" fmla="*/ 365424244 h 145"/>
                <a:gd name="T4" fmla="*/ 539313438 w 214"/>
                <a:gd name="T5" fmla="*/ 35282264 h 145"/>
                <a:gd name="T6" fmla="*/ 539313438 w 214"/>
                <a:gd name="T7" fmla="*/ 0 h 145"/>
                <a:gd name="T8" fmla="*/ 0 w 214"/>
                <a:gd name="T9" fmla="*/ 327621024 h 1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4" h="145">
                  <a:moveTo>
                    <a:pt x="0" y="130"/>
                  </a:moveTo>
                  <a:lnTo>
                    <a:pt x="0" y="145"/>
                  </a:lnTo>
                  <a:lnTo>
                    <a:pt x="214" y="14"/>
                  </a:lnTo>
                  <a:lnTo>
                    <a:pt x="214" y="0"/>
                  </a:lnTo>
                  <a:lnTo>
                    <a:pt x="0" y="1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61" name="íşľiḋè">
              <a:extLst>
                <a:ext uri="{FF2B5EF4-FFF2-40B4-BE49-F238E27FC236}">
                  <a16:creationId xmlns:a16="http://schemas.microsoft.com/office/drawing/2014/main" id="{10F59CA8-8D7C-4B66-A6E1-9FACF31BBE35}"/>
                </a:ext>
              </a:extLst>
            </p:cNvPr>
            <p:cNvSpPr>
              <a:spLocks/>
            </p:cNvSpPr>
            <p:nvPr/>
          </p:nvSpPr>
          <p:spPr bwMode="auto">
            <a:xfrm>
              <a:off x="4090988" y="2957513"/>
              <a:ext cx="293688" cy="204788"/>
            </a:xfrm>
            <a:custGeom>
              <a:avLst/>
              <a:gdLst>
                <a:gd name="T0" fmla="*/ 0 w 185"/>
                <a:gd name="T1" fmla="*/ 287298514 h 129"/>
                <a:gd name="T2" fmla="*/ 0 w 185"/>
                <a:gd name="T3" fmla="*/ 325101744 h 129"/>
                <a:gd name="T4" fmla="*/ 466230494 w 185"/>
                <a:gd name="T5" fmla="*/ 42843555 h 129"/>
                <a:gd name="T6" fmla="*/ 466230494 w 185"/>
                <a:gd name="T7" fmla="*/ 0 h 129"/>
                <a:gd name="T8" fmla="*/ 0 w 185"/>
                <a:gd name="T9" fmla="*/ 287298514 h 1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5" h="129">
                  <a:moveTo>
                    <a:pt x="0" y="114"/>
                  </a:moveTo>
                  <a:lnTo>
                    <a:pt x="0" y="129"/>
                  </a:lnTo>
                  <a:lnTo>
                    <a:pt x="185" y="17"/>
                  </a:lnTo>
                  <a:lnTo>
                    <a:pt x="185" y="0"/>
                  </a:lnTo>
                  <a:lnTo>
                    <a:pt x="0" y="1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62" name="iSľïďe">
              <a:extLst>
                <a:ext uri="{FF2B5EF4-FFF2-40B4-BE49-F238E27FC236}">
                  <a16:creationId xmlns:a16="http://schemas.microsoft.com/office/drawing/2014/main" id="{D6E5A77E-2630-4FC9-A815-401D871D0FDF}"/>
                </a:ext>
              </a:extLst>
            </p:cNvPr>
            <p:cNvSpPr>
              <a:spLocks/>
            </p:cNvSpPr>
            <p:nvPr/>
          </p:nvSpPr>
          <p:spPr bwMode="auto">
            <a:xfrm>
              <a:off x="4060825" y="3019425"/>
              <a:ext cx="323850" cy="222250"/>
            </a:xfrm>
            <a:custGeom>
              <a:avLst/>
              <a:gdLst>
                <a:gd name="T0" fmla="*/ 0 w 204"/>
                <a:gd name="T1" fmla="*/ 309980013 h 140"/>
                <a:gd name="T2" fmla="*/ 0 w 204"/>
                <a:gd name="T3" fmla="*/ 352821875 h 140"/>
                <a:gd name="T4" fmla="*/ 514111875 w 204"/>
                <a:gd name="T5" fmla="*/ 37803138 h 140"/>
                <a:gd name="T6" fmla="*/ 514111875 w 204"/>
                <a:gd name="T7" fmla="*/ 0 h 140"/>
                <a:gd name="T8" fmla="*/ 0 w 204"/>
                <a:gd name="T9" fmla="*/ 309980013 h 1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4" h="140">
                  <a:moveTo>
                    <a:pt x="0" y="123"/>
                  </a:moveTo>
                  <a:lnTo>
                    <a:pt x="0" y="140"/>
                  </a:lnTo>
                  <a:lnTo>
                    <a:pt x="204" y="15"/>
                  </a:lnTo>
                  <a:lnTo>
                    <a:pt x="204" y="0"/>
                  </a:lnTo>
                  <a:lnTo>
                    <a:pt x="0" y="1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63" name="íş1iḍê">
              <a:extLst>
                <a:ext uri="{FF2B5EF4-FFF2-40B4-BE49-F238E27FC236}">
                  <a16:creationId xmlns:a16="http://schemas.microsoft.com/office/drawing/2014/main" id="{16AC4097-2164-4F0F-95DF-2262C575FD82}"/>
                </a:ext>
              </a:extLst>
            </p:cNvPr>
            <p:cNvSpPr>
              <a:spLocks/>
            </p:cNvSpPr>
            <p:nvPr/>
          </p:nvSpPr>
          <p:spPr bwMode="auto">
            <a:xfrm>
              <a:off x="4213225" y="3079750"/>
              <a:ext cx="171450" cy="128588"/>
            </a:xfrm>
            <a:custGeom>
              <a:avLst/>
              <a:gdLst>
                <a:gd name="T0" fmla="*/ 0 w 108"/>
                <a:gd name="T1" fmla="*/ 166330959 h 81"/>
                <a:gd name="T2" fmla="*/ 0 w 108"/>
                <a:gd name="T3" fmla="*/ 204134244 h 81"/>
                <a:gd name="T4" fmla="*/ 272176875 w 108"/>
                <a:gd name="T5" fmla="*/ 40322657 h 81"/>
                <a:gd name="T6" fmla="*/ 272176875 w 108"/>
                <a:gd name="T7" fmla="*/ 0 h 81"/>
                <a:gd name="T8" fmla="*/ 0 w 108"/>
                <a:gd name="T9" fmla="*/ 166330959 h 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8" h="81">
                  <a:moveTo>
                    <a:pt x="0" y="66"/>
                  </a:moveTo>
                  <a:lnTo>
                    <a:pt x="0" y="81"/>
                  </a:lnTo>
                  <a:lnTo>
                    <a:pt x="108" y="16"/>
                  </a:lnTo>
                  <a:lnTo>
                    <a:pt x="108" y="0"/>
                  </a:lnTo>
                  <a:lnTo>
                    <a:pt x="0"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64" name="ïŝliḋe">
              <a:extLst>
                <a:ext uri="{FF2B5EF4-FFF2-40B4-BE49-F238E27FC236}">
                  <a16:creationId xmlns:a16="http://schemas.microsoft.com/office/drawing/2014/main" id="{95934962-7FA9-4FCF-8F6F-D1B6073A9FD6}"/>
                </a:ext>
              </a:extLst>
            </p:cNvPr>
            <p:cNvSpPr>
              <a:spLocks/>
            </p:cNvSpPr>
            <p:nvPr/>
          </p:nvSpPr>
          <p:spPr bwMode="auto">
            <a:xfrm>
              <a:off x="4945063" y="1395413"/>
              <a:ext cx="608013" cy="539750"/>
            </a:xfrm>
            <a:custGeom>
              <a:avLst/>
              <a:gdLst>
                <a:gd name="T0" fmla="*/ 54595602 w 184"/>
                <a:gd name="T1" fmla="*/ 1689749907 h 164"/>
                <a:gd name="T2" fmla="*/ 54595602 w 184"/>
                <a:gd name="T3" fmla="*/ 1689749907 h 164"/>
                <a:gd name="T4" fmla="*/ 240221310 w 184"/>
                <a:gd name="T5" fmla="*/ 1776402820 h 164"/>
                <a:gd name="T6" fmla="*/ 240221310 w 184"/>
                <a:gd name="T7" fmla="*/ 1678918704 h 164"/>
                <a:gd name="T8" fmla="*/ 218382408 w 184"/>
                <a:gd name="T9" fmla="*/ 1668084210 h 164"/>
                <a:gd name="T10" fmla="*/ 240221310 w 184"/>
                <a:gd name="T11" fmla="*/ 1657253008 h 164"/>
                <a:gd name="T12" fmla="*/ 294816912 w 184"/>
                <a:gd name="T13" fmla="*/ 1624759399 h 164"/>
                <a:gd name="T14" fmla="*/ 436768121 w 184"/>
                <a:gd name="T15" fmla="*/ 1538106486 h 164"/>
                <a:gd name="T16" fmla="*/ 1583282374 w 184"/>
                <a:gd name="T17" fmla="*/ 855707802 h 164"/>
                <a:gd name="T18" fmla="*/ 1910855987 w 184"/>
                <a:gd name="T19" fmla="*/ 368277349 h 164"/>
                <a:gd name="T20" fmla="*/ 2009129392 w 184"/>
                <a:gd name="T21" fmla="*/ 270793233 h 164"/>
                <a:gd name="T22" fmla="*/ 1834421483 w 184"/>
                <a:gd name="T23" fmla="*/ 184140320 h 164"/>
                <a:gd name="T24" fmla="*/ 1823503684 w 184"/>
                <a:gd name="T25" fmla="*/ 173309117 h 164"/>
                <a:gd name="T26" fmla="*/ 1812582581 w 184"/>
                <a:gd name="T27" fmla="*/ 173309117 h 164"/>
                <a:gd name="T28" fmla="*/ 1605121276 w 184"/>
                <a:gd name="T29" fmla="*/ 205802726 h 164"/>
                <a:gd name="T30" fmla="*/ 1594200173 w 184"/>
                <a:gd name="T31" fmla="*/ 184140320 h 164"/>
                <a:gd name="T32" fmla="*/ 1659716878 w 184"/>
                <a:gd name="T33" fmla="*/ 140812218 h 164"/>
                <a:gd name="T34" fmla="*/ 1495926767 w 184"/>
                <a:gd name="T35" fmla="*/ 64990508 h 164"/>
                <a:gd name="T36" fmla="*/ 1495926767 w 184"/>
                <a:gd name="T37" fmla="*/ 64990508 h 164"/>
                <a:gd name="T38" fmla="*/ 1091918651 w 184"/>
                <a:gd name="T39" fmla="*/ 108318610 h 164"/>
                <a:gd name="T40" fmla="*/ 611472726 w 184"/>
                <a:gd name="T41" fmla="*/ 714892293 h 164"/>
                <a:gd name="T42" fmla="*/ 371251416 w 184"/>
                <a:gd name="T43" fmla="*/ 974854323 h 164"/>
                <a:gd name="T44" fmla="*/ 294816912 w 184"/>
                <a:gd name="T45" fmla="*/ 1158994643 h 164"/>
                <a:gd name="T46" fmla="*/ 240221310 w 184"/>
                <a:gd name="T47" fmla="*/ 1180657049 h 164"/>
                <a:gd name="T48" fmla="*/ 0 w 184"/>
                <a:gd name="T49" fmla="*/ 1505609587 h 164"/>
                <a:gd name="T50" fmla="*/ 0 w 184"/>
                <a:gd name="T51" fmla="*/ 1559768892 h 164"/>
                <a:gd name="T52" fmla="*/ 54595602 w 184"/>
                <a:gd name="T53" fmla="*/ 1689749907 h 16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84" h="164">
                  <a:moveTo>
                    <a:pt x="5" y="156"/>
                  </a:moveTo>
                  <a:cubicBezTo>
                    <a:pt x="5" y="156"/>
                    <a:pt x="5" y="156"/>
                    <a:pt x="5" y="156"/>
                  </a:cubicBezTo>
                  <a:cubicBezTo>
                    <a:pt x="22" y="164"/>
                    <a:pt x="22" y="164"/>
                    <a:pt x="22" y="164"/>
                  </a:cubicBezTo>
                  <a:cubicBezTo>
                    <a:pt x="22" y="155"/>
                    <a:pt x="22" y="155"/>
                    <a:pt x="22" y="155"/>
                  </a:cubicBezTo>
                  <a:cubicBezTo>
                    <a:pt x="20" y="154"/>
                    <a:pt x="20" y="154"/>
                    <a:pt x="20" y="154"/>
                  </a:cubicBezTo>
                  <a:cubicBezTo>
                    <a:pt x="21" y="154"/>
                    <a:pt x="21" y="154"/>
                    <a:pt x="22" y="153"/>
                  </a:cubicBezTo>
                  <a:cubicBezTo>
                    <a:pt x="27" y="150"/>
                    <a:pt x="27" y="150"/>
                    <a:pt x="27" y="150"/>
                  </a:cubicBezTo>
                  <a:cubicBezTo>
                    <a:pt x="40" y="142"/>
                    <a:pt x="40" y="142"/>
                    <a:pt x="40" y="142"/>
                  </a:cubicBezTo>
                  <a:cubicBezTo>
                    <a:pt x="145" y="79"/>
                    <a:pt x="145" y="79"/>
                    <a:pt x="145" y="79"/>
                  </a:cubicBezTo>
                  <a:cubicBezTo>
                    <a:pt x="161" y="70"/>
                    <a:pt x="174" y="50"/>
                    <a:pt x="175" y="34"/>
                  </a:cubicBezTo>
                  <a:cubicBezTo>
                    <a:pt x="178" y="31"/>
                    <a:pt x="184" y="25"/>
                    <a:pt x="184" y="25"/>
                  </a:cubicBezTo>
                  <a:cubicBezTo>
                    <a:pt x="168" y="17"/>
                    <a:pt x="168" y="17"/>
                    <a:pt x="168" y="17"/>
                  </a:cubicBezTo>
                  <a:cubicBezTo>
                    <a:pt x="167" y="17"/>
                    <a:pt x="167" y="16"/>
                    <a:pt x="167" y="16"/>
                  </a:cubicBezTo>
                  <a:cubicBezTo>
                    <a:pt x="166" y="16"/>
                    <a:pt x="166" y="16"/>
                    <a:pt x="166" y="16"/>
                  </a:cubicBezTo>
                  <a:cubicBezTo>
                    <a:pt x="161" y="14"/>
                    <a:pt x="154" y="15"/>
                    <a:pt x="147" y="19"/>
                  </a:cubicBezTo>
                  <a:cubicBezTo>
                    <a:pt x="146" y="18"/>
                    <a:pt x="146" y="18"/>
                    <a:pt x="146" y="17"/>
                  </a:cubicBezTo>
                  <a:cubicBezTo>
                    <a:pt x="148" y="16"/>
                    <a:pt x="152" y="13"/>
                    <a:pt x="152" y="13"/>
                  </a:cubicBezTo>
                  <a:cubicBezTo>
                    <a:pt x="137" y="6"/>
                    <a:pt x="137" y="6"/>
                    <a:pt x="137" y="6"/>
                  </a:cubicBezTo>
                  <a:cubicBezTo>
                    <a:pt x="137" y="6"/>
                    <a:pt x="137" y="6"/>
                    <a:pt x="137" y="6"/>
                  </a:cubicBezTo>
                  <a:cubicBezTo>
                    <a:pt x="128" y="0"/>
                    <a:pt x="115" y="2"/>
                    <a:pt x="100" y="10"/>
                  </a:cubicBezTo>
                  <a:cubicBezTo>
                    <a:pt x="81" y="22"/>
                    <a:pt x="64" y="44"/>
                    <a:pt x="56" y="66"/>
                  </a:cubicBezTo>
                  <a:cubicBezTo>
                    <a:pt x="48" y="72"/>
                    <a:pt x="40" y="80"/>
                    <a:pt x="34" y="90"/>
                  </a:cubicBezTo>
                  <a:cubicBezTo>
                    <a:pt x="31" y="95"/>
                    <a:pt x="29" y="101"/>
                    <a:pt x="27" y="107"/>
                  </a:cubicBezTo>
                  <a:cubicBezTo>
                    <a:pt x="26" y="107"/>
                    <a:pt x="24" y="108"/>
                    <a:pt x="22" y="109"/>
                  </a:cubicBezTo>
                  <a:cubicBezTo>
                    <a:pt x="11" y="115"/>
                    <a:pt x="2" y="128"/>
                    <a:pt x="0" y="139"/>
                  </a:cubicBezTo>
                  <a:cubicBezTo>
                    <a:pt x="0" y="141"/>
                    <a:pt x="0" y="143"/>
                    <a:pt x="0" y="144"/>
                  </a:cubicBezTo>
                  <a:cubicBezTo>
                    <a:pt x="0" y="150"/>
                    <a:pt x="2" y="154"/>
                    <a:pt x="5" y="156"/>
                  </a:cubicBezTo>
                  <a:close/>
                </a:path>
              </a:pathLst>
            </a:custGeom>
            <a:gradFill rotWithShape="0">
              <a:gsLst>
                <a:gs pos="0">
                  <a:srgbClr val="00A7F0"/>
                </a:gs>
                <a:gs pos="100000">
                  <a:srgbClr val="0063D3"/>
                </a:gs>
              </a:gsLst>
              <a:lin ang="5400000"/>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65" name="îṣ1íḓê">
              <a:extLst>
                <a:ext uri="{FF2B5EF4-FFF2-40B4-BE49-F238E27FC236}">
                  <a16:creationId xmlns:a16="http://schemas.microsoft.com/office/drawing/2014/main" id="{121C55A4-DDBD-409F-A097-CA03191CA196}"/>
                </a:ext>
              </a:extLst>
            </p:cNvPr>
            <p:cNvSpPr>
              <a:spLocks/>
            </p:cNvSpPr>
            <p:nvPr/>
          </p:nvSpPr>
          <p:spPr bwMode="auto">
            <a:xfrm>
              <a:off x="4945063" y="1747838"/>
              <a:ext cx="149225" cy="141288"/>
            </a:xfrm>
            <a:custGeom>
              <a:avLst/>
              <a:gdLst>
                <a:gd name="T0" fmla="*/ 0 w 45"/>
                <a:gd name="T1" fmla="*/ 345482018 h 43"/>
                <a:gd name="T2" fmla="*/ 219931121 w 45"/>
                <a:gd name="T3" fmla="*/ 431851701 h 43"/>
                <a:gd name="T4" fmla="*/ 296908008 w 45"/>
                <a:gd name="T5" fmla="*/ 464239510 h 43"/>
                <a:gd name="T6" fmla="*/ 351892447 w 45"/>
                <a:gd name="T7" fmla="*/ 453442479 h 43"/>
                <a:gd name="T8" fmla="*/ 439862242 w 45"/>
                <a:gd name="T9" fmla="*/ 377869827 h 43"/>
                <a:gd name="T10" fmla="*/ 494846681 w 45"/>
                <a:gd name="T11" fmla="*/ 313090922 h 43"/>
                <a:gd name="T12" fmla="*/ 483850456 w 45"/>
                <a:gd name="T13" fmla="*/ 86369683 h 43"/>
                <a:gd name="T14" fmla="*/ 296908008 w 45"/>
                <a:gd name="T15" fmla="*/ 0 h 43"/>
                <a:gd name="T16" fmla="*/ 241923570 w 45"/>
                <a:gd name="T17" fmla="*/ 21594064 h 43"/>
                <a:gd name="T18" fmla="*/ 0 w 45"/>
                <a:gd name="T19" fmla="*/ 345482018 h 4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5" h="43">
                  <a:moveTo>
                    <a:pt x="0" y="32"/>
                  </a:moveTo>
                  <a:cubicBezTo>
                    <a:pt x="20" y="40"/>
                    <a:pt x="20" y="40"/>
                    <a:pt x="20" y="40"/>
                  </a:cubicBezTo>
                  <a:cubicBezTo>
                    <a:pt x="20" y="40"/>
                    <a:pt x="24" y="42"/>
                    <a:pt x="27" y="43"/>
                  </a:cubicBezTo>
                  <a:cubicBezTo>
                    <a:pt x="29" y="43"/>
                    <a:pt x="31" y="43"/>
                    <a:pt x="32" y="42"/>
                  </a:cubicBezTo>
                  <a:cubicBezTo>
                    <a:pt x="34" y="41"/>
                    <a:pt x="37" y="38"/>
                    <a:pt x="40" y="35"/>
                  </a:cubicBezTo>
                  <a:cubicBezTo>
                    <a:pt x="43" y="33"/>
                    <a:pt x="45" y="30"/>
                    <a:pt x="45" y="29"/>
                  </a:cubicBezTo>
                  <a:cubicBezTo>
                    <a:pt x="45" y="28"/>
                    <a:pt x="44" y="8"/>
                    <a:pt x="44" y="8"/>
                  </a:cubicBezTo>
                  <a:cubicBezTo>
                    <a:pt x="27" y="0"/>
                    <a:pt x="27" y="0"/>
                    <a:pt x="27" y="0"/>
                  </a:cubicBezTo>
                  <a:cubicBezTo>
                    <a:pt x="26" y="0"/>
                    <a:pt x="24" y="1"/>
                    <a:pt x="22" y="2"/>
                  </a:cubicBezTo>
                  <a:cubicBezTo>
                    <a:pt x="11" y="8"/>
                    <a:pt x="2" y="21"/>
                    <a:pt x="0" y="32"/>
                  </a:cubicBezTo>
                  <a:close/>
                </a:path>
              </a:pathLst>
            </a:custGeom>
            <a:gradFill rotWithShape="0">
              <a:gsLst>
                <a:gs pos="0">
                  <a:srgbClr val="00A7F0"/>
                </a:gs>
                <a:gs pos="100000">
                  <a:srgbClr val="0063D3"/>
                </a:gs>
              </a:gsLst>
              <a:lin ang="5400000"/>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66" name="ïs1iḍè">
              <a:extLst>
                <a:ext uri="{FF2B5EF4-FFF2-40B4-BE49-F238E27FC236}">
                  <a16:creationId xmlns:a16="http://schemas.microsoft.com/office/drawing/2014/main" id="{CC330CE6-B115-4CAA-B700-83BEDBCFBA5E}"/>
                </a:ext>
              </a:extLst>
            </p:cNvPr>
            <p:cNvSpPr>
              <a:spLocks/>
            </p:cNvSpPr>
            <p:nvPr/>
          </p:nvSpPr>
          <p:spPr bwMode="auto">
            <a:xfrm>
              <a:off x="5057775" y="1612900"/>
              <a:ext cx="168275" cy="122238"/>
            </a:xfrm>
            <a:custGeom>
              <a:avLst/>
              <a:gdLst>
                <a:gd name="T0" fmla="*/ 0 w 51"/>
                <a:gd name="T1" fmla="*/ 261952730 h 37"/>
                <a:gd name="T2" fmla="*/ 293943430 w 51"/>
                <a:gd name="T3" fmla="*/ 403841315 h 37"/>
                <a:gd name="T4" fmla="*/ 555225012 w 51"/>
                <a:gd name="T5" fmla="*/ 229206161 h 37"/>
                <a:gd name="T6" fmla="*/ 424584221 w 51"/>
                <a:gd name="T7" fmla="*/ 87317577 h 37"/>
                <a:gd name="T8" fmla="*/ 239508117 w 51"/>
                <a:gd name="T9" fmla="*/ 0 h 37"/>
                <a:gd name="T10" fmla="*/ 0 w 51"/>
                <a:gd name="T11" fmla="*/ 261952730 h 3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1" h="37">
                  <a:moveTo>
                    <a:pt x="0" y="24"/>
                  </a:moveTo>
                  <a:cubicBezTo>
                    <a:pt x="27" y="37"/>
                    <a:pt x="27" y="37"/>
                    <a:pt x="27" y="37"/>
                  </a:cubicBezTo>
                  <a:cubicBezTo>
                    <a:pt x="51" y="21"/>
                    <a:pt x="51" y="21"/>
                    <a:pt x="51" y="21"/>
                  </a:cubicBezTo>
                  <a:cubicBezTo>
                    <a:pt x="39" y="8"/>
                    <a:pt x="39" y="8"/>
                    <a:pt x="39" y="8"/>
                  </a:cubicBezTo>
                  <a:cubicBezTo>
                    <a:pt x="22" y="0"/>
                    <a:pt x="22" y="0"/>
                    <a:pt x="22" y="0"/>
                  </a:cubicBezTo>
                  <a:cubicBezTo>
                    <a:pt x="14" y="6"/>
                    <a:pt x="6" y="14"/>
                    <a:pt x="0" y="24"/>
                  </a:cubicBezTo>
                  <a:close/>
                </a:path>
              </a:pathLst>
            </a:custGeom>
            <a:gradFill rotWithShape="0">
              <a:gsLst>
                <a:gs pos="0">
                  <a:srgbClr val="00A7F0"/>
                </a:gs>
                <a:gs pos="100000">
                  <a:srgbClr val="0063D3"/>
                </a:gs>
              </a:gsLst>
              <a:lin ang="5400000"/>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67" name="ïsḻïḓè">
              <a:extLst>
                <a:ext uri="{FF2B5EF4-FFF2-40B4-BE49-F238E27FC236}">
                  <a16:creationId xmlns:a16="http://schemas.microsoft.com/office/drawing/2014/main" id="{0EB135E9-37DC-46C8-9F30-F1DD1AF6A83C}"/>
                </a:ext>
              </a:extLst>
            </p:cNvPr>
            <p:cNvSpPr>
              <a:spLocks/>
            </p:cNvSpPr>
            <p:nvPr/>
          </p:nvSpPr>
          <p:spPr bwMode="auto">
            <a:xfrm>
              <a:off x="4999038" y="1414463"/>
              <a:ext cx="577850" cy="538163"/>
            </a:xfrm>
            <a:custGeom>
              <a:avLst/>
              <a:gdLst>
                <a:gd name="T0" fmla="*/ 239870488 w 175"/>
                <a:gd name="T1" fmla="*/ 1220873941 h 163"/>
                <a:gd name="T2" fmla="*/ 305289712 w 175"/>
                <a:gd name="T3" fmla="*/ 1188171459 h 163"/>
                <a:gd name="T4" fmla="*/ 621482628 w 175"/>
                <a:gd name="T5" fmla="*/ 741245246 h 163"/>
                <a:gd name="T6" fmla="*/ 1101223604 w 175"/>
                <a:gd name="T7" fmla="*/ 141708553 h 163"/>
                <a:gd name="T8" fmla="*/ 1602770988 w 175"/>
                <a:gd name="T9" fmla="*/ 239812696 h 163"/>
                <a:gd name="T10" fmla="*/ 1908060700 w 175"/>
                <a:gd name="T11" fmla="*/ 370622623 h 163"/>
                <a:gd name="T12" fmla="*/ 1580964580 w 175"/>
                <a:gd name="T13" fmla="*/ 893852425 h 163"/>
                <a:gd name="T14" fmla="*/ 239870488 w 175"/>
                <a:gd name="T15" fmla="*/ 1700502635 h 163"/>
                <a:gd name="T16" fmla="*/ 0 w 175"/>
                <a:gd name="T17" fmla="*/ 1602395190 h 163"/>
                <a:gd name="T18" fmla="*/ 239870488 w 175"/>
                <a:gd name="T19" fmla="*/ 1220873941 h 1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5" h="163">
                  <a:moveTo>
                    <a:pt x="22" y="112"/>
                  </a:moveTo>
                  <a:cubicBezTo>
                    <a:pt x="24" y="111"/>
                    <a:pt x="26" y="110"/>
                    <a:pt x="28" y="109"/>
                  </a:cubicBezTo>
                  <a:cubicBezTo>
                    <a:pt x="32" y="94"/>
                    <a:pt x="43" y="78"/>
                    <a:pt x="57" y="68"/>
                  </a:cubicBezTo>
                  <a:cubicBezTo>
                    <a:pt x="64" y="47"/>
                    <a:pt x="81" y="25"/>
                    <a:pt x="101" y="13"/>
                  </a:cubicBezTo>
                  <a:cubicBezTo>
                    <a:pt x="123" y="0"/>
                    <a:pt x="142" y="4"/>
                    <a:pt x="147" y="22"/>
                  </a:cubicBezTo>
                  <a:cubicBezTo>
                    <a:pt x="163" y="13"/>
                    <a:pt x="175" y="18"/>
                    <a:pt x="175" y="34"/>
                  </a:cubicBezTo>
                  <a:cubicBezTo>
                    <a:pt x="175" y="51"/>
                    <a:pt x="162" y="72"/>
                    <a:pt x="145" y="82"/>
                  </a:cubicBezTo>
                  <a:cubicBezTo>
                    <a:pt x="22" y="156"/>
                    <a:pt x="22" y="156"/>
                    <a:pt x="22" y="156"/>
                  </a:cubicBezTo>
                  <a:cubicBezTo>
                    <a:pt x="10" y="163"/>
                    <a:pt x="0" y="159"/>
                    <a:pt x="0" y="147"/>
                  </a:cubicBezTo>
                  <a:cubicBezTo>
                    <a:pt x="0" y="135"/>
                    <a:pt x="10" y="119"/>
                    <a:pt x="22" y="1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68" name="îṡļíḍe">
              <a:extLst>
                <a:ext uri="{FF2B5EF4-FFF2-40B4-BE49-F238E27FC236}">
                  <a16:creationId xmlns:a16="http://schemas.microsoft.com/office/drawing/2014/main" id="{3DEE82FD-8F47-4FDE-A581-3357C8AE781B}"/>
                </a:ext>
              </a:extLst>
            </p:cNvPr>
            <p:cNvSpPr>
              <a:spLocks/>
            </p:cNvSpPr>
            <p:nvPr/>
          </p:nvSpPr>
          <p:spPr bwMode="auto">
            <a:xfrm>
              <a:off x="6451600" y="930275"/>
              <a:ext cx="1841500" cy="2581275"/>
            </a:xfrm>
            <a:custGeom>
              <a:avLst/>
              <a:gdLst>
                <a:gd name="T0" fmla="*/ 2147483646 w 1160"/>
                <a:gd name="T1" fmla="*/ 2147483646 h 1626"/>
                <a:gd name="T2" fmla="*/ 2147483646 w 1160"/>
                <a:gd name="T3" fmla="*/ 2147483646 h 1626"/>
                <a:gd name="T4" fmla="*/ 68045013 w 1160"/>
                <a:gd name="T5" fmla="*/ 2147483646 h 1626"/>
                <a:gd name="T6" fmla="*/ 0 w 1160"/>
                <a:gd name="T7" fmla="*/ 47883763 h 1626"/>
                <a:gd name="T8" fmla="*/ 68045013 w 1160"/>
                <a:gd name="T9" fmla="*/ 0 h 1626"/>
                <a:gd name="T10" fmla="*/ 2147483646 w 1160"/>
                <a:gd name="T11" fmla="*/ 1748988438 h 1626"/>
                <a:gd name="T12" fmla="*/ 2147483646 w 1160"/>
                <a:gd name="T13" fmla="*/ 2147483646 h 162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60" h="1626">
                  <a:moveTo>
                    <a:pt x="1160" y="1607"/>
                  </a:moveTo>
                  <a:lnTo>
                    <a:pt x="1135" y="1626"/>
                  </a:lnTo>
                  <a:lnTo>
                    <a:pt x="27" y="912"/>
                  </a:lnTo>
                  <a:lnTo>
                    <a:pt x="0" y="19"/>
                  </a:lnTo>
                  <a:lnTo>
                    <a:pt x="27" y="0"/>
                  </a:lnTo>
                  <a:lnTo>
                    <a:pt x="1160" y="694"/>
                  </a:lnTo>
                  <a:lnTo>
                    <a:pt x="1160" y="1607"/>
                  </a:lnTo>
                  <a:close/>
                </a:path>
              </a:pathLst>
            </a:custGeom>
            <a:solidFill>
              <a:srgbClr val="005A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69" name="íŝļiḍe">
              <a:extLst>
                <a:ext uri="{FF2B5EF4-FFF2-40B4-BE49-F238E27FC236}">
                  <a16:creationId xmlns:a16="http://schemas.microsoft.com/office/drawing/2014/main" id="{317559A5-FEB8-4BB4-8CA8-527EEFDE835D}"/>
                </a:ext>
              </a:extLst>
            </p:cNvPr>
            <p:cNvSpPr>
              <a:spLocks/>
            </p:cNvSpPr>
            <p:nvPr/>
          </p:nvSpPr>
          <p:spPr bwMode="auto">
            <a:xfrm>
              <a:off x="6451600" y="960438"/>
              <a:ext cx="1801813" cy="2551113"/>
            </a:xfrm>
            <a:custGeom>
              <a:avLst/>
              <a:gdLst>
                <a:gd name="T0" fmla="*/ 2147483646 w 1135"/>
                <a:gd name="T1" fmla="*/ 2147483646 h 1607"/>
                <a:gd name="T2" fmla="*/ 0 w 1135"/>
                <a:gd name="T3" fmla="*/ 2147483646 h 1607"/>
                <a:gd name="T4" fmla="*/ 0 w 1135"/>
                <a:gd name="T5" fmla="*/ 0 h 1607"/>
                <a:gd name="T6" fmla="*/ 2147483646 w 1135"/>
                <a:gd name="T7" fmla="*/ 1746469417 h 1607"/>
                <a:gd name="T8" fmla="*/ 2147483646 w 1135"/>
                <a:gd name="T9" fmla="*/ 2147483646 h 16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35" h="1607">
                  <a:moveTo>
                    <a:pt x="1135" y="1607"/>
                  </a:moveTo>
                  <a:lnTo>
                    <a:pt x="0" y="911"/>
                  </a:lnTo>
                  <a:lnTo>
                    <a:pt x="0" y="0"/>
                  </a:lnTo>
                  <a:lnTo>
                    <a:pt x="1135" y="693"/>
                  </a:lnTo>
                  <a:lnTo>
                    <a:pt x="1135" y="1607"/>
                  </a:lnTo>
                  <a:close/>
                </a:path>
              </a:pathLst>
            </a:custGeom>
            <a:solidFill>
              <a:srgbClr val="AFE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70" name="i$ļíḑé">
              <a:extLst>
                <a:ext uri="{FF2B5EF4-FFF2-40B4-BE49-F238E27FC236}">
                  <a16:creationId xmlns:a16="http://schemas.microsoft.com/office/drawing/2014/main" id="{C27DB379-3DD3-4D36-8E2E-2083912E25F5}"/>
                </a:ext>
              </a:extLst>
            </p:cNvPr>
            <p:cNvSpPr>
              <a:spLocks/>
            </p:cNvSpPr>
            <p:nvPr/>
          </p:nvSpPr>
          <p:spPr bwMode="auto">
            <a:xfrm>
              <a:off x="6592888" y="1876425"/>
              <a:ext cx="165100" cy="496888"/>
            </a:xfrm>
            <a:custGeom>
              <a:avLst/>
              <a:gdLst>
                <a:gd name="T0" fmla="*/ 262096250 w 104"/>
                <a:gd name="T1" fmla="*/ 131048257 h 313"/>
                <a:gd name="T2" fmla="*/ 262096250 w 104"/>
                <a:gd name="T3" fmla="*/ 768649223 h 313"/>
                <a:gd name="T4" fmla="*/ 209173763 w 104"/>
                <a:gd name="T5" fmla="*/ 788810494 h 313"/>
                <a:gd name="T6" fmla="*/ 47883763 w 104"/>
                <a:gd name="T7" fmla="*/ 637600967 h 313"/>
                <a:gd name="T8" fmla="*/ 0 w 104"/>
                <a:gd name="T9" fmla="*/ 20161270 h 313"/>
                <a:gd name="T10" fmla="*/ 47883763 w 104"/>
                <a:gd name="T11" fmla="*/ 0 h 313"/>
                <a:gd name="T12" fmla="*/ 262096250 w 104"/>
                <a:gd name="T13" fmla="*/ 131048257 h 31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4" h="313">
                  <a:moveTo>
                    <a:pt x="104" y="52"/>
                  </a:moveTo>
                  <a:lnTo>
                    <a:pt x="104" y="305"/>
                  </a:lnTo>
                  <a:lnTo>
                    <a:pt x="83" y="313"/>
                  </a:lnTo>
                  <a:lnTo>
                    <a:pt x="19" y="253"/>
                  </a:lnTo>
                  <a:lnTo>
                    <a:pt x="0" y="8"/>
                  </a:lnTo>
                  <a:lnTo>
                    <a:pt x="19" y="0"/>
                  </a:lnTo>
                  <a:lnTo>
                    <a:pt x="104" y="52"/>
                  </a:lnTo>
                  <a:close/>
                </a:path>
              </a:pathLst>
            </a:custGeom>
            <a:solidFill>
              <a:srgbClr val="005B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71" name="išlíďê">
              <a:extLst>
                <a:ext uri="{FF2B5EF4-FFF2-40B4-BE49-F238E27FC236}">
                  <a16:creationId xmlns:a16="http://schemas.microsoft.com/office/drawing/2014/main" id="{1D63F4A5-F249-407B-9629-E02B2AC38EAA}"/>
                </a:ext>
              </a:extLst>
            </p:cNvPr>
            <p:cNvSpPr>
              <a:spLocks/>
            </p:cNvSpPr>
            <p:nvPr/>
          </p:nvSpPr>
          <p:spPr bwMode="auto">
            <a:xfrm>
              <a:off x="6938963" y="1741488"/>
              <a:ext cx="168275" cy="846138"/>
            </a:xfrm>
            <a:custGeom>
              <a:avLst/>
              <a:gdLst>
                <a:gd name="T0" fmla="*/ 267136563 w 106"/>
                <a:gd name="T1" fmla="*/ 131048202 h 533"/>
                <a:gd name="T2" fmla="*/ 267136563 w 106"/>
                <a:gd name="T3" fmla="*/ 1323083607 h 533"/>
                <a:gd name="T4" fmla="*/ 216733438 w 106"/>
                <a:gd name="T5" fmla="*/ 1343244869 h 533"/>
                <a:gd name="T6" fmla="*/ 52924075 w 106"/>
                <a:gd name="T7" fmla="*/ 1192035404 h 533"/>
                <a:gd name="T8" fmla="*/ 0 w 106"/>
                <a:gd name="T9" fmla="*/ 20161262 h 533"/>
                <a:gd name="T10" fmla="*/ 52924075 w 106"/>
                <a:gd name="T11" fmla="*/ 0 h 533"/>
                <a:gd name="T12" fmla="*/ 267136563 w 106"/>
                <a:gd name="T13" fmla="*/ 131048202 h 5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6" h="533">
                  <a:moveTo>
                    <a:pt x="106" y="52"/>
                  </a:moveTo>
                  <a:lnTo>
                    <a:pt x="106" y="525"/>
                  </a:lnTo>
                  <a:lnTo>
                    <a:pt x="86" y="533"/>
                  </a:lnTo>
                  <a:lnTo>
                    <a:pt x="21" y="473"/>
                  </a:lnTo>
                  <a:lnTo>
                    <a:pt x="0" y="8"/>
                  </a:lnTo>
                  <a:lnTo>
                    <a:pt x="21" y="0"/>
                  </a:lnTo>
                  <a:lnTo>
                    <a:pt x="106" y="52"/>
                  </a:lnTo>
                  <a:close/>
                </a:path>
              </a:pathLst>
            </a:custGeom>
            <a:solidFill>
              <a:srgbClr val="005B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72" name="ïśļïḋè">
              <a:extLst>
                <a:ext uri="{FF2B5EF4-FFF2-40B4-BE49-F238E27FC236}">
                  <a16:creationId xmlns:a16="http://schemas.microsoft.com/office/drawing/2014/main" id="{C16DE153-A7A5-4C0C-98D5-E0B0715B7EE8}"/>
                </a:ext>
              </a:extLst>
            </p:cNvPr>
            <p:cNvSpPr>
              <a:spLocks/>
            </p:cNvSpPr>
            <p:nvPr/>
          </p:nvSpPr>
          <p:spPr bwMode="auto">
            <a:xfrm>
              <a:off x="7118350" y="1978025"/>
              <a:ext cx="168275" cy="719138"/>
            </a:xfrm>
            <a:custGeom>
              <a:avLst/>
              <a:gdLst>
                <a:gd name="T0" fmla="*/ 267136563 w 106"/>
                <a:gd name="T1" fmla="*/ 131048216 h 453"/>
                <a:gd name="T2" fmla="*/ 267136563 w 106"/>
                <a:gd name="T3" fmla="*/ 1121471105 h 453"/>
                <a:gd name="T4" fmla="*/ 214214075 w 106"/>
                <a:gd name="T5" fmla="*/ 1141632369 h 453"/>
                <a:gd name="T6" fmla="*/ 52924075 w 106"/>
                <a:gd name="T7" fmla="*/ 990422889 h 453"/>
                <a:gd name="T8" fmla="*/ 0 w 106"/>
                <a:gd name="T9" fmla="*/ 22682216 h 453"/>
                <a:gd name="T10" fmla="*/ 52924075 w 106"/>
                <a:gd name="T11" fmla="*/ 0 h 453"/>
                <a:gd name="T12" fmla="*/ 267136563 w 106"/>
                <a:gd name="T13" fmla="*/ 131048216 h 45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6" h="453">
                  <a:moveTo>
                    <a:pt x="106" y="52"/>
                  </a:moveTo>
                  <a:lnTo>
                    <a:pt x="106" y="445"/>
                  </a:lnTo>
                  <a:lnTo>
                    <a:pt x="85" y="453"/>
                  </a:lnTo>
                  <a:lnTo>
                    <a:pt x="21" y="393"/>
                  </a:lnTo>
                  <a:lnTo>
                    <a:pt x="0" y="9"/>
                  </a:lnTo>
                  <a:lnTo>
                    <a:pt x="21" y="0"/>
                  </a:lnTo>
                  <a:lnTo>
                    <a:pt x="106" y="52"/>
                  </a:lnTo>
                  <a:close/>
                </a:path>
              </a:pathLst>
            </a:custGeom>
            <a:solidFill>
              <a:srgbClr val="005B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73" name="ïš1ïḍê">
              <a:extLst>
                <a:ext uri="{FF2B5EF4-FFF2-40B4-BE49-F238E27FC236}">
                  <a16:creationId xmlns:a16="http://schemas.microsoft.com/office/drawing/2014/main" id="{EF1E5D04-23F9-4025-BF88-7C71324002C5}"/>
                </a:ext>
              </a:extLst>
            </p:cNvPr>
            <p:cNvSpPr>
              <a:spLocks/>
            </p:cNvSpPr>
            <p:nvPr/>
          </p:nvSpPr>
          <p:spPr bwMode="auto">
            <a:xfrm>
              <a:off x="6764338" y="2117725"/>
              <a:ext cx="168275" cy="361950"/>
            </a:xfrm>
            <a:custGeom>
              <a:avLst/>
              <a:gdLst>
                <a:gd name="T0" fmla="*/ 267136563 w 106"/>
                <a:gd name="T1" fmla="*/ 128528763 h 228"/>
                <a:gd name="T2" fmla="*/ 267136563 w 106"/>
                <a:gd name="T3" fmla="*/ 554434375 h 228"/>
                <a:gd name="T4" fmla="*/ 214214075 w 106"/>
                <a:gd name="T5" fmla="*/ 574595625 h 228"/>
                <a:gd name="T6" fmla="*/ 0 w 106"/>
                <a:gd name="T7" fmla="*/ 418345938 h 228"/>
                <a:gd name="T8" fmla="*/ 0 w 106"/>
                <a:gd name="T9" fmla="*/ 20161250 h 228"/>
                <a:gd name="T10" fmla="*/ 52924075 w 106"/>
                <a:gd name="T11" fmla="*/ 0 h 228"/>
                <a:gd name="T12" fmla="*/ 267136563 w 106"/>
                <a:gd name="T13" fmla="*/ 128528763 h 22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6" h="228">
                  <a:moveTo>
                    <a:pt x="106" y="51"/>
                  </a:moveTo>
                  <a:lnTo>
                    <a:pt x="106" y="220"/>
                  </a:lnTo>
                  <a:lnTo>
                    <a:pt x="85" y="228"/>
                  </a:lnTo>
                  <a:lnTo>
                    <a:pt x="0" y="166"/>
                  </a:lnTo>
                  <a:lnTo>
                    <a:pt x="0" y="8"/>
                  </a:lnTo>
                  <a:lnTo>
                    <a:pt x="21" y="0"/>
                  </a:lnTo>
                  <a:lnTo>
                    <a:pt x="106" y="51"/>
                  </a:lnTo>
                  <a:close/>
                </a:path>
              </a:pathLst>
            </a:custGeom>
            <a:solidFill>
              <a:srgbClr val="005B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74" name="íślïde">
              <a:extLst>
                <a:ext uri="{FF2B5EF4-FFF2-40B4-BE49-F238E27FC236}">
                  <a16:creationId xmlns:a16="http://schemas.microsoft.com/office/drawing/2014/main" id="{280A40EB-2635-4EDE-A285-310D42CDCB00}"/>
                </a:ext>
              </a:extLst>
            </p:cNvPr>
            <p:cNvSpPr>
              <a:spLocks/>
            </p:cNvSpPr>
            <p:nvPr/>
          </p:nvSpPr>
          <p:spPr bwMode="auto">
            <a:xfrm>
              <a:off x="6592888" y="1889125"/>
              <a:ext cx="131763" cy="484188"/>
            </a:xfrm>
            <a:custGeom>
              <a:avLst/>
              <a:gdLst>
                <a:gd name="T0" fmla="*/ 209174556 w 83"/>
                <a:gd name="T1" fmla="*/ 131048260 h 305"/>
                <a:gd name="T2" fmla="*/ 209174556 w 83"/>
                <a:gd name="T3" fmla="*/ 768649244 h 305"/>
                <a:gd name="T4" fmla="*/ 0 w 83"/>
                <a:gd name="T5" fmla="*/ 640120349 h 305"/>
                <a:gd name="T6" fmla="*/ 0 w 83"/>
                <a:gd name="T7" fmla="*/ 0 h 305"/>
                <a:gd name="T8" fmla="*/ 209174556 w 83"/>
                <a:gd name="T9" fmla="*/ 131048260 h 3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3" h="305">
                  <a:moveTo>
                    <a:pt x="83" y="52"/>
                  </a:moveTo>
                  <a:lnTo>
                    <a:pt x="83" y="305"/>
                  </a:lnTo>
                  <a:lnTo>
                    <a:pt x="0" y="254"/>
                  </a:lnTo>
                  <a:lnTo>
                    <a:pt x="0" y="0"/>
                  </a:lnTo>
                  <a:lnTo>
                    <a:pt x="83" y="52"/>
                  </a:lnTo>
                  <a:close/>
                </a:path>
              </a:pathLst>
            </a:custGeom>
            <a:solidFill>
              <a:srgbClr val="3FA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75" name="íṣļiďe">
              <a:extLst>
                <a:ext uri="{FF2B5EF4-FFF2-40B4-BE49-F238E27FC236}">
                  <a16:creationId xmlns:a16="http://schemas.microsoft.com/office/drawing/2014/main" id="{B8238F70-B459-4F97-B8B7-4962F5ABE7D6}"/>
                </a:ext>
              </a:extLst>
            </p:cNvPr>
            <p:cNvSpPr>
              <a:spLocks/>
            </p:cNvSpPr>
            <p:nvPr/>
          </p:nvSpPr>
          <p:spPr bwMode="auto">
            <a:xfrm>
              <a:off x="6938963" y="1754188"/>
              <a:ext cx="136525" cy="833438"/>
            </a:xfrm>
            <a:custGeom>
              <a:avLst/>
              <a:gdLst>
                <a:gd name="T0" fmla="*/ 216733438 w 86"/>
                <a:gd name="T1" fmla="*/ 131048204 h 525"/>
                <a:gd name="T2" fmla="*/ 216733438 w 86"/>
                <a:gd name="T3" fmla="*/ 1323083619 h 525"/>
                <a:gd name="T4" fmla="*/ 0 w 86"/>
                <a:gd name="T5" fmla="*/ 1194554779 h 525"/>
                <a:gd name="T6" fmla="*/ 0 w 86"/>
                <a:gd name="T7" fmla="*/ 0 h 525"/>
                <a:gd name="T8" fmla="*/ 216733438 w 86"/>
                <a:gd name="T9" fmla="*/ 131048204 h 5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6" h="525">
                  <a:moveTo>
                    <a:pt x="86" y="52"/>
                  </a:moveTo>
                  <a:lnTo>
                    <a:pt x="86" y="525"/>
                  </a:lnTo>
                  <a:lnTo>
                    <a:pt x="0" y="474"/>
                  </a:lnTo>
                  <a:lnTo>
                    <a:pt x="0" y="0"/>
                  </a:lnTo>
                  <a:lnTo>
                    <a:pt x="86" y="52"/>
                  </a:lnTo>
                  <a:close/>
                </a:path>
              </a:pathLst>
            </a:custGeom>
            <a:solidFill>
              <a:srgbClr val="3FA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76" name="îṡļíḑê">
              <a:extLst>
                <a:ext uri="{FF2B5EF4-FFF2-40B4-BE49-F238E27FC236}">
                  <a16:creationId xmlns:a16="http://schemas.microsoft.com/office/drawing/2014/main" id="{AD1D9CA8-217A-48A2-B220-7051AA41A078}"/>
                </a:ext>
              </a:extLst>
            </p:cNvPr>
            <p:cNvSpPr>
              <a:spLocks/>
            </p:cNvSpPr>
            <p:nvPr/>
          </p:nvSpPr>
          <p:spPr bwMode="auto">
            <a:xfrm>
              <a:off x="7118350" y="1992313"/>
              <a:ext cx="134938" cy="704850"/>
            </a:xfrm>
            <a:custGeom>
              <a:avLst/>
              <a:gdLst>
                <a:gd name="T0" fmla="*/ 214214869 w 85"/>
                <a:gd name="T1" fmla="*/ 131048125 h 444"/>
                <a:gd name="T2" fmla="*/ 214214869 w 85"/>
                <a:gd name="T3" fmla="*/ 1118949375 h 444"/>
                <a:gd name="T4" fmla="*/ 0 w 85"/>
                <a:gd name="T5" fmla="*/ 987901250 h 444"/>
                <a:gd name="T6" fmla="*/ 0 w 85"/>
                <a:gd name="T7" fmla="*/ 0 h 444"/>
                <a:gd name="T8" fmla="*/ 214214869 w 85"/>
                <a:gd name="T9" fmla="*/ 131048125 h 4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5" h="444">
                  <a:moveTo>
                    <a:pt x="85" y="52"/>
                  </a:moveTo>
                  <a:lnTo>
                    <a:pt x="85" y="444"/>
                  </a:lnTo>
                  <a:lnTo>
                    <a:pt x="0" y="392"/>
                  </a:lnTo>
                  <a:lnTo>
                    <a:pt x="0" y="0"/>
                  </a:lnTo>
                  <a:lnTo>
                    <a:pt x="85" y="52"/>
                  </a:lnTo>
                  <a:close/>
                </a:path>
              </a:pathLst>
            </a:custGeom>
            <a:solidFill>
              <a:srgbClr val="3FA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77" name="i$ľïḋe">
              <a:extLst>
                <a:ext uri="{FF2B5EF4-FFF2-40B4-BE49-F238E27FC236}">
                  <a16:creationId xmlns:a16="http://schemas.microsoft.com/office/drawing/2014/main" id="{E7668A14-F73D-4B58-A13A-1120FEABBF55}"/>
                </a:ext>
              </a:extLst>
            </p:cNvPr>
            <p:cNvSpPr>
              <a:spLocks/>
            </p:cNvSpPr>
            <p:nvPr/>
          </p:nvSpPr>
          <p:spPr bwMode="auto">
            <a:xfrm>
              <a:off x="6764338" y="2130425"/>
              <a:ext cx="134938" cy="349250"/>
            </a:xfrm>
            <a:custGeom>
              <a:avLst/>
              <a:gdLst>
                <a:gd name="T0" fmla="*/ 214214869 w 85"/>
                <a:gd name="T1" fmla="*/ 131048125 h 220"/>
                <a:gd name="T2" fmla="*/ 214214869 w 85"/>
                <a:gd name="T3" fmla="*/ 554434375 h 220"/>
                <a:gd name="T4" fmla="*/ 0 w 85"/>
                <a:gd name="T5" fmla="*/ 423386250 h 220"/>
                <a:gd name="T6" fmla="*/ 0 w 85"/>
                <a:gd name="T7" fmla="*/ 0 h 220"/>
                <a:gd name="T8" fmla="*/ 214214869 w 85"/>
                <a:gd name="T9" fmla="*/ 131048125 h 2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5" h="220">
                  <a:moveTo>
                    <a:pt x="85" y="52"/>
                  </a:moveTo>
                  <a:lnTo>
                    <a:pt x="85" y="220"/>
                  </a:lnTo>
                  <a:lnTo>
                    <a:pt x="0" y="168"/>
                  </a:lnTo>
                  <a:lnTo>
                    <a:pt x="0" y="0"/>
                  </a:lnTo>
                  <a:lnTo>
                    <a:pt x="85" y="52"/>
                  </a:lnTo>
                  <a:close/>
                </a:path>
              </a:pathLst>
            </a:custGeom>
            <a:solidFill>
              <a:srgbClr val="3FA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78" name="îṡļiḋé">
              <a:extLst>
                <a:ext uri="{FF2B5EF4-FFF2-40B4-BE49-F238E27FC236}">
                  <a16:creationId xmlns:a16="http://schemas.microsoft.com/office/drawing/2014/main" id="{E172A4DF-CA7D-4784-B798-4260B6767CA1}"/>
                </a:ext>
              </a:extLst>
            </p:cNvPr>
            <p:cNvSpPr>
              <a:spLocks/>
            </p:cNvSpPr>
            <p:nvPr/>
          </p:nvSpPr>
          <p:spPr bwMode="auto">
            <a:xfrm>
              <a:off x="6559550" y="1279525"/>
              <a:ext cx="782638" cy="1562100"/>
            </a:xfrm>
            <a:custGeom>
              <a:avLst/>
              <a:gdLst>
                <a:gd name="T0" fmla="*/ 1232357987 w 493"/>
                <a:gd name="T1" fmla="*/ 2147483646 h 984"/>
                <a:gd name="T2" fmla="*/ 1237398303 w 493"/>
                <a:gd name="T3" fmla="*/ 2147483646 h 984"/>
                <a:gd name="T4" fmla="*/ 22682214 w 493"/>
                <a:gd name="T5" fmla="*/ 1706146575 h 984"/>
                <a:gd name="T6" fmla="*/ 22682214 w 493"/>
                <a:gd name="T7" fmla="*/ 37803138 h 984"/>
                <a:gd name="T8" fmla="*/ 1222277356 w 493"/>
                <a:gd name="T9" fmla="*/ 773688763 h 984"/>
                <a:gd name="T10" fmla="*/ 1222277356 w 493"/>
                <a:gd name="T11" fmla="*/ 2147483646 h 984"/>
                <a:gd name="T12" fmla="*/ 1232357987 w 493"/>
                <a:gd name="T13" fmla="*/ 2147483646 h 984"/>
                <a:gd name="T14" fmla="*/ 1237398303 w 493"/>
                <a:gd name="T15" fmla="*/ 2147483646 h 984"/>
                <a:gd name="T16" fmla="*/ 1232357987 w 493"/>
                <a:gd name="T17" fmla="*/ 2147483646 h 984"/>
                <a:gd name="T18" fmla="*/ 1242438619 w 493"/>
                <a:gd name="T19" fmla="*/ 2147483646 h 984"/>
                <a:gd name="T20" fmla="*/ 1242438619 w 493"/>
                <a:gd name="T21" fmla="*/ 758567825 h 984"/>
                <a:gd name="T22" fmla="*/ 0 w 493"/>
                <a:gd name="T23" fmla="*/ 0 h 984"/>
                <a:gd name="T24" fmla="*/ 0 w 493"/>
                <a:gd name="T25" fmla="*/ 1716227200 h 984"/>
                <a:gd name="T26" fmla="*/ 1242438619 w 493"/>
                <a:gd name="T27" fmla="*/ 2147483646 h 984"/>
                <a:gd name="T28" fmla="*/ 1242438619 w 493"/>
                <a:gd name="T29" fmla="*/ 2147483646 h 984"/>
                <a:gd name="T30" fmla="*/ 1232357987 w 493"/>
                <a:gd name="T31" fmla="*/ 2147483646 h 98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93" h="984">
                  <a:moveTo>
                    <a:pt x="489" y="976"/>
                  </a:moveTo>
                  <a:lnTo>
                    <a:pt x="491" y="972"/>
                  </a:lnTo>
                  <a:lnTo>
                    <a:pt x="9" y="677"/>
                  </a:lnTo>
                  <a:lnTo>
                    <a:pt x="9" y="15"/>
                  </a:lnTo>
                  <a:lnTo>
                    <a:pt x="485" y="307"/>
                  </a:lnTo>
                  <a:lnTo>
                    <a:pt x="485" y="976"/>
                  </a:lnTo>
                  <a:lnTo>
                    <a:pt x="489" y="976"/>
                  </a:lnTo>
                  <a:lnTo>
                    <a:pt x="491" y="972"/>
                  </a:lnTo>
                  <a:lnTo>
                    <a:pt x="489" y="976"/>
                  </a:lnTo>
                  <a:lnTo>
                    <a:pt x="493" y="976"/>
                  </a:lnTo>
                  <a:lnTo>
                    <a:pt x="493" y="301"/>
                  </a:lnTo>
                  <a:lnTo>
                    <a:pt x="0" y="0"/>
                  </a:lnTo>
                  <a:lnTo>
                    <a:pt x="0" y="681"/>
                  </a:lnTo>
                  <a:lnTo>
                    <a:pt x="493" y="984"/>
                  </a:lnTo>
                  <a:lnTo>
                    <a:pt x="493" y="976"/>
                  </a:lnTo>
                  <a:lnTo>
                    <a:pt x="489" y="97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79" name="ïśḷîde">
              <a:extLst>
                <a:ext uri="{FF2B5EF4-FFF2-40B4-BE49-F238E27FC236}">
                  <a16:creationId xmlns:a16="http://schemas.microsoft.com/office/drawing/2014/main" id="{8AC9A569-C227-4475-9D75-FAFE2C21B721}"/>
                </a:ext>
              </a:extLst>
            </p:cNvPr>
            <p:cNvSpPr>
              <a:spLocks/>
            </p:cNvSpPr>
            <p:nvPr/>
          </p:nvSpPr>
          <p:spPr bwMode="auto">
            <a:xfrm>
              <a:off x="7445375" y="1812925"/>
              <a:ext cx="709613" cy="485775"/>
            </a:xfrm>
            <a:custGeom>
              <a:avLst/>
              <a:gdLst>
                <a:gd name="T0" fmla="*/ 1126511431 w 447"/>
                <a:gd name="T1" fmla="*/ 693043763 h 306"/>
                <a:gd name="T2" fmla="*/ 1126511431 w 447"/>
                <a:gd name="T3" fmla="*/ 771167813 h 306"/>
                <a:gd name="T4" fmla="*/ 0 w 447"/>
                <a:gd name="T5" fmla="*/ 80645000 h 306"/>
                <a:gd name="T6" fmla="*/ 0 w 447"/>
                <a:gd name="T7" fmla="*/ 0 h 306"/>
                <a:gd name="T8" fmla="*/ 1126511431 w 447"/>
                <a:gd name="T9" fmla="*/ 693043763 h 3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7" h="306">
                  <a:moveTo>
                    <a:pt x="447" y="275"/>
                  </a:moveTo>
                  <a:lnTo>
                    <a:pt x="447" y="306"/>
                  </a:lnTo>
                  <a:lnTo>
                    <a:pt x="0" y="32"/>
                  </a:lnTo>
                  <a:lnTo>
                    <a:pt x="0" y="0"/>
                  </a:lnTo>
                  <a:lnTo>
                    <a:pt x="447" y="27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80" name="íśḷídè">
              <a:extLst>
                <a:ext uri="{FF2B5EF4-FFF2-40B4-BE49-F238E27FC236}">
                  <a16:creationId xmlns:a16="http://schemas.microsoft.com/office/drawing/2014/main" id="{A4A3DB3F-6EE0-472E-8D1A-1B81CA0068C4}"/>
                </a:ext>
              </a:extLst>
            </p:cNvPr>
            <p:cNvSpPr>
              <a:spLocks/>
            </p:cNvSpPr>
            <p:nvPr/>
          </p:nvSpPr>
          <p:spPr bwMode="auto">
            <a:xfrm>
              <a:off x="7445375" y="1941513"/>
              <a:ext cx="609600" cy="422275"/>
            </a:xfrm>
            <a:custGeom>
              <a:avLst/>
              <a:gdLst>
                <a:gd name="T0" fmla="*/ 967740000 w 384"/>
                <a:gd name="T1" fmla="*/ 592237513 h 266"/>
                <a:gd name="T2" fmla="*/ 967740000 w 384"/>
                <a:gd name="T3" fmla="*/ 670361563 h 266"/>
                <a:gd name="T4" fmla="*/ 0 w 384"/>
                <a:gd name="T5" fmla="*/ 80645000 h 266"/>
                <a:gd name="T6" fmla="*/ 0 w 384"/>
                <a:gd name="T7" fmla="*/ 0 h 266"/>
                <a:gd name="T8" fmla="*/ 967740000 w 384"/>
                <a:gd name="T9" fmla="*/ 592237513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4" h="266">
                  <a:moveTo>
                    <a:pt x="384" y="235"/>
                  </a:moveTo>
                  <a:lnTo>
                    <a:pt x="384" y="266"/>
                  </a:lnTo>
                  <a:lnTo>
                    <a:pt x="0" y="32"/>
                  </a:lnTo>
                  <a:lnTo>
                    <a:pt x="0" y="0"/>
                  </a:lnTo>
                  <a:lnTo>
                    <a:pt x="384" y="2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81" name="išľíḋê">
              <a:extLst>
                <a:ext uri="{FF2B5EF4-FFF2-40B4-BE49-F238E27FC236}">
                  <a16:creationId xmlns:a16="http://schemas.microsoft.com/office/drawing/2014/main" id="{50C153EB-67EC-44ED-8DA7-F5A47615F55E}"/>
                </a:ext>
              </a:extLst>
            </p:cNvPr>
            <p:cNvSpPr>
              <a:spLocks/>
            </p:cNvSpPr>
            <p:nvPr/>
          </p:nvSpPr>
          <p:spPr bwMode="auto">
            <a:xfrm>
              <a:off x="7445375" y="2066925"/>
              <a:ext cx="669925" cy="458788"/>
            </a:xfrm>
            <a:custGeom>
              <a:avLst/>
              <a:gdLst>
                <a:gd name="T0" fmla="*/ 1063505938 w 422"/>
                <a:gd name="T1" fmla="*/ 650201021 h 289"/>
                <a:gd name="T2" fmla="*/ 1063505938 w 422"/>
                <a:gd name="T3" fmla="*/ 728326744 h 289"/>
                <a:gd name="T4" fmla="*/ 0 w 422"/>
                <a:gd name="T5" fmla="*/ 80645088 h 289"/>
                <a:gd name="T6" fmla="*/ 0 w 422"/>
                <a:gd name="T7" fmla="*/ 0 h 289"/>
                <a:gd name="T8" fmla="*/ 1063505938 w 422"/>
                <a:gd name="T9" fmla="*/ 650201021 h 2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2" h="289">
                  <a:moveTo>
                    <a:pt x="422" y="258"/>
                  </a:moveTo>
                  <a:lnTo>
                    <a:pt x="422" y="289"/>
                  </a:lnTo>
                  <a:lnTo>
                    <a:pt x="0" y="32"/>
                  </a:lnTo>
                  <a:lnTo>
                    <a:pt x="0" y="0"/>
                  </a:lnTo>
                  <a:lnTo>
                    <a:pt x="422" y="2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82" name="ïṣliḑe">
              <a:extLst>
                <a:ext uri="{FF2B5EF4-FFF2-40B4-BE49-F238E27FC236}">
                  <a16:creationId xmlns:a16="http://schemas.microsoft.com/office/drawing/2014/main" id="{B879C309-6FF3-4229-A958-E3BBEA65E0CC}"/>
                </a:ext>
              </a:extLst>
            </p:cNvPr>
            <p:cNvSpPr>
              <a:spLocks/>
            </p:cNvSpPr>
            <p:nvPr/>
          </p:nvSpPr>
          <p:spPr bwMode="auto">
            <a:xfrm>
              <a:off x="7445375" y="2195513"/>
              <a:ext cx="352425" cy="263525"/>
            </a:xfrm>
            <a:custGeom>
              <a:avLst/>
              <a:gdLst>
                <a:gd name="T0" fmla="*/ 559474688 w 222"/>
                <a:gd name="T1" fmla="*/ 340221888 h 166"/>
                <a:gd name="T2" fmla="*/ 559474688 w 222"/>
                <a:gd name="T3" fmla="*/ 418345938 h 166"/>
                <a:gd name="T4" fmla="*/ 0 w 222"/>
                <a:gd name="T5" fmla="*/ 73085325 h 166"/>
                <a:gd name="T6" fmla="*/ 0 w 222"/>
                <a:gd name="T7" fmla="*/ 0 h 166"/>
                <a:gd name="T8" fmla="*/ 559474688 w 222"/>
                <a:gd name="T9" fmla="*/ 340221888 h 1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2" h="166">
                  <a:moveTo>
                    <a:pt x="222" y="135"/>
                  </a:moveTo>
                  <a:lnTo>
                    <a:pt x="222" y="166"/>
                  </a:lnTo>
                  <a:lnTo>
                    <a:pt x="0" y="29"/>
                  </a:lnTo>
                  <a:lnTo>
                    <a:pt x="0" y="0"/>
                  </a:lnTo>
                  <a:lnTo>
                    <a:pt x="222"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83" name="íṥ1iḋé">
              <a:extLst>
                <a:ext uri="{FF2B5EF4-FFF2-40B4-BE49-F238E27FC236}">
                  <a16:creationId xmlns:a16="http://schemas.microsoft.com/office/drawing/2014/main" id="{90A58799-9169-476D-930E-AA8D96F7D3DB}"/>
                </a:ext>
              </a:extLst>
            </p:cNvPr>
            <p:cNvSpPr>
              <a:spLocks/>
            </p:cNvSpPr>
            <p:nvPr/>
          </p:nvSpPr>
          <p:spPr bwMode="auto">
            <a:xfrm>
              <a:off x="7445375" y="2466975"/>
              <a:ext cx="709613" cy="481013"/>
            </a:xfrm>
            <a:custGeom>
              <a:avLst/>
              <a:gdLst>
                <a:gd name="T0" fmla="*/ 1126511431 w 447"/>
                <a:gd name="T1" fmla="*/ 685483213 h 303"/>
                <a:gd name="T2" fmla="*/ 1126511431 w 447"/>
                <a:gd name="T3" fmla="*/ 763608931 h 303"/>
                <a:gd name="T4" fmla="*/ 0 w 447"/>
                <a:gd name="T5" fmla="*/ 78125719 h 303"/>
                <a:gd name="T6" fmla="*/ 0 w 447"/>
                <a:gd name="T7" fmla="*/ 0 h 303"/>
                <a:gd name="T8" fmla="*/ 1126511431 w 447"/>
                <a:gd name="T9" fmla="*/ 685483213 h 3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7" h="303">
                  <a:moveTo>
                    <a:pt x="447" y="272"/>
                  </a:moveTo>
                  <a:lnTo>
                    <a:pt x="447" y="303"/>
                  </a:lnTo>
                  <a:lnTo>
                    <a:pt x="0" y="31"/>
                  </a:lnTo>
                  <a:lnTo>
                    <a:pt x="0" y="0"/>
                  </a:lnTo>
                  <a:lnTo>
                    <a:pt x="447" y="2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84" name="ísľidé">
              <a:extLst>
                <a:ext uri="{FF2B5EF4-FFF2-40B4-BE49-F238E27FC236}">
                  <a16:creationId xmlns:a16="http://schemas.microsoft.com/office/drawing/2014/main" id="{E37D4332-E697-4E65-B23F-9FEBF49054B7}"/>
                </a:ext>
              </a:extLst>
            </p:cNvPr>
            <p:cNvSpPr>
              <a:spLocks/>
            </p:cNvSpPr>
            <p:nvPr/>
          </p:nvSpPr>
          <p:spPr bwMode="auto">
            <a:xfrm>
              <a:off x="7445375" y="2592388"/>
              <a:ext cx="609600" cy="420688"/>
            </a:xfrm>
            <a:custGeom>
              <a:avLst/>
              <a:gdLst>
                <a:gd name="T0" fmla="*/ 967740000 w 384"/>
                <a:gd name="T1" fmla="*/ 589717263 h 265"/>
                <a:gd name="T2" fmla="*/ 967740000 w 384"/>
                <a:gd name="T3" fmla="*/ 667842994 h 265"/>
                <a:gd name="T4" fmla="*/ 0 w 384"/>
                <a:gd name="T5" fmla="*/ 78125730 h 265"/>
                <a:gd name="T6" fmla="*/ 0 w 384"/>
                <a:gd name="T7" fmla="*/ 0 h 265"/>
                <a:gd name="T8" fmla="*/ 967740000 w 384"/>
                <a:gd name="T9" fmla="*/ 589717263 h 2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4" h="265">
                  <a:moveTo>
                    <a:pt x="384" y="234"/>
                  </a:moveTo>
                  <a:lnTo>
                    <a:pt x="384" y="265"/>
                  </a:lnTo>
                  <a:lnTo>
                    <a:pt x="0" y="31"/>
                  </a:lnTo>
                  <a:lnTo>
                    <a:pt x="0" y="0"/>
                  </a:lnTo>
                  <a:lnTo>
                    <a:pt x="384" y="2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85" name="íşľíďè">
              <a:extLst>
                <a:ext uri="{FF2B5EF4-FFF2-40B4-BE49-F238E27FC236}">
                  <a16:creationId xmlns:a16="http://schemas.microsoft.com/office/drawing/2014/main" id="{D532902D-4C6D-4ADE-A94A-F937B4B36547}"/>
                </a:ext>
              </a:extLst>
            </p:cNvPr>
            <p:cNvSpPr>
              <a:spLocks/>
            </p:cNvSpPr>
            <p:nvPr/>
          </p:nvSpPr>
          <p:spPr bwMode="auto">
            <a:xfrm>
              <a:off x="7445375" y="2720975"/>
              <a:ext cx="669925" cy="457200"/>
            </a:xfrm>
            <a:custGeom>
              <a:avLst/>
              <a:gdLst>
                <a:gd name="T0" fmla="*/ 1063505938 w 422"/>
                <a:gd name="T1" fmla="*/ 647680950 h 288"/>
                <a:gd name="T2" fmla="*/ 1063505938 w 422"/>
                <a:gd name="T3" fmla="*/ 725805000 h 288"/>
                <a:gd name="T4" fmla="*/ 0 w 422"/>
                <a:gd name="T5" fmla="*/ 78125638 h 288"/>
                <a:gd name="T6" fmla="*/ 0 w 422"/>
                <a:gd name="T7" fmla="*/ 0 h 288"/>
                <a:gd name="T8" fmla="*/ 1063505938 w 422"/>
                <a:gd name="T9" fmla="*/ 64768095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2" h="288">
                  <a:moveTo>
                    <a:pt x="422" y="257"/>
                  </a:moveTo>
                  <a:lnTo>
                    <a:pt x="422" y="288"/>
                  </a:lnTo>
                  <a:lnTo>
                    <a:pt x="0" y="31"/>
                  </a:lnTo>
                  <a:lnTo>
                    <a:pt x="0" y="0"/>
                  </a:lnTo>
                  <a:lnTo>
                    <a:pt x="422" y="2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86" name="iş1iḑè">
              <a:extLst>
                <a:ext uri="{FF2B5EF4-FFF2-40B4-BE49-F238E27FC236}">
                  <a16:creationId xmlns:a16="http://schemas.microsoft.com/office/drawing/2014/main" id="{40298025-8FC0-47F6-87A2-45EB21783F9B}"/>
                </a:ext>
              </a:extLst>
            </p:cNvPr>
            <p:cNvSpPr>
              <a:spLocks/>
            </p:cNvSpPr>
            <p:nvPr/>
          </p:nvSpPr>
          <p:spPr bwMode="auto">
            <a:xfrm>
              <a:off x="7445375" y="2844800"/>
              <a:ext cx="352425" cy="268288"/>
            </a:xfrm>
            <a:custGeom>
              <a:avLst/>
              <a:gdLst>
                <a:gd name="T0" fmla="*/ 559474688 w 222"/>
                <a:gd name="T1" fmla="*/ 345262843 h 169"/>
                <a:gd name="T2" fmla="*/ 559474688 w 222"/>
                <a:gd name="T3" fmla="*/ 425907994 h 169"/>
                <a:gd name="T4" fmla="*/ 0 w 222"/>
                <a:gd name="T5" fmla="*/ 80645150 h 169"/>
                <a:gd name="T6" fmla="*/ 0 w 222"/>
                <a:gd name="T7" fmla="*/ 0 h 169"/>
                <a:gd name="T8" fmla="*/ 559474688 w 222"/>
                <a:gd name="T9" fmla="*/ 345262843 h 1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2" h="169">
                  <a:moveTo>
                    <a:pt x="222" y="137"/>
                  </a:moveTo>
                  <a:lnTo>
                    <a:pt x="222" y="169"/>
                  </a:lnTo>
                  <a:lnTo>
                    <a:pt x="0" y="32"/>
                  </a:lnTo>
                  <a:lnTo>
                    <a:pt x="0" y="0"/>
                  </a:lnTo>
                  <a:lnTo>
                    <a:pt x="222" y="1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87" name="ïṡlîḍé">
              <a:extLst>
                <a:ext uri="{FF2B5EF4-FFF2-40B4-BE49-F238E27FC236}">
                  <a16:creationId xmlns:a16="http://schemas.microsoft.com/office/drawing/2014/main" id="{AFB98831-701F-408F-93A1-F71F2871A281}"/>
                </a:ext>
              </a:extLst>
            </p:cNvPr>
            <p:cNvSpPr>
              <a:spLocks/>
            </p:cNvSpPr>
            <p:nvPr/>
          </p:nvSpPr>
          <p:spPr bwMode="auto">
            <a:xfrm>
              <a:off x="5981700" y="4414838"/>
              <a:ext cx="179388" cy="1304925"/>
            </a:xfrm>
            <a:custGeom>
              <a:avLst/>
              <a:gdLst>
                <a:gd name="T0" fmla="*/ 0 w 54"/>
                <a:gd name="T1" fmla="*/ 0 h 396"/>
                <a:gd name="T2" fmla="*/ 0 w 54"/>
                <a:gd name="T3" fmla="*/ 2147483646 h 396"/>
                <a:gd name="T4" fmla="*/ 297963468 w 54"/>
                <a:gd name="T5" fmla="*/ 2147483646 h 396"/>
                <a:gd name="T6" fmla="*/ 595926936 w 54"/>
                <a:gd name="T7" fmla="*/ 2147483646 h 396"/>
                <a:gd name="T8" fmla="*/ 595926936 w 54"/>
                <a:gd name="T9" fmla="*/ 0 h 396"/>
                <a:gd name="T10" fmla="*/ 0 w 54"/>
                <a:gd name="T11" fmla="*/ 0 h 3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4" h="396">
                  <a:moveTo>
                    <a:pt x="0" y="0"/>
                  </a:moveTo>
                  <a:cubicBezTo>
                    <a:pt x="0" y="384"/>
                    <a:pt x="0" y="384"/>
                    <a:pt x="0" y="384"/>
                  </a:cubicBezTo>
                  <a:cubicBezTo>
                    <a:pt x="0" y="391"/>
                    <a:pt x="12" y="396"/>
                    <a:pt x="27" y="396"/>
                  </a:cubicBezTo>
                  <a:cubicBezTo>
                    <a:pt x="42" y="396"/>
                    <a:pt x="54" y="391"/>
                    <a:pt x="54" y="384"/>
                  </a:cubicBezTo>
                  <a:cubicBezTo>
                    <a:pt x="54" y="0"/>
                    <a:pt x="54" y="0"/>
                    <a:pt x="54" y="0"/>
                  </a:cubicBezTo>
                  <a:lnTo>
                    <a:pt x="0" y="0"/>
                  </a:lnTo>
                  <a:close/>
                </a:path>
              </a:pathLst>
            </a:custGeom>
            <a:gradFill rotWithShape="0">
              <a:gsLst>
                <a:gs pos="0">
                  <a:srgbClr val="0060D2"/>
                </a:gs>
                <a:gs pos="100000">
                  <a:srgbClr val="0030F5"/>
                </a:gs>
              </a:gsLst>
              <a:lin ang="0"/>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88" name="íṧḷîḋè">
              <a:extLst>
                <a:ext uri="{FF2B5EF4-FFF2-40B4-BE49-F238E27FC236}">
                  <a16:creationId xmlns:a16="http://schemas.microsoft.com/office/drawing/2014/main" id="{6EB4780E-43A9-403C-B691-43644E836763}"/>
                </a:ext>
              </a:extLst>
            </p:cNvPr>
            <p:cNvSpPr>
              <a:spLocks/>
            </p:cNvSpPr>
            <p:nvPr/>
          </p:nvSpPr>
          <p:spPr bwMode="auto">
            <a:xfrm>
              <a:off x="4846638" y="3844925"/>
              <a:ext cx="177800" cy="1304925"/>
            </a:xfrm>
            <a:custGeom>
              <a:avLst/>
              <a:gdLst>
                <a:gd name="T0" fmla="*/ 0 w 54"/>
                <a:gd name="T1" fmla="*/ 0 h 396"/>
                <a:gd name="T2" fmla="*/ 0 w 54"/>
                <a:gd name="T3" fmla="*/ 2147483646 h 396"/>
                <a:gd name="T4" fmla="*/ 292711481 w 54"/>
                <a:gd name="T5" fmla="*/ 2147483646 h 396"/>
                <a:gd name="T6" fmla="*/ 585422963 w 54"/>
                <a:gd name="T7" fmla="*/ 2147483646 h 396"/>
                <a:gd name="T8" fmla="*/ 585422963 w 54"/>
                <a:gd name="T9" fmla="*/ 0 h 396"/>
                <a:gd name="T10" fmla="*/ 0 w 54"/>
                <a:gd name="T11" fmla="*/ 0 h 3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4" h="396">
                  <a:moveTo>
                    <a:pt x="0" y="0"/>
                  </a:moveTo>
                  <a:cubicBezTo>
                    <a:pt x="0" y="385"/>
                    <a:pt x="0" y="385"/>
                    <a:pt x="0" y="385"/>
                  </a:cubicBezTo>
                  <a:cubicBezTo>
                    <a:pt x="0" y="391"/>
                    <a:pt x="12" y="396"/>
                    <a:pt x="27" y="396"/>
                  </a:cubicBezTo>
                  <a:cubicBezTo>
                    <a:pt x="42" y="396"/>
                    <a:pt x="54" y="391"/>
                    <a:pt x="54" y="385"/>
                  </a:cubicBezTo>
                  <a:cubicBezTo>
                    <a:pt x="54" y="0"/>
                    <a:pt x="54" y="0"/>
                    <a:pt x="54" y="0"/>
                  </a:cubicBezTo>
                  <a:lnTo>
                    <a:pt x="0" y="0"/>
                  </a:lnTo>
                  <a:close/>
                </a:path>
              </a:pathLst>
            </a:custGeom>
            <a:gradFill rotWithShape="0">
              <a:gsLst>
                <a:gs pos="0">
                  <a:srgbClr val="0060D2"/>
                </a:gs>
                <a:gs pos="100000">
                  <a:srgbClr val="0030F5"/>
                </a:gs>
              </a:gsLst>
              <a:lin ang="0"/>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89" name="iśḻiḓê">
              <a:extLst>
                <a:ext uri="{FF2B5EF4-FFF2-40B4-BE49-F238E27FC236}">
                  <a16:creationId xmlns:a16="http://schemas.microsoft.com/office/drawing/2014/main" id="{23253110-1976-4931-8A2C-1FC1D74B299A}"/>
                </a:ext>
              </a:extLst>
            </p:cNvPr>
            <p:cNvSpPr>
              <a:spLocks/>
            </p:cNvSpPr>
            <p:nvPr/>
          </p:nvSpPr>
          <p:spPr bwMode="auto">
            <a:xfrm>
              <a:off x="7158038" y="3844925"/>
              <a:ext cx="174625" cy="1304925"/>
            </a:xfrm>
            <a:custGeom>
              <a:avLst/>
              <a:gdLst>
                <a:gd name="T0" fmla="*/ 0 w 53"/>
                <a:gd name="T1" fmla="*/ 0 h 396"/>
                <a:gd name="T2" fmla="*/ 0 w 53"/>
                <a:gd name="T3" fmla="*/ 2147483646 h 396"/>
                <a:gd name="T4" fmla="*/ 293106415 w 53"/>
                <a:gd name="T5" fmla="*/ 2147483646 h 396"/>
                <a:gd name="T6" fmla="*/ 575356427 w 53"/>
                <a:gd name="T7" fmla="*/ 2147483646 h 396"/>
                <a:gd name="T8" fmla="*/ 575356427 w 53"/>
                <a:gd name="T9" fmla="*/ 0 h 396"/>
                <a:gd name="T10" fmla="*/ 0 w 53"/>
                <a:gd name="T11" fmla="*/ 0 h 3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3" h="396">
                  <a:moveTo>
                    <a:pt x="0" y="0"/>
                  </a:moveTo>
                  <a:cubicBezTo>
                    <a:pt x="0" y="385"/>
                    <a:pt x="0" y="385"/>
                    <a:pt x="0" y="385"/>
                  </a:cubicBezTo>
                  <a:cubicBezTo>
                    <a:pt x="0" y="391"/>
                    <a:pt x="12" y="396"/>
                    <a:pt x="27" y="396"/>
                  </a:cubicBezTo>
                  <a:cubicBezTo>
                    <a:pt x="41" y="396"/>
                    <a:pt x="53" y="391"/>
                    <a:pt x="53" y="385"/>
                  </a:cubicBezTo>
                  <a:cubicBezTo>
                    <a:pt x="53" y="0"/>
                    <a:pt x="53" y="0"/>
                    <a:pt x="53" y="0"/>
                  </a:cubicBezTo>
                  <a:lnTo>
                    <a:pt x="0" y="0"/>
                  </a:lnTo>
                  <a:close/>
                </a:path>
              </a:pathLst>
            </a:custGeom>
            <a:gradFill rotWithShape="0">
              <a:gsLst>
                <a:gs pos="0">
                  <a:srgbClr val="0060D2"/>
                </a:gs>
                <a:gs pos="100000">
                  <a:srgbClr val="0030F5"/>
                </a:gs>
              </a:gsLst>
              <a:lin ang="0"/>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90" name="iSḷîḓè">
              <a:extLst>
                <a:ext uri="{FF2B5EF4-FFF2-40B4-BE49-F238E27FC236}">
                  <a16:creationId xmlns:a16="http://schemas.microsoft.com/office/drawing/2014/main" id="{00A16D42-42F9-4158-BB2E-307A95AB5236}"/>
                </a:ext>
              </a:extLst>
            </p:cNvPr>
            <p:cNvSpPr>
              <a:spLocks/>
            </p:cNvSpPr>
            <p:nvPr/>
          </p:nvSpPr>
          <p:spPr bwMode="auto">
            <a:xfrm>
              <a:off x="7564438" y="3533775"/>
              <a:ext cx="236538" cy="1049338"/>
            </a:xfrm>
            <a:custGeom>
              <a:avLst/>
              <a:gdLst>
                <a:gd name="T0" fmla="*/ 766294418 w 72"/>
                <a:gd name="T1" fmla="*/ 2147483646 h 318"/>
                <a:gd name="T2" fmla="*/ 172685881 w 72"/>
                <a:gd name="T3" fmla="*/ 0 h 318"/>
                <a:gd name="T4" fmla="*/ 0 w 72"/>
                <a:gd name="T5" fmla="*/ 21778713 h 318"/>
                <a:gd name="T6" fmla="*/ 593608537 w 72"/>
                <a:gd name="T7" fmla="*/ 2147483646 h 318"/>
                <a:gd name="T8" fmla="*/ 701535570 w 72"/>
                <a:gd name="T9" fmla="*/ 2147483646 h 318"/>
                <a:gd name="T10" fmla="*/ 766294418 w 72"/>
                <a:gd name="T11" fmla="*/ 2147483646 h 3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2" h="318">
                  <a:moveTo>
                    <a:pt x="71" y="311"/>
                  </a:moveTo>
                  <a:cubicBezTo>
                    <a:pt x="16" y="0"/>
                    <a:pt x="16" y="0"/>
                    <a:pt x="16" y="0"/>
                  </a:cubicBezTo>
                  <a:cubicBezTo>
                    <a:pt x="0" y="2"/>
                    <a:pt x="0" y="2"/>
                    <a:pt x="0" y="2"/>
                  </a:cubicBezTo>
                  <a:cubicBezTo>
                    <a:pt x="55" y="313"/>
                    <a:pt x="55" y="313"/>
                    <a:pt x="55" y="313"/>
                  </a:cubicBezTo>
                  <a:cubicBezTo>
                    <a:pt x="55" y="313"/>
                    <a:pt x="58" y="318"/>
                    <a:pt x="65" y="318"/>
                  </a:cubicBezTo>
                  <a:cubicBezTo>
                    <a:pt x="72" y="317"/>
                    <a:pt x="71" y="311"/>
                    <a:pt x="71" y="311"/>
                  </a:cubicBezTo>
                  <a:close/>
                </a:path>
              </a:pathLst>
            </a:custGeom>
            <a:gradFill rotWithShape="0">
              <a:gsLst>
                <a:gs pos="0">
                  <a:srgbClr val="0060D2"/>
                </a:gs>
                <a:gs pos="100000">
                  <a:srgbClr val="0030F5"/>
                </a:gs>
              </a:gsLst>
              <a:lin ang="0"/>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91" name="íṩḷïdé">
              <a:extLst>
                <a:ext uri="{FF2B5EF4-FFF2-40B4-BE49-F238E27FC236}">
                  <a16:creationId xmlns:a16="http://schemas.microsoft.com/office/drawing/2014/main" id="{758360EA-B348-427C-B574-4C4551F2B599}"/>
                </a:ext>
              </a:extLst>
            </p:cNvPr>
            <p:cNvSpPr>
              <a:spLocks/>
            </p:cNvSpPr>
            <p:nvPr/>
          </p:nvSpPr>
          <p:spPr bwMode="auto">
            <a:xfrm>
              <a:off x="7032625" y="2592388"/>
              <a:ext cx="923925" cy="1173163"/>
            </a:xfrm>
            <a:custGeom>
              <a:avLst/>
              <a:gdLst>
                <a:gd name="T0" fmla="*/ 2147483646 w 280"/>
                <a:gd name="T1" fmla="*/ 988231648 h 356"/>
                <a:gd name="T2" fmla="*/ 2147483646 w 280"/>
                <a:gd name="T3" fmla="*/ 2147483646 h 356"/>
                <a:gd name="T4" fmla="*/ 1502575928 w 280"/>
                <a:gd name="T5" fmla="*/ 2147483646 h 356"/>
                <a:gd name="T6" fmla="*/ 1339252386 w 280"/>
                <a:gd name="T7" fmla="*/ 2147483646 h 356"/>
                <a:gd name="T8" fmla="*/ 0 w 280"/>
                <a:gd name="T9" fmla="*/ 2147483646 h 356"/>
                <a:gd name="T10" fmla="*/ 359311133 w 280"/>
                <a:gd name="T11" fmla="*/ 1802706652 h 356"/>
                <a:gd name="T12" fmla="*/ 947277204 w 280"/>
                <a:gd name="T13" fmla="*/ 0 h 356"/>
                <a:gd name="T14" fmla="*/ 1339252386 w 280"/>
                <a:gd name="T15" fmla="*/ 141175008 h 356"/>
                <a:gd name="T16" fmla="*/ 1426358715 w 280"/>
                <a:gd name="T17" fmla="*/ 173753349 h 356"/>
                <a:gd name="T18" fmla="*/ 2147483646 w 280"/>
                <a:gd name="T19" fmla="*/ 847053345 h 356"/>
                <a:gd name="T20" fmla="*/ 2147483646 w 280"/>
                <a:gd name="T21" fmla="*/ 988231648 h 35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80" h="356">
                  <a:moveTo>
                    <a:pt x="277" y="91"/>
                  </a:moveTo>
                  <a:cubicBezTo>
                    <a:pt x="274" y="104"/>
                    <a:pt x="238" y="141"/>
                    <a:pt x="222" y="261"/>
                  </a:cubicBezTo>
                  <a:cubicBezTo>
                    <a:pt x="216" y="307"/>
                    <a:pt x="195" y="350"/>
                    <a:pt x="138" y="356"/>
                  </a:cubicBezTo>
                  <a:cubicBezTo>
                    <a:pt x="133" y="355"/>
                    <a:pt x="128" y="353"/>
                    <a:pt x="123" y="352"/>
                  </a:cubicBezTo>
                  <a:cubicBezTo>
                    <a:pt x="57" y="332"/>
                    <a:pt x="8" y="310"/>
                    <a:pt x="0" y="240"/>
                  </a:cubicBezTo>
                  <a:cubicBezTo>
                    <a:pt x="20" y="222"/>
                    <a:pt x="29" y="194"/>
                    <a:pt x="33" y="166"/>
                  </a:cubicBezTo>
                  <a:cubicBezTo>
                    <a:pt x="34" y="160"/>
                    <a:pt x="43" y="16"/>
                    <a:pt x="87" y="0"/>
                  </a:cubicBezTo>
                  <a:cubicBezTo>
                    <a:pt x="98" y="3"/>
                    <a:pt x="110" y="7"/>
                    <a:pt x="123" y="13"/>
                  </a:cubicBezTo>
                  <a:cubicBezTo>
                    <a:pt x="126" y="14"/>
                    <a:pt x="128" y="15"/>
                    <a:pt x="131" y="16"/>
                  </a:cubicBezTo>
                  <a:cubicBezTo>
                    <a:pt x="272" y="78"/>
                    <a:pt x="272" y="78"/>
                    <a:pt x="272" y="78"/>
                  </a:cubicBezTo>
                  <a:cubicBezTo>
                    <a:pt x="272" y="78"/>
                    <a:pt x="280" y="79"/>
                    <a:pt x="277" y="91"/>
                  </a:cubicBezTo>
                  <a:close/>
                </a:path>
              </a:pathLst>
            </a:custGeom>
            <a:gradFill rotWithShape="0">
              <a:gsLst>
                <a:gs pos="0">
                  <a:srgbClr val="0063D3"/>
                </a:gs>
                <a:gs pos="42000">
                  <a:srgbClr val="0063D3"/>
                </a:gs>
                <a:gs pos="100000">
                  <a:srgbClr val="00A7F0"/>
                </a:gs>
              </a:gsLst>
              <a:lin ang="0"/>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92" name="iṩḻîḋê">
              <a:extLst>
                <a:ext uri="{FF2B5EF4-FFF2-40B4-BE49-F238E27FC236}">
                  <a16:creationId xmlns:a16="http://schemas.microsoft.com/office/drawing/2014/main" id="{AB445B85-4421-494B-9FEC-37FBF86DDE1C}"/>
                </a:ext>
              </a:extLst>
            </p:cNvPr>
            <p:cNvSpPr>
              <a:spLocks/>
            </p:cNvSpPr>
            <p:nvPr/>
          </p:nvSpPr>
          <p:spPr bwMode="auto">
            <a:xfrm>
              <a:off x="6953250" y="4549775"/>
              <a:ext cx="276225" cy="112713"/>
            </a:xfrm>
            <a:custGeom>
              <a:avLst/>
              <a:gdLst>
                <a:gd name="T0" fmla="*/ 21627760 w 84"/>
                <a:gd name="T1" fmla="*/ 230786498 h 34"/>
                <a:gd name="T2" fmla="*/ 897524081 w 84"/>
                <a:gd name="T3" fmla="*/ 0 h 34"/>
                <a:gd name="T4" fmla="*/ 897524081 w 84"/>
                <a:gd name="T5" fmla="*/ 65940420 h 34"/>
                <a:gd name="T6" fmla="*/ 713693055 w 84"/>
                <a:gd name="T7" fmla="*/ 153856560 h 34"/>
                <a:gd name="T8" fmla="*/ 702880820 w 84"/>
                <a:gd name="T9" fmla="*/ 153856560 h 34"/>
                <a:gd name="T10" fmla="*/ 702880820 w 84"/>
                <a:gd name="T11" fmla="*/ 153856560 h 34"/>
                <a:gd name="T12" fmla="*/ 681253060 w 84"/>
                <a:gd name="T13" fmla="*/ 142867043 h 34"/>
                <a:gd name="T14" fmla="*/ 594745309 w 84"/>
                <a:gd name="T15" fmla="*/ 208807463 h 34"/>
                <a:gd name="T16" fmla="*/ 378474288 w 84"/>
                <a:gd name="T17" fmla="*/ 318705953 h 34"/>
                <a:gd name="T18" fmla="*/ 108135511 w 84"/>
                <a:gd name="T19" fmla="*/ 351674505 h 34"/>
                <a:gd name="T20" fmla="*/ 21627760 w 84"/>
                <a:gd name="T21" fmla="*/ 230786498 h 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4" h="34">
                  <a:moveTo>
                    <a:pt x="2" y="21"/>
                  </a:moveTo>
                  <a:cubicBezTo>
                    <a:pt x="83" y="0"/>
                    <a:pt x="83" y="0"/>
                    <a:pt x="83" y="0"/>
                  </a:cubicBezTo>
                  <a:cubicBezTo>
                    <a:pt x="83" y="0"/>
                    <a:pt x="84" y="4"/>
                    <a:pt x="83" y="6"/>
                  </a:cubicBezTo>
                  <a:cubicBezTo>
                    <a:pt x="83" y="7"/>
                    <a:pt x="69" y="12"/>
                    <a:pt x="66" y="14"/>
                  </a:cubicBezTo>
                  <a:cubicBezTo>
                    <a:pt x="66" y="14"/>
                    <a:pt x="65" y="14"/>
                    <a:pt x="65" y="14"/>
                  </a:cubicBezTo>
                  <a:cubicBezTo>
                    <a:pt x="65" y="14"/>
                    <a:pt x="65" y="14"/>
                    <a:pt x="65" y="14"/>
                  </a:cubicBezTo>
                  <a:cubicBezTo>
                    <a:pt x="63" y="13"/>
                    <a:pt x="63" y="13"/>
                    <a:pt x="63" y="13"/>
                  </a:cubicBezTo>
                  <a:cubicBezTo>
                    <a:pt x="61" y="15"/>
                    <a:pt x="58" y="17"/>
                    <a:pt x="55" y="19"/>
                  </a:cubicBezTo>
                  <a:cubicBezTo>
                    <a:pt x="50" y="22"/>
                    <a:pt x="42" y="27"/>
                    <a:pt x="35" y="29"/>
                  </a:cubicBezTo>
                  <a:cubicBezTo>
                    <a:pt x="31" y="31"/>
                    <a:pt x="20" y="34"/>
                    <a:pt x="10" y="32"/>
                  </a:cubicBezTo>
                  <a:cubicBezTo>
                    <a:pt x="2" y="30"/>
                    <a:pt x="0" y="24"/>
                    <a:pt x="2" y="21"/>
                  </a:cubicBezTo>
                  <a:close/>
                </a:path>
              </a:pathLst>
            </a:custGeom>
            <a:solidFill>
              <a:srgbClr val="08074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93" name="íṧḷîďè">
              <a:extLst>
                <a:ext uri="{FF2B5EF4-FFF2-40B4-BE49-F238E27FC236}">
                  <a16:creationId xmlns:a16="http://schemas.microsoft.com/office/drawing/2014/main" id="{953AE218-9EBE-4BFC-947E-C3340C7255DB}"/>
                </a:ext>
              </a:extLst>
            </p:cNvPr>
            <p:cNvSpPr>
              <a:spLocks/>
            </p:cNvSpPr>
            <p:nvPr/>
          </p:nvSpPr>
          <p:spPr bwMode="auto">
            <a:xfrm>
              <a:off x="6950075" y="4440238"/>
              <a:ext cx="279400" cy="217488"/>
            </a:xfrm>
            <a:custGeom>
              <a:avLst/>
              <a:gdLst>
                <a:gd name="T0" fmla="*/ 831967736 w 85"/>
                <a:gd name="T1" fmla="*/ 21719143 h 66"/>
                <a:gd name="T2" fmla="*/ 918404235 w 85"/>
                <a:gd name="T3" fmla="*/ 314906148 h 66"/>
                <a:gd name="T4" fmla="*/ 896795111 w 85"/>
                <a:gd name="T5" fmla="*/ 380060280 h 66"/>
                <a:gd name="T6" fmla="*/ 702309701 w 85"/>
                <a:gd name="T7" fmla="*/ 466930260 h 66"/>
                <a:gd name="T8" fmla="*/ 313338882 w 85"/>
                <a:gd name="T9" fmla="*/ 673247285 h 66"/>
                <a:gd name="T10" fmla="*/ 32413687 w 85"/>
                <a:gd name="T11" fmla="*/ 640670219 h 66"/>
                <a:gd name="T12" fmla="*/ 75631936 w 85"/>
                <a:gd name="T13" fmla="*/ 499507326 h 66"/>
                <a:gd name="T14" fmla="*/ 442993631 w 85"/>
                <a:gd name="T15" fmla="*/ 141166188 h 66"/>
                <a:gd name="T16" fmla="*/ 572651666 w 85"/>
                <a:gd name="T17" fmla="*/ 10857924 h 66"/>
                <a:gd name="T18" fmla="*/ 831967736 w 85"/>
                <a:gd name="T19" fmla="*/ 21719143 h 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66">
                  <a:moveTo>
                    <a:pt x="77" y="2"/>
                  </a:moveTo>
                  <a:cubicBezTo>
                    <a:pt x="77" y="2"/>
                    <a:pt x="85" y="5"/>
                    <a:pt x="85" y="29"/>
                  </a:cubicBezTo>
                  <a:cubicBezTo>
                    <a:pt x="85" y="29"/>
                    <a:pt x="85" y="33"/>
                    <a:pt x="83" y="35"/>
                  </a:cubicBezTo>
                  <a:cubicBezTo>
                    <a:pt x="80" y="37"/>
                    <a:pt x="71" y="39"/>
                    <a:pt x="65" y="43"/>
                  </a:cubicBezTo>
                  <a:cubicBezTo>
                    <a:pt x="59" y="47"/>
                    <a:pt x="44" y="59"/>
                    <a:pt x="29" y="62"/>
                  </a:cubicBezTo>
                  <a:cubicBezTo>
                    <a:pt x="14" y="66"/>
                    <a:pt x="6" y="62"/>
                    <a:pt x="3" y="59"/>
                  </a:cubicBezTo>
                  <a:cubicBezTo>
                    <a:pt x="0" y="56"/>
                    <a:pt x="2" y="49"/>
                    <a:pt x="7" y="46"/>
                  </a:cubicBezTo>
                  <a:cubicBezTo>
                    <a:pt x="13" y="42"/>
                    <a:pt x="37" y="19"/>
                    <a:pt x="41" y="13"/>
                  </a:cubicBezTo>
                  <a:cubicBezTo>
                    <a:pt x="46" y="7"/>
                    <a:pt x="53" y="2"/>
                    <a:pt x="53" y="1"/>
                  </a:cubicBezTo>
                  <a:cubicBezTo>
                    <a:pt x="54" y="0"/>
                    <a:pt x="72" y="5"/>
                    <a:pt x="77"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94" name="ïṧḷïdé">
              <a:extLst>
                <a:ext uri="{FF2B5EF4-FFF2-40B4-BE49-F238E27FC236}">
                  <a16:creationId xmlns:a16="http://schemas.microsoft.com/office/drawing/2014/main" id="{A5B90FC7-6CA0-46C5-9047-E91029CA0FC8}"/>
                </a:ext>
              </a:extLst>
            </p:cNvPr>
            <p:cNvSpPr>
              <a:spLocks/>
            </p:cNvSpPr>
            <p:nvPr/>
          </p:nvSpPr>
          <p:spPr bwMode="auto">
            <a:xfrm>
              <a:off x="7112000" y="4378325"/>
              <a:ext cx="98425" cy="104775"/>
            </a:xfrm>
            <a:custGeom>
              <a:avLst/>
              <a:gdLst>
                <a:gd name="T0" fmla="*/ 322916021 w 30"/>
                <a:gd name="T1" fmla="*/ 0 h 32"/>
                <a:gd name="T2" fmla="*/ 301387193 w 30"/>
                <a:gd name="T3" fmla="*/ 257291384 h 32"/>
                <a:gd name="T4" fmla="*/ 10764414 w 30"/>
                <a:gd name="T5" fmla="*/ 268011176 h 32"/>
                <a:gd name="T6" fmla="*/ 0 w 30"/>
                <a:gd name="T7" fmla="*/ 53602235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 h="32">
                  <a:moveTo>
                    <a:pt x="30" y="0"/>
                  </a:moveTo>
                  <a:cubicBezTo>
                    <a:pt x="30" y="0"/>
                    <a:pt x="28" y="19"/>
                    <a:pt x="28" y="24"/>
                  </a:cubicBezTo>
                  <a:cubicBezTo>
                    <a:pt x="29" y="29"/>
                    <a:pt x="7" y="32"/>
                    <a:pt x="1" y="25"/>
                  </a:cubicBezTo>
                  <a:cubicBezTo>
                    <a:pt x="1" y="25"/>
                    <a:pt x="0" y="13"/>
                    <a:pt x="0" y="5"/>
                  </a:cubicBezTo>
                </a:path>
              </a:pathLst>
            </a:custGeom>
            <a:solidFill>
              <a:srgbClr val="FFD1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95" name="íşlidé">
              <a:extLst>
                <a:ext uri="{FF2B5EF4-FFF2-40B4-BE49-F238E27FC236}">
                  <a16:creationId xmlns:a16="http://schemas.microsoft.com/office/drawing/2014/main" id="{ABC0574C-C503-41AC-BB50-85AEA118BA08}"/>
                </a:ext>
              </a:extLst>
            </p:cNvPr>
            <p:cNvSpPr>
              <a:spLocks/>
            </p:cNvSpPr>
            <p:nvPr/>
          </p:nvSpPr>
          <p:spPr bwMode="auto">
            <a:xfrm>
              <a:off x="6678613" y="4445000"/>
              <a:ext cx="277813" cy="114300"/>
            </a:xfrm>
            <a:custGeom>
              <a:avLst/>
              <a:gdLst>
                <a:gd name="T0" fmla="*/ 21877774 w 84"/>
                <a:gd name="T1" fmla="*/ 223962686 h 35"/>
                <a:gd name="T2" fmla="*/ 918810273 w 84"/>
                <a:gd name="T3" fmla="*/ 0 h 35"/>
                <a:gd name="T4" fmla="*/ 918810273 w 84"/>
                <a:gd name="T5" fmla="*/ 63988406 h 35"/>
                <a:gd name="T6" fmla="*/ 732860772 w 84"/>
                <a:gd name="T7" fmla="*/ 149308457 h 35"/>
                <a:gd name="T8" fmla="*/ 710982998 w 84"/>
                <a:gd name="T9" fmla="*/ 149308457 h 35"/>
                <a:gd name="T10" fmla="*/ 710982998 w 84"/>
                <a:gd name="T11" fmla="*/ 149308457 h 35"/>
                <a:gd name="T12" fmla="*/ 700045765 w 84"/>
                <a:gd name="T13" fmla="*/ 149308457 h 35"/>
                <a:gd name="T14" fmla="*/ 601600744 w 84"/>
                <a:gd name="T15" fmla="*/ 213296863 h 35"/>
                <a:gd name="T16" fmla="*/ 382836236 w 84"/>
                <a:gd name="T17" fmla="*/ 319945294 h 35"/>
                <a:gd name="T18" fmla="*/ 109382254 w 84"/>
                <a:gd name="T19" fmla="*/ 351942763 h 35"/>
                <a:gd name="T20" fmla="*/ 21877774 w 84"/>
                <a:gd name="T21" fmla="*/ 223962686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4" h="35">
                  <a:moveTo>
                    <a:pt x="2" y="21"/>
                  </a:moveTo>
                  <a:cubicBezTo>
                    <a:pt x="84" y="0"/>
                    <a:pt x="84" y="0"/>
                    <a:pt x="84" y="0"/>
                  </a:cubicBezTo>
                  <a:cubicBezTo>
                    <a:pt x="84" y="0"/>
                    <a:pt x="84" y="5"/>
                    <a:pt x="84" y="6"/>
                  </a:cubicBezTo>
                  <a:cubicBezTo>
                    <a:pt x="83" y="8"/>
                    <a:pt x="69" y="13"/>
                    <a:pt x="67" y="14"/>
                  </a:cubicBezTo>
                  <a:cubicBezTo>
                    <a:pt x="66" y="14"/>
                    <a:pt x="66" y="14"/>
                    <a:pt x="65" y="14"/>
                  </a:cubicBezTo>
                  <a:cubicBezTo>
                    <a:pt x="65" y="14"/>
                    <a:pt x="65" y="14"/>
                    <a:pt x="65" y="14"/>
                  </a:cubicBezTo>
                  <a:cubicBezTo>
                    <a:pt x="64" y="14"/>
                    <a:pt x="64" y="14"/>
                    <a:pt x="64" y="14"/>
                  </a:cubicBezTo>
                  <a:cubicBezTo>
                    <a:pt x="62" y="15"/>
                    <a:pt x="58" y="17"/>
                    <a:pt x="55" y="20"/>
                  </a:cubicBezTo>
                  <a:cubicBezTo>
                    <a:pt x="50" y="23"/>
                    <a:pt x="42" y="28"/>
                    <a:pt x="35" y="30"/>
                  </a:cubicBezTo>
                  <a:cubicBezTo>
                    <a:pt x="31" y="31"/>
                    <a:pt x="20" y="35"/>
                    <a:pt x="10" y="33"/>
                  </a:cubicBezTo>
                  <a:cubicBezTo>
                    <a:pt x="2" y="31"/>
                    <a:pt x="0" y="24"/>
                    <a:pt x="2" y="21"/>
                  </a:cubicBezTo>
                  <a:close/>
                </a:path>
              </a:pathLst>
            </a:custGeom>
            <a:solidFill>
              <a:srgbClr val="08074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96" name="îsļïḋe">
              <a:extLst>
                <a:ext uri="{FF2B5EF4-FFF2-40B4-BE49-F238E27FC236}">
                  <a16:creationId xmlns:a16="http://schemas.microsoft.com/office/drawing/2014/main" id="{E803FEA6-8BD3-4BD7-91E1-10644997D2F4}"/>
                </a:ext>
              </a:extLst>
            </p:cNvPr>
            <p:cNvSpPr>
              <a:spLocks/>
            </p:cNvSpPr>
            <p:nvPr/>
          </p:nvSpPr>
          <p:spPr bwMode="auto">
            <a:xfrm>
              <a:off x="6678613" y="4338638"/>
              <a:ext cx="280988" cy="214313"/>
            </a:xfrm>
            <a:custGeom>
              <a:avLst/>
              <a:gdLst>
                <a:gd name="T0" fmla="*/ 841449971 w 85"/>
                <a:gd name="T1" fmla="*/ 21741230 h 65"/>
                <a:gd name="T2" fmla="*/ 928873602 w 85"/>
                <a:gd name="T3" fmla="*/ 315261017 h 65"/>
                <a:gd name="T4" fmla="*/ 896090566 w 85"/>
                <a:gd name="T5" fmla="*/ 380484706 h 65"/>
                <a:gd name="T6" fmla="*/ 710314524 w 85"/>
                <a:gd name="T7" fmla="*/ 467452921 h 65"/>
                <a:gd name="T8" fmla="*/ 305982709 w 85"/>
                <a:gd name="T9" fmla="*/ 674004494 h 65"/>
                <a:gd name="T10" fmla="*/ 21854255 w 85"/>
                <a:gd name="T11" fmla="*/ 641389352 h 65"/>
                <a:gd name="T12" fmla="*/ 76494851 w 85"/>
                <a:gd name="T13" fmla="*/ 489197448 h 65"/>
                <a:gd name="T14" fmla="*/ 437118156 w 85"/>
                <a:gd name="T15" fmla="*/ 141324586 h 65"/>
                <a:gd name="T16" fmla="*/ 568253602 w 85"/>
                <a:gd name="T17" fmla="*/ 10870615 h 65"/>
                <a:gd name="T18" fmla="*/ 841449971 w 85"/>
                <a:gd name="T19" fmla="*/ 21741230 h 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65">
                  <a:moveTo>
                    <a:pt x="77" y="2"/>
                  </a:moveTo>
                  <a:cubicBezTo>
                    <a:pt x="77" y="2"/>
                    <a:pt x="84" y="5"/>
                    <a:pt x="85" y="29"/>
                  </a:cubicBezTo>
                  <a:cubicBezTo>
                    <a:pt x="85" y="29"/>
                    <a:pt x="84" y="33"/>
                    <a:pt x="82" y="35"/>
                  </a:cubicBezTo>
                  <a:cubicBezTo>
                    <a:pt x="79" y="37"/>
                    <a:pt x="71" y="39"/>
                    <a:pt x="65" y="43"/>
                  </a:cubicBezTo>
                  <a:cubicBezTo>
                    <a:pt x="59" y="46"/>
                    <a:pt x="43" y="58"/>
                    <a:pt x="28" y="62"/>
                  </a:cubicBezTo>
                  <a:cubicBezTo>
                    <a:pt x="14" y="65"/>
                    <a:pt x="5" y="62"/>
                    <a:pt x="2" y="59"/>
                  </a:cubicBezTo>
                  <a:cubicBezTo>
                    <a:pt x="0" y="55"/>
                    <a:pt x="1" y="49"/>
                    <a:pt x="7" y="45"/>
                  </a:cubicBezTo>
                  <a:cubicBezTo>
                    <a:pt x="12" y="41"/>
                    <a:pt x="36" y="18"/>
                    <a:pt x="40" y="13"/>
                  </a:cubicBezTo>
                  <a:cubicBezTo>
                    <a:pt x="45" y="6"/>
                    <a:pt x="52" y="2"/>
                    <a:pt x="52" y="1"/>
                  </a:cubicBezTo>
                  <a:cubicBezTo>
                    <a:pt x="53" y="0"/>
                    <a:pt x="71" y="4"/>
                    <a:pt x="77"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97" name="ïṡḷiḑê">
              <a:extLst>
                <a:ext uri="{FF2B5EF4-FFF2-40B4-BE49-F238E27FC236}">
                  <a16:creationId xmlns:a16="http://schemas.microsoft.com/office/drawing/2014/main" id="{550FA88D-B6F6-4AA9-9EF6-81D8E3D3ACFC}"/>
                </a:ext>
              </a:extLst>
            </p:cNvPr>
            <p:cNvSpPr>
              <a:spLocks/>
            </p:cNvSpPr>
            <p:nvPr/>
          </p:nvSpPr>
          <p:spPr bwMode="auto">
            <a:xfrm>
              <a:off x="6837363" y="4276725"/>
              <a:ext cx="98425" cy="101600"/>
            </a:xfrm>
            <a:custGeom>
              <a:avLst/>
              <a:gdLst>
                <a:gd name="T0" fmla="*/ 322916021 w 30"/>
                <a:gd name="T1" fmla="*/ 0 h 31"/>
                <a:gd name="T2" fmla="*/ 312151607 w 30"/>
                <a:gd name="T3" fmla="*/ 247055148 h 31"/>
                <a:gd name="T4" fmla="*/ 21528828 w 30"/>
                <a:gd name="T5" fmla="*/ 268535355 h 31"/>
                <a:gd name="T6" fmla="*/ 0 w 30"/>
                <a:gd name="T7" fmla="*/ 53707071 h 3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 h="31">
                  <a:moveTo>
                    <a:pt x="30" y="0"/>
                  </a:moveTo>
                  <a:cubicBezTo>
                    <a:pt x="30" y="0"/>
                    <a:pt x="28" y="18"/>
                    <a:pt x="29" y="23"/>
                  </a:cubicBezTo>
                  <a:cubicBezTo>
                    <a:pt x="29" y="28"/>
                    <a:pt x="7" y="31"/>
                    <a:pt x="2" y="25"/>
                  </a:cubicBezTo>
                  <a:cubicBezTo>
                    <a:pt x="2" y="25"/>
                    <a:pt x="1" y="13"/>
                    <a:pt x="0" y="5"/>
                  </a:cubicBezTo>
                </a:path>
              </a:pathLst>
            </a:custGeom>
            <a:solidFill>
              <a:srgbClr val="FFD1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98" name="îṣḻiḑê">
              <a:extLst>
                <a:ext uri="{FF2B5EF4-FFF2-40B4-BE49-F238E27FC236}">
                  <a16:creationId xmlns:a16="http://schemas.microsoft.com/office/drawing/2014/main" id="{0A15E941-0E84-44BF-AAC5-E8465FE3F2FA}"/>
                </a:ext>
              </a:extLst>
            </p:cNvPr>
            <p:cNvSpPr>
              <a:spLocks/>
            </p:cNvSpPr>
            <p:nvPr/>
          </p:nvSpPr>
          <p:spPr bwMode="auto">
            <a:xfrm>
              <a:off x="6989763" y="3352800"/>
              <a:ext cx="669925" cy="1104900"/>
            </a:xfrm>
            <a:custGeom>
              <a:avLst/>
              <a:gdLst>
                <a:gd name="T0" fmla="*/ 1960345755 w 203"/>
                <a:gd name="T1" fmla="*/ 0 h 335"/>
                <a:gd name="T2" fmla="*/ 1971236162 w 203"/>
                <a:gd name="T3" fmla="*/ 859378027 h 335"/>
                <a:gd name="T4" fmla="*/ 795029369 w 203"/>
                <a:gd name="T5" fmla="*/ 1653484499 h 335"/>
                <a:gd name="T6" fmla="*/ 882155920 w 203"/>
                <a:gd name="T7" fmla="*/ 2147483646 h 335"/>
                <a:gd name="T8" fmla="*/ 773248556 w 203"/>
                <a:gd name="T9" fmla="*/ 2147483646 h 335"/>
                <a:gd name="T10" fmla="*/ 326725393 w 203"/>
                <a:gd name="T11" fmla="*/ 2147483646 h 335"/>
                <a:gd name="T12" fmla="*/ 65345739 w 203"/>
                <a:gd name="T13" fmla="*/ 1359772395 h 335"/>
                <a:gd name="T14" fmla="*/ 1960345755 w 203"/>
                <a:gd name="T15" fmla="*/ 0 h 3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3" h="335">
                  <a:moveTo>
                    <a:pt x="180" y="0"/>
                  </a:moveTo>
                  <a:cubicBezTo>
                    <a:pt x="180" y="0"/>
                    <a:pt x="203" y="38"/>
                    <a:pt x="181" y="79"/>
                  </a:cubicBezTo>
                  <a:cubicBezTo>
                    <a:pt x="167" y="105"/>
                    <a:pt x="73" y="152"/>
                    <a:pt x="73" y="152"/>
                  </a:cubicBezTo>
                  <a:cubicBezTo>
                    <a:pt x="73" y="152"/>
                    <a:pt x="81" y="178"/>
                    <a:pt x="81" y="201"/>
                  </a:cubicBezTo>
                  <a:cubicBezTo>
                    <a:pt x="82" y="224"/>
                    <a:pt x="71" y="318"/>
                    <a:pt x="71" y="318"/>
                  </a:cubicBezTo>
                  <a:cubicBezTo>
                    <a:pt x="71" y="318"/>
                    <a:pt x="50" y="335"/>
                    <a:pt x="30" y="321"/>
                  </a:cubicBezTo>
                  <a:cubicBezTo>
                    <a:pt x="30" y="321"/>
                    <a:pt x="0" y="159"/>
                    <a:pt x="6" y="125"/>
                  </a:cubicBezTo>
                  <a:cubicBezTo>
                    <a:pt x="12" y="91"/>
                    <a:pt x="180" y="0"/>
                    <a:pt x="180" y="0"/>
                  </a:cubicBezTo>
                  <a:close/>
                </a:path>
              </a:pathLst>
            </a:custGeom>
            <a:solidFill>
              <a:srgbClr val="F461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99" name="íṡ1îḑê">
              <a:extLst>
                <a:ext uri="{FF2B5EF4-FFF2-40B4-BE49-F238E27FC236}">
                  <a16:creationId xmlns:a16="http://schemas.microsoft.com/office/drawing/2014/main" id="{81694F06-A75A-491C-9830-D29F292C3B05}"/>
                </a:ext>
              </a:extLst>
            </p:cNvPr>
            <p:cNvSpPr>
              <a:spLocks/>
            </p:cNvSpPr>
            <p:nvPr/>
          </p:nvSpPr>
          <p:spPr bwMode="auto">
            <a:xfrm>
              <a:off x="6718300" y="3254375"/>
              <a:ext cx="669925" cy="1120775"/>
            </a:xfrm>
            <a:custGeom>
              <a:avLst/>
              <a:gdLst>
                <a:gd name="T0" fmla="*/ 1982126568 w 203"/>
                <a:gd name="T1" fmla="*/ 0 h 340"/>
                <a:gd name="T2" fmla="*/ 2091037233 w 203"/>
                <a:gd name="T3" fmla="*/ 749768807 h 340"/>
                <a:gd name="T4" fmla="*/ 805919775 w 203"/>
                <a:gd name="T5" fmla="*/ 1629936490 h 340"/>
                <a:gd name="T6" fmla="*/ 893046326 w 203"/>
                <a:gd name="T7" fmla="*/ 2140647286 h 340"/>
                <a:gd name="T8" fmla="*/ 805919775 w 203"/>
                <a:gd name="T9" fmla="*/ 2147483646 h 340"/>
                <a:gd name="T10" fmla="*/ 315834986 w 203"/>
                <a:gd name="T11" fmla="*/ 2147483646 h 340"/>
                <a:gd name="T12" fmla="*/ 65345739 w 203"/>
                <a:gd name="T13" fmla="*/ 1314814116 h 340"/>
                <a:gd name="T14" fmla="*/ 1982126568 w 203"/>
                <a:gd name="T15" fmla="*/ 0 h 34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3" h="340">
                  <a:moveTo>
                    <a:pt x="182" y="0"/>
                  </a:moveTo>
                  <a:cubicBezTo>
                    <a:pt x="182" y="0"/>
                    <a:pt x="203" y="41"/>
                    <a:pt x="192" y="69"/>
                  </a:cubicBezTo>
                  <a:cubicBezTo>
                    <a:pt x="182" y="96"/>
                    <a:pt x="74" y="150"/>
                    <a:pt x="74" y="150"/>
                  </a:cubicBezTo>
                  <a:cubicBezTo>
                    <a:pt x="74" y="150"/>
                    <a:pt x="81" y="174"/>
                    <a:pt x="82" y="197"/>
                  </a:cubicBezTo>
                  <a:cubicBezTo>
                    <a:pt x="82" y="220"/>
                    <a:pt x="74" y="313"/>
                    <a:pt x="74" y="313"/>
                  </a:cubicBezTo>
                  <a:cubicBezTo>
                    <a:pt x="74" y="313"/>
                    <a:pt x="52" y="340"/>
                    <a:pt x="29" y="317"/>
                  </a:cubicBezTo>
                  <a:cubicBezTo>
                    <a:pt x="29" y="317"/>
                    <a:pt x="0" y="155"/>
                    <a:pt x="6" y="121"/>
                  </a:cubicBezTo>
                  <a:cubicBezTo>
                    <a:pt x="12" y="87"/>
                    <a:pt x="182" y="0"/>
                    <a:pt x="182" y="0"/>
                  </a:cubicBezTo>
                  <a:close/>
                </a:path>
              </a:pathLst>
            </a:custGeom>
            <a:solidFill>
              <a:srgbClr val="F461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00" name="îṥliḑe">
              <a:extLst>
                <a:ext uri="{FF2B5EF4-FFF2-40B4-BE49-F238E27FC236}">
                  <a16:creationId xmlns:a16="http://schemas.microsoft.com/office/drawing/2014/main" id="{647FE660-2C95-4ADD-B895-69E23AE94BEE}"/>
                </a:ext>
              </a:extLst>
            </p:cNvPr>
            <p:cNvSpPr>
              <a:spLocks/>
            </p:cNvSpPr>
            <p:nvPr/>
          </p:nvSpPr>
          <p:spPr bwMode="auto">
            <a:xfrm>
              <a:off x="7118350" y="3300413"/>
              <a:ext cx="431800" cy="250825"/>
            </a:xfrm>
            <a:custGeom>
              <a:avLst/>
              <a:gdLst>
                <a:gd name="T0" fmla="*/ 65188615 w 131"/>
                <a:gd name="T1" fmla="*/ 0 h 76"/>
                <a:gd name="T2" fmla="*/ 32595956 w 131"/>
                <a:gd name="T3" fmla="*/ 261412455 h 76"/>
                <a:gd name="T4" fmla="*/ 282486197 w 131"/>
                <a:gd name="T5" fmla="*/ 217844813 h 76"/>
                <a:gd name="T6" fmla="*/ 673617889 w 131"/>
                <a:gd name="T7" fmla="*/ 827805008 h 76"/>
                <a:gd name="T8" fmla="*/ 1205994327 w 131"/>
                <a:gd name="T9" fmla="*/ 675313309 h 76"/>
                <a:gd name="T10" fmla="*/ 1423291908 w 131"/>
                <a:gd name="T11" fmla="*/ 446577411 h 76"/>
                <a:gd name="T12" fmla="*/ 1390695953 w 131"/>
                <a:gd name="T13" fmla="*/ 217844813 h 76"/>
                <a:gd name="T14" fmla="*/ 1064752876 w 131"/>
                <a:gd name="T15" fmla="*/ 98029671 h 7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1" h="76">
                  <a:moveTo>
                    <a:pt x="6" y="0"/>
                  </a:moveTo>
                  <a:cubicBezTo>
                    <a:pt x="6" y="0"/>
                    <a:pt x="7" y="11"/>
                    <a:pt x="3" y="24"/>
                  </a:cubicBezTo>
                  <a:cubicBezTo>
                    <a:pt x="0" y="37"/>
                    <a:pt x="26" y="20"/>
                    <a:pt x="26" y="20"/>
                  </a:cubicBezTo>
                  <a:cubicBezTo>
                    <a:pt x="62" y="76"/>
                    <a:pt x="62" y="76"/>
                    <a:pt x="62" y="76"/>
                  </a:cubicBezTo>
                  <a:cubicBezTo>
                    <a:pt x="62" y="76"/>
                    <a:pt x="107" y="64"/>
                    <a:pt x="111" y="62"/>
                  </a:cubicBezTo>
                  <a:cubicBezTo>
                    <a:pt x="114" y="60"/>
                    <a:pt x="131" y="43"/>
                    <a:pt x="131" y="41"/>
                  </a:cubicBezTo>
                  <a:cubicBezTo>
                    <a:pt x="131" y="39"/>
                    <a:pt x="128" y="20"/>
                    <a:pt x="128" y="20"/>
                  </a:cubicBezTo>
                  <a:cubicBezTo>
                    <a:pt x="98" y="9"/>
                    <a:pt x="98" y="9"/>
                    <a:pt x="98" y="9"/>
                  </a:cubicBezTo>
                </a:path>
              </a:pathLst>
            </a:custGeom>
            <a:solidFill>
              <a:srgbClr val="F461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01" name="íşľíde">
              <a:extLst>
                <a:ext uri="{FF2B5EF4-FFF2-40B4-BE49-F238E27FC236}">
                  <a16:creationId xmlns:a16="http://schemas.microsoft.com/office/drawing/2014/main" id="{F08B2C1F-2337-4363-AFD4-CAA5527D4467}"/>
                </a:ext>
              </a:extLst>
            </p:cNvPr>
            <p:cNvSpPr>
              <a:spLocks/>
            </p:cNvSpPr>
            <p:nvPr/>
          </p:nvSpPr>
          <p:spPr bwMode="auto">
            <a:xfrm>
              <a:off x="6846888" y="2832100"/>
              <a:ext cx="525463" cy="290513"/>
            </a:xfrm>
            <a:custGeom>
              <a:avLst/>
              <a:gdLst>
                <a:gd name="T0" fmla="*/ 1736549461 w 159"/>
                <a:gd name="T1" fmla="*/ 0 h 88"/>
                <a:gd name="T2" fmla="*/ 1496270764 w 159"/>
                <a:gd name="T3" fmla="*/ 414142788 h 88"/>
                <a:gd name="T4" fmla="*/ 655301933 w 159"/>
                <a:gd name="T5" fmla="*/ 784688818 h 88"/>
                <a:gd name="T6" fmla="*/ 54608494 w 159"/>
                <a:gd name="T7" fmla="*/ 959065945 h 88"/>
                <a:gd name="T8" fmla="*/ 0 w 159"/>
                <a:gd name="T9" fmla="*/ 773791279 h 88"/>
                <a:gd name="T10" fmla="*/ 557007304 w 159"/>
                <a:gd name="T11" fmla="*/ 446838706 h 88"/>
                <a:gd name="T12" fmla="*/ 1135856023 w 159"/>
                <a:gd name="T13" fmla="*/ 98087753 h 8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9" h="88">
                  <a:moveTo>
                    <a:pt x="159" y="0"/>
                  </a:moveTo>
                  <a:cubicBezTo>
                    <a:pt x="159" y="0"/>
                    <a:pt x="144" y="30"/>
                    <a:pt x="137" y="38"/>
                  </a:cubicBezTo>
                  <a:cubicBezTo>
                    <a:pt x="134" y="43"/>
                    <a:pt x="96" y="61"/>
                    <a:pt x="60" y="72"/>
                  </a:cubicBezTo>
                  <a:cubicBezTo>
                    <a:pt x="24" y="83"/>
                    <a:pt x="5" y="88"/>
                    <a:pt x="5" y="88"/>
                  </a:cubicBezTo>
                  <a:cubicBezTo>
                    <a:pt x="0" y="71"/>
                    <a:pt x="0" y="71"/>
                    <a:pt x="0" y="71"/>
                  </a:cubicBezTo>
                  <a:cubicBezTo>
                    <a:pt x="0" y="71"/>
                    <a:pt x="35" y="52"/>
                    <a:pt x="51" y="41"/>
                  </a:cubicBezTo>
                  <a:cubicBezTo>
                    <a:pt x="69" y="30"/>
                    <a:pt x="104" y="9"/>
                    <a:pt x="104" y="9"/>
                  </a:cubicBezTo>
                </a:path>
              </a:pathLst>
            </a:custGeom>
            <a:solidFill>
              <a:srgbClr val="FFD1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02" name="íṥļîḓé">
              <a:extLst>
                <a:ext uri="{FF2B5EF4-FFF2-40B4-BE49-F238E27FC236}">
                  <a16:creationId xmlns:a16="http://schemas.microsoft.com/office/drawing/2014/main" id="{7620AA7F-AA23-4B31-8FFA-3A4891ED6803}"/>
                </a:ext>
              </a:extLst>
            </p:cNvPr>
            <p:cNvSpPr>
              <a:spLocks/>
            </p:cNvSpPr>
            <p:nvPr/>
          </p:nvSpPr>
          <p:spPr bwMode="auto">
            <a:xfrm>
              <a:off x="7100888" y="2452688"/>
              <a:ext cx="595313" cy="955675"/>
            </a:xfrm>
            <a:custGeom>
              <a:avLst/>
              <a:gdLst>
                <a:gd name="T0" fmla="*/ 142197125 w 180"/>
                <a:gd name="T1" fmla="*/ 2147483646 h 290"/>
                <a:gd name="T2" fmla="*/ 98444926 w 180"/>
                <a:gd name="T3" fmla="*/ 2147483646 h 290"/>
                <a:gd name="T4" fmla="*/ 175012100 w 180"/>
                <a:gd name="T5" fmla="*/ 2147483646 h 290"/>
                <a:gd name="T6" fmla="*/ 1400090186 w 180"/>
                <a:gd name="T7" fmla="*/ 2147483646 h 290"/>
                <a:gd name="T8" fmla="*/ 1421964632 w 180"/>
                <a:gd name="T9" fmla="*/ 2147483646 h 290"/>
                <a:gd name="T10" fmla="*/ 1651666153 w 180"/>
                <a:gd name="T11" fmla="*/ 2147483646 h 290"/>
                <a:gd name="T12" fmla="*/ 1651666153 w 180"/>
                <a:gd name="T13" fmla="*/ 2147483646 h 290"/>
                <a:gd name="T14" fmla="*/ 1651666153 w 180"/>
                <a:gd name="T15" fmla="*/ 2147483646 h 290"/>
                <a:gd name="T16" fmla="*/ 1607913955 w 180"/>
                <a:gd name="T17" fmla="*/ 2147483646 h 290"/>
                <a:gd name="T18" fmla="*/ 1596976732 w 180"/>
                <a:gd name="T19" fmla="*/ 2147483646 h 290"/>
                <a:gd name="T20" fmla="*/ 1575098979 w 180"/>
                <a:gd name="T21" fmla="*/ 2147483646 h 290"/>
                <a:gd name="T22" fmla="*/ 1564161756 w 180"/>
                <a:gd name="T23" fmla="*/ 2147483646 h 290"/>
                <a:gd name="T24" fmla="*/ 1564161756 w 180"/>
                <a:gd name="T25" fmla="*/ 2147483646 h 290"/>
                <a:gd name="T26" fmla="*/ 1706358881 w 180"/>
                <a:gd name="T27" fmla="*/ 1737578626 h 290"/>
                <a:gd name="T28" fmla="*/ 1782926055 w 180"/>
                <a:gd name="T29" fmla="*/ 1520380062 h 290"/>
                <a:gd name="T30" fmla="*/ 1914185957 w 180"/>
                <a:gd name="T31" fmla="*/ 1053407598 h 290"/>
                <a:gd name="T32" fmla="*/ 1925123179 w 180"/>
                <a:gd name="T33" fmla="*/ 1009967226 h 290"/>
                <a:gd name="T34" fmla="*/ 1957938155 w 180"/>
                <a:gd name="T35" fmla="*/ 760190031 h 290"/>
                <a:gd name="T36" fmla="*/ 1925123179 w 180"/>
                <a:gd name="T37" fmla="*/ 695032769 h 290"/>
                <a:gd name="T38" fmla="*/ 1881370981 w 180"/>
                <a:gd name="T39" fmla="*/ 597293580 h 290"/>
                <a:gd name="T40" fmla="*/ 1782926055 w 180"/>
                <a:gd name="T41" fmla="*/ 477834205 h 290"/>
                <a:gd name="T42" fmla="*/ 1782926055 w 180"/>
                <a:gd name="T43" fmla="*/ 477834205 h 290"/>
                <a:gd name="T44" fmla="*/ 1739173857 w 180"/>
                <a:gd name="T45" fmla="*/ 434393833 h 290"/>
                <a:gd name="T46" fmla="*/ 1662606683 w 180"/>
                <a:gd name="T47" fmla="*/ 380095016 h 290"/>
                <a:gd name="T48" fmla="*/ 1607913955 w 180"/>
                <a:gd name="T49" fmla="*/ 347516384 h 290"/>
                <a:gd name="T50" fmla="*/ 1586039509 w 180"/>
                <a:gd name="T51" fmla="*/ 325796198 h 290"/>
                <a:gd name="T52" fmla="*/ 1586039509 w 180"/>
                <a:gd name="T53" fmla="*/ 325796198 h 290"/>
                <a:gd name="T54" fmla="*/ 1586039509 w 180"/>
                <a:gd name="T55" fmla="*/ 325796198 h 290"/>
                <a:gd name="T56" fmla="*/ 1564161756 w 180"/>
                <a:gd name="T57" fmla="*/ 314937753 h 290"/>
                <a:gd name="T58" fmla="*/ 1531346781 w 180"/>
                <a:gd name="T59" fmla="*/ 293217567 h 290"/>
                <a:gd name="T60" fmla="*/ 1487594583 w 180"/>
                <a:gd name="T61" fmla="*/ 271497381 h 290"/>
                <a:gd name="T62" fmla="*/ 1421964632 w 180"/>
                <a:gd name="T63" fmla="*/ 238915455 h 290"/>
                <a:gd name="T64" fmla="*/ 1214140864 w 180"/>
                <a:gd name="T65" fmla="*/ 141179561 h 290"/>
                <a:gd name="T66" fmla="*/ 1148510913 w 180"/>
                <a:gd name="T67" fmla="*/ 119459375 h 290"/>
                <a:gd name="T68" fmla="*/ 1104758714 w 180"/>
                <a:gd name="T69" fmla="*/ 108597634 h 290"/>
                <a:gd name="T70" fmla="*/ 907868861 w 180"/>
                <a:gd name="T71" fmla="*/ 54298817 h 290"/>
                <a:gd name="T72" fmla="*/ 601600167 w 180"/>
                <a:gd name="T73" fmla="*/ 0 h 290"/>
                <a:gd name="T74" fmla="*/ 546910746 w 180"/>
                <a:gd name="T75" fmla="*/ 0 h 290"/>
                <a:gd name="T76" fmla="*/ 339083670 w 180"/>
                <a:gd name="T77" fmla="*/ 32578631 h 290"/>
                <a:gd name="T78" fmla="*/ 21877753 w 180"/>
                <a:gd name="T79" fmla="*/ 325796198 h 290"/>
                <a:gd name="T80" fmla="*/ 10937223 w 180"/>
                <a:gd name="T81" fmla="*/ 401815201 h 290"/>
                <a:gd name="T82" fmla="*/ 142197125 w 180"/>
                <a:gd name="T83" fmla="*/ 2147483646 h 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80" h="290">
                  <a:moveTo>
                    <a:pt x="13" y="228"/>
                  </a:moveTo>
                  <a:cubicBezTo>
                    <a:pt x="12" y="238"/>
                    <a:pt x="10" y="248"/>
                    <a:pt x="9" y="256"/>
                  </a:cubicBezTo>
                  <a:cubicBezTo>
                    <a:pt x="9" y="261"/>
                    <a:pt x="11" y="265"/>
                    <a:pt x="16" y="267"/>
                  </a:cubicBezTo>
                  <a:cubicBezTo>
                    <a:pt x="40" y="278"/>
                    <a:pt x="104" y="290"/>
                    <a:pt x="128" y="290"/>
                  </a:cubicBezTo>
                  <a:cubicBezTo>
                    <a:pt x="129" y="290"/>
                    <a:pt x="129" y="290"/>
                    <a:pt x="130" y="290"/>
                  </a:cubicBezTo>
                  <a:cubicBezTo>
                    <a:pt x="146" y="289"/>
                    <a:pt x="150" y="282"/>
                    <a:pt x="151" y="277"/>
                  </a:cubicBezTo>
                  <a:cubicBezTo>
                    <a:pt x="151" y="277"/>
                    <a:pt x="151" y="277"/>
                    <a:pt x="151" y="277"/>
                  </a:cubicBezTo>
                  <a:cubicBezTo>
                    <a:pt x="151" y="275"/>
                    <a:pt x="151" y="274"/>
                    <a:pt x="151" y="272"/>
                  </a:cubicBezTo>
                  <a:cubicBezTo>
                    <a:pt x="150" y="266"/>
                    <a:pt x="149" y="259"/>
                    <a:pt x="147" y="252"/>
                  </a:cubicBezTo>
                  <a:cubicBezTo>
                    <a:pt x="147" y="250"/>
                    <a:pt x="146" y="248"/>
                    <a:pt x="146" y="246"/>
                  </a:cubicBezTo>
                  <a:cubicBezTo>
                    <a:pt x="145" y="244"/>
                    <a:pt x="145" y="242"/>
                    <a:pt x="144" y="240"/>
                  </a:cubicBezTo>
                  <a:cubicBezTo>
                    <a:pt x="144" y="239"/>
                    <a:pt x="144" y="238"/>
                    <a:pt x="143" y="237"/>
                  </a:cubicBezTo>
                  <a:cubicBezTo>
                    <a:pt x="143" y="236"/>
                    <a:pt x="143" y="235"/>
                    <a:pt x="143" y="235"/>
                  </a:cubicBezTo>
                  <a:cubicBezTo>
                    <a:pt x="137" y="208"/>
                    <a:pt x="147" y="184"/>
                    <a:pt x="156" y="160"/>
                  </a:cubicBezTo>
                  <a:cubicBezTo>
                    <a:pt x="158" y="154"/>
                    <a:pt x="160" y="147"/>
                    <a:pt x="163" y="140"/>
                  </a:cubicBezTo>
                  <a:cubicBezTo>
                    <a:pt x="167" y="126"/>
                    <a:pt x="171" y="112"/>
                    <a:pt x="175" y="97"/>
                  </a:cubicBezTo>
                  <a:cubicBezTo>
                    <a:pt x="175" y="96"/>
                    <a:pt x="176" y="94"/>
                    <a:pt x="176" y="93"/>
                  </a:cubicBezTo>
                  <a:cubicBezTo>
                    <a:pt x="178" y="86"/>
                    <a:pt x="180" y="78"/>
                    <a:pt x="179" y="70"/>
                  </a:cubicBezTo>
                  <a:cubicBezTo>
                    <a:pt x="178" y="68"/>
                    <a:pt x="177" y="66"/>
                    <a:pt x="176" y="64"/>
                  </a:cubicBezTo>
                  <a:cubicBezTo>
                    <a:pt x="175" y="61"/>
                    <a:pt x="173" y="58"/>
                    <a:pt x="172" y="55"/>
                  </a:cubicBezTo>
                  <a:cubicBezTo>
                    <a:pt x="168" y="50"/>
                    <a:pt x="165" y="46"/>
                    <a:pt x="163" y="44"/>
                  </a:cubicBezTo>
                  <a:cubicBezTo>
                    <a:pt x="163" y="44"/>
                    <a:pt x="163" y="44"/>
                    <a:pt x="163" y="44"/>
                  </a:cubicBezTo>
                  <a:cubicBezTo>
                    <a:pt x="162" y="43"/>
                    <a:pt x="160" y="41"/>
                    <a:pt x="159" y="40"/>
                  </a:cubicBezTo>
                  <a:cubicBezTo>
                    <a:pt x="156" y="38"/>
                    <a:pt x="154" y="37"/>
                    <a:pt x="152" y="35"/>
                  </a:cubicBezTo>
                  <a:cubicBezTo>
                    <a:pt x="150" y="34"/>
                    <a:pt x="149" y="33"/>
                    <a:pt x="147" y="32"/>
                  </a:cubicBezTo>
                  <a:cubicBezTo>
                    <a:pt x="146" y="31"/>
                    <a:pt x="146" y="31"/>
                    <a:pt x="145" y="30"/>
                  </a:cubicBezTo>
                  <a:cubicBezTo>
                    <a:pt x="145" y="30"/>
                    <a:pt x="145" y="30"/>
                    <a:pt x="145" y="30"/>
                  </a:cubicBezTo>
                  <a:cubicBezTo>
                    <a:pt x="145" y="30"/>
                    <a:pt x="145" y="30"/>
                    <a:pt x="145" y="30"/>
                  </a:cubicBezTo>
                  <a:cubicBezTo>
                    <a:pt x="144" y="30"/>
                    <a:pt x="143" y="29"/>
                    <a:pt x="143" y="29"/>
                  </a:cubicBezTo>
                  <a:cubicBezTo>
                    <a:pt x="142" y="28"/>
                    <a:pt x="141" y="28"/>
                    <a:pt x="140" y="27"/>
                  </a:cubicBezTo>
                  <a:cubicBezTo>
                    <a:pt x="139" y="26"/>
                    <a:pt x="137" y="26"/>
                    <a:pt x="136" y="25"/>
                  </a:cubicBezTo>
                  <a:cubicBezTo>
                    <a:pt x="134" y="24"/>
                    <a:pt x="133" y="23"/>
                    <a:pt x="130" y="22"/>
                  </a:cubicBezTo>
                  <a:cubicBezTo>
                    <a:pt x="125" y="19"/>
                    <a:pt x="119" y="17"/>
                    <a:pt x="111" y="13"/>
                  </a:cubicBezTo>
                  <a:cubicBezTo>
                    <a:pt x="105" y="11"/>
                    <a:pt x="105" y="11"/>
                    <a:pt x="105" y="11"/>
                  </a:cubicBezTo>
                  <a:cubicBezTo>
                    <a:pt x="104" y="11"/>
                    <a:pt x="102" y="10"/>
                    <a:pt x="101" y="10"/>
                  </a:cubicBezTo>
                  <a:cubicBezTo>
                    <a:pt x="95" y="8"/>
                    <a:pt x="89" y="7"/>
                    <a:pt x="83" y="5"/>
                  </a:cubicBezTo>
                  <a:cubicBezTo>
                    <a:pt x="74" y="3"/>
                    <a:pt x="64" y="2"/>
                    <a:pt x="55" y="0"/>
                  </a:cubicBezTo>
                  <a:cubicBezTo>
                    <a:pt x="53" y="0"/>
                    <a:pt x="51" y="0"/>
                    <a:pt x="50" y="0"/>
                  </a:cubicBezTo>
                  <a:cubicBezTo>
                    <a:pt x="45" y="0"/>
                    <a:pt x="37" y="2"/>
                    <a:pt x="31" y="3"/>
                  </a:cubicBezTo>
                  <a:cubicBezTo>
                    <a:pt x="17" y="6"/>
                    <a:pt x="6" y="17"/>
                    <a:pt x="2" y="30"/>
                  </a:cubicBezTo>
                  <a:cubicBezTo>
                    <a:pt x="2" y="32"/>
                    <a:pt x="1" y="34"/>
                    <a:pt x="1" y="37"/>
                  </a:cubicBezTo>
                  <a:cubicBezTo>
                    <a:pt x="0" y="56"/>
                    <a:pt x="22" y="166"/>
                    <a:pt x="13" y="2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03" name="îṧlïḍé">
              <a:extLst>
                <a:ext uri="{FF2B5EF4-FFF2-40B4-BE49-F238E27FC236}">
                  <a16:creationId xmlns:a16="http://schemas.microsoft.com/office/drawing/2014/main" id="{93871A16-723B-46FD-BF03-E0F93009B599}"/>
                </a:ext>
              </a:extLst>
            </p:cNvPr>
            <p:cNvSpPr>
              <a:spLocks/>
            </p:cNvSpPr>
            <p:nvPr/>
          </p:nvSpPr>
          <p:spPr bwMode="auto">
            <a:xfrm>
              <a:off x="7262813" y="2495550"/>
              <a:ext cx="46038" cy="63500"/>
            </a:xfrm>
            <a:custGeom>
              <a:avLst/>
              <a:gdLst>
                <a:gd name="T0" fmla="*/ 118952327 w 14"/>
                <a:gd name="T1" fmla="*/ 0 h 19"/>
                <a:gd name="T2" fmla="*/ 97324332 w 14"/>
                <a:gd name="T3" fmla="*/ 212223684 h 19"/>
                <a:gd name="T4" fmla="*/ 151392675 w 14"/>
                <a:gd name="T5" fmla="*/ 89357868 h 19"/>
                <a:gd name="T6" fmla="*/ 97324332 w 14"/>
                <a:gd name="T7" fmla="*/ 33507947 h 1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19">
                  <a:moveTo>
                    <a:pt x="11" y="0"/>
                  </a:moveTo>
                  <a:cubicBezTo>
                    <a:pt x="11" y="0"/>
                    <a:pt x="0" y="11"/>
                    <a:pt x="9" y="19"/>
                  </a:cubicBezTo>
                  <a:cubicBezTo>
                    <a:pt x="14" y="8"/>
                    <a:pt x="14" y="8"/>
                    <a:pt x="14" y="8"/>
                  </a:cubicBezTo>
                  <a:cubicBezTo>
                    <a:pt x="9" y="3"/>
                    <a:pt x="9" y="3"/>
                    <a:pt x="9" y="3"/>
                  </a:cubicBezTo>
                </a:path>
              </a:pathLst>
            </a:custGeom>
            <a:solidFill>
              <a:srgbClr val="E5AE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04" name="îśľíḓé">
              <a:extLst>
                <a:ext uri="{FF2B5EF4-FFF2-40B4-BE49-F238E27FC236}">
                  <a16:creationId xmlns:a16="http://schemas.microsoft.com/office/drawing/2014/main" id="{B9A050B4-A584-4F78-B580-9B9D0D6954A9}"/>
                </a:ext>
              </a:extLst>
            </p:cNvPr>
            <p:cNvSpPr>
              <a:spLocks/>
            </p:cNvSpPr>
            <p:nvPr/>
          </p:nvSpPr>
          <p:spPr bwMode="auto">
            <a:xfrm>
              <a:off x="7292975" y="2363788"/>
              <a:ext cx="158750" cy="231775"/>
            </a:xfrm>
            <a:custGeom>
              <a:avLst/>
              <a:gdLst>
                <a:gd name="T0" fmla="*/ 525032552 w 48"/>
                <a:gd name="T1" fmla="*/ 0 h 70"/>
                <a:gd name="T2" fmla="*/ 514095339 w 48"/>
                <a:gd name="T3" fmla="*/ 482380063 h 70"/>
                <a:gd name="T4" fmla="*/ 0 w 48"/>
                <a:gd name="T5" fmla="*/ 646827737 h 70"/>
                <a:gd name="T6" fmla="*/ 0 w 48"/>
                <a:gd name="T7" fmla="*/ 241191687 h 70"/>
                <a:gd name="T8" fmla="*/ 142197005 w 48"/>
                <a:gd name="T9" fmla="*/ 219262461 h 70"/>
                <a:gd name="T10" fmla="*/ 525032552 w 48"/>
                <a:gd name="T11" fmla="*/ 0 h 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 h="70">
                  <a:moveTo>
                    <a:pt x="48" y="0"/>
                  </a:moveTo>
                  <a:cubicBezTo>
                    <a:pt x="47" y="44"/>
                    <a:pt x="47" y="44"/>
                    <a:pt x="47" y="44"/>
                  </a:cubicBezTo>
                  <a:cubicBezTo>
                    <a:pt x="47" y="44"/>
                    <a:pt x="14" y="70"/>
                    <a:pt x="0" y="59"/>
                  </a:cubicBezTo>
                  <a:cubicBezTo>
                    <a:pt x="0" y="52"/>
                    <a:pt x="0" y="33"/>
                    <a:pt x="0" y="22"/>
                  </a:cubicBezTo>
                  <a:cubicBezTo>
                    <a:pt x="13" y="20"/>
                    <a:pt x="13" y="20"/>
                    <a:pt x="13" y="20"/>
                  </a:cubicBezTo>
                  <a:lnTo>
                    <a:pt x="48" y="0"/>
                  </a:lnTo>
                  <a:close/>
                </a:path>
              </a:pathLst>
            </a:custGeom>
            <a:solidFill>
              <a:srgbClr val="F2BA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05" name="íSľîḋé">
              <a:extLst>
                <a:ext uri="{FF2B5EF4-FFF2-40B4-BE49-F238E27FC236}">
                  <a16:creationId xmlns:a16="http://schemas.microsoft.com/office/drawing/2014/main" id="{30B88FC7-17F7-43BF-9614-275CED6F0264}"/>
                </a:ext>
              </a:extLst>
            </p:cNvPr>
            <p:cNvSpPr>
              <a:spLocks/>
            </p:cNvSpPr>
            <p:nvPr/>
          </p:nvSpPr>
          <p:spPr bwMode="auto">
            <a:xfrm>
              <a:off x="7207250" y="2112963"/>
              <a:ext cx="269875" cy="376238"/>
            </a:xfrm>
            <a:custGeom>
              <a:avLst/>
              <a:gdLst>
                <a:gd name="T0" fmla="*/ 21662405 w 82"/>
                <a:gd name="T1" fmla="*/ 457472405 h 114"/>
                <a:gd name="T2" fmla="*/ 43328102 w 82"/>
                <a:gd name="T3" fmla="*/ 904053709 h 114"/>
                <a:gd name="T4" fmla="*/ 194971523 w 82"/>
                <a:gd name="T5" fmla="*/ 1198143112 h 114"/>
                <a:gd name="T6" fmla="*/ 498258364 w 82"/>
                <a:gd name="T7" fmla="*/ 1154572112 h 114"/>
                <a:gd name="T8" fmla="*/ 725726787 w 82"/>
                <a:gd name="T9" fmla="*/ 904053709 h 114"/>
                <a:gd name="T10" fmla="*/ 790717294 w 82"/>
                <a:gd name="T11" fmla="*/ 860482709 h 114"/>
                <a:gd name="T12" fmla="*/ 888201410 w 82"/>
                <a:gd name="T13" fmla="*/ 599069906 h 114"/>
                <a:gd name="T14" fmla="*/ 758220395 w 82"/>
                <a:gd name="T15" fmla="*/ 163383002 h 114"/>
                <a:gd name="T16" fmla="*/ 238296334 w 82"/>
                <a:gd name="T17" fmla="*/ 119815301 h 114"/>
                <a:gd name="T18" fmla="*/ 21662405 w 82"/>
                <a:gd name="T19" fmla="*/ 457472405 h 1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2" h="114">
                  <a:moveTo>
                    <a:pt x="2" y="42"/>
                  </a:moveTo>
                  <a:cubicBezTo>
                    <a:pt x="2" y="42"/>
                    <a:pt x="0" y="63"/>
                    <a:pt x="4" y="83"/>
                  </a:cubicBezTo>
                  <a:cubicBezTo>
                    <a:pt x="9" y="103"/>
                    <a:pt x="10" y="107"/>
                    <a:pt x="18" y="110"/>
                  </a:cubicBezTo>
                  <a:cubicBezTo>
                    <a:pt x="26" y="114"/>
                    <a:pt x="33" y="114"/>
                    <a:pt x="46" y="106"/>
                  </a:cubicBezTo>
                  <a:cubicBezTo>
                    <a:pt x="59" y="97"/>
                    <a:pt x="67" y="83"/>
                    <a:pt x="67" y="83"/>
                  </a:cubicBezTo>
                  <a:cubicBezTo>
                    <a:pt x="67" y="83"/>
                    <a:pt x="68" y="85"/>
                    <a:pt x="73" y="79"/>
                  </a:cubicBezTo>
                  <a:cubicBezTo>
                    <a:pt x="81" y="71"/>
                    <a:pt x="82" y="67"/>
                    <a:pt x="82" y="55"/>
                  </a:cubicBezTo>
                  <a:cubicBezTo>
                    <a:pt x="82" y="44"/>
                    <a:pt x="79" y="30"/>
                    <a:pt x="70" y="15"/>
                  </a:cubicBezTo>
                  <a:cubicBezTo>
                    <a:pt x="61" y="0"/>
                    <a:pt x="34" y="5"/>
                    <a:pt x="22" y="11"/>
                  </a:cubicBezTo>
                  <a:cubicBezTo>
                    <a:pt x="10" y="18"/>
                    <a:pt x="4" y="29"/>
                    <a:pt x="2" y="42"/>
                  </a:cubicBezTo>
                  <a:close/>
                </a:path>
              </a:pathLst>
            </a:custGeom>
            <a:solidFill>
              <a:srgbClr val="FFD1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06" name="îṧḻîďé">
              <a:extLst>
                <a:ext uri="{FF2B5EF4-FFF2-40B4-BE49-F238E27FC236}">
                  <a16:creationId xmlns:a16="http://schemas.microsoft.com/office/drawing/2014/main" id="{5EACE47A-CD7A-4910-AFD9-F479EAA3CA56}"/>
                </a:ext>
              </a:extLst>
            </p:cNvPr>
            <p:cNvSpPr>
              <a:spLocks/>
            </p:cNvSpPr>
            <p:nvPr/>
          </p:nvSpPr>
          <p:spPr bwMode="auto">
            <a:xfrm>
              <a:off x="7140575" y="2084388"/>
              <a:ext cx="373063" cy="300038"/>
            </a:xfrm>
            <a:custGeom>
              <a:avLst/>
              <a:gdLst>
                <a:gd name="T0" fmla="*/ 196191521 w 113"/>
                <a:gd name="T1" fmla="*/ 652259532 h 91"/>
                <a:gd name="T2" fmla="*/ 196191521 w 113"/>
                <a:gd name="T3" fmla="*/ 652259532 h 91"/>
                <a:gd name="T4" fmla="*/ 577673199 w 113"/>
                <a:gd name="T5" fmla="*/ 597906494 h 91"/>
                <a:gd name="T6" fmla="*/ 632173411 w 113"/>
                <a:gd name="T7" fmla="*/ 652259532 h 91"/>
                <a:gd name="T8" fmla="*/ 784766083 w 113"/>
                <a:gd name="T9" fmla="*/ 793584024 h 91"/>
                <a:gd name="T10" fmla="*/ 828364932 w 113"/>
                <a:gd name="T11" fmla="*/ 934905220 h 91"/>
                <a:gd name="T12" fmla="*/ 871960480 w 113"/>
                <a:gd name="T13" fmla="*/ 934905220 h 91"/>
                <a:gd name="T14" fmla="*/ 893759905 w 113"/>
                <a:gd name="T15" fmla="*/ 760968905 h 91"/>
                <a:gd name="T16" fmla="*/ 1057253939 w 113"/>
                <a:gd name="T17" fmla="*/ 750098297 h 91"/>
                <a:gd name="T18" fmla="*/ 1024556453 w 113"/>
                <a:gd name="T19" fmla="*/ 945779124 h 91"/>
                <a:gd name="T20" fmla="*/ 1024556453 w 113"/>
                <a:gd name="T21" fmla="*/ 989261554 h 91"/>
                <a:gd name="T22" fmla="*/ 1155349699 w 113"/>
                <a:gd name="T23" fmla="*/ 619647710 h 91"/>
                <a:gd name="T24" fmla="*/ 1155349699 w 113"/>
                <a:gd name="T25" fmla="*/ 619647710 h 91"/>
                <a:gd name="T26" fmla="*/ 1144448336 w 113"/>
                <a:gd name="T27" fmla="*/ 326131415 h 91"/>
                <a:gd name="T28" fmla="*/ 1002757028 w 113"/>
                <a:gd name="T29" fmla="*/ 228292650 h 91"/>
                <a:gd name="T30" fmla="*/ 534077651 w 113"/>
                <a:gd name="T31" fmla="*/ 54356335 h 91"/>
                <a:gd name="T32" fmla="*/ 403281103 w 113"/>
                <a:gd name="T33" fmla="*/ 163065707 h 91"/>
                <a:gd name="T34" fmla="*/ 250688432 w 113"/>
                <a:gd name="T35" fmla="*/ 282645687 h 91"/>
                <a:gd name="T36" fmla="*/ 196191521 w 113"/>
                <a:gd name="T37" fmla="*/ 652259532 h 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3" h="91">
                  <a:moveTo>
                    <a:pt x="18" y="60"/>
                  </a:moveTo>
                  <a:cubicBezTo>
                    <a:pt x="18" y="60"/>
                    <a:pt x="18" y="60"/>
                    <a:pt x="18" y="60"/>
                  </a:cubicBezTo>
                  <a:cubicBezTo>
                    <a:pt x="25" y="63"/>
                    <a:pt x="45" y="62"/>
                    <a:pt x="53" y="55"/>
                  </a:cubicBezTo>
                  <a:cubicBezTo>
                    <a:pt x="58" y="54"/>
                    <a:pt x="58" y="60"/>
                    <a:pt x="58" y="60"/>
                  </a:cubicBezTo>
                  <a:cubicBezTo>
                    <a:pt x="61" y="71"/>
                    <a:pt x="68" y="72"/>
                    <a:pt x="72" y="73"/>
                  </a:cubicBezTo>
                  <a:cubicBezTo>
                    <a:pt x="75" y="75"/>
                    <a:pt x="76" y="86"/>
                    <a:pt x="76" y="86"/>
                  </a:cubicBezTo>
                  <a:cubicBezTo>
                    <a:pt x="80" y="86"/>
                    <a:pt x="80" y="86"/>
                    <a:pt x="80" y="86"/>
                  </a:cubicBezTo>
                  <a:cubicBezTo>
                    <a:pt x="80" y="86"/>
                    <a:pt x="80" y="75"/>
                    <a:pt x="82" y="70"/>
                  </a:cubicBezTo>
                  <a:cubicBezTo>
                    <a:pt x="84" y="65"/>
                    <a:pt x="92" y="61"/>
                    <a:pt x="97" y="69"/>
                  </a:cubicBezTo>
                  <a:cubicBezTo>
                    <a:pt x="100" y="75"/>
                    <a:pt x="97" y="82"/>
                    <a:pt x="94" y="87"/>
                  </a:cubicBezTo>
                  <a:cubicBezTo>
                    <a:pt x="94" y="91"/>
                    <a:pt x="94" y="91"/>
                    <a:pt x="94" y="91"/>
                  </a:cubicBezTo>
                  <a:cubicBezTo>
                    <a:pt x="98" y="88"/>
                    <a:pt x="104" y="79"/>
                    <a:pt x="106" y="57"/>
                  </a:cubicBezTo>
                  <a:cubicBezTo>
                    <a:pt x="106" y="57"/>
                    <a:pt x="106" y="57"/>
                    <a:pt x="106" y="57"/>
                  </a:cubicBezTo>
                  <a:cubicBezTo>
                    <a:pt x="106" y="49"/>
                    <a:pt x="113" y="42"/>
                    <a:pt x="105" y="30"/>
                  </a:cubicBezTo>
                  <a:cubicBezTo>
                    <a:pt x="100" y="23"/>
                    <a:pt x="93" y="23"/>
                    <a:pt x="92" y="21"/>
                  </a:cubicBezTo>
                  <a:cubicBezTo>
                    <a:pt x="82" y="4"/>
                    <a:pt x="64" y="0"/>
                    <a:pt x="49" y="5"/>
                  </a:cubicBezTo>
                  <a:cubicBezTo>
                    <a:pt x="46" y="7"/>
                    <a:pt x="40" y="9"/>
                    <a:pt x="37" y="15"/>
                  </a:cubicBezTo>
                  <a:cubicBezTo>
                    <a:pt x="37" y="15"/>
                    <a:pt x="26" y="17"/>
                    <a:pt x="23" y="26"/>
                  </a:cubicBezTo>
                  <a:cubicBezTo>
                    <a:pt x="0" y="39"/>
                    <a:pt x="2" y="54"/>
                    <a:pt x="18" y="60"/>
                  </a:cubicBezTo>
                  <a:close/>
                </a:path>
              </a:pathLst>
            </a:custGeom>
            <a:solidFill>
              <a:srgbClr val="7A532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07" name="í$ļïḓe">
              <a:extLst>
                <a:ext uri="{FF2B5EF4-FFF2-40B4-BE49-F238E27FC236}">
                  <a16:creationId xmlns:a16="http://schemas.microsoft.com/office/drawing/2014/main" id="{04ECFAA9-D519-41DE-97E9-B25518F1ACF5}"/>
                </a:ext>
              </a:extLst>
            </p:cNvPr>
            <p:cNvSpPr>
              <a:spLocks/>
            </p:cNvSpPr>
            <p:nvPr/>
          </p:nvSpPr>
          <p:spPr bwMode="auto">
            <a:xfrm>
              <a:off x="7513638" y="2767013"/>
              <a:ext cx="103188" cy="641350"/>
            </a:xfrm>
            <a:custGeom>
              <a:avLst/>
              <a:gdLst>
                <a:gd name="T0" fmla="*/ 0 w 31"/>
                <a:gd name="T1" fmla="*/ 1319717406 h 195"/>
                <a:gd name="T2" fmla="*/ 0 w 31"/>
                <a:gd name="T3" fmla="*/ 1546880287 h 195"/>
                <a:gd name="T4" fmla="*/ 33239851 w 31"/>
                <a:gd name="T5" fmla="*/ 2109383705 h 195"/>
                <a:gd name="T6" fmla="*/ 55398641 w 31"/>
                <a:gd name="T7" fmla="*/ 2109383705 h 195"/>
                <a:gd name="T8" fmla="*/ 288077595 w 31"/>
                <a:gd name="T9" fmla="*/ 1968757028 h 195"/>
                <a:gd name="T10" fmla="*/ 288077595 w 31"/>
                <a:gd name="T11" fmla="*/ 1968757028 h 195"/>
                <a:gd name="T12" fmla="*/ 288077595 w 31"/>
                <a:gd name="T13" fmla="*/ 1914669845 h 195"/>
                <a:gd name="T14" fmla="*/ 243756685 w 31"/>
                <a:gd name="T15" fmla="*/ 1698324401 h 195"/>
                <a:gd name="T16" fmla="*/ 232678954 w 31"/>
                <a:gd name="T17" fmla="*/ 1633419781 h 195"/>
                <a:gd name="T18" fmla="*/ 232678954 w 31"/>
                <a:gd name="T19" fmla="*/ 1633419781 h 195"/>
                <a:gd name="T20" fmla="*/ 210516835 w 31"/>
                <a:gd name="T21" fmla="*/ 1568515161 h 195"/>
                <a:gd name="T22" fmla="*/ 199439103 w 31"/>
                <a:gd name="T23" fmla="*/ 1536062851 h 195"/>
                <a:gd name="T24" fmla="*/ 199439103 w 31"/>
                <a:gd name="T25" fmla="*/ 1514427977 h 195"/>
                <a:gd name="T26" fmla="*/ 343476237 w 31"/>
                <a:gd name="T27" fmla="*/ 703126805 h 195"/>
                <a:gd name="T28" fmla="*/ 310236386 w 31"/>
                <a:gd name="T29" fmla="*/ 378606994 h 195"/>
                <a:gd name="T30" fmla="*/ 0 w 31"/>
                <a:gd name="T31" fmla="*/ 0 h 195"/>
                <a:gd name="T32" fmla="*/ 0 w 31"/>
                <a:gd name="T33" fmla="*/ 1319717406 h 19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1" h="195">
                  <a:moveTo>
                    <a:pt x="0" y="122"/>
                  </a:moveTo>
                  <a:cubicBezTo>
                    <a:pt x="0" y="126"/>
                    <a:pt x="0" y="138"/>
                    <a:pt x="0" y="143"/>
                  </a:cubicBezTo>
                  <a:cubicBezTo>
                    <a:pt x="3" y="161"/>
                    <a:pt x="6" y="177"/>
                    <a:pt x="3" y="195"/>
                  </a:cubicBezTo>
                  <a:cubicBezTo>
                    <a:pt x="4" y="195"/>
                    <a:pt x="4" y="195"/>
                    <a:pt x="5" y="195"/>
                  </a:cubicBezTo>
                  <a:cubicBezTo>
                    <a:pt x="21" y="194"/>
                    <a:pt x="25" y="187"/>
                    <a:pt x="26" y="182"/>
                  </a:cubicBezTo>
                  <a:cubicBezTo>
                    <a:pt x="26" y="182"/>
                    <a:pt x="26" y="182"/>
                    <a:pt x="26" y="182"/>
                  </a:cubicBezTo>
                  <a:cubicBezTo>
                    <a:pt x="26" y="180"/>
                    <a:pt x="26" y="179"/>
                    <a:pt x="26" y="177"/>
                  </a:cubicBezTo>
                  <a:cubicBezTo>
                    <a:pt x="25" y="171"/>
                    <a:pt x="24" y="164"/>
                    <a:pt x="22" y="157"/>
                  </a:cubicBezTo>
                  <a:cubicBezTo>
                    <a:pt x="22" y="155"/>
                    <a:pt x="21" y="153"/>
                    <a:pt x="21" y="151"/>
                  </a:cubicBezTo>
                  <a:cubicBezTo>
                    <a:pt x="21" y="151"/>
                    <a:pt x="21" y="151"/>
                    <a:pt x="21" y="151"/>
                  </a:cubicBezTo>
                  <a:cubicBezTo>
                    <a:pt x="20" y="149"/>
                    <a:pt x="20" y="147"/>
                    <a:pt x="19" y="145"/>
                  </a:cubicBezTo>
                  <a:cubicBezTo>
                    <a:pt x="19" y="144"/>
                    <a:pt x="19" y="143"/>
                    <a:pt x="18" y="142"/>
                  </a:cubicBezTo>
                  <a:cubicBezTo>
                    <a:pt x="18" y="141"/>
                    <a:pt x="18" y="140"/>
                    <a:pt x="18" y="140"/>
                  </a:cubicBezTo>
                  <a:cubicBezTo>
                    <a:pt x="12" y="113"/>
                    <a:pt x="22" y="89"/>
                    <a:pt x="31" y="65"/>
                  </a:cubicBezTo>
                  <a:cubicBezTo>
                    <a:pt x="29" y="52"/>
                    <a:pt x="28" y="37"/>
                    <a:pt x="28" y="35"/>
                  </a:cubicBezTo>
                  <a:cubicBezTo>
                    <a:pt x="28" y="32"/>
                    <a:pt x="0" y="0"/>
                    <a:pt x="0" y="0"/>
                  </a:cubicBezTo>
                  <a:cubicBezTo>
                    <a:pt x="0" y="0"/>
                    <a:pt x="7" y="59"/>
                    <a:pt x="0" y="122"/>
                  </a:cubicBezTo>
                  <a:close/>
                </a:path>
              </a:pathLst>
            </a:custGeom>
            <a:solidFill>
              <a:srgbClr val="E9ED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08" name="íṣļîdê">
              <a:extLst>
                <a:ext uri="{FF2B5EF4-FFF2-40B4-BE49-F238E27FC236}">
                  <a16:creationId xmlns:a16="http://schemas.microsoft.com/office/drawing/2014/main" id="{C74950C2-73BB-4CF0-A8F3-04B467AA5C11}"/>
                </a:ext>
              </a:extLst>
            </p:cNvPr>
            <p:cNvSpPr>
              <a:spLocks/>
            </p:cNvSpPr>
            <p:nvPr/>
          </p:nvSpPr>
          <p:spPr bwMode="auto">
            <a:xfrm>
              <a:off x="7580313" y="2890838"/>
              <a:ext cx="207963" cy="265113"/>
            </a:xfrm>
            <a:custGeom>
              <a:avLst/>
              <a:gdLst>
                <a:gd name="T0" fmla="*/ 544830050 w 63"/>
                <a:gd name="T1" fmla="*/ 0 h 80"/>
                <a:gd name="T2" fmla="*/ 686485863 w 63"/>
                <a:gd name="T3" fmla="*/ 746776926 h 80"/>
                <a:gd name="T4" fmla="*/ 305104828 w 63"/>
                <a:gd name="T5" fmla="*/ 834632061 h 80"/>
                <a:gd name="T6" fmla="*/ 0 w 63"/>
                <a:gd name="T7" fmla="*/ 175713582 h 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 h="80">
                  <a:moveTo>
                    <a:pt x="50" y="0"/>
                  </a:moveTo>
                  <a:cubicBezTo>
                    <a:pt x="50" y="0"/>
                    <a:pt x="63" y="61"/>
                    <a:pt x="63" y="68"/>
                  </a:cubicBezTo>
                  <a:cubicBezTo>
                    <a:pt x="63" y="76"/>
                    <a:pt x="43" y="80"/>
                    <a:pt x="28" y="76"/>
                  </a:cubicBezTo>
                  <a:cubicBezTo>
                    <a:pt x="14" y="73"/>
                    <a:pt x="0" y="16"/>
                    <a:pt x="0" y="16"/>
                  </a:cubicBezTo>
                </a:path>
              </a:pathLst>
            </a:custGeom>
            <a:solidFill>
              <a:srgbClr val="FFD1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09" name="îŝlîḑe">
              <a:extLst>
                <a:ext uri="{FF2B5EF4-FFF2-40B4-BE49-F238E27FC236}">
                  <a16:creationId xmlns:a16="http://schemas.microsoft.com/office/drawing/2014/main" id="{22D38505-C9A9-4908-9065-6ECFDEE78C68}"/>
                </a:ext>
              </a:extLst>
            </p:cNvPr>
            <p:cNvSpPr>
              <a:spLocks/>
            </p:cNvSpPr>
            <p:nvPr/>
          </p:nvSpPr>
          <p:spPr bwMode="auto">
            <a:xfrm>
              <a:off x="7497763" y="2620963"/>
              <a:ext cx="230188" cy="355600"/>
            </a:xfrm>
            <a:custGeom>
              <a:avLst/>
              <a:gdLst>
                <a:gd name="T0" fmla="*/ 0 w 70"/>
                <a:gd name="T1" fmla="*/ 346917433 h 108"/>
                <a:gd name="T2" fmla="*/ 259527105 w 70"/>
                <a:gd name="T3" fmla="*/ 1170845926 h 108"/>
                <a:gd name="T4" fmla="*/ 259527105 w 70"/>
                <a:gd name="T5" fmla="*/ 1170845926 h 108"/>
                <a:gd name="T6" fmla="*/ 756950219 w 70"/>
                <a:gd name="T7" fmla="*/ 997388856 h 108"/>
                <a:gd name="T8" fmla="*/ 519050921 w 70"/>
                <a:gd name="T9" fmla="*/ 162617856 h 108"/>
                <a:gd name="T10" fmla="*/ 421730723 w 70"/>
                <a:gd name="T11" fmla="*/ 10842507 h 108"/>
                <a:gd name="T12" fmla="*/ 410915176 w 70"/>
                <a:gd name="T13" fmla="*/ 0 h 108"/>
                <a:gd name="T14" fmla="*/ 0 w 70"/>
                <a:gd name="T15" fmla="*/ 346917433 h 10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0" h="108">
                  <a:moveTo>
                    <a:pt x="0" y="32"/>
                  </a:moveTo>
                  <a:cubicBezTo>
                    <a:pt x="0" y="52"/>
                    <a:pt x="15" y="84"/>
                    <a:pt x="24" y="108"/>
                  </a:cubicBezTo>
                  <a:cubicBezTo>
                    <a:pt x="24" y="108"/>
                    <a:pt x="24" y="108"/>
                    <a:pt x="24" y="108"/>
                  </a:cubicBezTo>
                  <a:cubicBezTo>
                    <a:pt x="48" y="103"/>
                    <a:pt x="62" y="96"/>
                    <a:pt x="70" y="92"/>
                  </a:cubicBezTo>
                  <a:cubicBezTo>
                    <a:pt x="63" y="66"/>
                    <a:pt x="53" y="32"/>
                    <a:pt x="48" y="15"/>
                  </a:cubicBezTo>
                  <a:cubicBezTo>
                    <a:pt x="46" y="10"/>
                    <a:pt x="43" y="5"/>
                    <a:pt x="39" y="1"/>
                  </a:cubicBezTo>
                  <a:cubicBezTo>
                    <a:pt x="38" y="0"/>
                    <a:pt x="38" y="0"/>
                    <a:pt x="38" y="0"/>
                  </a:cubicBezTo>
                  <a:cubicBezTo>
                    <a:pt x="23" y="0"/>
                    <a:pt x="0" y="10"/>
                    <a:pt x="0"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10" name="ïS1îďê">
              <a:extLst>
                <a:ext uri="{FF2B5EF4-FFF2-40B4-BE49-F238E27FC236}">
                  <a16:creationId xmlns:a16="http://schemas.microsoft.com/office/drawing/2014/main" id="{51D07E3B-1B1D-4DF2-B868-D82D94B1FDF6}"/>
                </a:ext>
              </a:extLst>
            </p:cNvPr>
            <p:cNvSpPr>
              <a:spLocks/>
            </p:cNvSpPr>
            <p:nvPr/>
          </p:nvSpPr>
          <p:spPr bwMode="auto">
            <a:xfrm>
              <a:off x="7702550" y="2746375"/>
              <a:ext cx="6350" cy="39688"/>
            </a:xfrm>
            <a:custGeom>
              <a:avLst/>
              <a:gdLst>
                <a:gd name="T0" fmla="*/ 20161250 w 2"/>
                <a:gd name="T1" fmla="*/ 131261445 h 12"/>
                <a:gd name="T2" fmla="*/ 0 w 2"/>
                <a:gd name="T3" fmla="*/ 0 h 12"/>
                <a:gd name="T4" fmla="*/ 20161250 w 2"/>
                <a:gd name="T5" fmla="*/ 131261445 h 12"/>
                <a:gd name="T6" fmla="*/ 0 60000 65536"/>
                <a:gd name="T7" fmla="*/ 0 60000 65536"/>
                <a:gd name="T8" fmla="*/ 0 60000 65536"/>
              </a:gdLst>
              <a:ahLst/>
              <a:cxnLst>
                <a:cxn ang="T6">
                  <a:pos x="T0" y="T1"/>
                </a:cxn>
                <a:cxn ang="T7">
                  <a:pos x="T2" y="T3"/>
                </a:cxn>
                <a:cxn ang="T8">
                  <a:pos x="T4" y="T5"/>
                </a:cxn>
              </a:cxnLst>
              <a:rect l="0" t="0" r="r" b="b"/>
              <a:pathLst>
                <a:path w="2" h="12">
                  <a:moveTo>
                    <a:pt x="2" y="12"/>
                  </a:moveTo>
                  <a:cubicBezTo>
                    <a:pt x="1" y="8"/>
                    <a:pt x="1" y="4"/>
                    <a:pt x="0" y="0"/>
                  </a:cubicBezTo>
                  <a:cubicBezTo>
                    <a:pt x="1" y="4"/>
                    <a:pt x="1" y="8"/>
                    <a:pt x="2" y="12"/>
                  </a:cubicBezTo>
                  <a:close/>
                </a:path>
              </a:pathLst>
            </a:custGeom>
            <a:solidFill>
              <a:srgbClr val="EA61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11" name="îṧlïďê">
              <a:extLst>
                <a:ext uri="{FF2B5EF4-FFF2-40B4-BE49-F238E27FC236}">
                  <a16:creationId xmlns:a16="http://schemas.microsoft.com/office/drawing/2014/main" id="{D330219C-5BCD-4123-AA09-9862773BB375}"/>
                </a:ext>
              </a:extLst>
            </p:cNvPr>
            <p:cNvSpPr>
              <a:spLocks/>
            </p:cNvSpPr>
            <p:nvPr/>
          </p:nvSpPr>
          <p:spPr bwMode="auto">
            <a:xfrm>
              <a:off x="7693025" y="2684463"/>
              <a:ext cx="3175" cy="3175"/>
            </a:xfrm>
            <a:custGeom>
              <a:avLst/>
              <a:gdLst>
                <a:gd name="T0" fmla="*/ 0 w 2"/>
                <a:gd name="T1" fmla="*/ 0 h 2"/>
                <a:gd name="T2" fmla="*/ 0 w 2"/>
                <a:gd name="T3" fmla="*/ 5040313 h 2"/>
                <a:gd name="T4" fmla="*/ 5040313 w 2"/>
                <a:gd name="T5" fmla="*/ 5040313 h 2"/>
                <a:gd name="T6" fmla="*/ 0 w 2"/>
                <a:gd name="T7" fmla="*/ 0 h 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 h="2">
                  <a:moveTo>
                    <a:pt x="0" y="0"/>
                  </a:moveTo>
                  <a:lnTo>
                    <a:pt x="0" y="2"/>
                  </a:lnTo>
                  <a:lnTo>
                    <a:pt x="2" y="2"/>
                  </a:lnTo>
                  <a:lnTo>
                    <a:pt x="0" y="0"/>
                  </a:lnTo>
                  <a:close/>
                </a:path>
              </a:pathLst>
            </a:custGeom>
            <a:solidFill>
              <a:srgbClr val="EA61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12" name="îşḻîḑe">
              <a:extLst>
                <a:ext uri="{FF2B5EF4-FFF2-40B4-BE49-F238E27FC236}">
                  <a16:creationId xmlns:a16="http://schemas.microsoft.com/office/drawing/2014/main" id="{5B428874-7C77-4477-95D1-E72636288805}"/>
                </a:ext>
              </a:extLst>
            </p:cNvPr>
            <p:cNvSpPr>
              <a:spLocks/>
            </p:cNvSpPr>
            <p:nvPr/>
          </p:nvSpPr>
          <p:spPr bwMode="auto">
            <a:xfrm>
              <a:off x="7448550" y="2489200"/>
              <a:ext cx="306388" cy="434975"/>
            </a:xfrm>
            <a:custGeom>
              <a:avLst/>
              <a:gdLst>
                <a:gd name="T0" fmla="*/ 0 w 93"/>
                <a:gd name="T1" fmla="*/ 0 h 132"/>
                <a:gd name="T2" fmla="*/ 65122275 w 93"/>
                <a:gd name="T3" fmla="*/ 21719093 h 132"/>
                <a:gd name="T4" fmla="*/ 271341166 w 93"/>
                <a:gd name="T5" fmla="*/ 119446771 h 132"/>
                <a:gd name="T6" fmla="*/ 336463441 w 93"/>
                <a:gd name="T7" fmla="*/ 152023763 h 132"/>
                <a:gd name="T8" fmla="*/ 379878292 w 93"/>
                <a:gd name="T9" fmla="*/ 173739560 h 132"/>
                <a:gd name="T10" fmla="*/ 412441076 w 93"/>
                <a:gd name="T11" fmla="*/ 195458652 h 132"/>
                <a:gd name="T12" fmla="*/ 434148502 w 93"/>
                <a:gd name="T13" fmla="*/ 206316551 h 132"/>
                <a:gd name="T14" fmla="*/ 434148502 w 93"/>
                <a:gd name="T15" fmla="*/ 206316551 h 132"/>
                <a:gd name="T16" fmla="*/ 434148502 w 93"/>
                <a:gd name="T17" fmla="*/ 206316551 h 132"/>
                <a:gd name="T18" fmla="*/ 455855927 w 93"/>
                <a:gd name="T19" fmla="*/ 228035644 h 132"/>
                <a:gd name="T20" fmla="*/ 510122842 w 93"/>
                <a:gd name="T21" fmla="*/ 260609340 h 132"/>
                <a:gd name="T22" fmla="*/ 586100477 w 93"/>
                <a:gd name="T23" fmla="*/ 314905424 h 132"/>
                <a:gd name="T24" fmla="*/ 596952542 w 93"/>
                <a:gd name="T25" fmla="*/ 325763322 h 132"/>
                <a:gd name="T26" fmla="*/ 596952542 w 93"/>
                <a:gd name="T27" fmla="*/ 325763322 h 132"/>
                <a:gd name="T28" fmla="*/ 596952542 w 93"/>
                <a:gd name="T29" fmla="*/ 325763322 h 132"/>
                <a:gd name="T30" fmla="*/ 607807902 w 93"/>
                <a:gd name="T31" fmla="*/ 336621221 h 132"/>
                <a:gd name="T32" fmla="*/ 618659967 w 93"/>
                <a:gd name="T33" fmla="*/ 347479120 h 132"/>
                <a:gd name="T34" fmla="*/ 629515327 w 93"/>
                <a:gd name="T35" fmla="*/ 358340314 h 132"/>
                <a:gd name="T36" fmla="*/ 629515327 w 93"/>
                <a:gd name="T37" fmla="*/ 358340314 h 132"/>
                <a:gd name="T38" fmla="*/ 727197093 w 93"/>
                <a:gd name="T39" fmla="*/ 477787085 h 132"/>
                <a:gd name="T40" fmla="*/ 770611943 w 93"/>
                <a:gd name="T41" fmla="*/ 575514763 h 132"/>
                <a:gd name="T42" fmla="*/ 803174728 w 93"/>
                <a:gd name="T43" fmla="*/ 640668746 h 132"/>
                <a:gd name="T44" fmla="*/ 803174728 w 93"/>
                <a:gd name="T45" fmla="*/ 651526645 h 132"/>
                <a:gd name="T46" fmla="*/ 803174728 w 93"/>
                <a:gd name="T47" fmla="*/ 640668746 h 132"/>
                <a:gd name="T48" fmla="*/ 814026793 w 93"/>
                <a:gd name="T49" fmla="*/ 651526645 h 132"/>
                <a:gd name="T50" fmla="*/ 814026793 w 93"/>
                <a:gd name="T51" fmla="*/ 651526645 h 132"/>
                <a:gd name="T52" fmla="*/ 879149068 w 93"/>
                <a:gd name="T53" fmla="*/ 846985297 h 132"/>
                <a:gd name="T54" fmla="*/ 879149068 w 93"/>
                <a:gd name="T55" fmla="*/ 879558993 h 132"/>
                <a:gd name="T56" fmla="*/ 922563918 w 93"/>
                <a:gd name="T57" fmla="*/ 1031582756 h 132"/>
                <a:gd name="T58" fmla="*/ 1009393619 w 93"/>
                <a:gd name="T59" fmla="*/ 1368203977 h 132"/>
                <a:gd name="T60" fmla="*/ 922563918 w 93"/>
                <a:gd name="T61" fmla="*/ 1433357959 h 132"/>
                <a:gd name="T62" fmla="*/ 770611943 w 93"/>
                <a:gd name="T63" fmla="*/ 890420187 h 132"/>
                <a:gd name="T64" fmla="*/ 683782243 w 93"/>
                <a:gd name="T65" fmla="*/ 597233856 h 132"/>
                <a:gd name="T66" fmla="*/ 0 w 93"/>
                <a:gd name="T67" fmla="*/ 65153983 h 132"/>
                <a:gd name="T68" fmla="*/ 0 w 93"/>
                <a:gd name="T69" fmla="*/ 0 h 13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93" h="132">
                  <a:moveTo>
                    <a:pt x="0" y="0"/>
                  </a:moveTo>
                  <a:cubicBezTo>
                    <a:pt x="6" y="2"/>
                    <a:pt x="6" y="2"/>
                    <a:pt x="6" y="2"/>
                  </a:cubicBezTo>
                  <a:cubicBezTo>
                    <a:pt x="14" y="6"/>
                    <a:pt x="20" y="8"/>
                    <a:pt x="25" y="11"/>
                  </a:cubicBezTo>
                  <a:cubicBezTo>
                    <a:pt x="28" y="12"/>
                    <a:pt x="29" y="13"/>
                    <a:pt x="31" y="14"/>
                  </a:cubicBezTo>
                  <a:cubicBezTo>
                    <a:pt x="32" y="15"/>
                    <a:pt x="34" y="15"/>
                    <a:pt x="35" y="16"/>
                  </a:cubicBezTo>
                  <a:cubicBezTo>
                    <a:pt x="36" y="17"/>
                    <a:pt x="37" y="17"/>
                    <a:pt x="38" y="18"/>
                  </a:cubicBezTo>
                  <a:cubicBezTo>
                    <a:pt x="38" y="18"/>
                    <a:pt x="39" y="19"/>
                    <a:pt x="40" y="19"/>
                  </a:cubicBezTo>
                  <a:cubicBezTo>
                    <a:pt x="40" y="19"/>
                    <a:pt x="40" y="19"/>
                    <a:pt x="40" y="19"/>
                  </a:cubicBezTo>
                  <a:cubicBezTo>
                    <a:pt x="40" y="19"/>
                    <a:pt x="40" y="19"/>
                    <a:pt x="40" y="19"/>
                  </a:cubicBezTo>
                  <a:cubicBezTo>
                    <a:pt x="41" y="20"/>
                    <a:pt x="41" y="20"/>
                    <a:pt x="42" y="21"/>
                  </a:cubicBezTo>
                  <a:cubicBezTo>
                    <a:pt x="44" y="22"/>
                    <a:pt x="45" y="23"/>
                    <a:pt x="47" y="24"/>
                  </a:cubicBezTo>
                  <a:cubicBezTo>
                    <a:pt x="49" y="26"/>
                    <a:pt x="51" y="27"/>
                    <a:pt x="54" y="29"/>
                  </a:cubicBezTo>
                  <a:cubicBezTo>
                    <a:pt x="55" y="30"/>
                    <a:pt x="55" y="30"/>
                    <a:pt x="55" y="30"/>
                  </a:cubicBezTo>
                  <a:cubicBezTo>
                    <a:pt x="55" y="30"/>
                    <a:pt x="55" y="30"/>
                    <a:pt x="55" y="30"/>
                  </a:cubicBezTo>
                  <a:cubicBezTo>
                    <a:pt x="55" y="30"/>
                    <a:pt x="55" y="30"/>
                    <a:pt x="55" y="30"/>
                  </a:cubicBezTo>
                  <a:cubicBezTo>
                    <a:pt x="56" y="31"/>
                    <a:pt x="56" y="31"/>
                    <a:pt x="56" y="31"/>
                  </a:cubicBezTo>
                  <a:cubicBezTo>
                    <a:pt x="57" y="32"/>
                    <a:pt x="57" y="32"/>
                    <a:pt x="57" y="32"/>
                  </a:cubicBezTo>
                  <a:cubicBezTo>
                    <a:pt x="57" y="32"/>
                    <a:pt x="57" y="32"/>
                    <a:pt x="58" y="33"/>
                  </a:cubicBezTo>
                  <a:cubicBezTo>
                    <a:pt x="58" y="33"/>
                    <a:pt x="58" y="33"/>
                    <a:pt x="58" y="33"/>
                  </a:cubicBezTo>
                  <a:cubicBezTo>
                    <a:pt x="60" y="35"/>
                    <a:pt x="63" y="39"/>
                    <a:pt x="67" y="44"/>
                  </a:cubicBezTo>
                  <a:cubicBezTo>
                    <a:pt x="68" y="47"/>
                    <a:pt x="70" y="50"/>
                    <a:pt x="71" y="53"/>
                  </a:cubicBezTo>
                  <a:cubicBezTo>
                    <a:pt x="72" y="55"/>
                    <a:pt x="73" y="57"/>
                    <a:pt x="74" y="59"/>
                  </a:cubicBezTo>
                  <a:cubicBezTo>
                    <a:pt x="74" y="60"/>
                    <a:pt x="74" y="60"/>
                    <a:pt x="74" y="60"/>
                  </a:cubicBezTo>
                  <a:cubicBezTo>
                    <a:pt x="74" y="59"/>
                    <a:pt x="74" y="59"/>
                    <a:pt x="74" y="59"/>
                  </a:cubicBezTo>
                  <a:cubicBezTo>
                    <a:pt x="75" y="60"/>
                    <a:pt x="75" y="60"/>
                    <a:pt x="75" y="60"/>
                  </a:cubicBezTo>
                  <a:cubicBezTo>
                    <a:pt x="75" y="60"/>
                    <a:pt x="75" y="60"/>
                    <a:pt x="75" y="60"/>
                  </a:cubicBezTo>
                  <a:cubicBezTo>
                    <a:pt x="77" y="65"/>
                    <a:pt x="79" y="71"/>
                    <a:pt x="81" y="78"/>
                  </a:cubicBezTo>
                  <a:cubicBezTo>
                    <a:pt x="81" y="79"/>
                    <a:pt x="81" y="80"/>
                    <a:pt x="81" y="81"/>
                  </a:cubicBezTo>
                  <a:cubicBezTo>
                    <a:pt x="83" y="86"/>
                    <a:pt x="84" y="90"/>
                    <a:pt x="85" y="95"/>
                  </a:cubicBezTo>
                  <a:cubicBezTo>
                    <a:pt x="88" y="105"/>
                    <a:pt x="91" y="116"/>
                    <a:pt x="93" y="126"/>
                  </a:cubicBezTo>
                  <a:cubicBezTo>
                    <a:pt x="93" y="126"/>
                    <a:pt x="91" y="128"/>
                    <a:pt x="85" y="132"/>
                  </a:cubicBezTo>
                  <a:cubicBezTo>
                    <a:pt x="81" y="116"/>
                    <a:pt x="76" y="98"/>
                    <a:pt x="71" y="82"/>
                  </a:cubicBezTo>
                  <a:cubicBezTo>
                    <a:pt x="68" y="71"/>
                    <a:pt x="65" y="62"/>
                    <a:pt x="63" y="55"/>
                  </a:cubicBezTo>
                  <a:cubicBezTo>
                    <a:pt x="53" y="31"/>
                    <a:pt x="4" y="8"/>
                    <a:pt x="0" y="6"/>
                  </a:cubicBezTo>
                  <a:cubicBezTo>
                    <a:pt x="0" y="3"/>
                    <a:pt x="0" y="0"/>
                    <a:pt x="0" y="0"/>
                  </a:cubicBezTo>
                  <a:close/>
                </a:path>
              </a:pathLst>
            </a:custGeom>
            <a:solidFill>
              <a:srgbClr val="E9ED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13" name="ïšļíďe">
              <a:extLst>
                <a:ext uri="{FF2B5EF4-FFF2-40B4-BE49-F238E27FC236}">
                  <a16:creationId xmlns:a16="http://schemas.microsoft.com/office/drawing/2014/main" id="{1E8EED0E-6DD0-419A-BCFA-9E441F45847B}"/>
                </a:ext>
              </a:extLst>
            </p:cNvPr>
            <p:cNvSpPr>
              <a:spLocks/>
            </p:cNvSpPr>
            <p:nvPr/>
          </p:nvSpPr>
          <p:spPr bwMode="auto">
            <a:xfrm>
              <a:off x="7693025" y="2684463"/>
              <a:ext cx="3175" cy="3175"/>
            </a:xfrm>
            <a:custGeom>
              <a:avLst/>
              <a:gdLst>
                <a:gd name="T0" fmla="*/ 5040313 w 2"/>
                <a:gd name="T1" fmla="*/ 5040313 h 2"/>
                <a:gd name="T2" fmla="*/ 0 w 2"/>
                <a:gd name="T3" fmla="*/ 0 h 2"/>
                <a:gd name="T4" fmla="*/ 0 w 2"/>
                <a:gd name="T5" fmla="*/ 5040313 h 2"/>
                <a:gd name="T6" fmla="*/ 5040313 w 2"/>
                <a:gd name="T7" fmla="*/ 5040313 h 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 h="2">
                  <a:moveTo>
                    <a:pt x="2" y="2"/>
                  </a:moveTo>
                  <a:lnTo>
                    <a:pt x="0" y="0"/>
                  </a:lnTo>
                  <a:lnTo>
                    <a:pt x="0" y="2"/>
                  </a:lnTo>
                  <a:lnTo>
                    <a:pt x="2" y="2"/>
                  </a:lnTo>
                  <a:close/>
                </a:path>
              </a:pathLst>
            </a:custGeom>
            <a:solidFill>
              <a:srgbClr val="EA61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14" name="iṧḻîďé">
              <a:extLst>
                <a:ext uri="{FF2B5EF4-FFF2-40B4-BE49-F238E27FC236}">
                  <a16:creationId xmlns:a16="http://schemas.microsoft.com/office/drawing/2014/main" id="{BEEFD5E7-B603-43B8-88C1-4DE5640A72B5}"/>
                </a:ext>
              </a:extLst>
            </p:cNvPr>
            <p:cNvSpPr>
              <a:spLocks/>
            </p:cNvSpPr>
            <p:nvPr/>
          </p:nvSpPr>
          <p:spPr bwMode="auto">
            <a:xfrm>
              <a:off x="6880225" y="4445000"/>
              <a:ext cx="409575" cy="873125"/>
            </a:xfrm>
            <a:custGeom>
              <a:avLst/>
              <a:gdLst>
                <a:gd name="T0" fmla="*/ 1189187800 w 124"/>
                <a:gd name="T1" fmla="*/ 0 h 265"/>
                <a:gd name="T2" fmla="*/ 32729667 w 124"/>
                <a:gd name="T3" fmla="*/ 2147483646 h 265"/>
                <a:gd name="T4" fmla="*/ 54549445 w 124"/>
                <a:gd name="T5" fmla="*/ 2147483646 h 265"/>
                <a:gd name="T6" fmla="*/ 196378000 w 124"/>
                <a:gd name="T7" fmla="*/ 2147483646 h 265"/>
                <a:gd name="T8" fmla="*/ 1352836134 w 124"/>
                <a:gd name="T9" fmla="*/ 65135125 h 265"/>
                <a:gd name="T10" fmla="*/ 1189187800 w 124"/>
                <a:gd name="T11" fmla="*/ 0 h 26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4" h="265">
                  <a:moveTo>
                    <a:pt x="109" y="0"/>
                  </a:moveTo>
                  <a:cubicBezTo>
                    <a:pt x="3" y="255"/>
                    <a:pt x="3" y="255"/>
                    <a:pt x="3" y="255"/>
                  </a:cubicBezTo>
                  <a:cubicBezTo>
                    <a:pt x="3" y="255"/>
                    <a:pt x="0" y="260"/>
                    <a:pt x="5" y="262"/>
                  </a:cubicBezTo>
                  <a:cubicBezTo>
                    <a:pt x="8" y="264"/>
                    <a:pt x="15" y="265"/>
                    <a:pt x="18" y="261"/>
                  </a:cubicBezTo>
                  <a:cubicBezTo>
                    <a:pt x="124" y="6"/>
                    <a:pt x="124" y="6"/>
                    <a:pt x="124" y="6"/>
                  </a:cubicBezTo>
                  <a:lnTo>
                    <a:pt x="109" y="0"/>
                  </a:lnTo>
                  <a:close/>
                </a:path>
              </a:pathLst>
            </a:custGeom>
            <a:gradFill rotWithShape="0">
              <a:gsLst>
                <a:gs pos="0">
                  <a:srgbClr val="0060D2"/>
                </a:gs>
                <a:gs pos="100000">
                  <a:srgbClr val="0030F5"/>
                </a:gs>
              </a:gsLst>
              <a:lin ang="0"/>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15" name="íşlîḓê">
              <a:extLst>
                <a:ext uri="{FF2B5EF4-FFF2-40B4-BE49-F238E27FC236}">
                  <a16:creationId xmlns:a16="http://schemas.microsoft.com/office/drawing/2014/main" id="{811DAE0A-1D70-480E-B39B-103B85BA8668}"/>
                </a:ext>
              </a:extLst>
            </p:cNvPr>
            <p:cNvSpPr>
              <a:spLocks/>
            </p:cNvSpPr>
            <p:nvPr/>
          </p:nvSpPr>
          <p:spPr bwMode="auto">
            <a:xfrm>
              <a:off x="6705600" y="4984750"/>
              <a:ext cx="244475" cy="327025"/>
            </a:xfrm>
            <a:custGeom>
              <a:avLst/>
              <a:gdLst>
                <a:gd name="T0" fmla="*/ 785848369 w 74"/>
                <a:gd name="T1" fmla="*/ 120028085 h 99"/>
                <a:gd name="T2" fmla="*/ 785848369 w 74"/>
                <a:gd name="T3" fmla="*/ 294616492 h 99"/>
                <a:gd name="T4" fmla="*/ 796760544 w 74"/>
                <a:gd name="T5" fmla="*/ 370998301 h 99"/>
                <a:gd name="T6" fmla="*/ 294691486 w 74"/>
                <a:gd name="T7" fmla="*/ 1058431277 h 99"/>
                <a:gd name="T8" fmla="*/ 196462092 w 74"/>
                <a:gd name="T9" fmla="*/ 851110640 h 99"/>
                <a:gd name="T10" fmla="*/ 360181053 w 74"/>
                <a:gd name="T11" fmla="*/ 250970216 h 99"/>
                <a:gd name="T12" fmla="*/ 382008706 w 74"/>
                <a:gd name="T13" fmla="*/ 76381809 h 9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4" h="99">
                  <a:moveTo>
                    <a:pt x="72" y="11"/>
                  </a:moveTo>
                  <a:cubicBezTo>
                    <a:pt x="72" y="11"/>
                    <a:pt x="72" y="25"/>
                    <a:pt x="72" y="27"/>
                  </a:cubicBezTo>
                  <a:cubicBezTo>
                    <a:pt x="73" y="29"/>
                    <a:pt x="74" y="32"/>
                    <a:pt x="73" y="34"/>
                  </a:cubicBezTo>
                  <a:cubicBezTo>
                    <a:pt x="73" y="37"/>
                    <a:pt x="42" y="99"/>
                    <a:pt x="27" y="97"/>
                  </a:cubicBezTo>
                  <a:cubicBezTo>
                    <a:pt x="16" y="96"/>
                    <a:pt x="0" y="84"/>
                    <a:pt x="18" y="78"/>
                  </a:cubicBezTo>
                  <a:cubicBezTo>
                    <a:pt x="26" y="73"/>
                    <a:pt x="33" y="24"/>
                    <a:pt x="33" y="23"/>
                  </a:cubicBezTo>
                  <a:cubicBezTo>
                    <a:pt x="34" y="20"/>
                    <a:pt x="33" y="0"/>
                    <a:pt x="35" y="7"/>
                  </a:cubicBezTo>
                </a:path>
              </a:pathLst>
            </a:custGeom>
            <a:solidFill>
              <a:srgbClr val="F4CC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 name="îŝlîdê">
              <a:extLst>
                <a:ext uri="{FF2B5EF4-FFF2-40B4-BE49-F238E27FC236}">
                  <a16:creationId xmlns:a16="http://schemas.microsoft.com/office/drawing/2014/main" id="{B03A2D23-70C0-4094-8A49-12EF31FF00CD}"/>
                </a:ext>
              </a:extLst>
            </p:cNvPr>
            <p:cNvSpPr/>
            <p:nvPr/>
          </p:nvSpPr>
          <p:spPr bwMode="auto">
            <a:xfrm>
              <a:off x="6648895" y="5030566"/>
              <a:ext cx="337584" cy="350376"/>
            </a:xfrm>
            <a:custGeom>
              <a:avLst/>
              <a:gdLst>
                <a:gd name="T0" fmla="*/ 100 w 102"/>
                <a:gd name="T1" fmla="*/ 33 h 106"/>
                <a:gd name="T2" fmla="*/ 90 w 102"/>
                <a:gd name="T3" fmla="*/ 63 h 106"/>
                <a:gd name="T4" fmla="*/ 86 w 102"/>
                <a:gd name="T5" fmla="*/ 106 h 106"/>
                <a:gd name="T6" fmla="*/ 80 w 102"/>
                <a:gd name="T7" fmla="*/ 106 h 106"/>
                <a:gd name="T8" fmla="*/ 78 w 102"/>
                <a:gd name="T9" fmla="*/ 64 h 106"/>
                <a:gd name="T10" fmla="*/ 78 w 102"/>
                <a:gd name="T11" fmla="*/ 64 h 106"/>
                <a:gd name="T12" fmla="*/ 71 w 102"/>
                <a:gd name="T13" fmla="*/ 85 h 106"/>
                <a:gd name="T14" fmla="*/ 45 w 102"/>
                <a:gd name="T15" fmla="*/ 99 h 106"/>
                <a:gd name="T16" fmla="*/ 6 w 102"/>
                <a:gd name="T17" fmla="*/ 70 h 106"/>
                <a:gd name="T18" fmla="*/ 35 w 102"/>
                <a:gd name="T19" fmla="*/ 64 h 106"/>
                <a:gd name="T20" fmla="*/ 29 w 102"/>
                <a:gd name="T21" fmla="*/ 74 h 106"/>
                <a:gd name="T22" fmla="*/ 48 w 102"/>
                <a:gd name="T23" fmla="*/ 68 h 106"/>
                <a:gd name="T24" fmla="*/ 91 w 102"/>
                <a:gd name="T25" fmla="*/ 15 h 106"/>
                <a:gd name="T26" fmla="*/ 100 w 102"/>
                <a:gd name="T27" fmla="*/ 3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2" h="106">
                  <a:moveTo>
                    <a:pt x="100" y="33"/>
                  </a:moveTo>
                  <a:cubicBezTo>
                    <a:pt x="99" y="41"/>
                    <a:pt x="91" y="57"/>
                    <a:pt x="90" y="63"/>
                  </a:cubicBezTo>
                  <a:cubicBezTo>
                    <a:pt x="89" y="69"/>
                    <a:pt x="86" y="106"/>
                    <a:pt x="86" y="106"/>
                  </a:cubicBezTo>
                  <a:cubicBezTo>
                    <a:pt x="80" y="106"/>
                    <a:pt x="80" y="106"/>
                    <a:pt x="80" y="106"/>
                  </a:cubicBezTo>
                  <a:cubicBezTo>
                    <a:pt x="78" y="64"/>
                    <a:pt x="78" y="64"/>
                    <a:pt x="78" y="64"/>
                  </a:cubicBezTo>
                  <a:cubicBezTo>
                    <a:pt x="78" y="64"/>
                    <a:pt x="78" y="64"/>
                    <a:pt x="78" y="64"/>
                  </a:cubicBezTo>
                  <a:cubicBezTo>
                    <a:pt x="78" y="66"/>
                    <a:pt x="73" y="78"/>
                    <a:pt x="71" y="85"/>
                  </a:cubicBezTo>
                  <a:cubicBezTo>
                    <a:pt x="69" y="93"/>
                    <a:pt x="51" y="99"/>
                    <a:pt x="45" y="99"/>
                  </a:cubicBezTo>
                  <a:cubicBezTo>
                    <a:pt x="39" y="99"/>
                    <a:pt x="12" y="81"/>
                    <a:pt x="6" y="70"/>
                  </a:cubicBezTo>
                  <a:cubicBezTo>
                    <a:pt x="0" y="59"/>
                    <a:pt x="35" y="64"/>
                    <a:pt x="35" y="64"/>
                  </a:cubicBezTo>
                  <a:cubicBezTo>
                    <a:pt x="35" y="64"/>
                    <a:pt x="25" y="69"/>
                    <a:pt x="29" y="74"/>
                  </a:cubicBezTo>
                  <a:cubicBezTo>
                    <a:pt x="33" y="78"/>
                    <a:pt x="42" y="76"/>
                    <a:pt x="48" y="68"/>
                  </a:cubicBezTo>
                  <a:cubicBezTo>
                    <a:pt x="56" y="58"/>
                    <a:pt x="69" y="0"/>
                    <a:pt x="91" y="15"/>
                  </a:cubicBezTo>
                  <a:cubicBezTo>
                    <a:pt x="91" y="15"/>
                    <a:pt x="102" y="23"/>
                    <a:pt x="100" y="33"/>
                  </a:cubicBezTo>
                  <a:close/>
                </a:path>
              </a:pathLst>
            </a:custGeom>
            <a:solidFill>
              <a:schemeClr val="bg1">
                <a:lumMod val="95000"/>
              </a:schemeClr>
            </a:solidFill>
            <a:ln>
              <a:noFill/>
            </a:ln>
          </p:spPr>
          <p:txBody>
            <a:bodyPr/>
            <a:lstStyle/>
            <a:p>
              <a:pPr eaLnBrk="1" fontAlgn="auto" hangingPunct="1">
                <a:spcBef>
                  <a:spcPts val="0"/>
                </a:spcBef>
                <a:spcAft>
                  <a:spcPts val="0"/>
                </a:spcAft>
                <a:defRPr/>
              </a:pPr>
              <a:endParaRPr lang="zh-CN" altLang="en-US">
                <a:latin typeface="+mn-lt"/>
                <a:ea typeface="+mn-ea"/>
                <a:cs typeface="+mn-cs"/>
              </a:endParaRPr>
            </a:p>
          </p:txBody>
        </p:sp>
        <p:sp>
          <p:nvSpPr>
            <p:cNvPr id="30817" name="ïṥḷîde">
              <a:extLst>
                <a:ext uri="{FF2B5EF4-FFF2-40B4-BE49-F238E27FC236}">
                  <a16:creationId xmlns:a16="http://schemas.microsoft.com/office/drawing/2014/main" id="{ECBCD5BB-8DD7-47B7-86A0-260451CC5402}"/>
                </a:ext>
              </a:extLst>
            </p:cNvPr>
            <p:cNvSpPr>
              <a:spLocks/>
            </p:cNvSpPr>
            <p:nvPr/>
          </p:nvSpPr>
          <p:spPr bwMode="auto">
            <a:xfrm>
              <a:off x="6797675" y="5222875"/>
              <a:ext cx="109538" cy="134938"/>
            </a:xfrm>
            <a:custGeom>
              <a:avLst/>
              <a:gdLst>
                <a:gd name="T0" fmla="*/ 363593135 w 33"/>
                <a:gd name="T1" fmla="*/ 64990748 h 41"/>
                <a:gd name="T2" fmla="*/ 363593135 w 33"/>
                <a:gd name="T3" fmla="*/ 64990748 h 41"/>
                <a:gd name="T4" fmla="*/ 286468425 w 33"/>
                <a:gd name="T5" fmla="*/ 292460014 h 41"/>
                <a:gd name="T6" fmla="*/ 0 w 33"/>
                <a:gd name="T7" fmla="*/ 444103996 h 41"/>
                <a:gd name="T8" fmla="*/ 143232553 w 33"/>
                <a:gd name="T9" fmla="*/ 249131751 h 41"/>
                <a:gd name="T10" fmla="*/ 330539213 w 33"/>
                <a:gd name="T11" fmla="*/ 10831243 h 41"/>
                <a:gd name="T12" fmla="*/ 363593135 w 33"/>
                <a:gd name="T13" fmla="*/ 64990748 h 4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 h="41">
                  <a:moveTo>
                    <a:pt x="33" y="6"/>
                  </a:moveTo>
                  <a:cubicBezTo>
                    <a:pt x="33" y="6"/>
                    <a:pt x="33" y="6"/>
                    <a:pt x="33" y="6"/>
                  </a:cubicBezTo>
                  <a:cubicBezTo>
                    <a:pt x="33" y="8"/>
                    <a:pt x="28" y="20"/>
                    <a:pt x="26" y="27"/>
                  </a:cubicBezTo>
                  <a:cubicBezTo>
                    <a:pt x="24" y="35"/>
                    <a:pt x="6" y="41"/>
                    <a:pt x="0" y="41"/>
                  </a:cubicBezTo>
                  <a:cubicBezTo>
                    <a:pt x="3" y="41"/>
                    <a:pt x="7" y="34"/>
                    <a:pt x="13" y="23"/>
                  </a:cubicBezTo>
                  <a:cubicBezTo>
                    <a:pt x="22" y="6"/>
                    <a:pt x="27" y="0"/>
                    <a:pt x="30" y="1"/>
                  </a:cubicBezTo>
                  <a:cubicBezTo>
                    <a:pt x="33" y="3"/>
                    <a:pt x="33" y="6"/>
                    <a:pt x="33" y="6"/>
                  </a:cubicBezTo>
                  <a:close/>
                </a:path>
              </a:pathLst>
            </a:custGeom>
            <a:solidFill>
              <a:srgbClr val="56464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18" name="ïSliḓé">
              <a:extLst>
                <a:ext uri="{FF2B5EF4-FFF2-40B4-BE49-F238E27FC236}">
                  <a16:creationId xmlns:a16="http://schemas.microsoft.com/office/drawing/2014/main" id="{E49B8CE9-8E2B-4EE1-B98E-1D9A3AF7C412}"/>
                </a:ext>
              </a:extLst>
            </p:cNvPr>
            <p:cNvSpPr>
              <a:spLocks/>
            </p:cNvSpPr>
            <p:nvPr/>
          </p:nvSpPr>
          <p:spPr bwMode="auto">
            <a:xfrm>
              <a:off x="6461125" y="5080000"/>
              <a:ext cx="244475" cy="323850"/>
            </a:xfrm>
            <a:custGeom>
              <a:avLst/>
              <a:gdLst>
                <a:gd name="T0" fmla="*/ 785848369 w 74"/>
                <a:gd name="T1" fmla="*/ 120125218 h 98"/>
                <a:gd name="T2" fmla="*/ 796760544 w 74"/>
                <a:gd name="T3" fmla="*/ 294848902 h 98"/>
                <a:gd name="T4" fmla="*/ 807676022 w 74"/>
                <a:gd name="T5" fmla="*/ 360372349 h 98"/>
                <a:gd name="T6" fmla="*/ 294691486 w 74"/>
                <a:gd name="T7" fmla="*/ 1059270390 h 98"/>
                <a:gd name="T8" fmla="*/ 196462092 w 74"/>
                <a:gd name="T9" fmla="*/ 851784983 h 98"/>
                <a:gd name="T10" fmla="*/ 360181053 w 74"/>
                <a:gd name="T11" fmla="*/ 240247131 h 98"/>
                <a:gd name="T12" fmla="*/ 382008706 w 74"/>
                <a:gd name="T13" fmla="*/ 76441818 h 9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4" h="98">
                  <a:moveTo>
                    <a:pt x="72" y="11"/>
                  </a:moveTo>
                  <a:cubicBezTo>
                    <a:pt x="72" y="11"/>
                    <a:pt x="72" y="24"/>
                    <a:pt x="73" y="27"/>
                  </a:cubicBezTo>
                  <a:cubicBezTo>
                    <a:pt x="73" y="29"/>
                    <a:pt x="74" y="31"/>
                    <a:pt x="74" y="33"/>
                  </a:cubicBezTo>
                  <a:cubicBezTo>
                    <a:pt x="73" y="37"/>
                    <a:pt x="42" y="98"/>
                    <a:pt x="27" y="97"/>
                  </a:cubicBezTo>
                  <a:cubicBezTo>
                    <a:pt x="16" y="96"/>
                    <a:pt x="0" y="84"/>
                    <a:pt x="18" y="78"/>
                  </a:cubicBezTo>
                  <a:cubicBezTo>
                    <a:pt x="26" y="73"/>
                    <a:pt x="33" y="24"/>
                    <a:pt x="33" y="22"/>
                  </a:cubicBezTo>
                  <a:cubicBezTo>
                    <a:pt x="34" y="20"/>
                    <a:pt x="33" y="0"/>
                    <a:pt x="35" y="7"/>
                  </a:cubicBezTo>
                </a:path>
              </a:pathLst>
            </a:custGeom>
            <a:solidFill>
              <a:srgbClr val="F4CC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 name="îṥlïḑe">
              <a:extLst>
                <a:ext uri="{FF2B5EF4-FFF2-40B4-BE49-F238E27FC236}">
                  <a16:creationId xmlns:a16="http://schemas.microsoft.com/office/drawing/2014/main" id="{8FF0AD6F-E9BF-4061-9C33-008559BDB1E6}"/>
                </a:ext>
              </a:extLst>
            </p:cNvPr>
            <p:cNvSpPr/>
            <p:nvPr/>
          </p:nvSpPr>
          <p:spPr bwMode="auto">
            <a:xfrm>
              <a:off x="6406029" y="5125922"/>
              <a:ext cx="335156" cy="345941"/>
            </a:xfrm>
            <a:custGeom>
              <a:avLst/>
              <a:gdLst>
                <a:gd name="T0" fmla="*/ 101 w 102"/>
                <a:gd name="T1" fmla="*/ 33 h 105"/>
                <a:gd name="T2" fmla="*/ 90 w 102"/>
                <a:gd name="T3" fmla="*/ 63 h 105"/>
                <a:gd name="T4" fmla="*/ 86 w 102"/>
                <a:gd name="T5" fmla="*/ 105 h 105"/>
                <a:gd name="T6" fmla="*/ 80 w 102"/>
                <a:gd name="T7" fmla="*/ 105 h 105"/>
                <a:gd name="T8" fmla="*/ 78 w 102"/>
                <a:gd name="T9" fmla="*/ 64 h 105"/>
                <a:gd name="T10" fmla="*/ 78 w 102"/>
                <a:gd name="T11" fmla="*/ 64 h 105"/>
                <a:gd name="T12" fmla="*/ 71 w 102"/>
                <a:gd name="T13" fmla="*/ 85 h 105"/>
                <a:gd name="T14" fmla="*/ 45 w 102"/>
                <a:gd name="T15" fmla="*/ 99 h 105"/>
                <a:gd name="T16" fmla="*/ 6 w 102"/>
                <a:gd name="T17" fmla="*/ 70 h 105"/>
                <a:gd name="T18" fmla="*/ 35 w 102"/>
                <a:gd name="T19" fmla="*/ 64 h 105"/>
                <a:gd name="T20" fmla="*/ 29 w 102"/>
                <a:gd name="T21" fmla="*/ 73 h 105"/>
                <a:gd name="T22" fmla="*/ 49 w 102"/>
                <a:gd name="T23" fmla="*/ 67 h 105"/>
                <a:gd name="T24" fmla="*/ 91 w 102"/>
                <a:gd name="T25" fmla="*/ 15 h 105"/>
                <a:gd name="T26" fmla="*/ 101 w 102"/>
                <a:gd name="T27" fmla="*/ 3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2" h="105">
                  <a:moveTo>
                    <a:pt x="101" y="33"/>
                  </a:moveTo>
                  <a:cubicBezTo>
                    <a:pt x="100" y="41"/>
                    <a:pt x="92" y="57"/>
                    <a:pt x="90" y="63"/>
                  </a:cubicBezTo>
                  <a:cubicBezTo>
                    <a:pt x="89" y="69"/>
                    <a:pt x="86" y="105"/>
                    <a:pt x="86" y="105"/>
                  </a:cubicBezTo>
                  <a:cubicBezTo>
                    <a:pt x="80" y="105"/>
                    <a:pt x="80" y="105"/>
                    <a:pt x="80" y="105"/>
                  </a:cubicBezTo>
                  <a:cubicBezTo>
                    <a:pt x="78" y="64"/>
                    <a:pt x="78" y="64"/>
                    <a:pt x="78" y="64"/>
                  </a:cubicBezTo>
                  <a:cubicBezTo>
                    <a:pt x="78" y="64"/>
                    <a:pt x="78" y="64"/>
                    <a:pt x="78" y="64"/>
                  </a:cubicBezTo>
                  <a:cubicBezTo>
                    <a:pt x="78" y="65"/>
                    <a:pt x="73" y="78"/>
                    <a:pt x="71" y="85"/>
                  </a:cubicBezTo>
                  <a:cubicBezTo>
                    <a:pt x="69" y="92"/>
                    <a:pt x="51" y="99"/>
                    <a:pt x="45" y="99"/>
                  </a:cubicBezTo>
                  <a:cubicBezTo>
                    <a:pt x="39" y="99"/>
                    <a:pt x="12" y="80"/>
                    <a:pt x="6" y="70"/>
                  </a:cubicBezTo>
                  <a:cubicBezTo>
                    <a:pt x="0" y="59"/>
                    <a:pt x="35" y="64"/>
                    <a:pt x="35" y="64"/>
                  </a:cubicBezTo>
                  <a:cubicBezTo>
                    <a:pt x="35" y="64"/>
                    <a:pt x="25" y="69"/>
                    <a:pt x="29" y="73"/>
                  </a:cubicBezTo>
                  <a:cubicBezTo>
                    <a:pt x="33" y="78"/>
                    <a:pt x="42" y="76"/>
                    <a:pt x="49" y="67"/>
                  </a:cubicBezTo>
                  <a:cubicBezTo>
                    <a:pt x="56" y="57"/>
                    <a:pt x="69" y="0"/>
                    <a:pt x="91" y="15"/>
                  </a:cubicBezTo>
                  <a:cubicBezTo>
                    <a:pt x="91" y="15"/>
                    <a:pt x="102" y="22"/>
                    <a:pt x="101" y="33"/>
                  </a:cubicBezTo>
                  <a:close/>
                </a:path>
              </a:pathLst>
            </a:custGeom>
            <a:solidFill>
              <a:schemeClr val="bg1">
                <a:lumMod val="95000"/>
              </a:schemeClr>
            </a:solidFill>
            <a:ln>
              <a:noFill/>
            </a:ln>
          </p:spPr>
          <p:txBody>
            <a:bodyPr/>
            <a:lstStyle/>
            <a:p>
              <a:pPr eaLnBrk="1" fontAlgn="auto" hangingPunct="1">
                <a:spcBef>
                  <a:spcPts val="0"/>
                </a:spcBef>
                <a:spcAft>
                  <a:spcPts val="0"/>
                </a:spcAft>
                <a:defRPr/>
              </a:pPr>
              <a:endParaRPr lang="zh-CN" altLang="en-US">
                <a:latin typeface="+mn-lt"/>
                <a:ea typeface="+mn-ea"/>
                <a:cs typeface="+mn-cs"/>
              </a:endParaRPr>
            </a:p>
          </p:txBody>
        </p:sp>
        <p:sp>
          <p:nvSpPr>
            <p:cNvPr id="30820" name="isḻîḍê">
              <a:extLst>
                <a:ext uri="{FF2B5EF4-FFF2-40B4-BE49-F238E27FC236}">
                  <a16:creationId xmlns:a16="http://schemas.microsoft.com/office/drawing/2014/main" id="{14362225-2FBD-45EE-BCF1-F22E0C212C0D}"/>
                </a:ext>
              </a:extLst>
            </p:cNvPr>
            <p:cNvSpPr>
              <a:spLocks/>
            </p:cNvSpPr>
            <p:nvPr/>
          </p:nvSpPr>
          <p:spPr bwMode="auto">
            <a:xfrm>
              <a:off x="6553200" y="5318125"/>
              <a:ext cx="109538" cy="134938"/>
            </a:xfrm>
            <a:custGeom>
              <a:avLst/>
              <a:gdLst>
                <a:gd name="T0" fmla="*/ 363593135 w 33"/>
                <a:gd name="T1" fmla="*/ 64990748 h 41"/>
                <a:gd name="T2" fmla="*/ 363593135 w 33"/>
                <a:gd name="T3" fmla="*/ 64990748 h 41"/>
                <a:gd name="T4" fmla="*/ 286468425 w 33"/>
                <a:gd name="T5" fmla="*/ 292460014 h 41"/>
                <a:gd name="T6" fmla="*/ 0 w 33"/>
                <a:gd name="T7" fmla="*/ 444103996 h 41"/>
                <a:gd name="T8" fmla="*/ 143232553 w 33"/>
                <a:gd name="T9" fmla="*/ 249131751 h 41"/>
                <a:gd name="T10" fmla="*/ 330539213 w 33"/>
                <a:gd name="T11" fmla="*/ 10831243 h 41"/>
                <a:gd name="T12" fmla="*/ 363593135 w 33"/>
                <a:gd name="T13" fmla="*/ 64990748 h 4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 h="41">
                  <a:moveTo>
                    <a:pt x="33" y="6"/>
                  </a:moveTo>
                  <a:cubicBezTo>
                    <a:pt x="33" y="6"/>
                    <a:pt x="33" y="6"/>
                    <a:pt x="33" y="6"/>
                  </a:cubicBezTo>
                  <a:cubicBezTo>
                    <a:pt x="33" y="7"/>
                    <a:pt x="28" y="20"/>
                    <a:pt x="26" y="27"/>
                  </a:cubicBezTo>
                  <a:cubicBezTo>
                    <a:pt x="24" y="34"/>
                    <a:pt x="6" y="41"/>
                    <a:pt x="0" y="41"/>
                  </a:cubicBezTo>
                  <a:cubicBezTo>
                    <a:pt x="3" y="41"/>
                    <a:pt x="7" y="34"/>
                    <a:pt x="13" y="23"/>
                  </a:cubicBezTo>
                  <a:cubicBezTo>
                    <a:pt x="22" y="6"/>
                    <a:pt x="27" y="0"/>
                    <a:pt x="30" y="1"/>
                  </a:cubicBezTo>
                  <a:cubicBezTo>
                    <a:pt x="33" y="2"/>
                    <a:pt x="33" y="6"/>
                    <a:pt x="33" y="6"/>
                  </a:cubicBezTo>
                  <a:close/>
                </a:path>
              </a:pathLst>
            </a:custGeom>
            <a:solidFill>
              <a:srgbClr val="56464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21" name="îş1iḋê">
              <a:extLst>
                <a:ext uri="{FF2B5EF4-FFF2-40B4-BE49-F238E27FC236}">
                  <a16:creationId xmlns:a16="http://schemas.microsoft.com/office/drawing/2014/main" id="{E87DE5D0-8ADF-4490-B02B-CFA87172FF27}"/>
                </a:ext>
              </a:extLst>
            </p:cNvPr>
            <p:cNvSpPr>
              <a:spLocks/>
            </p:cNvSpPr>
            <p:nvPr/>
          </p:nvSpPr>
          <p:spPr bwMode="auto">
            <a:xfrm>
              <a:off x="6978650" y="4773613"/>
              <a:ext cx="238125" cy="152400"/>
            </a:xfrm>
            <a:custGeom>
              <a:avLst/>
              <a:gdLst>
                <a:gd name="T0" fmla="*/ 0 w 72"/>
                <a:gd name="T1" fmla="*/ 0 h 46"/>
                <a:gd name="T2" fmla="*/ 415650495 w 72"/>
                <a:gd name="T3" fmla="*/ 428075035 h 46"/>
                <a:gd name="T4" fmla="*/ 765671094 w 72"/>
                <a:gd name="T5" fmla="*/ 98785017 h 46"/>
                <a:gd name="T6" fmla="*/ 0 w 72"/>
                <a:gd name="T7" fmla="*/ 0 h 4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2" h="46">
                  <a:moveTo>
                    <a:pt x="0" y="0"/>
                  </a:moveTo>
                  <a:cubicBezTo>
                    <a:pt x="0" y="0"/>
                    <a:pt x="5" y="33"/>
                    <a:pt x="38" y="39"/>
                  </a:cubicBezTo>
                  <a:cubicBezTo>
                    <a:pt x="72" y="46"/>
                    <a:pt x="70" y="9"/>
                    <a:pt x="70" y="9"/>
                  </a:cubicBezTo>
                  <a:lnTo>
                    <a:pt x="0" y="0"/>
                  </a:lnTo>
                  <a:close/>
                </a:path>
              </a:pathLst>
            </a:custGeom>
            <a:solidFill>
              <a:srgbClr val="00A7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22" name="ïṡḷîḍè">
              <a:extLst>
                <a:ext uri="{FF2B5EF4-FFF2-40B4-BE49-F238E27FC236}">
                  <a16:creationId xmlns:a16="http://schemas.microsoft.com/office/drawing/2014/main" id="{6DE4C378-FFD3-44C6-AD4E-B034D727D455}"/>
                </a:ext>
              </a:extLst>
            </p:cNvPr>
            <p:cNvSpPr>
              <a:spLocks/>
            </p:cNvSpPr>
            <p:nvPr/>
          </p:nvSpPr>
          <p:spPr bwMode="auto">
            <a:xfrm>
              <a:off x="6718300" y="4140200"/>
              <a:ext cx="815975" cy="933450"/>
            </a:xfrm>
            <a:custGeom>
              <a:avLst/>
              <a:gdLst>
                <a:gd name="T0" fmla="*/ 2147483646 w 247"/>
                <a:gd name="T1" fmla="*/ 1925674366 h 283"/>
                <a:gd name="T2" fmla="*/ 2029891427 w 247"/>
                <a:gd name="T3" fmla="*/ 1958312132 h 283"/>
                <a:gd name="T4" fmla="*/ 873070125 w 247"/>
                <a:gd name="T5" fmla="*/ 1262024400 h 283"/>
                <a:gd name="T6" fmla="*/ 883985030 w 247"/>
                <a:gd name="T7" fmla="*/ 2067106884 h 283"/>
                <a:gd name="T8" fmla="*/ 851243620 w 247"/>
                <a:gd name="T9" fmla="*/ 2147483646 h 283"/>
                <a:gd name="T10" fmla="*/ 785764104 w 247"/>
                <a:gd name="T11" fmla="*/ 2147483646 h 283"/>
                <a:gd name="T12" fmla="*/ 360142294 w 247"/>
                <a:gd name="T13" fmla="*/ 2147483646 h 283"/>
                <a:gd name="T14" fmla="*/ 229179958 w 247"/>
                <a:gd name="T15" fmla="*/ 2147483646 h 283"/>
                <a:gd name="T16" fmla="*/ 76394421 w 247"/>
                <a:gd name="T17" fmla="*/ 1392575464 h 283"/>
                <a:gd name="T18" fmla="*/ 21826505 w 247"/>
                <a:gd name="T19" fmla="*/ 707169186 h 283"/>
                <a:gd name="T20" fmla="*/ 687543178 w 247"/>
                <a:gd name="T21" fmla="*/ 21759610 h 283"/>
                <a:gd name="T22" fmla="*/ 2147483646 w 247"/>
                <a:gd name="T23" fmla="*/ 1066191208 h 283"/>
                <a:gd name="T24" fmla="*/ 2147483646 w 247"/>
                <a:gd name="T25" fmla="*/ 1109710428 h 283"/>
                <a:gd name="T26" fmla="*/ 2147483646 w 247"/>
                <a:gd name="T27" fmla="*/ 1174985960 h 283"/>
                <a:gd name="T28" fmla="*/ 2147483646 w 247"/>
                <a:gd name="T29" fmla="*/ 1925674366 h 28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47" h="283">
                  <a:moveTo>
                    <a:pt x="214" y="177"/>
                  </a:moveTo>
                  <a:cubicBezTo>
                    <a:pt x="207" y="180"/>
                    <a:pt x="196" y="181"/>
                    <a:pt x="186" y="180"/>
                  </a:cubicBezTo>
                  <a:cubicBezTo>
                    <a:pt x="140" y="175"/>
                    <a:pt x="80" y="116"/>
                    <a:pt x="80" y="116"/>
                  </a:cubicBezTo>
                  <a:cubicBezTo>
                    <a:pt x="80" y="116"/>
                    <a:pt x="83" y="149"/>
                    <a:pt x="81" y="190"/>
                  </a:cubicBezTo>
                  <a:cubicBezTo>
                    <a:pt x="80" y="199"/>
                    <a:pt x="79" y="208"/>
                    <a:pt x="78" y="217"/>
                  </a:cubicBezTo>
                  <a:cubicBezTo>
                    <a:pt x="75" y="240"/>
                    <a:pt x="72" y="273"/>
                    <a:pt x="72" y="273"/>
                  </a:cubicBezTo>
                  <a:cubicBezTo>
                    <a:pt x="57" y="283"/>
                    <a:pt x="43" y="281"/>
                    <a:pt x="33" y="277"/>
                  </a:cubicBezTo>
                  <a:cubicBezTo>
                    <a:pt x="25" y="274"/>
                    <a:pt x="21" y="269"/>
                    <a:pt x="21" y="269"/>
                  </a:cubicBezTo>
                  <a:cubicBezTo>
                    <a:pt x="21" y="269"/>
                    <a:pt x="12" y="190"/>
                    <a:pt x="7" y="128"/>
                  </a:cubicBezTo>
                  <a:cubicBezTo>
                    <a:pt x="5" y="101"/>
                    <a:pt x="3" y="77"/>
                    <a:pt x="2" y="65"/>
                  </a:cubicBezTo>
                  <a:cubicBezTo>
                    <a:pt x="0" y="16"/>
                    <a:pt x="28" y="0"/>
                    <a:pt x="63" y="2"/>
                  </a:cubicBezTo>
                  <a:cubicBezTo>
                    <a:pt x="97" y="4"/>
                    <a:pt x="242" y="98"/>
                    <a:pt x="242" y="98"/>
                  </a:cubicBezTo>
                  <a:cubicBezTo>
                    <a:pt x="242" y="98"/>
                    <a:pt x="243" y="99"/>
                    <a:pt x="243" y="102"/>
                  </a:cubicBezTo>
                  <a:cubicBezTo>
                    <a:pt x="243" y="103"/>
                    <a:pt x="244" y="105"/>
                    <a:pt x="244" y="108"/>
                  </a:cubicBezTo>
                  <a:cubicBezTo>
                    <a:pt x="246" y="126"/>
                    <a:pt x="247" y="166"/>
                    <a:pt x="214" y="177"/>
                  </a:cubicBezTo>
                  <a:close/>
                </a:path>
              </a:pathLst>
            </a:custGeom>
            <a:solidFill>
              <a:srgbClr val="F461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23" name="íṡḷïḑê">
              <a:extLst>
                <a:ext uri="{FF2B5EF4-FFF2-40B4-BE49-F238E27FC236}">
                  <a16:creationId xmlns:a16="http://schemas.microsoft.com/office/drawing/2014/main" id="{95B0A0FB-CE02-4A9E-BDA4-D84CFEFDA337}"/>
                </a:ext>
              </a:extLst>
            </p:cNvPr>
            <p:cNvSpPr>
              <a:spLocks/>
            </p:cNvSpPr>
            <p:nvPr/>
          </p:nvSpPr>
          <p:spPr bwMode="auto">
            <a:xfrm>
              <a:off x="6932613" y="4479925"/>
              <a:ext cx="60325" cy="287338"/>
            </a:xfrm>
            <a:custGeom>
              <a:avLst/>
              <a:gdLst>
                <a:gd name="T0" fmla="*/ 179708175 w 18"/>
                <a:gd name="T1" fmla="*/ 949001451 h 87"/>
                <a:gd name="T2" fmla="*/ 112318447 w 18"/>
                <a:gd name="T3" fmla="*/ 414506533 h 87"/>
                <a:gd name="T4" fmla="*/ 0 w 18"/>
                <a:gd name="T5" fmla="*/ 0 h 87"/>
                <a:gd name="T6" fmla="*/ 168477671 w 18"/>
                <a:gd name="T7" fmla="*/ 141806257 h 87"/>
                <a:gd name="T8" fmla="*/ 179708175 w 18"/>
                <a:gd name="T9" fmla="*/ 949001451 h 8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 h="87">
                  <a:moveTo>
                    <a:pt x="16" y="87"/>
                  </a:moveTo>
                  <a:cubicBezTo>
                    <a:pt x="16" y="87"/>
                    <a:pt x="15" y="64"/>
                    <a:pt x="10" y="38"/>
                  </a:cubicBezTo>
                  <a:cubicBezTo>
                    <a:pt x="5" y="12"/>
                    <a:pt x="0" y="0"/>
                    <a:pt x="0" y="0"/>
                  </a:cubicBezTo>
                  <a:cubicBezTo>
                    <a:pt x="15" y="13"/>
                    <a:pt x="15" y="13"/>
                    <a:pt x="15" y="13"/>
                  </a:cubicBezTo>
                  <a:cubicBezTo>
                    <a:pt x="15" y="13"/>
                    <a:pt x="18" y="46"/>
                    <a:pt x="16" y="87"/>
                  </a:cubicBezTo>
                  <a:close/>
                </a:path>
              </a:pathLst>
            </a:custGeom>
            <a:solidFill>
              <a:srgbClr val="89D2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24" name="íṡlîdè">
              <a:extLst>
                <a:ext uri="{FF2B5EF4-FFF2-40B4-BE49-F238E27FC236}">
                  <a16:creationId xmlns:a16="http://schemas.microsoft.com/office/drawing/2014/main" id="{6A663602-DE0B-4772-B619-873A27EA1E02}"/>
                </a:ext>
              </a:extLst>
            </p:cNvPr>
            <p:cNvSpPr>
              <a:spLocks/>
            </p:cNvSpPr>
            <p:nvPr/>
          </p:nvSpPr>
          <p:spPr bwMode="auto">
            <a:xfrm>
              <a:off x="6473825" y="4243388"/>
              <a:ext cx="920750" cy="958850"/>
            </a:xfrm>
            <a:custGeom>
              <a:avLst/>
              <a:gdLst>
                <a:gd name="T0" fmla="*/ 2147483646 w 279"/>
                <a:gd name="T1" fmla="*/ 1519998016 h 291"/>
                <a:gd name="T2" fmla="*/ 2036652797 w 279"/>
                <a:gd name="T3" fmla="*/ 1921713331 h 291"/>
                <a:gd name="T4" fmla="*/ 860402923 w 279"/>
                <a:gd name="T5" fmla="*/ 1270285139 h 291"/>
                <a:gd name="T6" fmla="*/ 871293514 w 279"/>
                <a:gd name="T7" fmla="*/ 2073712474 h 291"/>
                <a:gd name="T8" fmla="*/ 838621740 w 279"/>
                <a:gd name="T9" fmla="*/ 2147483646 h 291"/>
                <a:gd name="T10" fmla="*/ 784165483 w 279"/>
                <a:gd name="T11" fmla="*/ 2147483646 h 291"/>
                <a:gd name="T12" fmla="*/ 217825029 w 279"/>
                <a:gd name="T13" fmla="*/ 2147483646 h 291"/>
                <a:gd name="T14" fmla="*/ 10890591 w 279"/>
                <a:gd name="T15" fmla="*/ 705713600 h 291"/>
                <a:gd name="T16" fmla="*/ 675252969 w 279"/>
                <a:gd name="T17" fmla="*/ 21714163 h 291"/>
                <a:gd name="T18" fmla="*/ 2147483646 w 279"/>
                <a:gd name="T19" fmla="*/ 575428621 h 291"/>
                <a:gd name="T20" fmla="*/ 2147483646 w 279"/>
                <a:gd name="T21" fmla="*/ 977143935 h 291"/>
                <a:gd name="T22" fmla="*/ 2147483646 w 279"/>
                <a:gd name="T23" fmla="*/ 1519998016 h 2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79" h="291">
                  <a:moveTo>
                    <a:pt x="268" y="140"/>
                  </a:moveTo>
                  <a:cubicBezTo>
                    <a:pt x="256" y="166"/>
                    <a:pt x="233" y="182"/>
                    <a:pt x="187" y="177"/>
                  </a:cubicBezTo>
                  <a:cubicBezTo>
                    <a:pt x="141" y="173"/>
                    <a:pt x="79" y="117"/>
                    <a:pt x="79" y="117"/>
                  </a:cubicBezTo>
                  <a:cubicBezTo>
                    <a:pt x="79" y="117"/>
                    <a:pt x="82" y="150"/>
                    <a:pt x="80" y="191"/>
                  </a:cubicBezTo>
                  <a:cubicBezTo>
                    <a:pt x="79" y="200"/>
                    <a:pt x="78" y="209"/>
                    <a:pt x="77" y="218"/>
                  </a:cubicBezTo>
                  <a:cubicBezTo>
                    <a:pt x="75" y="241"/>
                    <a:pt x="72" y="274"/>
                    <a:pt x="72" y="274"/>
                  </a:cubicBezTo>
                  <a:cubicBezTo>
                    <a:pt x="42" y="291"/>
                    <a:pt x="20" y="270"/>
                    <a:pt x="20" y="270"/>
                  </a:cubicBezTo>
                  <a:cubicBezTo>
                    <a:pt x="20" y="270"/>
                    <a:pt x="3" y="107"/>
                    <a:pt x="1" y="65"/>
                  </a:cubicBezTo>
                  <a:cubicBezTo>
                    <a:pt x="0" y="17"/>
                    <a:pt x="28" y="0"/>
                    <a:pt x="62" y="2"/>
                  </a:cubicBezTo>
                  <a:cubicBezTo>
                    <a:pt x="96" y="4"/>
                    <a:pt x="161" y="33"/>
                    <a:pt x="202" y="53"/>
                  </a:cubicBezTo>
                  <a:cubicBezTo>
                    <a:pt x="224" y="64"/>
                    <a:pt x="272" y="90"/>
                    <a:pt x="272" y="90"/>
                  </a:cubicBezTo>
                  <a:cubicBezTo>
                    <a:pt x="272" y="90"/>
                    <a:pt x="279" y="114"/>
                    <a:pt x="268" y="140"/>
                  </a:cubicBezTo>
                  <a:close/>
                </a:path>
              </a:pathLst>
            </a:custGeom>
            <a:solidFill>
              <a:srgbClr val="F461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25" name="îṥ1iḑê">
              <a:extLst>
                <a:ext uri="{FF2B5EF4-FFF2-40B4-BE49-F238E27FC236}">
                  <a16:creationId xmlns:a16="http://schemas.microsoft.com/office/drawing/2014/main" id="{61C1594F-E3FC-4C4A-8F63-84D8AB5667A0}"/>
                </a:ext>
              </a:extLst>
            </p:cNvPr>
            <p:cNvSpPr>
              <a:spLocks/>
            </p:cNvSpPr>
            <p:nvPr/>
          </p:nvSpPr>
          <p:spPr bwMode="auto">
            <a:xfrm>
              <a:off x="6684963" y="4586288"/>
              <a:ext cx="60325" cy="285750"/>
            </a:xfrm>
            <a:custGeom>
              <a:avLst/>
              <a:gdLst>
                <a:gd name="T0" fmla="*/ 179708175 w 18"/>
                <a:gd name="T1" fmla="*/ 938540948 h 87"/>
                <a:gd name="T2" fmla="*/ 112318447 w 18"/>
                <a:gd name="T3" fmla="*/ 399150052 h 87"/>
                <a:gd name="T4" fmla="*/ 0 w 18"/>
                <a:gd name="T5" fmla="*/ 0 h 87"/>
                <a:gd name="T6" fmla="*/ 168477671 w 18"/>
                <a:gd name="T7" fmla="*/ 140240845 h 87"/>
                <a:gd name="T8" fmla="*/ 179708175 w 18"/>
                <a:gd name="T9" fmla="*/ 938540948 h 8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 h="87">
                  <a:moveTo>
                    <a:pt x="16" y="87"/>
                  </a:moveTo>
                  <a:cubicBezTo>
                    <a:pt x="16" y="87"/>
                    <a:pt x="15" y="63"/>
                    <a:pt x="10" y="37"/>
                  </a:cubicBezTo>
                  <a:cubicBezTo>
                    <a:pt x="5" y="12"/>
                    <a:pt x="0" y="0"/>
                    <a:pt x="0" y="0"/>
                  </a:cubicBezTo>
                  <a:cubicBezTo>
                    <a:pt x="15" y="13"/>
                    <a:pt x="15" y="13"/>
                    <a:pt x="15" y="13"/>
                  </a:cubicBezTo>
                  <a:cubicBezTo>
                    <a:pt x="15" y="13"/>
                    <a:pt x="18" y="46"/>
                    <a:pt x="16" y="87"/>
                  </a:cubicBezTo>
                  <a:close/>
                </a:path>
              </a:pathLst>
            </a:custGeom>
            <a:solidFill>
              <a:srgbClr val="D845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26" name="iS1ïde">
              <a:extLst>
                <a:ext uri="{FF2B5EF4-FFF2-40B4-BE49-F238E27FC236}">
                  <a16:creationId xmlns:a16="http://schemas.microsoft.com/office/drawing/2014/main" id="{F4D871DB-732D-4D0A-8E4E-11E093C2E163}"/>
                </a:ext>
              </a:extLst>
            </p:cNvPr>
            <p:cNvSpPr>
              <a:spLocks/>
            </p:cNvSpPr>
            <p:nvPr/>
          </p:nvSpPr>
          <p:spPr bwMode="auto">
            <a:xfrm>
              <a:off x="7434263" y="4611688"/>
              <a:ext cx="188913" cy="1049338"/>
            </a:xfrm>
            <a:custGeom>
              <a:avLst/>
              <a:gdLst>
                <a:gd name="T0" fmla="*/ 604137145 w 57"/>
                <a:gd name="T1" fmla="*/ 2147483646 h 318"/>
                <a:gd name="T2" fmla="*/ 604137145 w 57"/>
                <a:gd name="T3" fmla="*/ 2147483646 h 318"/>
                <a:gd name="T4" fmla="*/ 175748747 w 57"/>
                <a:gd name="T5" fmla="*/ 0 h 318"/>
                <a:gd name="T6" fmla="*/ 0 w 57"/>
                <a:gd name="T7" fmla="*/ 21778713 h 318"/>
                <a:gd name="T8" fmla="*/ 428388399 w 57"/>
                <a:gd name="T9" fmla="*/ 2147483646 h 318"/>
                <a:gd name="T10" fmla="*/ 428388399 w 57"/>
                <a:gd name="T11" fmla="*/ 2147483646 h 318"/>
                <a:gd name="T12" fmla="*/ 538233023 w 57"/>
                <a:gd name="T13" fmla="*/ 2147483646 h 318"/>
                <a:gd name="T14" fmla="*/ 604137145 w 57"/>
                <a:gd name="T15" fmla="*/ 2147483646 h 31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7" h="318">
                  <a:moveTo>
                    <a:pt x="55" y="311"/>
                  </a:moveTo>
                  <a:cubicBezTo>
                    <a:pt x="55" y="311"/>
                    <a:pt x="55" y="311"/>
                    <a:pt x="55" y="311"/>
                  </a:cubicBezTo>
                  <a:cubicBezTo>
                    <a:pt x="16" y="0"/>
                    <a:pt x="16" y="0"/>
                    <a:pt x="16" y="0"/>
                  </a:cubicBezTo>
                  <a:cubicBezTo>
                    <a:pt x="0" y="2"/>
                    <a:pt x="0" y="2"/>
                    <a:pt x="0" y="2"/>
                  </a:cubicBezTo>
                  <a:cubicBezTo>
                    <a:pt x="39" y="313"/>
                    <a:pt x="39" y="313"/>
                    <a:pt x="39" y="313"/>
                  </a:cubicBezTo>
                  <a:cubicBezTo>
                    <a:pt x="39" y="313"/>
                    <a:pt x="39" y="313"/>
                    <a:pt x="39" y="313"/>
                  </a:cubicBezTo>
                  <a:cubicBezTo>
                    <a:pt x="39" y="313"/>
                    <a:pt x="42" y="318"/>
                    <a:pt x="49" y="317"/>
                  </a:cubicBezTo>
                  <a:cubicBezTo>
                    <a:pt x="57" y="317"/>
                    <a:pt x="55" y="311"/>
                    <a:pt x="55" y="311"/>
                  </a:cubicBezTo>
                  <a:close/>
                </a:path>
              </a:pathLst>
            </a:custGeom>
            <a:gradFill rotWithShape="0">
              <a:gsLst>
                <a:gs pos="0">
                  <a:srgbClr val="0060D2"/>
                </a:gs>
                <a:gs pos="100000">
                  <a:srgbClr val="0030F5"/>
                </a:gs>
              </a:gsLst>
              <a:lin ang="0"/>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27" name="ïšḷíḋè">
              <a:extLst>
                <a:ext uri="{FF2B5EF4-FFF2-40B4-BE49-F238E27FC236}">
                  <a16:creationId xmlns:a16="http://schemas.microsoft.com/office/drawing/2014/main" id="{AC732A03-618D-4577-9506-F1F9D3411BD4}"/>
                </a:ext>
              </a:extLst>
            </p:cNvPr>
            <p:cNvSpPr>
              <a:spLocks/>
            </p:cNvSpPr>
            <p:nvPr/>
          </p:nvSpPr>
          <p:spPr bwMode="auto">
            <a:xfrm>
              <a:off x="6430963" y="4721225"/>
              <a:ext cx="409575" cy="873125"/>
            </a:xfrm>
            <a:custGeom>
              <a:avLst/>
              <a:gdLst>
                <a:gd name="T0" fmla="*/ 1189187800 w 124"/>
                <a:gd name="T1" fmla="*/ 0 h 265"/>
                <a:gd name="T2" fmla="*/ 32729667 w 124"/>
                <a:gd name="T3" fmla="*/ 2147483646 h 265"/>
                <a:gd name="T4" fmla="*/ 54549445 w 124"/>
                <a:gd name="T5" fmla="*/ 2147483646 h 265"/>
                <a:gd name="T6" fmla="*/ 196378000 w 124"/>
                <a:gd name="T7" fmla="*/ 2147483646 h 265"/>
                <a:gd name="T8" fmla="*/ 1352836134 w 124"/>
                <a:gd name="T9" fmla="*/ 65135125 h 265"/>
                <a:gd name="T10" fmla="*/ 1189187800 w 124"/>
                <a:gd name="T11" fmla="*/ 0 h 26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4" h="265">
                  <a:moveTo>
                    <a:pt x="109" y="0"/>
                  </a:moveTo>
                  <a:cubicBezTo>
                    <a:pt x="3" y="255"/>
                    <a:pt x="3" y="255"/>
                    <a:pt x="3" y="255"/>
                  </a:cubicBezTo>
                  <a:cubicBezTo>
                    <a:pt x="3" y="255"/>
                    <a:pt x="0" y="260"/>
                    <a:pt x="5" y="262"/>
                  </a:cubicBezTo>
                  <a:cubicBezTo>
                    <a:pt x="8" y="263"/>
                    <a:pt x="15" y="265"/>
                    <a:pt x="18" y="261"/>
                  </a:cubicBezTo>
                  <a:cubicBezTo>
                    <a:pt x="124" y="6"/>
                    <a:pt x="124" y="6"/>
                    <a:pt x="124" y="6"/>
                  </a:cubicBezTo>
                  <a:lnTo>
                    <a:pt x="109" y="0"/>
                  </a:lnTo>
                  <a:close/>
                </a:path>
              </a:pathLst>
            </a:custGeom>
            <a:gradFill rotWithShape="0">
              <a:gsLst>
                <a:gs pos="0">
                  <a:srgbClr val="0060D2"/>
                </a:gs>
                <a:gs pos="100000">
                  <a:srgbClr val="0030F5"/>
                </a:gs>
              </a:gsLst>
              <a:lin ang="0"/>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28" name="ïs1ïḍè">
              <a:extLst>
                <a:ext uri="{FF2B5EF4-FFF2-40B4-BE49-F238E27FC236}">
                  <a16:creationId xmlns:a16="http://schemas.microsoft.com/office/drawing/2014/main" id="{126CEE0F-A1CC-4E34-A2D4-13E36F11D410}"/>
                </a:ext>
              </a:extLst>
            </p:cNvPr>
            <p:cNvSpPr>
              <a:spLocks/>
            </p:cNvSpPr>
            <p:nvPr/>
          </p:nvSpPr>
          <p:spPr bwMode="auto">
            <a:xfrm>
              <a:off x="6989763" y="4886325"/>
              <a:ext cx="184150" cy="1044575"/>
            </a:xfrm>
            <a:custGeom>
              <a:avLst/>
              <a:gdLst>
                <a:gd name="T0" fmla="*/ 583929785 w 56"/>
                <a:gd name="T1" fmla="*/ 2147483646 h 317"/>
                <a:gd name="T2" fmla="*/ 173015502 w 56"/>
                <a:gd name="T3" fmla="*/ 0 h 317"/>
                <a:gd name="T4" fmla="*/ 0 w 56"/>
                <a:gd name="T5" fmla="*/ 21715297 h 317"/>
                <a:gd name="T6" fmla="*/ 410914283 w 56"/>
                <a:gd name="T7" fmla="*/ 2147483646 h 317"/>
                <a:gd name="T8" fmla="*/ 519049794 w 56"/>
                <a:gd name="T9" fmla="*/ 2147483646 h 317"/>
                <a:gd name="T10" fmla="*/ 583929785 w 56"/>
                <a:gd name="T11" fmla="*/ 2147483646 h 3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6" h="317">
                  <a:moveTo>
                    <a:pt x="54" y="310"/>
                  </a:moveTo>
                  <a:cubicBezTo>
                    <a:pt x="16" y="0"/>
                    <a:pt x="16" y="0"/>
                    <a:pt x="16" y="0"/>
                  </a:cubicBezTo>
                  <a:cubicBezTo>
                    <a:pt x="0" y="2"/>
                    <a:pt x="0" y="2"/>
                    <a:pt x="0" y="2"/>
                  </a:cubicBezTo>
                  <a:cubicBezTo>
                    <a:pt x="38" y="312"/>
                    <a:pt x="38" y="312"/>
                    <a:pt x="38" y="312"/>
                  </a:cubicBezTo>
                  <a:cubicBezTo>
                    <a:pt x="38" y="312"/>
                    <a:pt x="41" y="317"/>
                    <a:pt x="48" y="317"/>
                  </a:cubicBezTo>
                  <a:cubicBezTo>
                    <a:pt x="56" y="316"/>
                    <a:pt x="54" y="310"/>
                    <a:pt x="54" y="310"/>
                  </a:cubicBezTo>
                  <a:close/>
                </a:path>
              </a:pathLst>
            </a:custGeom>
            <a:gradFill rotWithShape="0">
              <a:gsLst>
                <a:gs pos="0">
                  <a:srgbClr val="0060D2"/>
                </a:gs>
                <a:gs pos="100000">
                  <a:srgbClr val="0030F5"/>
                </a:gs>
              </a:gsLst>
              <a:lin ang="0"/>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29" name="ísļïḋe">
              <a:extLst>
                <a:ext uri="{FF2B5EF4-FFF2-40B4-BE49-F238E27FC236}">
                  <a16:creationId xmlns:a16="http://schemas.microsoft.com/office/drawing/2014/main" id="{A7A554CC-94B1-47FF-A01D-55072EE5C544}"/>
                </a:ext>
              </a:extLst>
            </p:cNvPr>
            <p:cNvSpPr>
              <a:spLocks noChangeArrowheads="1"/>
            </p:cNvSpPr>
            <p:nvPr/>
          </p:nvSpPr>
          <p:spPr bwMode="auto">
            <a:xfrm>
              <a:off x="4776788" y="2881313"/>
              <a:ext cx="2641600" cy="1533525"/>
            </a:xfrm>
            <a:prstGeom prst="ellipse">
              <a:avLst/>
            </a:prstGeom>
            <a:gradFill rotWithShape="0">
              <a:gsLst>
                <a:gs pos="0">
                  <a:srgbClr val="0060D2"/>
                </a:gs>
                <a:gs pos="100000">
                  <a:srgbClr val="0030F5"/>
                </a:gs>
              </a:gsLst>
              <a:lin ang="0"/>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等线" panose="02010600030101010101" pitchFamily="2" charset="-122"/>
                  <a:ea typeface="思源黑体 CN Regular" panose="020B0500000000000000"/>
                  <a:cs typeface="思源黑体 CN Regular" panose="020B0500000000000000"/>
                </a:defRPr>
              </a:lvl1pPr>
              <a:lvl2pPr marL="742950" indent="-285750">
                <a:defRPr>
                  <a:solidFill>
                    <a:schemeClr val="tx1"/>
                  </a:solidFill>
                  <a:latin typeface="等线" panose="02010600030101010101" pitchFamily="2" charset="-122"/>
                  <a:ea typeface="思源黑体 CN Regular" panose="020B0500000000000000"/>
                  <a:cs typeface="思源黑体 CN Regular" panose="020B0500000000000000"/>
                </a:defRPr>
              </a:lvl2pPr>
              <a:lvl3pPr marL="1143000" indent="-228600">
                <a:defRPr>
                  <a:solidFill>
                    <a:schemeClr val="tx1"/>
                  </a:solidFill>
                  <a:latin typeface="等线" panose="02010600030101010101" pitchFamily="2" charset="-122"/>
                  <a:ea typeface="思源黑体 CN Regular" panose="020B0500000000000000"/>
                  <a:cs typeface="思源黑体 CN Regular" panose="020B0500000000000000"/>
                </a:defRPr>
              </a:lvl3pPr>
              <a:lvl4pPr marL="1600200" indent="-228600">
                <a:defRPr>
                  <a:solidFill>
                    <a:schemeClr val="tx1"/>
                  </a:solidFill>
                  <a:latin typeface="等线" panose="02010600030101010101" pitchFamily="2" charset="-122"/>
                  <a:ea typeface="思源黑体 CN Regular" panose="020B0500000000000000"/>
                  <a:cs typeface="思源黑体 CN Regular" panose="020B0500000000000000"/>
                </a:defRPr>
              </a:lvl4pPr>
              <a:lvl5pPr marL="2057400" indent="-228600">
                <a:defRPr>
                  <a:solidFill>
                    <a:schemeClr val="tx1"/>
                  </a:solidFill>
                  <a:latin typeface="等线" panose="02010600030101010101" pitchFamily="2" charset="-122"/>
                  <a:ea typeface="思源黑体 CN Regular" panose="020B0500000000000000"/>
                  <a:cs typeface="思源黑体 CN Regular" panose="020B0500000000000000"/>
                </a:defRPr>
              </a:lvl5pPr>
              <a:lvl6pPr marL="25146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6pPr>
              <a:lvl7pPr marL="29718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7pPr>
              <a:lvl8pPr marL="34290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8pPr>
              <a:lvl9pPr marL="38862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9pPr>
            </a:lstStyle>
            <a:p>
              <a:pPr eaLnBrk="1" hangingPunct="1"/>
              <a:endParaRPr lang="zh-CN" altLang="en-US"/>
            </a:p>
          </p:txBody>
        </p:sp>
        <p:sp>
          <p:nvSpPr>
            <p:cNvPr id="30830" name="ïşḻïḍé">
              <a:extLst>
                <a:ext uri="{FF2B5EF4-FFF2-40B4-BE49-F238E27FC236}">
                  <a16:creationId xmlns:a16="http://schemas.microsoft.com/office/drawing/2014/main" id="{7627B7CB-C1DF-4F31-AF14-0F10AB939F7A}"/>
                </a:ext>
              </a:extLst>
            </p:cNvPr>
            <p:cNvSpPr>
              <a:spLocks noChangeArrowheads="1"/>
            </p:cNvSpPr>
            <p:nvPr/>
          </p:nvSpPr>
          <p:spPr bwMode="auto">
            <a:xfrm>
              <a:off x="4776788" y="2805113"/>
              <a:ext cx="2641600" cy="1533525"/>
            </a:xfrm>
            <a:prstGeom prst="ellipse">
              <a:avLst/>
            </a:prstGeom>
            <a:solidFill>
              <a:srgbClr val="8FC3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等线" panose="02010600030101010101" pitchFamily="2" charset="-122"/>
                  <a:ea typeface="思源黑体 CN Regular" panose="020B0500000000000000"/>
                  <a:cs typeface="思源黑体 CN Regular" panose="020B0500000000000000"/>
                </a:defRPr>
              </a:lvl1pPr>
              <a:lvl2pPr marL="742950" indent="-285750">
                <a:defRPr>
                  <a:solidFill>
                    <a:schemeClr val="tx1"/>
                  </a:solidFill>
                  <a:latin typeface="等线" panose="02010600030101010101" pitchFamily="2" charset="-122"/>
                  <a:ea typeface="思源黑体 CN Regular" panose="020B0500000000000000"/>
                  <a:cs typeface="思源黑体 CN Regular" panose="020B0500000000000000"/>
                </a:defRPr>
              </a:lvl2pPr>
              <a:lvl3pPr marL="1143000" indent="-228600">
                <a:defRPr>
                  <a:solidFill>
                    <a:schemeClr val="tx1"/>
                  </a:solidFill>
                  <a:latin typeface="等线" panose="02010600030101010101" pitchFamily="2" charset="-122"/>
                  <a:ea typeface="思源黑体 CN Regular" panose="020B0500000000000000"/>
                  <a:cs typeface="思源黑体 CN Regular" panose="020B0500000000000000"/>
                </a:defRPr>
              </a:lvl3pPr>
              <a:lvl4pPr marL="1600200" indent="-228600">
                <a:defRPr>
                  <a:solidFill>
                    <a:schemeClr val="tx1"/>
                  </a:solidFill>
                  <a:latin typeface="等线" panose="02010600030101010101" pitchFamily="2" charset="-122"/>
                  <a:ea typeface="思源黑体 CN Regular" panose="020B0500000000000000"/>
                  <a:cs typeface="思源黑体 CN Regular" panose="020B0500000000000000"/>
                </a:defRPr>
              </a:lvl4pPr>
              <a:lvl5pPr marL="2057400" indent="-228600">
                <a:defRPr>
                  <a:solidFill>
                    <a:schemeClr val="tx1"/>
                  </a:solidFill>
                  <a:latin typeface="等线" panose="02010600030101010101" pitchFamily="2" charset="-122"/>
                  <a:ea typeface="思源黑体 CN Regular" panose="020B0500000000000000"/>
                  <a:cs typeface="思源黑体 CN Regular" panose="020B0500000000000000"/>
                </a:defRPr>
              </a:lvl5pPr>
              <a:lvl6pPr marL="25146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6pPr>
              <a:lvl7pPr marL="29718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7pPr>
              <a:lvl8pPr marL="34290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8pPr>
              <a:lvl9pPr marL="38862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9pPr>
            </a:lstStyle>
            <a:p>
              <a:pPr eaLnBrk="1" hangingPunct="1"/>
              <a:endParaRPr lang="zh-CN" altLang="en-US"/>
            </a:p>
          </p:txBody>
        </p:sp>
        <p:sp>
          <p:nvSpPr>
            <p:cNvPr id="30831" name="îṣḷïḍè">
              <a:extLst>
                <a:ext uri="{FF2B5EF4-FFF2-40B4-BE49-F238E27FC236}">
                  <a16:creationId xmlns:a16="http://schemas.microsoft.com/office/drawing/2014/main" id="{6AED1EEB-F639-4A5F-B6AD-3346BEE8AF84}"/>
                </a:ext>
              </a:extLst>
            </p:cNvPr>
            <p:cNvSpPr>
              <a:spLocks/>
            </p:cNvSpPr>
            <p:nvPr/>
          </p:nvSpPr>
          <p:spPr bwMode="auto">
            <a:xfrm>
              <a:off x="6440488" y="2987675"/>
              <a:ext cx="852488" cy="511175"/>
            </a:xfrm>
            <a:custGeom>
              <a:avLst/>
              <a:gdLst>
                <a:gd name="T0" fmla="*/ 0 w 258"/>
                <a:gd name="T1" fmla="*/ 565560722 h 155"/>
                <a:gd name="T2" fmla="*/ 32754704 w 258"/>
                <a:gd name="T3" fmla="*/ 576437207 h 155"/>
                <a:gd name="T4" fmla="*/ 1080865570 w 258"/>
                <a:gd name="T5" fmla="*/ 10876485 h 155"/>
                <a:gd name="T6" fmla="*/ 1146374977 w 258"/>
                <a:gd name="T7" fmla="*/ 10876485 h 155"/>
                <a:gd name="T8" fmla="*/ 2147483646 w 258"/>
                <a:gd name="T9" fmla="*/ 1011483409 h 155"/>
                <a:gd name="T10" fmla="*/ 2147483646 w 258"/>
                <a:gd name="T11" fmla="*/ 1011483409 h 155"/>
                <a:gd name="T12" fmla="*/ 2147483646 w 258"/>
                <a:gd name="T13" fmla="*/ 1000606924 h 155"/>
                <a:gd name="T14" fmla="*/ 2147483646 w 258"/>
                <a:gd name="T15" fmla="*/ 1011483409 h 155"/>
                <a:gd name="T16" fmla="*/ 2147483646 w 258"/>
                <a:gd name="T17" fmla="*/ 1065865833 h 155"/>
                <a:gd name="T18" fmla="*/ 2147483646 w 258"/>
                <a:gd name="T19" fmla="*/ 1065865833 h 155"/>
                <a:gd name="T20" fmla="*/ 2147483646 w 258"/>
                <a:gd name="T21" fmla="*/ 1098491990 h 155"/>
                <a:gd name="T22" fmla="*/ 1725019381 w 258"/>
                <a:gd name="T23" fmla="*/ 1674929197 h 155"/>
                <a:gd name="T24" fmla="*/ 1659513278 w 258"/>
                <a:gd name="T25" fmla="*/ 1674929197 h 155"/>
                <a:gd name="T26" fmla="*/ 10917133 w 258"/>
                <a:gd name="T27" fmla="*/ 652569303 h 155"/>
                <a:gd name="T28" fmla="*/ 0 w 258"/>
                <a:gd name="T29" fmla="*/ 619939848 h 155"/>
                <a:gd name="T30" fmla="*/ 0 w 258"/>
                <a:gd name="T31" fmla="*/ 619939848 h 155"/>
                <a:gd name="T32" fmla="*/ 0 w 258"/>
                <a:gd name="T33" fmla="*/ 565560722 h 1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58" h="155">
                  <a:moveTo>
                    <a:pt x="0" y="52"/>
                  </a:moveTo>
                  <a:cubicBezTo>
                    <a:pt x="3" y="53"/>
                    <a:pt x="3" y="53"/>
                    <a:pt x="3" y="53"/>
                  </a:cubicBezTo>
                  <a:cubicBezTo>
                    <a:pt x="99" y="1"/>
                    <a:pt x="99" y="1"/>
                    <a:pt x="99" y="1"/>
                  </a:cubicBezTo>
                  <a:cubicBezTo>
                    <a:pt x="101" y="0"/>
                    <a:pt x="103" y="0"/>
                    <a:pt x="105" y="1"/>
                  </a:cubicBezTo>
                  <a:cubicBezTo>
                    <a:pt x="252" y="93"/>
                    <a:pt x="252" y="93"/>
                    <a:pt x="252" y="93"/>
                  </a:cubicBezTo>
                  <a:cubicBezTo>
                    <a:pt x="252" y="93"/>
                    <a:pt x="252" y="93"/>
                    <a:pt x="252" y="93"/>
                  </a:cubicBezTo>
                  <a:cubicBezTo>
                    <a:pt x="255" y="92"/>
                    <a:pt x="255" y="92"/>
                    <a:pt x="255" y="92"/>
                  </a:cubicBezTo>
                  <a:cubicBezTo>
                    <a:pt x="258" y="93"/>
                    <a:pt x="258" y="93"/>
                    <a:pt x="258" y="93"/>
                  </a:cubicBezTo>
                  <a:cubicBezTo>
                    <a:pt x="258" y="98"/>
                    <a:pt x="258" y="98"/>
                    <a:pt x="258" y="98"/>
                  </a:cubicBezTo>
                  <a:cubicBezTo>
                    <a:pt x="258" y="98"/>
                    <a:pt x="258" y="98"/>
                    <a:pt x="258" y="98"/>
                  </a:cubicBezTo>
                  <a:cubicBezTo>
                    <a:pt x="258" y="99"/>
                    <a:pt x="257" y="100"/>
                    <a:pt x="257" y="101"/>
                  </a:cubicBezTo>
                  <a:cubicBezTo>
                    <a:pt x="158" y="154"/>
                    <a:pt x="158" y="154"/>
                    <a:pt x="158" y="154"/>
                  </a:cubicBezTo>
                  <a:cubicBezTo>
                    <a:pt x="156" y="155"/>
                    <a:pt x="154" y="155"/>
                    <a:pt x="152" y="154"/>
                  </a:cubicBezTo>
                  <a:cubicBezTo>
                    <a:pt x="1" y="60"/>
                    <a:pt x="1" y="60"/>
                    <a:pt x="1" y="60"/>
                  </a:cubicBezTo>
                  <a:cubicBezTo>
                    <a:pt x="0" y="59"/>
                    <a:pt x="0" y="58"/>
                    <a:pt x="0" y="57"/>
                  </a:cubicBezTo>
                  <a:cubicBezTo>
                    <a:pt x="0" y="57"/>
                    <a:pt x="0" y="57"/>
                    <a:pt x="0" y="57"/>
                  </a:cubicBezTo>
                  <a:lnTo>
                    <a:pt x="0" y="52"/>
                  </a:lnTo>
                  <a:close/>
                </a:path>
              </a:pathLst>
            </a:custGeom>
            <a:solidFill>
              <a:srgbClr val="0087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32" name="iŝlïďé">
              <a:extLst>
                <a:ext uri="{FF2B5EF4-FFF2-40B4-BE49-F238E27FC236}">
                  <a16:creationId xmlns:a16="http://schemas.microsoft.com/office/drawing/2014/main" id="{DBB66200-0359-4766-A826-DD4CFDB9943A}"/>
                </a:ext>
              </a:extLst>
            </p:cNvPr>
            <p:cNvSpPr>
              <a:spLocks/>
            </p:cNvSpPr>
            <p:nvPr/>
          </p:nvSpPr>
          <p:spPr bwMode="auto">
            <a:xfrm>
              <a:off x="6437313" y="2967038"/>
              <a:ext cx="855663" cy="511175"/>
            </a:xfrm>
            <a:custGeom>
              <a:avLst/>
              <a:gdLst>
                <a:gd name="T0" fmla="*/ 21827666 w 259"/>
                <a:gd name="T1" fmla="*/ 652569303 h 155"/>
                <a:gd name="T2" fmla="*/ 1669927108 w 259"/>
                <a:gd name="T3" fmla="*/ 1674929197 h 155"/>
                <a:gd name="T4" fmla="*/ 1735413409 w 259"/>
                <a:gd name="T5" fmla="*/ 1674929197 h 155"/>
                <a:gd name="T6" fmla="*/ 2147483646 w 259"/>
                <a:gd name="T7" fmla="*/ 1098491990 h 155"/>
                <a:gd name="T8" fmla="*/ 2147483646 w 259"/>
                <a:gd name="T9" fmla="*/ 1044112863 h 155"/>
                <a:gd name="T10" fmla="*/ 1156942273 w 259"/>
                <a:gd name="T11" fmla="*/ 10876485 h 155"/>
                <a:gd name="T12" fmla="*/ 1091455972 w 259"/>
                <a:gd name="T13" fmla="*/ 10876485 h 155"/>
                <a:gd name="T14" fmla="*/ 21827666 w 259"/>
                <a:gd name="T15" fmla="*/ 587313692 h 155"/>
                <a:gd name="T16" fmla="*/ 21827666 w 259"/>
                <a:gd name="T17" fmla="*/ 652569303 h 1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59" h="155">
                  <a:moveTo>
                    <a:pt x="2" y="60"/>
                  </a:moveTo>
                  <a:cubicBezTo>
                    <a:pt x="153" y="154"/>
                    <a:pt x="153" y="154"/>
                    <a:pt x="153" y="154"/>
                  </a:cubicBezTo>
                  <a:cubicBezTo>
                    <a:pt x="155" y="155"/>
                    <a:pt x="157" y="155"/>
                    <a:pt x="159" y="154"/>
                  </a:cubicBezTo>
                  <a:cubicBezTo>
                    <a:pt x="258" y="101"/>
                    <a:pt x="258" y="101"/>
                    <a:pt x="258" y="101"/>
                  </a:cubicBezTo>
                  <a:cubicBezTo>
                    <a:pt x="259" y="100"/>
                    <a:pt x="259" y="97"/>
                    <a:pt x="257" y="96"/>
                  </a:cubicBezTo>
                  <a:cubicBezTo>
                    <a:pt x="106" y="1"/>
                    <a:pt x="106" y="1"/>
                    <a:pt x="106" y="1"/>
                  </a:cubicBezTo>
                  <a:cubicBezTo>
                    <a:pt x="104" y="0"/>
                    <a:pt x="102" y="0"/>
                    <a:pt x="100" y="1"/>
                  </a:cubicBezTo>
                  <a:cubicBezTo>
                    <a:pt x="2" y="54"/>
                    <a:pt x="2" y="54"/>
                    <a:pt x="2" y="54"/>
                  </a:cubicBezTo>
                  <a:cubicBezTo>
                    <a:pt x="0" y="56"/>
                    <a:pt x="0" y="59"/>
                    <a:pt x="2" y="60"/>
                  </a:cubicBezTo>
                  <a:close/>
                </a:path>
              </a:pathLst>
            </a:custGeom>
            <a:gradFill rotWithShape="0">
              <a:gsLst>
                <a:gs pos="0">
                  <a:srgbClr val="0067D5"/>
                </a:gs>
                <a:gs pos="100000">
                  <a:srgbClr val="00C3FC"/>
                </a:gs>
              </a:gsLst>
              <a:lin ang="0"/>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33" name="iş1ïḓê">
              <a:extLst>
                <a:ext uri="{FF2B5EF4-FFF2-40B4-BE49-F238E27FC236}">
                  <a16:creationId xmlns:a16="http://schemas.microsoft.com/office/drawing/2014/main" id="{FB7ACADD-833E-456E-8951-ECEFE90DF8ED}"/>
                </a:ext>
              </a:extLst>
            </p:cNvPr>
            <p:cNvSpPr>
              <a:spLocks/>
            </p:cNvSpPr>
            <p:nvPr/>
          </p:nvSpPr>
          <p:spPr bwMode="auto">
            <a:xfrm>
              <a:off x="6299200" y="2755900"/>
              <a:ext cx="676275" cy="725488"/>
            </a:xfrm>
            <a:custGeom>
              <a:avLst/>
              <a:gdLst>
                <a:gd name="T0" fmla="*/ 0 w 205"/>
                <a:gd name="T1" fmla="*/ 43499601 h 220"/>
                <a:gd name="T2" fmla="*/ 65295176 w 205"/>
                <a:gd name="T3" fmla="*/ 10875725 h 220"/>
                <a:gd name="T4" fmla="*/ 65295176 w 205"/>
                <a:gd name="T5" fmla="*/ 10875725 h 220"/>
                <a:gd name="T6" fmla="*/ 97944413 w 205"/>
                <a:gd name="T7" fmla="*/ 10875725 h 220"/>
                <a:gd name="T8" fmla="*/ 1730356802 w 205"/>
                <a:gd name="T9" fmla="*/ 1022215890 h 220"/>
                <a:gd name="T10" fmla="*/ 1773889118 w 205"/>
                <a:gd name="T11" fmla="*/ 1065715491 h 220"/>
                <a:gd name="T12" fmla="*/ 2147483646 w 205"/>
                <a:gd name="T13" fmla="*/ 2147483646 h 220"/>
                <a:gd name="T14" fmla="*/ 2147483646 w 205"/>
                <a:gd name="T15" fmla="*/ 2147483646 h 220"/>
                <a:gd name="T16" fmla="*/ 2147483646 w 205"/>
                <a:gd name="T17" fmla="*/ 2147483646 h 220"/>
                <a:gd name="T18" fmla="*/ 2147483646 w 205"/>
                <a:gd name="T19" fmla="*/ 2147483646 h 220"/>
                <a:gd name="T20" fmla="*/ 2147483646 w 205"/>
                <a:gd name="T21" fmla="*/ 2147483646 h 220"/>
                <a:gd name="T22" fmla="*/ 2147483646 w 205"/>
                <a:gd name="T23" fmla="*/ 2147483646 h 220"/>
                <a:gd name="T24" fmla="*/ 2122137754 w 205"/>
                <a:gd name="T25" fmla="*/ 2147483646 h 220"/>
                <a:gd name="T26" fmla="*/ 2147483646 w 205"/>
                <a:gd name="T27" fmla="*/ 2147483646 h 220"/>
                <a:gd name="T28" fmla="*/ 555020542 w 205"/>
                <a:gd name="T29" fmla="*/ 1337582226 h 220"/>
                <a:gd name="T30" fmla="*/ 500608445 w 205"/>
                <a:gd name="T31" fmla="*/ 1272334473 h 220"/>
                <a:gd name="T32" fmla="*/ 76178255 w 205"/>
                <a:gd name="T33" fmla="*/ 108747354 h 220"/>
                <a:gd name="T34" fmla="*/ 32649237 w 205"/>
                <a:gd name="T35" fmla="*/ 86995904 h 220"/>
                <a:gd name="T36" fmla="*/ 0 w 205"/>
                <a:gd name="T37" fmla="*/ 43499601 h 22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05" h="220">
                  <a:moveTo>
                    <a:pt x="0" y="4"/>
                  </a:moveTo>
                  <a:cubicBezTo>
                    <a:pt x="6" y="1"/>
                    <a:pt x="6" y="1"/>
                    <a:pt x="6" y="1"/>
                  </a:cubicBezTo>
                  <a:cubicBezTo>
                    <a:pt x="6" y="1"/>
                    <a:pt x="6" y="1"/>
                    <a:pt x="6" y="1"/>
                  </a:cubicBezTo>
                  <a:cubicBezTo>
                    <a:pt x="7" y="1"/>
                    <a:pt x="8" y="0"/>
                    <a:pt x="9" y="1"/>
                  </a:cubicBezTo>
                  <a:cubicBezTo>
                    <a:pt x="159" y="94"/>
                    <a:pt x="159" y="94"/>
                    <a:pt x="159" y="94"/>
                  </a:cubicBezTo>
                  <a:cubicBezTo>
                    <a:pt x="161" y="95"/>
                    <a:pt x="162" y="97"/>
                    <a:pt x="163" y="98"/>
                  </a:cubicBezTo>
                  <a:cubicBezTo>
                    <a:pt x="205" y="214"/>
                    <a:pt x="205" y="214"/>
                    <a:pt x="205" y="214"/>
                  </a:cubicBezTo>
                  <a:cubicBezTo>
                    <a:pt x="205" y="215"/>
                    <a:pt x="205" y="216"/>
                    <a:pt x="204" y="216"/>
                  </a:cubicBezTo>
                  <a:cubicBezTo>
                    <a:pt x="204" y="216"/>
                    <a:pt x="204" y="216"/>
                    <a:pt x="204" y="216"/>
                  </a:cubicBezTo>
                  <a:cubicBezTo>
                    <a:pt x="204" y="216"/>
                    <a:pt x="204" y="216"/>
                    <a:pt x="204" y="216"/>
                  </a:cubicBezTo>
                  <a:cubicBezTo>
                    <a:pt x="204" y="217"/>
                    <a:pt x="204" y="217"/>
                    <a:pt x="204" y="217"/>
                  </a:cubicBezTo>
                  <a:cubicBezTo>
                    <a:pt x="199" y="220"/>
                    <a:pt x="199" y="220"/>
                    <a:pt x="199" y="220"/>
                  </a:cubicBezTo>
                  <a:cubicBezTo>
                    <a:pt x="195" y="217"/>
                    <a:pt x="195" y="217"/>
                    <a:pt x="195" y="217"/>
                  </a:cubicBezTo>
                  <a:cubicBezTo>
                    <a:pt x="198" y="214"/>
                    <a:pt x="198" y="214"/>
                    <a:pt x="198" y="214"/>
                  </a:cubicBezTo>
                  <a:cubicBezTo>
                    <a:pt x="51" y="123"/>
                    <a:pt x="51" y="123"/>
                    <a:pt x="51" y="123"/>
                  </a:cubicBezTo>
                  <a:cubicBezTo>
                    <a:pt x="49" y="122"/>
                    <a:pt x="47" y="120"/>
                    <a:pt x="46" y="117"/>
                  </a:cubicBezTo>
                  <a:cubicBezTo>
                    <a:pt x="7" y="10"/>
                    <a:pt x="7" y="10"/>
                    <a:pt x="7" y="10"/>
                  </a:cubicBezTo>
                  <a:cubicBezTo>
                    <a:pt x="6" y="9"/>
                    <a:pt x="3" y="8"/>
                    <a:pt x="3" y="8"/>
                  </a:cubicBezTo>
                  <a:cubicBezTo>
                    <a:pt x="3" y="8"/>
                    <a:pt x="0" y="4"/>
                    <a:pt x="0" y="4"/>
                  </a:cubicBezTo>
                  <a:close/>
                </a:path>
              </a:pathLst>
            </a:custGeom>
            <a:solidFill>
              <a:srgbClr val="00B2F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34" name="íṧ1ïďè">
              <a:extLst>
                <a:ext uri="{FF2B5EF4-FFF2-40B4-BE49-F238E27FC236}">
                  <a16:creationId xmlns:a16="http://schemas.microsoft.com/office/drawing/2014/main" id="{168B9C61-63F9-4EC2-A5FB-995EA328D78C}"/>
                </a:ext>
              </a:extLst>
            </p:cNvPr>
            <p:cNvSpPr>
              <a:spLocks/>
            </p:cNvSpPr>
            <p:nvPr/>
          </p:nvSpPr>
          <p:spPr bwMode="auto">
            <a:xfrm>
              <a:off x="6292850" y="2767013"/>
              <a:ext cx="666750" cy="717550"/>
            </a:xfrm>
            <a:custGeom>
              <a:avLst/>
              <a:gdLst>
                <a:gd name="T0" fmla="*/ 1732289116 w 202"/>
                <a:gd name="T1" fmla="*/ 1072572674 h 218"/>
                <a:gd name="T2" fmla="*/ 2147483646 w 202"/>
                <a:gd name="T3" fmla="*/ 2147483646 h 218"/>
                <a:gd name="T4" fmla="*/ 2147483646 w 202"/>
                <a:gd name="T5" fmla="*/ 2147483646 h 218"/>
                <a:gd name="T6" fmla="*/ 512060699 w 202"/>
                <a:gd name="T7" fmla="*/ 1332589095 h 218"/>
                <a:gd name="T8" fmla="*/ 457585244 w 202"/>
                <a:gd name="T9" fmla="*/ 1278420653 h 218"/>
                <a:gd name="T10" fmla="*/ 10895751 w 202"/>
                <a:gd name="T11" fmla="*/ 43336070 h 218"/>
                <a:gd name="T12" fmla="*/ 54475455 w 202"/>
                <a:gd name="T13" fmla="*/ 10835663 h 218"/>
                <a:gd name="T14" fmla="*/ 1699605163 w 202"/>
                <a:gd name="T15" fmla="*/ 1018400941 h 218"/>
                <a:gd name="T16" fmla="*/ 1732289116 w 202"/>
                <a:gd name="T17" fmla="*/ 1072572674 h 2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02" h="218">
                  <a:moveTo>
                    <a:pt x="159" y="99"/>
                  </a:moveTo>
                  <a:cubicBezTo>
                    <a:pt x="201" y="215"/>
                    <a:pt x="201" y="215"/>
                    <a:pt x="201" y="215"/>
                  </a:cubicBezTo>
                  <a:cubicBezTo>
                    <a:pt x="202" y="216"/>
                    <a:pt x="200" y="218"/>
                    <a:pt x="198" y="217"/>
                  </a:cubicBezTo>
                  <a:cubicBezTo>
                    <a:pt x="47" y="123"/>
                    <a:pt x="47" y="123"/>
                    <a:pt x="47" y="123"/>
                  </a:cubicBezTo>
                  <a:cubicBezTo>
                    <a:pt x="45" y="122"/>
                    <a:pt x="43" y="120"/>
                    <a:pt x="42" y="118"/>
                  </a:cubicBezTo>
                  <a:cubicBezTo>
                    <a:pt x="1" y="4"/>
                    <a:pt x="1" y="4"/>
                    <a:pt x="1" y="4"/>
                  </a:cubicBezTo>
                  <a:cubicBezTo>
                    <a:pt x="0" y="2"/>
                    <a:pt x="3" y="0"/>
                    <a:pt x="5" y="1"/>
                  </a:cubicBezTo>
                  <a:cubicBezTo>
                    <a:pt x="156" y="94"/>
                    <a:pt x="156" y="94"/>
                    <a:pt x="156" y="94"/>
                  </a:cubicBezTo>
                  <a:cubicBezTo>
                    <a:pt x="157" y="95"/>
                    <a:pt x="158" y="97"/>
                    <a:pt x="159" y="99"/>
                  </a:cubicBezTo>
                  <a:close/>
                </a:path>
              </a:pathLst>
            </a:custGeom>
            <a:gradFill rotWithShape="0">
              <a:gsLst>
                <a:gs pos="0">
                  <a:srgbClr val="0067D5"/>
                </a:gs>
                <a:gs pos="100000">
                  <a:srgbClr val="00C3FC"/>
                </a:gs>
              </a:gsLst>
              <a:lin ang="0"/>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35" name="í$ḷiďe">
              <a:extLst>
                <a:ext uri="{FF2B5EF4-FFF2-40B4-BE49-F238E27FC236}">
                  <a16:creationId xmlns:a16="http://schemas.microsoft.com/office/drawing/2014/main" id="{E4501E18-977B-414D-A010-5FC23F9A746E}"/>
                </a:ext>
              </a:extLst>
            </p:cNvPr>
            <p:cNvSpPr>
              <a:spLocks/>
            </p:cNvSpPr>
            <p:nvPr/>
          </p:nvSpPr>
          <p:spPr bwMode="auto">
            <a:xfrm>
              <a:off x="6837363" y="2930525"/>
              <a:ext cx="309563" cy="201613"/>
            </a:xfrm>
            <a:custGeom>
              <a:avLst/>
              <a:gdLst>
                <a:gd name="T0" fmla="*/ 1019460117 w 94"/>
                <a:gd name="T1" fmla="*/ 338640432 h 61"/>
                <a:gd name="T2" fmla="*/ 683254939 w 94"/>
                <a:gd name="T3" fmla="*/ 458805085 h 61"/>
                <a:gd name="T4" fmla="*/ 65070801 w 94"/>
                <a:gd name="T5" fmla="*/ 666357406 h 61"/>
                <a:gd name="T6" fmla="*/ 0 w 94"/>
                <a:gd name="T7" fmla="*/ 491575461 h 61"/>
                <a:gd name="T8" fmla="*/ 585647091 w 94"/>
                <a:gd name="T9" fmla="*/ 120161348 h 61"/>
                <a:gd name="T10" fmla="*/ 770018203 w 94"/>
                <a:gd name="T11" fmla="*/ 0 h 61"/>
                <a:gd name="T12" fmla="*/ 1019460117 w 94"/>
                <a:gd name="T13" fmla="*/ 338640432 h 6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4" h="61">
                  <a:moveTo>
                    <a:pt x="94" y="31"/>
                  </a:moveTo>
                  <a:cubicBezTo>
                    <a:pt x="84" y="35"/>
                    <a:pt x="73" y="39"/>
                    <a:pt x="63" y="42"/>
                  </a:cubicBezTo>
                  <a:cubicBezTo>
                    <a:pt x="27" y="53"/>
                    <a:pt x="6" y="61"/>
                    <a:pt x="6" y="61"/>
                  </a:cubicBezTo>
                  <a:cubicBezTo>
                    <a:pt x="0" y="45"/>
                    <a:pt x="0" y="45"/>
                    <a:pt x="0" y="45"/>
                  </a:cubicBezTo>
                  <a:cubicBezTo>
                    <a:pt x="0" y="45"/>
                    <a:pt x="38" y="22"/>
                    <a:pt x="54" y="11"/>
                  </a:cubicBezTo>
                  <a:cubicBezTo>
                    <a:pt x="59" y="8"/>
                    <a:pt x="65" y="4"/>
                    <a:pt x="71" y="0"/>
                  </a:cubicBezTo>
                  <a:lnTo>
                    <a:pt x="94" y="31"/>
                  </a:lnTo>
                  <a:close/>
                </a:path>
              </a:pathLst>
            </a:custGeom>
            <a:solidFill>
              <a:srgbClr val="FFD1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36" name="i$ľiḓé">
              <a:extLst>
                <a:ext uri="{FF2B5EF4-FFF2-40B4-BE49-F238E27FC236}">
                  <a16:creationId xmlns:a16="http://schemas.microsoft.com/office/drawing/2014/main" id="{9596A86A-3617-4FB7-BC1C-2BBAD4C92805}"/>
                </a:ext>
              </a:extLst>
            </p:cNvPr>
            <p:cNvSpPr>
              <a:spLocks/>
            </p:cNvSpPr>
            <p:nvPr/>
          </p:nvSpPr>
          <p:spPr bwMode="auto">
            <a:xfrm>
              <a:off x="7137400" y="3162300"/>
              <a:ext cx="168275" cy="125413"/>
            </a:xfrm>
            <a:custGeom>
              <a:avLst/>
              <a:gdLst>
                <a:gd name="T0" fmla="*/ 315716895 w 51"/>
                <a:gd name="T1" fmla="*/ 10891129 h 38"/>
                <a:gd name="T2" fmla="*/ 457242769 w 51"/>
                <a:gd name="T3" fmla="*/ 0 h 38"/>
                <a:gd name="T4" fmla="*/ 555225012 w 51"/>
                <a:gd name="T5" fmla="*/ 206954552 h 38"/>
                <a:gd name="T6" fmla="*/ 424584221 w 51"/>
                <a:gd name="T7" fmla="*/ 294090185 h 38"/>
                <a:gd name="T8" fmla="*/ 326601978 w 51"/>
                <a:gd name="T9" fmla="*/ 315875743 h 38"/>
                <a:gd name="T10" fmla="*/ 326601978 w 51"/>
                <a:gd name="T11" fmla="*/ 359443559 h 38"/>
                <a:gd name="T12" fmla="*/ 174187722 w 51"/>
                <a:gd name="T13" fmla="*/ 403014676 h 38"/>
                <a:gd name="T14" fmla="*/ 54435313 w 51"/>
                <a:gd name="T15" fmla="*/ 326766872 h 38"/>
                <a:gd name="T16" fmla="*/ 10888382 w 51"/>
                <a:gd name="T17" fmla="*/ 152492307 h 38"/>
                <a:gd name="T18" fmla="*/ 87093861 w 51"/>
                <a:gd name="T19" fmla="*/ 65353374 h 38"/>
                <a:gd name="T20" fmla="*/ 217734652 w 51"/>
                <a:gd name="T21" fmla="*/ 10891129 h 38"/>
                <a:gd name="T22" fmla="*/ 315716895 w 51"/>
                <a:gd name="T23" fmla="*/ 10891129 h 3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1" h="38">
                  <a:moveTo>
                    <a:pt x="29" y="1"/>
                  </a:moveTo>
                  <a:cubicBezTo>
                    <a:pt x="33" y="2"/>
                    <a:pt x="42" y="0"/>
                    <a:pt x="42" y="0"/>
                  </a:cubicBezTo>
                  <a:cubicBezTo>
                    <a:pt x="51" y="19"/>
                    <a:pt x="51" y="19"/>
                    <a:pt x="51" y="19"/>
                  </a:cubicBezTo>
                  <a:cubicBezTo>
                    <a:pt x="46" y="20"/>
                    <a:pt x="43" y="26"/>
                    <a:pt x="39" y="27"/>
                  </a:cubicBezTo>
                  <a:cubicBezTo>
                    <a:pt x="34" y="28"/>
                    <a:pt x="30" y="29"/>
                    <a:pt x="30" y="29"/>
                  </a:cubicBezTo>
                  <a:cubicBezTo>
                    <a:pt x="30" y="29"/>
                    <a:pt x="32" y="31"/>
                    <a:pt x="30" y="33"/>
                  </a:cubicBezTo>
                  <a:cubicBezTo>
                    <a:pt x="28" y="35"/>
                    <a:pt x="20" y="37"/>
                    <a:pt x="16" y="37"/>
                  </a:cubicBezTo>
                  <a:cubicBezTo>
                    <a:pt x="12" y="38"/>
                    <a:pt x="8" y="34"/>
                    <a:pt x="5" y="30"/>
                  </a:cubicBezTo>
                  <a:cubicBezTo>
                    <a:pt x="2" y="27"/>
                    <a:pt x="0" y="17"/>
                    <a:pt x="1" y="14"/>
                  </a:cubicBezTo>
                  <a:cubicBezTo>
                    <a:pt x="3" y="12"/>
                    <a:pt x="8" y="6"/>
                    <a:pt x="8" y="6"/>
                  </a:cubicBezTo>
                  <a:cubicBezTo>
                    <a:pt x="15" y="2"/>
                    <a:pt x="20" y="1"/>
                    <a:pt x="20" y="1"/>
                  </a:cubicBezTo>
                  <a:cubicBezTo>
                    <a:pt x="20" y="1"/>
                    <a:pt x="28" y="1"/>
                    <a:pt x="29" y="1"/>
                  </a:cubicBezTo>
                  <a:close/>
                </a:path>
              </a:pathLst>
            </a:custGeom>
            <a:solidFill>
              <a:srgbClr val="FFD1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37" name="îşḷîḑê">
              <a:extLst>
                <a:ext uri="{FF2B5EF4-FFF2-40B4-BE49-F238E27FC236}">
                  <a16:creationId xmlns:a16="http://schemas.microsoft.com/office/drawing/2014/main" id="{F7E9C986-055E-4616-862D-97C7249A3AF2}"/>
                </a:ext>
              </a:extLst>
            </p:cNvPr>
            <p:cNvSpPr>
              <a:spLocks/>
            </p:cNvSpPr>
            <p:nvPr/>
          </p:nvSpPr>
          <p:spPr bwMode="auto">
            <a:xfrm>
              <a:off x="7061200" y="3165475"/>
              <a:ext cx="149225" cy="76200"/>
            </a:xfrm>
            <a:custGeom>
              <a:avLst/>
              <a:gdLst>
                <a:gd name="T0" fmla="*/ 87973112 w 45"/>
                <a:gd name="T1" fmla="*/ 230501687 h 23"/>
                <a:gd name="T2" fmla="*/ 10996224 w 45"/>
                <a:gd name="T3" fmla="*/ 208549461 h 23"/>
                <a:gd name="T4" fmla="*/ 362888671 w 45"/>
                <a:gd name="T5" fmla="*/ 21952226 h 23"/>
                <a:gd name="T6" fmla="*/ 472854232 w 45"/>
                <a:gd name="T7" fmla="*/ 0 h 23"/>
                <a:gd name="T8" fmla="*/ 494846681 w 45"/>
                <a:gd name="T9" fmla="*/ 10976113 h 23"/>
                <a:gd name="T10" fmla="*/ 395877344 w 45"/>
                <a:gd name="T11" fmla="*/ 142692783 h 23"/>
                <a:gd name="T12" fmla="*/ 252923111 w 45"/>
                <a:gd name="T13" fmla="*/ 175621122 h 23"/>
                <a:gd name="T14" fmla="*/ 87973112 w 45"/>
                <a:gd name="T15" fmla="*/ 230501687 h 2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5" h="23">
                  <a:moveTo>
                    <a:pt x="8" y="21"/>
                  </a:moveTo>
                  <a:cubicBezTo>
                    <a:pt x="2" y="23"/>
                    <a:pt x="0" y="20"/>
                    <a:pt x="1" y="19"/>
                  </a:cubicBezTo>
                  <a:cubicBezTo>
                    <a:pt x="2" y="18"/>
                    <a:pt x="29" y="4"/>
                    <a:pt x="33" y="2"/>
                  </a:cubicBezTo>
                  <a:cubicBezTo>
                    <a:pt x="36" y="1"/>
                    <a:pt x="39" y="1"/>
                    <a:pt x="43" y="0"/>
                  </a:cubicBezTo>
                  <a:cubicBezTo>
                    <a:pt x="45" y="1"/>
                    <a:pt x="45" y="1"/>
                    <a:pt x="45" y="1"/>
                  </a:cubicBezTo>
                  <a:cubicBezTo>
                    <a:pt x="45" y="1"/>
                    <a:pt x="40" y="6"/>
                    <a:pt x="36" y="13"/>
                  </a:cubicBezTo>
                  <a:cubicBezTo>
                    <a:pt x="23" y="16"/>
                    <a:pt x="23" y="16"/>
                    <a:pt x="23" y="16"/>
                  </a:cubicBezTo>
                  <a:cubicBezTo>
                    <a:pt x="23" y="16"/>
                    <a:pt x="15" y="20"/>
                    <a:pt x="8" y="21"/>
                  </a:cubicBezTo>
                  <a:close/>
                </a:path>
              </a:pathLst>
            </a:custGeom>
            <a:solidFill>
              <a:srgbClr val="FFD1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38" name="iṥlïďè">
              <a:extLst>
                <a:ext uri="{FF2B5EF4-FFF2-40B4-BE49-F238E27FC236}">
                  <a16:creationId xmlns:a16="http://schemas.microsoft.com/office/drawing/2014/main" id="{058CD10C-CAAD-43D1-82FE-6A4744C8FA68}"/>
                </a:ext>
              </a:extLst>
            </p:cNvPr>
            <p:cNvSpPr>
              <a:spLocks/>
            </p:cNvSpPr>
            <p:nvPr/>
          </p:nvSpPr>
          <p:spPr bwMode="auto">
            <a:xfrm>
              <a:off x="7243763" y="2973388"/>
              <a:ext cx="560388" cy="260350"/>
            </a:xfrm>
            <a:custGeom>
              <a:avLst/>
              <a:gdLst>
                <a:gd name="T0" fmla="*/ 1706002374 w 170"/>
                <a:gd name="T1" fmla="*/ 0 h 79"/>
                <a:gd name="T2" fmla="*/ 1782066804 w 170"/>
                <a:gd name="T3" fmla="*/ 684229460 h 79"/>
                <a:gd name="T4" fmla="*/ 141260629 w 170"/>
                <a:gd name="T5" fmla="*/ 825418254 h 79"/>
                <a:gd name="T6" fmla="*/ 0 w 170"/>
                <a:gd name="T7" fmla="*/ 651646163 h 79"/>
                <a:gd name="T8" fmla="*/ 1282217190 w 170"/>
                <a:gd name="T9" fmla="*/ 304101982 h 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0" h="79">
                  <a:moveTo>
                    <a:pt x="157" y="0"/>
                  </a:moveTo>
                  <a:cubicBezTo>
                    <a:pt x="157" y="0"/>
                    <a:pt x="170" y="55"/>
                    <a:pt x="164" y="63"/>
                  </a:cubicBezTo>
                  <a:cubicBezTo>
                    <a:pt x="152" y="79"/>
                    <a:pt x="13" y="76"/>
                    <a:pt x="13" y="76"/>
                  </a:cubicBezTo>
                  <a:cubicBezTo>
                    <a:pt x="0" y="60"/>
                    <a:pt x="0" y="60"/>
                    <a:pt x="0" y="60"/>
                  </a:cubicBezTo>
                  <a:cubicBezTo>
                    <a:pt x="118" y="28"/>
                    <a:pt x="118" y="28"/>
                    <a:pt x="118" y="28"/>
                  </a:cubicBezTo>
                </a:path>
              </a:pathLst>
            </a:custGeom>
            <a:solidFill>
              <a:srgbClr val="FFD1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39" name="iSliḍé">
              <a:extLst>
                <a:ext uri="{FF2B5EF4-FFF2-40B4-BE49-F238E27FC236}">
                  <a16:creationId xmlns:a16="http://schemas.microsoft.com/office/drawing/2014/main" id="{69F3DF0C-F21C-497D-8AD7-1356D5072E78}"/>
                </a:ext>
              </a:extLst>
            </p:cNvPr>
            <p:cNvSpPr>
              <a:spLocks/>
            </p:cNvSpPr>
            <p:nvPr/>
          </p:nvSpPr>
          <p:spPr bwMode="auto">
            <a:xfrm>
              <a:off x="6042025" y="3521075"/>
              <a:ext cx="1184275" cy="731838"/>
            </a:xfrm>
            <a:custGeom>
              <a:avLst/>
              <a:gdLst>
                <a:gd name="T0" fmla="*/ 1556153844 w 359"/>
                <a:gd name="T1" fmla="*/ 2147483646 h 222"/>
                <a:gd name="T2" fmla="*/ 21765589 w 359"/>
                <a:gd name="T3" fmla="*/ 1456225757 h 222"/>
                <a:gd name="T4" fmla="*/ 21765589 w 359"/>
                <a:gd name="T5" fmla="*/ 1391022947 h 222"/>
                <a:gd name="T6" fmla="*/ 2147483646 w 359"/>
                <a:gd name="T7" fmla="*/ 10868783 h 222"/>
                <a:gd name="T8" fmla="*/ 2147483646 w 359"/>
                <a:gd name="T9" fmla="*/ 10868783 h 222"/>
                <a:gd name="T10" fmla="*/ 2147483646 w 359"/>
                <a:gd name="T11" fmla="*/ 945458875 h 222"/>
                <a:gd name="T12" fmla="*/ 2147483646 w 359"/>
                <a:gd name="T13" fmla="*/ 1021530468 h 222"/>
                <a:gd name="T14" fmla="*/ 1632326808 w 359"/>
                <a:gd name="T15" fmla="*/ 2147483646 h 222"/>
                <a:gd name="T16" fmla="*/ 1556153844 w 359"/>
                <a:gd name="T17" fmla="*/ 2147483646 h 2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59" h="222">
                  <a:moveTo>
                    <a:pt x="143" y="221"/>
                  </a:moveTo>
                  <a:cubicBezTo>
                    <a:pt x="2" y="134"/>
                    <a:pt x="2" y="134"/>
                    <a:pt x="2" y="134"/>
                  </a:cubicBezTo>
                  <a:cubicBezTo>
                    <a:pt x="0" y="133"/>
                    <a:pt x="0" y="130"/>
                    <a:pt x="2" y="128"/>
                  </a:cubicBezTo>
                  <a:cubicBezTo>
                    <a:pt x="209" y="1"/>
                    <a:pt x="209" y="1"/>
                    <a:pt x="209" y="1"/>
                  </a:cubicBezTo>
                  <a:cubicBezTo>
                    <a:pt x="211" y="0"/>
                    <a:pt x="214" y="0"/>
                    <a:pt x="216" y="1"/>
                  </a:cubicBezTo>
                  <a:cubicBezTo>
                    <a:pt x="357" y="87"/>
                    <a:pt x="357" y="87"/>
                    <a:pt x="357" y="87"/>
                  </a:cubicBezTo>
                  <a:cubicBezTo>
                    <a:pt x="359" y="89"/>
                    <a:pt x="359" y="92"/>
                    <a:pt x="357" y="94"/>
                  </a:cubicBezTo>
                  <a:cubicBezTo>
                    <a:pt x="150" y="221"/>
                    <a:pt x="150" y="221"/>
                    <a:pt x="150" y="221"/>
                  </a:cubicBezTo>
                  <a:cubicBezTo>
                    <a:pt x="148" y="222"/>
                    <a:pt x="145" y="222"/>
                    <a:pt x="143" y="221"/>
                  </a:cubicBezTo>
                  <a:close/>
                </a:path>
              </a:pathLst>
            </a:custGeom>
            <a:solidFill>
              <a:srgbClr val="D7F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40" name="îṧḷíḑe">
              <a:extLst>
                <a:ext uri="{FF2B5EF4-FFF2-40B4-BE49-F238E27FC236}">
                  <a16:creationId xmlns:a16="http://schemas.microsoft.com/office/drawing/2014/main" id="{8AB30467-DE21-4DF6-BC00-AEE5EE48F67A}"/>
                </a:ext>
              </a:extLst>
            </p:cNvPr>
            <p:cNvSpPr>
              <a:spLocks/>
            </p:cNvSpPr>
            <p:nvPr/>
          </p:nvSpPr>
          <p:spPr bwMode="auto">
            <a:xfrm>
              <a:off x="6167438" y="3590925"/>
              <a:ext cx="593725" cy="365125"/>
            </a:xfrm>
            <a:custGeom>
              <a:avLst/>
              <a:gdLst>
                <a:gd name="T0" fmla="*/ 21760021 w 180"/>
                <a:gd name="T1" fmla="*/ 1201047438 h 111"/>
                <a:gd name="T2" fmla="*/ 1947507059 w 180"/>
                <a:gd name="T3" fmla="*/ 32459941 h 111"/>
                <a:gd name="T4" fmla="*/ 1947507059 w 180"/>
                <a:gd name="T5" fmla="*/ 0 h 111"/>
                <a:gd name="T6" fmla="*/ 1925747038 w 180"/>
                <a:gd name="T7" fmla="*/ 0 h 111"/>
                <a:gd name="T8" fmla="*/ 10878361 w 180"/>
                <a:gd name="T9" fmla="*/ 1168587497 h 111"/>
                <a:gd name="T10" fmla="*/ 0 w 180"/>
                <a:gd name="T11" fmla="*/ 1190228554 h 111"/>
                <a:gd name="T12" fmla="*/ 21760021 w 180"/>
                <a:gd name="T13" fmla="*/ 1201047438 h 1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0" h="111">
                  <a:moveTo>
                    <a:pt x="2" y="111"/>
                  </a:moveTo>
                  <a:cubicBezTo>
                    <a:pt x="179" y="3"/>
                    <a:pt x="179" y="3"/>
                    <a:pt x="179" y="3"/>
                  </a:cubicBezTo>
                  <a:cubicBezTo>
                    <a:pt x="179" y="2"/>
                    <a:pt x="180" y="1"/>
                    <a:pt x="179" y="0"/>
                  </a:cubicBezTo>
                  <a:cubicBezTo>
                    <a:pt x="179" y="0"/>
                    <a:pt x="178" y="0"/>
                    <a:pt x="177" y="0"/>
                  </a:cubicBezTo>
                  <a:cubicBezTo>
                    <a:pt x="1" y="108"/>
                    <a:pt x="1" y="108"/>
                    <a:pt x="1" y="108"/>
                  </a:cubicBezTo>
                  <a:cubicBezTo>
                    <a:pt x="0" y="109"/>
                    <a:pt x="0" y="110"/>
                    <a:pt x="0" y="110"/>
                  </a:cubicBezTo>
                  <a:cubicBezTo>
                    <a:pt x="1" y="111"/>
                    <a:pt x="2" y="111"/>
                    <a:pt x="2" y="111"/>
                  </a:cubicBezTo>
                </a:path>
              </a:pathLst>
            </a:custGeom>
            <a:solidFill>
              <a:srgbClr val="FCFC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41" name="î$ḷiḓé">
              <a:extLst>
                <a:ext uri="{FF2B5EF4-FFF2-40B4-BE49-F238E27FC236}">
                  <a16:creationId xmlns:a16="http://schemas.microsoft.com/office/drawing/2014/main" id="{B0DC45E7-3205-4A4D-B7B0-D8A9E5E3C42C}"/>
                </a:ext>
              </a:extLst>
            </p:cNvPr>
            <p:cNvSpPr>
              <a:spLocks/>
            </p:cNvSpPr>
            <p:nvPr/>
          </p:nvSpPr>
          <p:spPr bwMode="auto">
            <a:xfrm>
              <a:off x="6229350" y="3627438"/>
              <a:ext cx="592138" cy="368300"/>
            </a:xfrm>
            <a:custGeom>
              <a:avLst/>
              <a:gdLst>
                <a:gd name="T0" fmla="*/ 21885950 w 179"/>
                <a:gd name="T1" fmla="*/ 1200302854 h 112"/>
                <a:gd name="T2" fmla="*/ 1947869377 w 179"/>
                <a:gd name="T3" fmla="*/ 32439996 h 112"/>
                <a:gd name="T4" fmla="*/ 1958812352 w 179"/>
                <a:gd name="T5" fmla="*/ 10812236 h 112"/>
                <a:gd name="T6" fmla="*/ 1936926402 w 179"/>
                <a:gd name="T7" fmla="*/ 0 h 112"/>
                <a:gd name="T8" fmla="*/ 10942975 w 179"/>
                <a:gd name="T9" fmla="*/ 1178675094 h 112"/>
                <a:gd name="T10" fmla="*/ 0 w 179"/>
                <a:gd name="T11" fmla="*/ 1200302854 h 112"/>
                <a:gd name="T12" fmla="*/ 21885950 w 179"/>
                <a:gd name="T13" fmla="*/ 1200302854 h 1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9" h="112">
                  <a:moveTo>
                    <a:pt x="2" y="111"/>
                  </a:moveTo>
                  <a:cubicBezTo>
                    <a:pt x="178" y="3"/>
                    <a:pt x="178" y="3"/>
                    <a:pt x="178" y="3"/>
                  </a:cubicBezTo>
                  <a:cubicBezTo>
                    <a:pt x="179" y="3"/>
                    <a:pt x="179" y="2"/>
                    <a:pt x="179" y="1"/>
                  </a:cubicBezTo>
                  <a:cubicBezTo>
                    <a:pt x="179" y="0"/>
                    <a:pt x="178" y="0"/>
                    <a:pt x="177" y="0"/>
                  </a:cubicBezTo>
                  <a:cubicBezTo>
                    <a:pt x="1" y="109"/>
                    <a:pt x="1" y="109"/>
                    <a:pt x="1" y="109"/>
                  </a:cubicBezTo>
                  <a:cubicBezTo>
                    <a:pt x="0" y="109"/>
                    <a:pt x="0" y="110"/>
                    <a:pt x="0" y="111"/>
                  </a:cubicBezTo>
                  <a:cubicBezTo>
                    <a:pt x="1" y="112"/>
                    <a:pt x="1" y="112"/>
                    <a:pt x="2" y="111"/>
                  </a:cubicBezTo>
                </a:path>
              </a:pathLst>
            </a:custGeom>
            <a:solidFill>
              <a:srgbClr val="FCFC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42" name="išlídê">
              <a:extLst>
                <a:ext uri="{FF2B5EF4-FFF2-40B4-BE49-F238E27FC236}">
                  <a16:creationId xmlns:a16="http://schemas.microsoft.com/office/drawing/2014/main" id="{CE3227A3-F2F6-44F3-B678-033BC71F4F79}"/>
                </a:ext>
              </a:extLst>
            </p:cNvPr>
            <p:cNvSpPr>
              <a:spLocks/>
            </p:cNvSpPr>
            <p:nvPr/>
          </p:nvSpPr>
          <p:spPr bwMode="auto">
            <a:xfrm>
              <a:off x="6289675" y="3665538"/>
              <a:ext cx="593725" cy="366713"/>
            </a:xfrm>
            <a:custGeom>
              <a:avLst/>
              <a:gdLst>
                <a:gd name="T0" fmla="*/ 32638383 w 180"/>
                <a:gd name="T1" fmla="*/ 1211517337 h 111"/>
                <a:gd name="T2" fmla="*/ 1947507059 w 180"/>
                <a:gd name="T3" fmla="*/ 32743176 h 111"/>
                <a:gd name="T4" fmla="*/ 1958385420 w 180"/>
                <a:gd name="T5" fmla="*/ 0 h 111"/>
                <a:gd name="T6" fmla="*/ 1936625399 w 180"/>
                <a:gd name="T7" fmla="*/ 0 h 111"/>
                <a:gd name="T8" fmla="*/ 10878361 w 180"/>
                <a:gd name="T9" fmla="*/ 1178774161 h 111"/>
                <a:gd name="T10" fmla="*/ 10878361 w 180"/>
                <a:gd name="T11" fmla="*/ 1200601843 h 111"/>
                <a:gd name="T12" fmla="*/ 32638383 w 180"/>
                <a:gd name="T13" fmla="*/ 1211517337 h 1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0" h="111">
                  <a:moveTo>
                    <a:pt x="3" y="111"/>
                  </a:moveTo>
                  <a:cubicBezTo>
                    <a:pt x="179" y="3"/>
                    <a:pt x="179" y="3"/>
                    <a:pt x="179" y="3"/>
                  </a:cubicBezTo>
                  <a:cubicBezTo>
                    <a:pt x="180" y="2"/>
                    <a:pt x="180" y="1"/>
                    <a:pt x="180" y="0"/>
                  </a:cubicBezTo>
                  <a:cubicBezTo>
                    <a:pt x="179" y="0"/>
                    <a:pt x="178" y="0"/>
                    <a:pt x="178" y="0"/>
                  </a:cubicBezTo>
                  <a:cubicBezTo>
                    <a:pt x="1" y="108"/>
                    <a:pt x="1" y="108"/>
                    <a:pt x="1" y="108"/>
                  </a:cubicBezTo>
                  <a:cubicBezTo>
                    <a:pt x="1" y="109"/>
                    <a:pt x="0" y="110"/>
                    <a:pt x="1" y="110"/>
                  </a:cubicBezTo>
                  <a:cubicBezTo>
                    <a:pt x="1" y="111"/>
                    <a:pt x="2" y="111"/>
                    <a:pt x="3" y="111"/>
                  </a:cubicBezTo>
                </a:path>
              </a:pathLst>
            </a:custGeom>
            <a:solidFill>
              <a:srgbClr val="FCFC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43" name="iŝ1íďè">
              <a:extLst>
                <a:ext uri="{FF2B5EF4-FFF2-40B4-BE49-F238E27FC236}">
                  <a16:creationId xmlns:a16="http://schemas.microsoft.com/office/drawing/2014/main" id="{BFFAC077-24B3-4F5C-A67F-49763425D491}"/>
                </a:ext>
              </a:extLst>
            </p:cNvPr>
            <p:cNvSpPr>
              <a:spLocks/>
            </p:cNvSpPr>
            <p:nvPr/>
          </p:nvSpPr>
          <p:spPr bwMode="auto">
            <a:xfrm>
              <a:off x="6351588" y="3702050"/>
              <a:ext cx="595313" cy="369888"/>
            </a:xfrm>
            <a:custGeom>
              <a:avLst/>
              <a:gdLst>
                <a:gd name="T0" fmla="*/ 32814975 w 180"/>
                <a:gd name="T1" fmla="*/ 1210673147 h 112"/>
                <a:gd name="T2" fmla="*/ 1957938155 w 180"/>
                <a:gd name="T3" fmla="*/ 32721878 h 112"/>
                <a:gd name="T4" fmla="*/ 1957938155 w 180"/>
                <a:gd name="T5" fmla="*/ 10908393 h 112"/>
                <a:gd name="T6" fmla="*/ 1936060402 w 180"/>
                <a:gd name="T7" fmla="*/ 0 h 112"/>
                <a:gd name="T8" fmla="*/ 10937223 w 180"/>
                <a:gd name="T9" fmla="*/ 1188859663 h 112"/>
                <a:gd name="T10" fmla="*/ 10937223 w 180"/>
                <a:gd name="T11" fmla="*/ 1210673147 h 112"/>
                <a:gd name="T12" fmla="*/ 32814975 w 180"/>
                <a:gd name="T13" fmla="*/ 1210673147 h 1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0" h="112">
                  <a:moveTo>
                    <a:pt x="3" y="111"/>
                  </a:moveTo>
                  <a:cubicBezTo>
                    <a:pt x="179" y="3"/>
                    <a:pt x="179" y="3"/>
                    <a:pt x="179" y="3"/>
                  </a:cubicBezTo>
                  <a:cubicBezTo>
                    <a:pt x="180" y="3"/>
                    <a:pt x="180" y="2"/>
                    <a:pt x="179" y="1"/>
                  </a:cubicBezTo>
                  <a:cubicBezTo>
                    <a:pt x="179" y="0"/>
                    <a:pt x="178" y="0"/>
                    <a:pt x="177" y="0"/>
                  </a:cubicBezTo>
                  <a:cubicBezTo>
                    <a:pt x="1" y="109"/>
                    <a:pt x="1" y="109"/>
                    <a:pt x="1" y="109"/>
                  </a:cubicBezTo>
                  <a:cubicBezTo>
                    <a:pt x="0" y="109"/>
                    <a:pt x="0" y="110"/>
                    <a:pt x="1" y="111"/>
                  </a:cubicBezTo>
                  <a:cubicBezTo>
                    <a:pt x="1" y="112"/>
                    <a:pt x="2" y="112"/>
                    <a:pt x="3" y="111"/>
                  </a:cubicBezTo>
                </a:path>
              </a:pathLst>
            </a:custGeom>
            <a:solidFill>
              <a:srgbClr val="FCFC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44" name="íṩlídê">
              <a:extLst>
                <a:ext uri="{FF2B5EF4-FFF2-40B4-BE49-F238E27FC236}">
                  <a16:creationId xmlns:a16="http://schemas.microsoft.com/office/drawing/2014/main" id="{28E15E8A-C35D-4993-B4C6-14613C3A09D5}"/>
                </a:ext>
              </a:extLst>
            </p:cNvPr>
            <p:cNvSpPr>
              <a:spLocks/>
            </p:cNvSpPr>
            <p:nvPr/>
          </p:nvSpPr>
          <p:spPr bwMode="auto">
            <a:xfrm>
              <a:off x="6415088" y="3741738"/>
              <a:ext cx="593725" cy="366713"/>
            </a:xfrm>
            <a:custGeom>
              <a:avLst/>
              <a:gdLst>
                <a:gd name="T0" fmla="*/ 21760021 w 180"/>
                <a:gd name="T1" fmla="*/ 1211517337 h 111"/>
                <a:gd name="T2" fmla="*/ 1947507059 w 180"/>
                <a:gd name="T3" fmla="*/ 32743176 h 111"/>
                <a:gd name="T4" fmla="*/ 1947507059 w 180"/>
                <a:gd name="T5" fmla="*/ 0 h 111"/>
                <a:gd name="T6" fmla="*/ 1925747038 w 180"/>
                <a:gd name="T7" fmla="*/ 0 h 111"/>
                <a:gd name="T8" fmla="*/ 10878361 w 180"/>
                <a:gd name="T9" fmla="*/ 1178774161 h 111"/>
                <a:gd name="T10" fmla="*/ 0 w 180"/>
                <a:gd name="T11" fmla="*/ 1200601843 h 111"/>
                <a:gd name="T12" fmla="*/ 21760021 w 180"/>
                <a:gd name="T13" fmla="*/ 1211517337 h 1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0" h="111">
                  <a:moveTo>
                    <a:pt x="2" y="111"/>
                  </a:moveTo>
                  <a:cubicBezTo>
                    <a:pt x="179" y="3"/>
                    <a:pt x="179" y="3"/>
                    <a:pt x="179" y="3"/>
                  </a:cubicBezTo>
                  <a:cubicBezTo>
                    <a:pt x="179" y="2"/>
                    <a:pt x="180" y="1"/>
                    <a:pt x="179" y="0"/>
                  </a:cubicBezTo>
                  <a:cubicBezTo>
                    <a:pt x="179" y="0"/>
                    <a:pt x="178" y="0"/>
                    <a:pt x="177" y="0"/>
                  </a:cubicBezTo>
                  <a:cubicBezTo>
                    <a:pt x="1" y="108"/>
                    <a:pt x="1" y="108"/>
                    <a:pt x="1" y="108"/>
                  </a:cubicBezTo>
                  <a:cubicBezTo>
                    <a:pt x="0" y="109"/>
                    <a:pt x="0" y="110"/>
                    <a:pt x="0" y="110"/>
                  </a:cubicBezTo>
                  <a:cubicBezTo>
                    <a:pt x="1" y="111"/>
                    <a:pt x="2" y="111"/>
                    <a:pt x="2" y="111"/>
                  </a:cubicBezTo>
                </a:path>
              </a:pathLst>
            </a:custGeom>
            <a:solidFill>
              <a:srgbClr val="FCFC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45" name="ïşḷîḓê">
              <a:extLst>
                <a:ext uri="{FF2B5EF4-FFF2-40B4-BE49-F238E27FC236}">
                  <a16:creationId xmlns:a16="http://schemas.microsoft.com/office/drawing/2014/main" id="{0EF57F88-72EB-4AF2-ABF4-4FAF5E64B6A4}"/>
                </a:ext>
              </a:extLst>
            </p:cNvPr>
            <p:cNvSpPr>
              <a:spLocks/>
            </p:cNvSpPr>
            <p:nvPr/>
          </p:nvSpPr>
          <p:spPr bwMode="auto">
            <a:xfrm>
              <a:off x="6477000" y="3778250"/>
              <a:ext cx="592138" cy="369888"/>
            </a:xfrm>
            <a:custGeom>
              <a:avLst/>
              <a:gdLst>
                <a:gd name="T0" fmla="*/ 21885950 w 179"/>
                <a:gd name="T1" fmla="*/ 1210673147 h 112"/>
                <a:gd name="T2" fmla="*/ 1947869377 w 179"/>
                <a:gd name="T3" fmla="*/ 32721878 h 112"/>
                <a:gd name="T4" fmla="*/ 1958812352 w 179"/>
                <a:gd name="T5" fmla="*/ 10908393 h 112"/>
                <a:gd name="T6" fmla="*/ 1936926402 w 179"/>
                <a:gd name="T7" fmla="*/ 0 h 112"/>
                <a:gd name="T8" fmla="*/ 0 w 179"/>
                <a:gd name="T9" fmla="*/ 1188859663 h 112"/>
                <a:gd name="T10" fmla="*/ 0 w 179"/>
                <a:gd name="T11" fmla="*/ 1210673147 h 112"/>
                <a:gd name="T12" fmla="*/ 21885950 w 179"/>
                <a:gd name="T13" fmla="*/ 1210673147 h 1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9" h="112">
                  <a:moveTo>
                    <a:pt x="2" y="111"/>
                  </a:moveTo>
                  <a:cubicBezTo>
                    <a:pt x="178" y="3"/>
                    <a:pt x="178" y="3"/>
                    <a:pt x="178" y="3"/>
                  </a:cubicBezTo>
                  <a:cubicBezTo>
                    <a:pt x="179" y="3"/>
                    <a:pt x="179" y="2"/>
                    <a:pt x="179" y="1"/>
                  </a:cubicBezTo>
                  <a:cubicBezTo>
                    <a:pt x="178" y="0"/>
                    <a:pt x="177" y="0"/>
                    <a:pt x="177" y="0"/>
                  </a:cubicBezTo>
                  <a:cubicBezTo>
                    <a:pt x="0" y="109"/>
                    <a:pt x="0" y="109"/>
                    <a:pt x="0" y="109"/>
                  </a:cubicBezTo>
                  <a:cubicBezTo>
                    <a:pt x="0" y="109"/>
                    <a:pt x="0" y="110"/>
                    <a:pt x="0" y="111"/>
                  </a:cubicBezTo>
                  <a:cubicBezTo>
                    <a:pt x="0" y="112"/>
                    <a:pt x="1" y="112"/>
                    <a:pt x="2" y="111"/>
                  </a:cubicBezTo>
                </a:path>
              </a:pathLst>
            </a:custGeom>
            <a:solidFill>
              <a:srgbClr val="FCFC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46" name="ïṡľíďè">
              <a:extLst>
                <a:ext uri="{FF2B5EF4-FFF2-40B4-BE49-F238E27FC236}">
                  <a16:creationId xmlns:a16="http://schemas.microsoft.com/office/drawing/2014/main" id="{ED77E3BA-42D3-4AD6-9A7A-E329F0DC1F3C}"/>
                </a:ext>
              </a:extLst>
            </p:cNvPr>
            <p:cNvSpPr>
              <a:spLocks/>
            </p:cNvSpPr>
            <p:nvPr/>
          </p:nvSpPr>
          <p:spPr bwMode="auto">
            <a:xfrm>
              <a:off x="6537325" y="3817938"/>
              <a:ext cx="593725" cy="365125"/>
            </a:xfrm>
            <a:custGeom>
              <a:avLst/>
              <a:gdLst>
                <a:gd name="T0" fmla="*/ 32638383 w 180"/>
                <a:gd name="T1" fmla="*/ 1201047438 h 111"/>
                <a:gd name="T2" fmla="*/ 1947507059 w 180"/>
                <a:gd name="T3" fmla="*/ 21641057 h 111"/>
                <a:gd name="T4" fmla="*/ 1958385420 w 180"/>
                <a:gd name="T5" fmla="*/ 0 h 111"/>
                <a:gd name="T6" fmla="*/ 1925747038 w 180"/>
                <a:gd name="T7" fmla="*/ 0 h 111"/>
                <a:gd name="T8" fmla="*/ 10878361 w 180"/>
                <a:gd name="T9" fmla="*/ 1168587497 h 111"/>
                <a:gd name="T10" fmla="*/ 10878361 w 180"/>
                <a:gd name="T11" fmla="*/ 1190228554 h 111"/>
                <a:gd name="T12" fmla="*/ 32638383 w 180"/>
                <a:gd name="T13" fmla="*/ 1201047438 h 1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0" h="111">
                  <a:moveTo>
                    <a:pt x="3" y="111"/>
                  </a:moveTo>
                  <a:cubicBezTo>
                    <a:pt x="179" y="2"/>
                    <a:pt x="179" y="2"/>
                    <a:pt x="179" y="2"/>
                  </a:cubicBezTo>
                  <a:cubicBezTo>
                    <a:pt x="180" y="2"/>
                    <a:pt x="180" y="1"/>
                    <a:pt x="180" y="0"/>
                  </a:cubicBezTo>
                  <a:cubicBezTo>
                    <a:pt x="179" y="0"/>
                    <a:pt x="178" y="0"/>
                    <a:pt x="177" y="0"/>
                  </a:cubicBezTo>
                  <a:cubicBezTo>
                    <a:pt x="1" y="108"/>
                    <a:pt x="1" y="108"/>
                    <a:pt x="1" y="108"/>
                  </a:cubicBezTo>
                  <a:cubicBezTo>
                    <a:pt x="1" y="109"/>
                    <a:pt x="0" y="110"/>
                    <a:pt x="1" y="110"/>
                  </a:cubicBezTo>
                  <a:cubicBezTo>
                    <a:pt x="1" y="111"/>
                    <a:pt x="2" y="111"/>
                    <a:pt x="3" y="111"/>
                  </a:cubicBezTo>
                </a:path>
              </a:pathLst>
            </a:custGeom>
            <a:solidFill>
              <a:srgbClr val="FCFC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47" name="išḻîḑe">
              <a:extLst>
                <a:ext uri="{FF2B5EF4-FFF2-40B4-BE49-F238E27FC236}">
                  <a16:creationId xmlns:a16="http://schemas.microsoft.com/office/drawing/2014/main" id="{E7F33B33-BE5F-44BD-9C19-2290F4752078}"/>
                </a:ext>
              </a:extLst>
            </p:cNvPr>
            <p:cNvSpPr>
              <a:spLocks/>
            </p:cNvSpPr>
            <p:nvPr/>
          </p:nvSpPr>
          <p:spPr bwMode="auto">
            <a:xfrm>
              <a:off x="7002463" y="3705225"/>
              <a:ext cx="104775" cy="69850"/>
            </a:xfrm>
            <a:custGeom>
              <a:avLst/>
              <a:gdLst>
                <a:gd name="T0" fmla="*/ 310893619 w 32"/>
                <a:gd name="T1" fmla="*/ 232334405 h 21"/>
                <a:gd name="T2" fmla="*/ 268011176 w 32"/>
                <a:gd name="T3" fmla="*/ 121698657 h 21"/>
                <a:gd name="T4" fmla="*/ 150086913 w 32"/>
                <a:gd name="T5" fmla="*/ 88509929 h 21"/>
                <a:gd name="T6" fmla="*/ 75045094 w 32"/>
                <a:gd name="T7" fmla="*/ 132761567 h 21"/>
                <a:gd name="T8" fmla="*/ 21439584 w 32"/>
                <a:gd name="T9" fmla="*/ 110635748 h 21"/>
                <a:gd name="T10" fmla="*/ 160806705 w 32"/>
                <a:gd name="T11" fmla="*/ 0 h 21"/>
                <a:gd name="T12" fmla="*/ 343056270 w 32"/>
                <a:gd name="T13" fmla="*/ 55317874 h 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2" h="21">
                  <a:moveTo>
                    <a:pt x="29" y="21"/>
                  </a:moveTo>
                  <a:cubicBezTo>
                    <a:pt x="29" y="21"/>
                    <a:pt x="28" y="14"/>
                    <a:pt x="25" y="11"/>
                  </a:cubicBezTo>
                  <a:cubicBezTo>
                    <a:pt x="23" y="10"/>
                    <a:pt x="14" y="8"/>
                    <a:pt x="14" y="8"/>
                  </a:cubicBezTo>
                  <a:cubicBezTo>
                    <a:pt x="14" y="8"/>
                    <a:pt x="8" y="11"/>
                    <a:pt x="7" y="12"/>
                  </a:cubicBezTo>
                  <a:cubicBezTo>
                    <a:pt x="5" y="12"/>
                    <a:pt x="3" y="11"/>
                    <a:pt x="2" y="10"/>
                  </a:cubicBezTo>
                  <a:cubicBezTo>
                    <a:pt x="0" y="8"/>
                    <a:pt x="13" y="1"/>
                    <a:pt x="15" y="0"/>
                  </a:cubicBezTo>
                  <a:cubicBezTo>
                    <a:pt x="16" y="0"/>
                    <a:pt x="32" y="5"/>
                    <a:pt x="32" y="5"/>
                  </a:cubicBezTo>
                </a:path>
              </a:pathLst>
            </a:custGeom>
            <a:solidFill>
              <a:srgbClr val="F4CC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48" name="iṣḻíďé">
              <a:extLst>
                <a:ext uri="{FF2B5EF4-FFF2-40B4-BE49-F238E27FC236}">
                  <a16:creationId xmlns:a16="http://schemas.microsoft.com/office/drawing/2014/main" id="{5612F782-8568-42CB-B3E6-E15DD5141AA9}"/>
                </a:ext>
              </a:extLst>
            </p:cNvPr>
            <p:cNvSpPr>
              <a:spLocks/>
            </p:cNvSpPr>
            <p:nvPr/>
          </p:nvSpPr>
          <p:spPr bwMode="auto">
            <a:xfrm>
              <a:off x="7021513" y="3716338"/>
              <a:ext cx="106363" cy="74613"/>
            </a:xfrm>
            <a:custGeom>
              <a:avLst/>
              <a:gdLst>
                <a:gd name="T0" fmla="*/ 298295034 w 32"/>
                <a:gd name="T1" fmla="*/ 242047816 h 23"/>
                <a:gd name="T2" fmla="*/ 265149664 w 32"/>
                <a:gd name="T3" fmla="*/ 136811046 h 23"/>
                <a:gd name="T4" fmla="*/ 154671745 w 32"/>
                <a:gd name="T5" fmla="*/ 84189416 h 23"/>
                <a:gd name="T6" fmla="*/ 66287416 w 32"/>
                <a:gd name="T7" fmla="*/ 115760447 h 23"/>
                <a:gd name="T8" fmla="*/ 11048457 w 32"/>
                <a:gd name="T9" fmla="*/ 94713093 h 23"/>
                <a:gd name="T10" fmla="*/ 165720202 w 32"/>
                <a:gd name="T11" fmla="*/ 10523677 h 23"/>
                <a:gd name="T12" fmla="*/ 353533993 w 32"/>
                <a:gd name="T13" fmla="*/ 73665739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2" h="23">
                  <a:moveTo>
                    <a:pt x="27" y="23"/>
                  </a:moveTo>
                  <a:cubicBezTo>
                    <a:pt x="27" y="23"/>
                    <a:pt x="27" y="16"/>
                    <a:pt x="24" y="13"/>
                  </a:cubicBezTo>
                  <a:cubicBezTo>
                    <a:pt x="23" y="11"/>
                    <a:pt x="14" y="8"/>
                    <a:pt x="14" y="8"/>
                  </a:cubicBezTo>
                  <a:cubicBezTo>
                    <a:pt x="14" y="8"/>
                    <a:pt x="8" y="11"/>
                    <a:pt x="6" y="11"/>
                  </a:cubicBezTo>
                  <a:cubicBezTo>
                    <a:pt x="5" y="11"/>
                    <a:pt x="2" y="10"/>
                    <a:pt x="1" y="9"/>
                  </a:cubicBezTo>
                  <a:cubicBezTo>
                    <a:pt x="0" y="6"/>
                    <a:pt x="14" y="1"/>
                    <a:pt x="15" y="1"/>
                  </a:cubicBezTo>
                  <a:cubicBezTo>
                    <a:pt x="17" y="0"/>
                    <a:pt x="32" y="7"/>
                    <a:pt x="32" y="7"/>
                  </a:cubicBezTo>
                </a:path>
              </a:pathLst>
            </a:custGeom>
            <a:solidFill>
              <a:srgbClr val="F4CC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49" name="îśḻíďe">
              <a:extLst>
                <a:ext uri="{FF2B5EF4-FFF2-40B4-BE49-F238E27FC236}">
                  <a16:creationId xmlns:a16="http://schemas.microsoft.com/office/drawing/2014/main" id="{D18DF1CF-C0D8-4A6E-8339-63A330D39256}"/>
                </a:ext>
              </a:extLst>
            </p:cNvPr>
            <p:cNvSpPr>
              <a:spLocks/>
            </p:cNvSpPr>
            <p:nvPr/>
          </p:nvSpPr>
          <p:spPr bwMode="auto">
            <a:xfrm>
              <a:off x="7038975" y="3729038"/>
              <a:ext cx="104775" cy="76200"/>
            </a:xfrm>
            <a:custGeom>
              <a:avLst/>
              <a:gdLst>
                <a:gd name="T0" fmla="*/ 300173827 w 32"/>
                <a:gd name="T1" fmla="*/ 252453913 h 23"/>
                <a:gd name="T2" fmla="*/ 257291384 w 32"/>
                <a:gd name="T3" fmla="*/ 142692783 h 23"/>
                <a:gd name="T4" fmla="*/ 150086913 w 32"/>
                <a:gd name="T5" fmla="*/ 87808904 h 23"/>
                <a:gd name="T6" fmla="*/ 75045094 w 32"/>
                <a:gd name="T7" fmla="*/ 120737243 h 23"/>
                <a:gd name="T8" fmla="*/ 21439584 w 32"/>
                <a:gd name="T9" fmla="*/ 98785017 h 23"/>
                <a:gd name="T10" fmla="*/ 171529772 w 32"/>
                <a:gd name="T11" fmla="*/ 10976113 h 23"/>
                <a:gd name="T12" fmla="*/ 343056270 w 32"/>
                <a:gd name="T13" fmla="*/ 76832791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2" h="23">
                  <a:moveTo>
                    <a:pt x="28" y="23"/>
                  </a:moveTo>
                  <a:cubicBezTo>
                    <a:pt x="28" y="23"/>
                    <a:pt x="28" y="16"/>
                    <a:pt x="24" y="13"/>
                  </a:cubicBezTo>
                  <a:cubicBezTo>
                    <a:pt x="23" y="11"/>
                    <a:pt x="14" y="8"/>
                    <a:pt x="14" y="8"/>
                  </a:cubicBezTo>
                  <a:cubicBezTo>
                    <a:pt x="14" y="8"/>
                    <a:pt x="8" y="11"/>
                    <a:pt x="7" y="11"/>
                  </a:cubicBezTo>
                  <a:cubicBezTo>
                    <a:pt x="5" y="11"/>
                    <a:pt x="3" y="10"/>
                    <a:pt x="2" y="9"/>
                  </a:cubicBezTo>
                  <a:cubicBezTo>
                    <a:pt x="0" y="6"/>
                    <a:pt x="14" y="1"/>
                    <a:pt x="16" y="1"/>
                  </a:cubicBezTo>
                  <a:cubicBezTo>
                    <a:pt x="17" y="0"/>
                    <a:pt x="32" y="7"/>
                    <a:pt x="32" y="7"/>
                  </a:cubicBezTo>
                </a:path>
              </a:pathLst>
            </a:custGeom>
            <a:solidFill>
              <a:srgbClr val="F4CC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50" name="ïṡ1îḋé">
              <a:extLst>
                <a:ext uri="{FF2B5EF4-FFF2-40B4-BE49-F238E27FC236}">
                  <a16:creationId xmlns:a16="http://schemas.microsoft.com/office/drawing/2014/main" id="{897D8770-D892-441F-876B-F19897D6450A}"/>
                </a:ext>
              </a:extLst>
            </p:cNvPr>
            <p:cNvSpPr>
              <a:spLocks/>
            </p:cNvSpPr>
            <p:nvPr/>
          </p:nvSpPr>
          <p:spPr bwMode="auto">
            <a:xfrm>
              <a:off x="7051675" y="3735388"/>
              <a:ext cx="92075" cy="73025"/>
            </a:xfrm>
            <a:custGeom>
              <a:avLst/>
              <a:gdLst>
                <a:gd name="T0" fmla="*/ 302778772 w 28"/>
                <a:gd name="T1" fmla="*/ 242393210 h 22"/>
                <a:gd name="T2" fmla="*/ 270338777 w 28"/>
                <a:gd name="T3" fmla="*/ 132215082 h 22"/>
                <a:gd name="T4" fmla="*/ 151391030 w 28"/>
                <a:gd name="T5" fmla="*/ 88144494 h 22"/>
                <a:gd name="T6" fmla="*/ 75695515 w 28"/>
                <a:gd name="T7" fmla="*/ 121198265 h 22"/>
                <a:gd name="T8" fmla="*/ 21627760 w 28"/>
                <a:gd name="T9" fmla="*/ 88144494 h 22"/>
                <a:gd name="T10" fmla="*/ 173015502 w 28"/>
                <a:gd name="T11" fmla="*/ 0 h 22"/>
                <a:gd name="T12" fmla="*/ 291966537 w 28"/>
                <a:gd name="T13" fmla="*/ 44070588 h 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 h="22">
                  <a:moveTo>
                    <a:pt x="28" y="22"/>
                  </a:moveTo>
                  <a:cubicBezTo>
                    <a:pt x="28" y="22"/>
                    <a:pt x="28" y="16"/>
                    <a:pt x="25" y="12"/>
                  </a:cubicBezTo>
                  <a:cubicBezTo>
                    <a:pt x="23" y="11"/>
                    <a:pt x="14" y="8"/>
                    <a:pt x="14" y="8"/>
                  </a:cubicBezTo>
                  <a:cubicBezTo>
                    <a:pt x="14" y="8"/>
                    <a:pt x="8" y="11"/>
                    <a:pt x="7" y="11"/>
                  </a:cubicBezTo>
                  <a:cubicBezTo>
                    <a:pt x="5" y="11"/>
                    <a:pt x="3" y="10"/>
                    <a:pt x="2" y="8"/>
                  </a:cubicBezTo>
                  <a:cubicBezTo>
                    <a:pt x="0" y="6"/>
                    <a:pt x="14" y="1"/>
                    <a:pt x="16" y="0"/>
                  </a:cubicBezTo>
                  <a:cubicBezTo>
                    <a:pt x="17" y="0"/>
                    <a:pt x="27" y="4"/>
                    <a:pt x="27" y="4"/>
                  </a:cubicBezTo>
                </a:path>
              </a:pathLst>
            </a:custGeom>
            <a:solidFill>
              <a:srgbClr val="F4CC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51" name="ïṥlíḍé">
              <a:extLst>
                <a:ext uri="{FF2B5EF4-FFF2-40B4-BE49-F238E27FC236}">
                  <a16:creationId xmlns:a16="http://schemas.microsoft.com/office/drawing/2014/main" id="{D19FC120-95D4-4D0C-A7DC-21B208F7E91D}"/>
                </a:ext>
              </a:extLst>
            </p:cNvPr>
            <p:cNvSpPr>
              <a:spLocks/>
            </p:cNvSpPr>
            <p:nvPr/>
          </p:nvSpPr>
          <p:spPr bwMode="auto">
            <a:xfrm>
              <a:off x="6981825" y="3686175"/>
              <a:ext cx="195263" cy="76200"/>
            </a:xfrm>
            <a:custGeom>
              <a:avLst/>
              <a:gdLst>
                <a:gd name="T0" fmla="*/ 76672168 w 59"/>
                <a:gd name="T1" fmla="*/ 252453913 h 23"/>
                <a:gd name="T2" fmla="*/ 0 w 59"/>
                <a:gd name="T3" fmla="*/ 252453913 h 23"/>
                <a:gd name="T4" fmla="*/ 54766307 w 59"/>
                <a:gd name="T5" fmla="*/ 197573348 h 23"/>
                <a:gd name="T6" fmla="*/ 591464865 w 59"/>
                <a:gd name="T7" fmla="*/ 10976113 h 23"/>
                <a:gd name="T8" fmla="*/ 635276587 w 59"/>
                <a:gd name="T9" fmla="*/ 32928339 h 23"/>
                <a:gd name="T10" fmla="*/ 613370726 w 59"/>
                <a:gd name="T11" fmla="*/ 65856678 h 23"/>
                <a:gd name="T12" fmla="*/ 76672168 w 59"/>
                <a:gd name="T13" fmla="*/ 252453913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9" h="23">
                  <a:moveTo>
                    <a:pt x="7" y="23"/>
                  </a:moveTo>
                  <a:cubicBezTo>
                    <a:pt x="0" y="23"/>
                    <a:pt x="0" y="23"/>
                    <a:pt x="0" y="23"/>
                  </a:cubicBezTo>
                  <a:cubicBezTo>
                    <a:pt x="5" y="18"/>
                    <a:pt x="5" y="18"/>
                    <a:pt x="5" y="18"/>
                  </a:cubicBezTo>
                  <a:cubicBezTo>
                    <a:pt x="54" y="1"/>
                    <a:pt x="54" y="1"/>
                    <a:pt x="54" y="1"/>
                  </a:cubicBezTo>
                  <a:cubicBezTo>
                    <a:pt x="54" y="1"/>
                    <a:pt x="57" y="0"/>
                    <a:pt x="58" y="3"/>
                  </a:cubicBezTo>
                  <a:cubicBezTo>
                    <a:pt x="59" y="5"/>
                    <a:pt x="56" y="6"/>
                    <a:pt x="56" y="6"/>
                  </a:cubicBezTo>
                  <a:lnTo>
                    <a:pt x="7" y="23"/>
                  </a:lnTo>
                  <a:close/>
                </a:path>
              </a:pathLst>
            </a:custGeom>
            <a:solidFill>
              <a:srgbClr val="F4CC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52" name="íṧḻîḋê">
              <a:extLst>
                <a:ext uri="{FF2B5EF4-FFF2-40B4-BE49-F238E27FC236}">
                  <a16:creationId xmlns:a16="http://schemas.microsoft.com/office/drawing/2014/main" id="{C5B128C8-842F-4EC4-9BAC-AD277464CE19}"/>
                </a:ext>
              </a:extLst>
            </p:cNvPr>
            <p:cNvSpPr>
              <a:spLocks/>
            </p:cNvSpPr>
            <p:nvPr/>
          </p:nvSpPr>
          <p:spPr bwMode="auto">
            <a:xfrm>
              <a:off x="7026275" y="3725863"/>
              <a:ext cx="220663" cy="165100"/>
            </a:xfrm>
            <a:custGeom>
              <a:avLst/>
              <a:gdLst>
                <a:gd name="T0" fmla="*/ 726748650 w 67"/>
                <a:gd name="T1" fmla="*/ 381612140 h 50"/>
                <a:gd name="T2" fmla="*/ 564044269 w 67"/>
                <a:gd name="T3" fmla="*/ 545160200 h 50"/>
                <a:gd name="T4" fmla="*/ 401339888 w 67"/>
                <a:gd name="T5" fmla="*/ 392515344 h 50"/>
                <a:gd name="T6" fmla="*/ 325408762 w 67"/>
                <a:gd name="T7" fmla="*/ 337999324 h 50"/>
                <a:gd name="T8" fmla="*/ 206092655 w 67"/>
                <a:gd name="T9" fmla="*/ 316192916 h 50"/>
                <a:gd name="T10" fmla="*/ 86776548 w 67"/>
                <a:gd name="T11" fmla="*/ 207160876 h 50"/>
                <a:gd name="T12" fmla="*/ 21694137 w 67"/>
                <a:gd name="T13" fmla="*/ 98128836 h 50"/>
                <a:gd name="T14" fmla="*/ 10845422 w 67"/>
                <a:gd name="T15" fmla="*/ 65419224 h 50"/>
                <a:gd name="T16" fmla="*/ 0 w 67"/>
                <a:gd name="T17" fmla="*/ 32709612 h 50"/>
                <a:gd name="T18" fmla="*/ 21694137 w 67"/>
                <a:gd name="T19" fmla="*/ 10903204 h 50"/>
                <a:gd name="T20" fmla="*/ 43388274 w 67"/>
                <a:gd name="T21" fmla="*/ 21806408 h 50"/>
                <a:gd name="T22" fmla="*/ 75927833 w 67"/>
                <a:gd name="T23" fmla="*/ 54516020 h 50"/>
                <a:gd name="T24" fmla="*/ 86776548 w 67"/>
                <a:gd name="T25" fmla="*/ 65419224 h 50"/>
                <a:gd name="T26" fmla="*/ 119316107 w 67"/>
                <a:gd name="T27" fmla="*/ 109032040 h 50"/>
                <a:gd name="T28" fmla="*/ 184398518 w 67"/>
                <a:gd name="T29" fmla="*/ 152644856 h 50"/>
                <a:gd name="T30" fmla="*/ 238635507 w 67"/>
                <a:gd name="T31" fmla="*/ 163548060 h 50"/>
                <a:gd name="T32" fmla="*/ 216941370 w 67"/>
                <a:gd name="T33" fmla="*/ 21806408 h 50"/>
                <a:gd name="T34" fmla="*/ 292869203 w 67"/>
                <a:gd name="T35" fmla="*/ 0 h 50"/>
                <a:gd name="T36" fmla="*/ 379645751 w 67"/>
                <a:gd name="T37" fmla="*/ 32709612 h 50"/>
                <a:gd name="T38" fmla="*/ 498961858 w 67"/>
                <a:gd name="T39" fmla="*/ 207160876 h 50"/>
                <a:gd name="T40" fmla="*/ 726748650 w 67"/>
                <a:gd name="T41" fmla="*/ 381612140 h 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7" h="50">
                  <a:moveTo>
                    <a:pt x="67" y="35"/>
                  </a:moveTo>
                  <a:cubicBezTo>
                    <a:pt x="52" y="50"/>
                    <a:pt x="52" y="50"/>
                    <a:pt x="52" y="50"/>
                  </a:cubicBezTo>
                  <a:cubicBezTo>
                    <a:pt x="37" y="36"/>
                    <a:pt x="37" y="36"/>
                    <a:pt x="37" y="36"/>
                  </a:cubicBezTo>
                  <a:cubicBezTo>
                    <a:pt x="35" y="34"/>
                    <a:pt x="32" y="32"/>
                    <a:pt x="30" y="31"/>
                  </a:cubicBezTo>
                  <a:cubicBezTo>
                    <a:pt x="28" y="30"/>
                    <a:pt x="21" y="30"/>
                    <a:pt x="19" y="29"/>
                  </a:cubicBezTo>
                  <a:cubicBezTo>
                    <a:pt x="16" y="26"/>
                    <a:pt x="10" y="22"/>
                    <a:pt x="8" y="19"/>
                  </a:cubicBezTo>
                  <a:cubicBezTo>
                    <a:pt x="6" y="17"/>
                    <a:pt x="4" y="14"/>
                    <a:pt x="2" y="9"/>
                  </a:cubicBezTo>
                  <a:cubicBezTo>
                    <a:pt x="1" y="8"/>
                    <a:pt x="1" y="7"/>
                    <a:pt x="1" y="6"/>
                  </a:cubicBezTo>
                  <a:cubicBezTo>
                    <a:pt x="0" y="5"/>
                    <a:pt x="0" y="4"/>
                    <a:pt x="0" y="3"/>
                  </a:cubicBezTo>
                  <a:cubicBezTo>
                    <a:pt x="0" y="2"/>
                    <a:pt x="0" y="1"/>
                    <a:pt x="2" y="1"/>
                  </a:cubicBezTo>
                  <a:cubicBezTo>
                    <a:pt x="3" y="1"/>
                    <a:pt x="3" y="1"/>
                    <a:pt x="4" y="2"/>
                  </a:cubicBezTo>
                  <a:cubicBezTo>
                    <a:pt x="5" y="2"/>
                    <a:pt x="6" y="3"/>
                    <a:pt x="7" y="5"/>
                  </a:cubicBezTo>
                  <a:cubicBezTo>
                    <a:pt x="7" y="5"/>
                    <a:pt x="8" y="5"/>
                    <a:pt x="8" y="6"/>
                  </a:cubicBezTo>
                  <a:cubicBezTo>
                    <a:pt x="9" y="8"/>
                    <a:pt x="10" y="9"/>
                    <a:pt x="11" y="10"/>
                  </a:cubicBezTo>
                  <a:cubicBezTo>
                    <a:pt x="12" y="12"/>
                    <a:pt x="16" y="14"/>
                    <a:pt x="17" y="14"/>
                  </a:cubicBezTo>
                  <a:cubicBezTo>
                    <a:pt x="17" y="14"/>
                    <a:pt x="22" y="15"/>
                    <a:pt x="22" y="15"/>
                  </a:cubicBezTo>
                  <a:cubicBezTo>
                    <a:pt x="20" y="2"/>
                    <a:pt x="20" y="2"/>
                    <a:pt x="20" y="2"/>
                  </a:cubicBezTo>
                  <a:cubicBezTo>
                    <a:pt x="27" y="0"/>
                    <a:pt x="27" y="0"/>
                    <a:pt x="27" y="0"/>
                  </a:cubicBezTo>
                  <a:cubicBezTo>
                    <a:pt x="30" y="1"/>
                    <a:pt x="32" y="2"/>
                    <a:pt x="35" y="3"/>
                  </a:cubicBezTo>
                  <a:cubicBezTo>
                    <a:pt x="41" y="7"/>
                    <a:pt x="43" y="16"/>
                    <a:pt x="46" y="19"/>
                  </a:cubicBezTo>
                  <a:cubicBezTo>
                    <a:pt x="48" y="21"/>
                    <a:pt x="67" y="35"/>
                    <a:pt x="67" y="35"/>
                  </a:cubicBezTo>
                  <a:close/>
                </a:path>
              </a:pathLst>
            </a:custGeom>
            <a:solidFill>
              <a:srgbClr val="F4CC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53" name="íṧḷiḋè">
              <a:extLst>
                <a:ext uri="{FF2B5EF4-FFF2-40B4-BE49-F238E27FC236}">
                  <a16:creationId xmlns:a16="http://schemas.microsoft.com/office/drawing/2014/main" id="{3890B9FE-4A15-4C62-9D2E-F069D5F54E55}"/>
                </a:ext>
              </a:extLst>
            </p:cNvPr>
            <p:cNvSpPr>
              <a:spLocks/>
            </p:cNvSpPr>
            <p:nvPr/>
          </p:nvSpPr>
          <p:spPr bwMode="auto">
            <a:xfrm>
              <a:off x="7018338" y="3352800"/>
              <a:ext cx="400050" cy="468313"/>
            </a:xfrm>
            <a:custGeom>
              <a:avLst/>
              <a:gdLst>
                <a:gd name="T0" fmla="*/ 1322644649 w 121"/>
                <a:gd name="T1" fmla="*/ 1392212100 h 142"/>
                <a:gd name="T2" fmla="*/ 808891181 w 121"/>
                <a:gd name="T3" fmla="*/ 1500979443 h 142"/>
                <a:gd name="T4" fmla="*/ 743302819 w 121"/>
                <a:gd name="T5" fmla="*/ 1544486380 h 142"/>
                <a:gd name="T6" fmla="*/ 601202414 w 121"/>
                <a:gd name="T7" fmla="*/ 1098543571 h 142"/>
                <a:gd name="T8" fmla="*/ 338858881 w 121"/>
                <a:gd name="T9" fmla="*/ 1033283165 h 142"/>
                <a:gd name="T10" fmla="*/ 43724473 w 121"/>
                <a:gd name="T11" fmla="*/ 543833418 h 142"/>
                <a:gd name="T12" fmla="*/ 0 w 121"/>
                <a:gd name="T13" fmla="*/ 163151015 h 142"/>
                <a:gd name="T14" fmla="*/ 677717762 w 121"/>
                <a:gd name="T15" fmla="*/ 54383672 h 142"/>
                <a:gd name="T16" fmla="*/ 1082165006 w 121"/>
                <a:gd name="T17" fmla="*/ 815748478 h 142"/>
                <a:gd name="T18" fmla="*/ 1213335119 w 121"/>
                <a:gd name="T19" fmla="*/ 1185557445 h 142"/>
                <a:gd name="T20" fmla="*/ 1322644649 w 121"/>
                <a:gd name="T21" fmla="*/ 1392212100 h 1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1" h="142">
                  <a:moveTo>
                    <a:pt x="121" y="128"/>
                  </a:moveTo>
                  <a:cubicBezTo>
                    <a:pt x="74" y="138"/>
                    <a:pt x="74" y="138"/>
                    <a:pt x="74" y="138"/>
                  </a:cubicBezTo>
                  <a:cubicBezTo>
                    <a:pt x="68" y="142"/>
                    <a:pt x="68" y="142"/>
                    <a:pt x="68" y="142"/>
                  </a:cubicBezTo>
                  <a:cubicBezTo>
                    <a:pt x="68" y="142"/>
                    <a:pt x="64" y="119"/>
                    <a:pt x="55" y="101"/>
                  </a:cubicBezTo>
                  <a:cubicBezTo>
                    <a:pt x="54" y="97"/>
                    <a:pt x="38" y="96"/>
                    <a:pt x="31" y="95"/>
                  </a:cubicBezTo>
                  <a:cubicBezTo>
                    <a:pt x="18" y="94"/>
                    <a:pt x="9" y="66"/>
                    <a:pt x="4" y="50"/>
                  </a:cubicBezTo>
                  <a:cubicBezTo>
                    <a:pt x="0" y="33"/>
                    <a:pt x="0" y="15"/>
                    <a:pt x="0" y="15"/>
                  </a:cubicBezTo>
                  <a:cubicBezTo>
                    <a:pt x="3" y="9"/>
                    <a:pt x="45" y="0"/>
                    <a:pt x="62" y="5"/>
                  </a:cubicBezTo>
                  <a:cubicBezTo>
                    <a:pt x="79" y="10"/>
                    <a:pt x="96" y="64"/>
                    <a:pt x="99" y="75"/>
                  </a:cubicBezTo>
                  <a:cubicBezTo>
                    <a:pt x="102" y="85"/>
                    <a:pt x="111" y="109"/>
                    <a:pt x="111" y="109"/>
                  </a:cubicBezTo>
                  <a:lnTo>
                    <a:pt x="121" y="128"/>
                  </a:lnTo>
                  <a:close/>
                </a:path>
              </a:pathLst>
            </a:custGeom>
            <a:solidFill>
              <a:srgbClr val="F4CC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54" name="iṥ1idè">
              <a:extLst>
                <a:ext uri="{FF2B5EF4-FFF2-40B4-BE49-F238E27FC236}">
                  <a16:creationId xmlns:a16="http://schemas.microsoft.com/office/drawing/2014/main" id="{0F1A4DF3-53CF-4C24-AF5E-77EC896EF23A}"/>
                </a:ext>
              </a:extLst>
            </p:cNvPr>
            <p:cNvSpPr>
              <a:spLocks/>
            </p:cNvSpPr>
            <p:nvPr/>
          </p:nvSpPr>
          <p:spPr bwMode="auto">
            <a:xfrm>
              <a:off x="7058025" y="4457700"/>
              <a:ext cx="466725" cy="144463"/>
            </a:xfrm>
            <a:custGeom>
              <a:avLst/>
              <a:gdLst>
                <a:gd name="T0" fmla="*/ 1544909402 w 141"/>
                <a:gd name="T1" fmla="*/ 129356767 h 44"/>
                <a:gd name="T2" fmla="*/ 591668276 w 141"/>
                <a:gd name="T3" fmla="*/ 452750325 h 44"/>
                <a:gd name="T4" fmla="*/ 0 w 141"/>
                <a:gd name="T5" fmla="*/ 301832456 h 44"/>
                <a:gd name="T6" fmla="*/ 1490123831 w 141"/>
                <a:gd name="T7" fmla="*/ 0 h 44"/>
                <a:gd name="T8" fmla="*/ 1533952949 w 141"/>
                <a:gd name="T9" fmla="*/ 64680025 h 44"/>
                <a:gd name="T10" fmla="*/ 1544909402 w 141"/>
                <a:gd name="T11" fmla="*/ 129356767 h 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1" h="44">
                  <a:moveTo>
                    <a:pt x="141" y="12"/>
                  </a:moveTo>
                  <a:cubicBezTo>
                    <a:pt x="118" y="29"/>
                    <a:pt x="83" y="41"/>
                    <a:pt x="54" y="42"/>
                  </a:cubicBezTo>
                  <a:cubicBezTo>
                    <a:pt x="24" y="44"/>
                    <a:pt x="0" y="28"/>
                    <a:pt x="0" y="28"/>
                  </a:cubicBezTo>
                  <a:cubicBezTo>
                    <a:pt x="136" y="0"/>
                    <a:pt x="136" y="0"/>
                    <a:pt x="136" y="0"/>
                  </a:cubicBezTo>
                  <a:cubicBezTo>
                    <a:pt x="140" y="6"/>
                    <a:pt x="140" y="6"/>
                    <a:pt x="140" y="6"/>
                  </a:cubicBezTo>
                  <a:cubicBezTo>
                    <a:pt x="140" y="7"/>
                    <a:pt x="141" y="9"/>
                    <a:pt x="141" y="12"/>
                  </a:cubicBezTo>
                  <a:close/>
                </a:path>
              </a:pathLst>
            </a:custGeom>
            <a:solidFill>
              <a:srgbClr val="D845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55" name="ïṩľíḍé">
              <a:extLst>
                <a:ext uri="{FF2B5EF4-FFF2-40B4-BE49-F238E27FC236}">
                  <a16:creationId xmlns:a16="http://schemas.microsoft.com/office/drawing/2014/main" id="{B6BFE78C-9538-4469-9C0F-B82D5227E7E7}"/>
                </a:ext>
              </a:extLst>
            </p:cNvPr>
            <p:cNvSpPr>
              <a:spLocks/>
            </p:cNvSpPr>
            <p:nvPr/>
          </p:nvSpPr>
          <p:spPr bwMode="auto">
            <a:xfrm>
              <a:off x="7048500" y="3732213"/>
              <a:ext cx="525463" cy="863600"/>
            </a:xfrm>
            <a:custGeom>
              <a:avLst/>
              <a:gdLst>
                <a:gd name="T0" fmla="*/ 1474429349 w 159"/>
                <a:gd name="T1" fmla="*/ 1792695160 h 262"/>
                <a:gd name="T2" fmla="*/ 1616410113 w 159"/>
                <a:gd name="T3" fmla="*/ 2147483646 h 262"/>
                <a:gd name="T4" fmla="*/ 698988068 w 159"/>
                <a:gd name="T5" fmla="*/ 2147483646 h 262"/>
                <a:gd name="T6" fmla="*/ 21844720 w 159"/>
                <a:gd name="T7" fmla="*/ 2147483646 h 262"/>
                <a:gd name="T8" fmla="*/ 109216989 w 159"/>
                <a:gd name="T9" fmla="*/ 2086045577 h 262"/>
                <a:gd name="T10" fmla="*/ 120139349 w 159"/>
                <a:gd name="T11" fmla="*/ 1857883776 h 262"/>
                <a:gd name="T12" fmla="*/ 65530854 w 159"/>
                <a:gd name="T13" fmla="*/ 1347239073 h 262"/>
                <a:gd name="T14" fmla="*/ 32763775 w 159"/>
                <a:gd name="T15" fmla="*/ 662753669 h 262"/>
                <a:gd name="T16" fmla="*/ 567929664 w 159"/>
                <a:gd name="T17" fmla="*/ 173837406 h 262"/>
                <a:gd name="T18" fmla="*/ 1124933663 w 159"/>
                <a:gd name="T19" fmla="*/ 54324395 h 262"/>
                <a:gd name="T20" fmla="*/ 1572723978 w 159"/>
                <a:gd name="T21" fmla="*/ 76052835 h 262"/>
                <a:gd name="T22" fmla="*/ 1692863327 w 159"/>
                <a:gd name="T23" fmla="*/ 847455295 h 262"/>
                <a:gd name="T24" fmla="*/ 1474429349 w 159"/>
                <a:gd name="T25" fmla="*/ 1792695160 h 2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59" h="262">
                  <a:moveTo>
                    <a:pt x="135" y="165"/>
                  </a:moveTo>
                  <a:cubicBezTo>
                    <a:pt x="133" y="195"/>
                    <a:pt x="148" y="224"/>
                    <a:pt x="148" y="224"/>
                  </a:cubicBezTo>
                  <a:cubicBezTo>
                    <a:pt x="148" y="224"/>
                    <a:pt x="115" y="250"/>
                    <a:pt x="64" y="257"/>
                  </a:cubicBezTo>
                  <a:cubicBezTo>
                    <a:pt x="26" y="262"/>
                    <a:pt x="2" y="247"/>
                    <a:pt x="2" y="247"/>
                  </a:cubicBezTo>
                  <a:cubicBezTo>
                    <a:pt x="2" y="247"/>
                    <a:pt x="8" y="217"/>
                    <a:pt x="10" y="192"/>
                  </a:cubicBezTo>
                  <a:cubicBezTo>
                    <a:pt x="11" y="184"/>
                    <a:pt x="12" y="177"/>
                    <a:pt x="11" y="171"/>
                  </a:cubicBezTo>
                  <a:cubicBezTo>
                    <a:pt x="11" y="161"/>
                    <a:pt x="8" y="143"/>
                    <a:pt x="6" y="124"/>
                  </a:cubicBezTo>
                  <a:cubicBezTo>
                    <a:pt x="3" y="98"/>
                    <a:pt x="0" y="71"/>
                    <a:pt x="3" y="61"/>
                  </a:cubicBezTo>
                  <a:cubicBezTo>
                    <a:pt x="9" y="43"/>
                    <a:pt x="52" y="16"/>
                    <a:pt x="52" y="16"/>
                  </a:cubicBezTo>
                  <a:cubicBezTo>
                    <a:pt x="52" y="16"/>
                    <a:pt x="104" y="19"/>
                    <a:pt x="103" y="5"/>
                  </a:cubicBezTo>
                  <a:cubicBezTo>
                    <a:pt x="103" y="5"/>
                    <a:pt x="131" y="0"/>
                    <a:pt x="144" y="7"/>
                  </a:cubicBezTo>
                  <a:cubicBezTo>
                    <a:pt x="157" y="13"/>
                    <a:pt x="159" y="48"/>
                    <a:pt x="155" y="78"/>
                  </a:cubicBezTo>
                  <a:cubicBezTo>
                    <a:pt x="151" y="107"/>
                    <a:pt x="137" y="135"/>
                    <a:pt x="135" y="16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56" name="íśļiḑe">
              <a:extLst>
                <a:ext uri="{FF2B5EF4-FFF2-40B4-BE49-F238E27FC236}">
                  <a16:creationId xmlns:a16="http://schemas.microsoft.com/office/drawing/2014/main" id="{6D453F24-76CF-4D6F-BD18-4B68CF704F07}"/>
                </a:ext>
              </a:extLst>
            </p:cNvPr>
            <p:cNvSpPr>
              <a:spLocks/>
            </p:cNvSpPr>
            <p:nvPr/>
          </p:nvSpPr>
          <p:spPr bwMode="auto">
            <a:xfrm>
              <a:off x="7069138" y="4044950"/>
              <a:ext cx="150813" cy="320675"/>
            </a:xfrm>
            <a:custGeom>
              <a:avLst/>
              <a:gdLst>
                <a:gd name="T0" fmla="*/ 494446978 w 46"/>
                <a:gd name="T1" fmla="*/ 0 h 97"/>
                <a:gd name="T2" fmla="*/ 290219947 w 46"/>
                <a:gd name="T3" fmla="*/ 765041290 h 97"/>
                <a:gd name="T4" fmla="*/ 182729621 w 46"/>
                <a:gd name="T5" fmla="*/ 765041290 h 97"/>
                <a:gd name="T6" fmla="*/ 42994819 w 46"/>
                <a:gd name="T7" fmla="*/ 1060128409 h 97"/>
                <a:gd name="T8" fmla="*/ 53745163 w 46"/>
                <a:gd name="T9" fmla="*/ 830617674 h 97"/>
                <a:gd name="T10" fmla="*/ 0 w 46"/>
                <a:gd name="T11" fmla="*/ 316945913 h 97"/>
                <a:gd name="T12" fmla="*/ 21497410 w 46"/>
                <a:gd name="T13" fmla="*/ 240440131 h 97"/>
                <a:gd name="T14" fmla="*/ 494446978 w 46"/>
                <a:gd name="T15" fmla="*/ 0 h 9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6" h="97">
                  <a:moveTo>
                    <a:pt x="46" y="0"/>
                  </a:moveTo>
                  <a:cubicBezTo>
                    <a:pt x="46" y="0"/>
                    <a:pt x="38" y="38"/>
                    <a:pt x="27" y="70"/>
                  </a:cubicBezTo>
                  <a:cubicBezTo>
                    <a:pt x="27" y="70"/>
                    <a:pt x="23" y="70"/>
                    <a:pt x="17" y="70"/>
                  </a:cubicBezTo>
                  <a:cubicBezTo>
                    <a:pt x="4" y="97"/>
                    <a:pt x="4" y="97"/>
                    <a:pt x="4" y="97"/>
                  </a:cubicBezTo>
                  <a:cubicBezTo>
                    <a:pt x="5" y="89"/>
                    <a:pt x="6" y="82"/>
                    <a:pt x="5" y="76"/>
                  </a:cubicBezTo>
                  <a:cubicBezTo>
                    <a:pt x="5" y="66"/>
                    <a:pt x="2" y="48"/>
                    <a:pt x="0" y="29"/>
                  </a:cubicBezTo>
                  <a:cubicBezTo>
                    <a:pt x="2" y="22"/>
                    <a:pt x="2" y="22"/>
                    <a:pt x="2" y="22"/>
                  </a:cubicBezTo>
                  <a:lnTo>
                    <a:pt x="46" y="0"/>
                  </a:lnTo>
                  <a:close/>
                </a:path>
              </a:pathLst>
            </a:custGeom>
            <a:solidFill>
              <a:srgbClr val="E9ED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57" name="ïṧliďe">
              <a:extLst>
                <a:ext uri="{FF2B5EF4-FFF2-40B4-BE49-F238E27FC236}">
                  <a16:creationId xmlns:a16="http://schemas.microsoft.com/office/drawing/2014/main" id="{8953D0C4-97DC-4008-B1F6-F1CD5B9AEBAB}"/>
                </a:ext>
              </a:extLst>
            </p:cNvPr>
            <p:cNvSpPr>
              <a:spLocks/>
            </p:cNvSpPr>
            <p:nvPr/>
          </p:nvSpPr>
          <p:spPr bwMode="auto">
            <a:xfrm>
              <a:off x="6589713" y="4065588"/>
              <a:ext cx="541338" cy="374650"/>
            </a:xfrm>
            <a:custGeom>
              <a:avLst/>
              <a:gdLst>
                <a:gd name="T0" fmla="*/ 1786870916 w 164"/>
                <a:gd name="T1" fmla="*/ 442819868 h 114"/>
                <a:gd name="T2" fmla="*/ 1481793945 w 164"/>
                <a:gd name="T3" fmla="*/ 1004443223 h 114"/>
                <a:gd name="T4" fmla="*/ 1111347109 w 164"/>
                <a:gd name="T5" fmla="*/ 1080043649 h 114"/>
                <a:gd name="T6" fmla="*/ 1111347109 w 164"/>
                <a:gd name="T7" fmla="*/ 1080043649 h 114"/>
                <a:gd name="T8" fmla="*/ 283284816 w 164"/>
                <a:gd name="T9" fmla="*/ 378015277 h 114"/>
                <a:gd name="T10" fmla="*/ 119850253 w 164"/>
                <a:gd name="T11" fmla="*/ 378015277 h 114"/>
                <a:gd name="T12" fmla="*/ 0 w 164"/>
                <a:gd name="T13" fmla="*/ 324013095 h 114"/>
                <a:gd name="T14" fmla="*/ 174327340 w 164"/>
                <a:gd name="T15" fmla="*/ 0 h 114"/>
                <a:gd name="T16" fmla="*/ 414031146 w 164"/>
                <a:gd name="T17" fmla="*/ 162006547 h 114"/>
                <a:gd name="T18" fmla="*/ 1187616352 w 164"/>
                <a:gd name="T19" fmla="*/ 583224885 h 114"/>
                <a:gd name="T20" fmla="*/ 1296570527 w 164"/>
                <a:gd name="T21" fmla="*/ 270010912 h 114"/>
                <a:gd name="T22" fmla="*/ 1786870916 w 164"/>
                <a:gd name="T23" fmla="*/ 442819868 h 1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64" h="114">
                  <a:moveTo>
                    <a:pt x="164" y="41"/>
                  </a:moveTo>
                  <a:cubicBezTo>
                    <a:pt x="164" y="41"/>
                    <a:pt x="144" y="81"/>
                    <a:pt x="136" y="93"/>
                  </a:cubicBezTo>
                  <a:cubicBezTo>
                    <a:pt x="126" y="108"/>
                    <a:pt x="121" y="114"/>
                    <a:pt x="102" y="100"/>
                  </a:cubicBezTo>
                  <a:cubicBezTo>
                    <a:pt x="102" y="100"/>
                    <a:pt x="102" y="100"/>
                    <a:pt x="102" y="100"/>
                  </a:cubicBezTo>
                  <a:cubicBezTo>
                    <a:pt x="102" y="100"/>
                    <a:pt x="32" y="36"/>
                    <a:pt x="26" y="35"/>
                  </a:cubicBezTo>
                  <a:cubicBezTo>
                    <a:pt x="19" y="35"/>
                    <a:pt x="18" y="36"/>
                    <a:pt x="11" y="35"/>
                  </a:cubicBezTo>
                  <a:cubicBezTo>
                    <a:pt x="4" y="34"/>
                    <a:pt x="0" y="30"/>
                    <a:pt x="0" y="30"/>
                  </a:cubicBezTo>
                  <a:cubicBezTo>
                    <a:pt x="0" y="30"/>
                    <a:pt x="14" y="11"/>
                    <a:pt x="16" y="0"/>
                  </a:cubicBezTo>
                  <a:cubicBezTo>
                    <a:pt x="21" y="3"/>
                    <a:pt x="31" y="11"/>
                    <a:pt x="38" y="15"/>
                  </a:cubicBezTo>
                  <a:cubicBezTo>
                    <a:pt x="45" y="19"/>
                    <a:pt x="87" y="42"/>
                    <a:pt x="109" y="54"/>
                  </a:cubicBezTo>
                  <a:cubicBezTo>
                    <a:pt x="110" y="50"/>
                    <a:pt x="118" y="29"/>
                    <a:pt x="119" y="25"/>
                  </a:cubicBezTo>
                  <a:cubicBezTo>
                    <a:pt x="119" y="25"/>
                    <a:pt x="163" y="41"/>
                    <a:pt x="164" y="41"/>
                  </a:cubicBezTo>
                  <a:close/>
                </a:path>
              </a:pathLst>
            </a:custGeom>
            <a:solidFill>
              <a:srgbClr val="F4CC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58" name="ïş1ïde">
              <a:extLst>
                <a:ext uri="{FF2B5EF4-FFF2-40B4-BE49-F238E27FC236}">
                  <a16:creationId xmlns:a16="http://schemas.microsoft.com/office/drawing/2014/main" id="{62A34094-4D27-4071-B04F-3536F0F76901}"/>
                </a:ext>
              </a:extLst>
            </p:cNvPr>
            <p:cNvSpPr>
              <a:spLocks/>
            </p:cNvSpPr>
            <p:nvPr/>
          </p:nvSpPr>
          <p:spPr bwMode="auto">
            <a:xfrm>
              <a:off x="6424613" y="4022725"/>
              <a:ext cx="320675" cy="177800"/>
            </a:xfrm>
            <a:custGeom>
              <a:avLst/>
              <a:gdLst>
                <a:gd name="T0" fmla="*/ 1060128409 w 97"/>
                <a:gd name="T1" fmla="*/ 357759941 h 54"/>
                <a:gd name="T2" fmla="*/ 874331958 w 97"/>
                <a:gd name="T3" fmla="*/ 238505530 h 54"/>
                <a:gd name="T4" fmla="*/ 633891827 w 97"/>
                <a:gd name="T5" fmla="*/ 10842507 h 54"/>
                <a:gd name="T6" fmla="*/ 633891827 w 97"/>
                <a:gd name="T7" fmla="*/ 140936133 h 54"/>
                <a:gd name="T8" fmla="*/ 448095377 w 97"/>
                <a:gd name="T9" fmla="*/ 86730181 h 54"/>
                <a:gd name="T10" fmla="*/ 65576385 w 97"/>
                <a:gd name="T11" fmla="*/ 97569396 h 54"/>
                <a:gd name="T12" fmla="*/ 87431873 w 97"/>
                <a:gd name="T13" fmla="*/ 151775348 h 54"/>
                <a:gd name="T14" fmla="*/ 21858795 w 97"/>
                <a:gd name="T15" fmla="*/ 151775348 h 54"/>
                <a:gd name="T16" fmla="*/ 65576385 w 97"/>
                <a:gd name="T17" fmla="*/ 227663022 h 54"/>
                <a:gd name="T18" fmla="*/ 32788192 w 97"/>
                <a:gd name="T19" fmla="*/ 227663022 h 54"/>
                <a:gd name="T20" fmla="*/ 21858795 w 97"/>
                <a:gd name="T21" fmla="*/ 238505530 h 54"/>
                <a:gd name="T22" fmla="*/ 87431873 w 97"/>
                <a:gd name="T23" fmla="*/ 325235711 h 54"/>
                <a:gd name="T24" fmla="*/ 153008258 w 97"/>
                <a:gd name="T25" fmla="*/ 336074926 h 54"/>
                <a:gd name="T26" fmla="*/ 174867053 w 97"/>
                <a:gd name="T27" fmla="*/ 379441663 h 54"/>
                <a:gd name="T28" fmla="*/ 448095377 w 97"/>
                <a:gd name="T29" fmla="*/ 422805107 h 54"/>
                <a:gd name="T30" fmla="*/ 666680019 w 97"/>
                <a:gd name="T31" fmla="*/ 520374504 h 54"/>
                <a:gd name="T32" fmla="*/ 808758880 w 97"/>
                <a:gd name="T33" fmla="*/ 520374504 h 54"/>
                <a:gd name="T34" fmla="*/ 928978945 w 97"/>
                <a:gd name="T35" fmla="*/ 585422963 h 5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7" h="54">
                  <a:moveTo>
                    <a:pt x="97" y="33"/>
                  </a:moveTo>
                  <a:cubicBezTo>
                    <a:pt x="97" y="33"/>
                    <a:pt x="84" y="26"/>
                    <a:pt x="80" y="22"/>
                  </a:cubicBezTo>
                  <a:cubicBezTo>
                    <a:pt x="80" y="22"/>
                    <a:pt x="62" y="2"/>
                    <a:pt x="58" y="1"/>
                  </a:cubicBezTo>
                  <a:cubicBezTo>
                    <a:pt x="55" y="0"/>
                    <a:pt x="55" y="9"/>
                    <a:pt x="58" y="13"/>
                  </a:cubicBezTo>
                  <a:cubicBezTo>
                    <a:pt x="58" y="13"/>
                    <a:pt x="45" y="9"/>
                    <a:pt x="41" y="8"/>
                  </a:cubicBezTo>
                  <a:cubicBezTo>
                    <a:pt x="37" y="8"/>
                    <a:pt x="7" y="8"/>
                    <a:pt x="6" y="9"/>
                  </a:cubicBezTo>
                  <a:cubicBezTo>
                    <a:pt x="5" y="9"/>
                    <a:pt x="4" y="13"/>
                    <a:pt x="8" y="14"/>
                  </a:cubicBezTo>
                  <a:cubicBezTo>
                    <a:pt x="8" y="14"/>
                    <a:pt x="3" y="14"/>
                    <a:pt x="2" y="14"/>
                  </a:cubicBezTo>
                  <a:cubicBezTo>
                    <a:pt x="1" y="14"/>
                    <a:pt x="0" y="19"/>
                    <a:pt x="6" y="21"/>
                  </a:cubicBezTo>
                  <a:cubicBezTo>
                    <a:pt x="3" y="21"/>
                    <a:pt x="3" y="21"/>
                    <a:pt x="3" y="21"/>
                  </a:cubicBezTo>
                  <a:cubicBezTo>
                    <a:pt x="3" y="21"/>
                    <a:pt x="2" y="21"/>
                    <a:pt x="2" y="22"/>
                  </a:cubicBezTo>
                  <a:cubicBezTo>
                    <a:pt x="2" y="24"/>
                    <a:pt x="2" y="28"/>
                    <a:pt x="8" y="30"/>
                  </a:cubicBezTo>
                  <a:cubicBezTo>
                    <a:pt x="12" y="31"/>
                    <a:pt x="14" y="31"/>
                    <a:pt x="14" y="31"/>
                  </a:cubicBezTo>
                  <a:cubicBezTo>
                    <a:pt x="14" y="31"/>
                    <a:pt x="13" y="34"/>
                    <a:pt x="16" y="35"/>
                  </a:cubicBezTo>
                  <a:cubicBezTo>
                    <a:pt x="18" y="37"/>
                    <a:pt x="36" y="39"/>
                    <a:pt x="41" y="39"/>
                  </a:cubicBezTo>
                  <a:cubicBezTo>
                    <a:pt x="45" y="40"/>
                    <a:pt x="55" y="46"/>
                    <a:pt x="61" y="48"/>
                  </a:cubicBezTo>
                  <a:cubicBezTo>
                    <a:pt x="66" y="49"/>
                    <a:pt x="71" y="48"/>
                    <a:pt x="74" y="48"/>
                  </a:cubicBezTo>
                  <a:cubicBezTo>
                    <a:pt x="78" y="49"/>
                    <a:pt x="85" y="54"/>
                    <a:pt x="85" y="54"/>
                  </a:cubicBezTo>
                </a:path>
              </a:pathLst>
            </a:custGeom>
            <a:solidFill>
              <a:srgbClr val="F4CC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59" name="íṧ1îḓê">
              <a:extLst>
                <a:ext uri="{FF2B5EF4-FFF2-40B4-BE49-F238E27FC236}">
                  <a16:creationId xmlns:a16="http://schemas.microsoft.com/office/drawing/2014/main" id="{86AF803A-A7F8-40CA-B6CF-3177FAE65CC4}"/>
                </a:ext>
              </a:extLst>
            </p:cNvPr>
            <p:cNvSpPr>
              <a:spLocks/>
            </p:cNvSpPr>
            <p:nvPr/>
          </p:nvSpPr>
          <p:spPr bwMode="auto">
            <a:xfrm>
              <a:off x="6965950" y="3933825"/>
              <a:ext cx="263525" cy="315913"/>
            </a:xfrm>
            <a:custGeom>
              <a:avLst/>
              <a:gdLst>
                <a:gd name="T0" fmla="*/ 303824561 w 80"/>
                <a:gd name="T1" fmla="*/ 0 h 96"/>
                <a:gd name="T2" fmla="*/ 0 w 80"/>
                <a:gd name="T3" fmla="*/ 768866427 h 96"/>
                <a:gd name="T4" fmla="*/ 553392618 w 80"/>
                <a:gd name="T5" fmla="*/ 1039593996 h 96"/>
                <a:gd name="T6" fmla="*/ 868067820 w 80"/>
                <a:gd name="T7" fmla="*/ 216581397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0" h="96">
                  <a:moveTo>
                    <a:pt x="28" y="0"/>
                  </a:moveTo>
                  <a:cubicBezTo>
                    <a:pt x="0" y="71"/>
                    <a:pt x="0" y="71"/>
                    <a:pt x="0" y="71"/>
                  </a:cubicBezTo>
                  <a:cubicBezTo>
                    <a:pt x="0" y="71"/>
                    <a:pt x="24" y="96"/>
                    <a:pt x="51" y="96"/>
                  </a:cubicBezTo>
                  <a:cubicBezTo>
                    <a:pt x="51" y="96"/>
                    <a:pt x="78" y="44"/>
                    <a:pt x="80" y="2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60" name="îšľïḍê">
              <a:extLst>
                <a:ext uri="{FF2B5EF4-FFF2-40B4-BE49-F238E27FC236}">
                  <a16:creationId xmlns:a16="http://schemas.microsoft.com/office/drawing/2014/main" id="{A69668B9-A740-4122-B5EB-8B72B16234CB}"/>
                </a:ext>
              </a:extLst>
            </p:cNvPr>
            <p:cNvSpPr>
              <a:spLocks/>
            </p:cNvSpPr>
            <p:nvPr/>
          </p:nvSpPr>
          <p:spPr bwMode="auto">
            <a:xfrm>
              <a:off x="7210425" y="3719513"/>
              <a:ext cx="184150" cy="88900"/>
            </a:xfrm>
            <a:custGeom>
              <a:avLst/>
              <a:gdLst>
                <a:gd name="T0" fmla="*/ 583929785 w 56"/>
                <a:gd name="T1" fmla="*/ 0 h 27"/>
                <a:gd name="T2" fmla="*/ 605557545 w 56"/>
                <a:gd name="T3" fmla="*/ 86730181 h 27"/>
                <a:gd name="T4" fmla="*/ 508234270 w 56"/>
                <a:gd name="T5" fmla="*/ 227663022 h 27"/>
                <a:gd name="T6" fmla="*/ 0 w 56"/>
                <a:gd name="T7" fmla="*/ 238505530 h 27"/>
                <a:gd name="T8" fmla="*/ 43255520 w 56"/>
                <a:gd name="T9" fmla="*/ 119254411 h 27"/>
                <a:gd name="T10" fmla="*/ 583929785 w 56"/>
                <a:gd name="T11" fmla="*/ 0 h 2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6" h="27">
                  <a:moveTo>
                    <a:pt x="54" y="0"/>
                  </a:moveTo>
                  <a:cubicBezTo>
                    <a:pt x="56" y="8"/>
                    <a:pt x="56" y="8"/>
                    <a:pt x="56" y="8"/>
                  </a:cubicBezTo>
                  <a:cubicBezTo>
                    <a:pt x="56" y="8"/>
                    <a:pt x="56" y="17"/>
                    <a:pt x="47" y="21"/>
                  </a:cubicBezTo>
                  <a:cubicBezTo>
                    <a:pt x="30" y="27"/>
                    <a:pt x="6" y="24"/>
                    <a:pt x="0" y="22"/>
                  </a:cubicBezTo>
                  <a:cubicBezTo>
                    <a:pt x="4" y="11"/>
                    <a:pt x="4" y="11"/>
                    <a:pt x="4" y="11"/>
                  </a:cubicBezTo>
                  <a:cubicBezTo>
                    <a:pt x="4" y="11"/>
                    <a:pt x="37" y="16"/>
                    <a:pt x="5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61" name="islíḋê">
              <a:extLst>
                <a:ext uri="{FF2B5EF4-FFF2-40B4-BE49-F238E27FC236}">
                  <a16:creationId xmlns:a16="http://schemas.microsoft.com/office/drawing/2014/main" id="{1ECB1F0F-A2F5-4160-BCF4-6685FDBC0132}"/>
                </a:ext>
              </a:extLst>
            </p:cNvPr>
            <p:cNvSpPr>
              <a:spLocks/>
            </p:cNvSpPr>
            <p:nvPr/>
          </p:nvSpPr>
          <p:spPr bwMode="auto">
            <a:xfrm>
              <a:off x="6962775" y="3224213"/>
              <a:ext cx="425450" cy="415925"/>
            </a:xfrm>
            <a:custGeom>
              <a:avLst/>
              <a:gdLst>
                <a:gd name="T0" fmla="*/ 1218248041 w 129"/>
                <a:gd name="T1" fmla="*/ 479449291 h 126"/>
                <a:gd name="T2" fmla="*/ 282808818 w 129"/>
                <a:gd name="T3" fmla="*/ 239724646 h 126"/>
                <a:gd name="T4" fmla="*/ 87016068 w 129"/>
                <a:gd name="T5" fmla="*/ 621104764 h 126"/>
                <a:gd name="T6" fmla="*/ 130527400 w 129"/>
                <a:gd name="T7" fmla="*/ 686484213 h 126"/>
                <a:gd name="T8" fmla="*/ 565614338 w 129"/>
                <a:gd name="T9" fmla="*/ 1035171305 h 126"/>
                <a:gd name="T10" fmla="*/ 1087720641 w 129"/>
                <a:gd name="T11" fmla="*/ 1274895951 h 126"/>
                <a:gd name="T12" fmla="*/ 1218248041 w 129"/>
                <a:gd name="T13" fmla="*/ 479449291 h 12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9" h="126">
                  <a:moveTo>
                    <a:pt x="112" y="44"/>
                  </a:moveTo>
                  <a:cubicBezTo>
                    <a:pt x="101" y="15"/>
                    <a:pt x="67" y="0"/>
                    <a:pt x="26" y="22"/>
                  </a:cubicBezTo>
                  <a:cubicBezTo>
                    <a:pt x="17" y="27"/>
                    <a:pt x="0" y="41"/>
                    <a:pt x="8" y="57"/>
                  </a:cubicBezTo>
                  <a:cubicBezTo>
                    <a:pt x="9" y="60"/>
                    <a:pt x="11" y="62"/>
                    <a:pt x="12" y="63"/>
                  </a:cubicBezTo>
                  <a:cubicBezTo>
                    <a:pt x="13" y="73"/>
                    <a:pt x="18" y="90"/>
                    <a:pt x="52" y="95"/>
                  </a:cubicBezTo>
                  <a:cubicBezTo>
                    <a:pt x="83" y="112"/>
                    <a:pt x="83" y="126"/>
                    <a:pt x="100" y="117"/>
                  </a:cubicBezTo>
                  <a:cubicBezTo>
                    <a:pt x="113" y="110"/>
                    <a:pt x="129" y="86"/>
                    <a:pt x="112" y="44"/>
                  </a:cubicBezTo>
                  <a:close/>
                </a:path>
              </a:pathLst>
            </a:custGeom>
            <a:solidFill>
              <a:srgbClr val="300E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62" name="í$lîḋè">
              <a:extLst>
                <a:ext uri="{FF2B5EF4-FFF2-40B4-BE49-F238E27FC236}">
                  <a16:creationId xmlns:a16="http://schemas.microsoft.com/office/drawing/2014/main" id="{FFB43811-0C54-4C18-8067-B9E63E6FB7A6}"/>
                </a:ext>
              </a:extLst>
            </p:cNvPr>
            <p:cNvSpPr>
              <a:spLocks/>
            </p:cNvSpPr>
            <p:nvPr/>
          </p:nvSpPr>
          <p:spPr bwMode="auto">
            <a:xfrm>
              <a:off x="7229475" y="4635500"/>
              <a:ext cx="298450" cy="184150"/>
            </a:xfrm>
            <a:custGeom>
              <a:avLst/>
              <a:gdLst>
                <a:gd name="T0" fmla="*/ 0 w 90"/>
                <a:gd name="T1" fmla="*/ 605557545 h 56"/>
                <a:gd name="T2" fmla="*/ 824743362 w 90"/>
                <a:gd name="T3" fmla="*/ 183831026 h 56"/>
                <a:gd name="T4" fmla="*/ 483850456 w 90"/>
                <a:gd name="T5" fmla="*/ 21627760 h 56"/>
                <a:gd name="T6" fmla="*/ 98969336 w 90"/>
                <a:gd name="T7" fmla="*/ 237898781 h 56"/>
                <a:gd name="T8" fmla="*/ 0 w 90"/>
                <a:gd name="T9" fmla="*/ 605557545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 h="56">
                  <a:moveTo>
                    <a:pt x="0" y="56"/>
                  </a:moveTo>
                  <a:cubicBezTo>
                    <a:pt x="0" y="56"/>
                    <a:pt x="59" y="35"/>
                    <a:pt x="75" y="17"/>
                  </a:cubicBezTo>
                  <a:cubicBezTo>
                    <a:pt x="90" y="0"/>
                    <a:pt x="44" y="2"/>
                    <a:pt x="44" y="2"/>
                  </a:cubicBezTo>
                  <a:cubicBezTo>
                    <a:pt x="9" y="22"/>
                    <a:pt x="9" y="22"/>
                    <a:pt x="9" y="22"/>
                  </a:cubicBezTo>
                  <a:lnTo>
                    <a:pt x="0" y="56"/>
                  </a:lnTo>
                  <a:close/>
                </a:path>
              </a:pathLst>
            </a:custGeom>
            <a:solidFill>
              <a:srgbClr val="AFE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63" name="iṧļiḋe">
              <a:extLst>
                <a:ext uri="{FF2B5EF4-FFF2-40B4-BE49-F238E27FC236}">
                  <a16:creationId xmlns:a16="http://schemas.microsoft.com/office/drawing/2014/main" id="{B5E39DD8-8E9D-45C7-8A1D-ECBCCB265580}"/>
                </a:ext>
              </a:extLst>
            </p:cNvPr>
            <p:cNvSpPr>
              <a:spLocks/>
            </p:cNvSpPr>
            <p:nvPr/>
          </p:nvSpPr>
          <p:spPr bwMode="auto">
            <a:xfrm>
              <a:off x="6986588" y="3946525"/>
              <a:ext cx="762000" cy="1038225"/>
            </a:xfrm>
            <a:custGeom>
              <a:avLst/>
              <a:gdLst>
                <a:gd name="T0" fmla="*/ 2147483646 w 231"/>
                <a:gd name="T1" fmla="*/ 97771131 h 315"/>
                <a:gd name="T2" fmla="*/ 2147483646 w 231"/>
                <a:gd name="T3" fmla="*/ 97771131 h 315"/>
                <a:gd name="T4" fmla="*/ 2147483646 w 231"/>
                <a:gd name="T5" fmla="*/ 97771131 h 315"/>
                <a:gd name="T6" fmla="*/ 2147483646 w 231"/>
                <a:gd name="T7" fmla="*/ 564893279 h 315"/>
                <a:gd name="T8" fmla="*/ 2100114883 w 231"/>
                <a:gd name="T9" fmla="*/ 1868488589 h 315"/>
                <a:gd name="T10" fmla="*/ 2100114883 w 231"/>
                <a:gd name="T11" fmla="*/ 1868488589 h 315"/>
                <a:gd name="T12" fmla="*/ 2100114883 w 231"/>
                <a:gd name="T13" fmla="*/ 1879352048 h 315"/>
                <a:gd name="T14" fmla="*/ 2100114883 w 231"/>
                <a:gd name="T15" fmla="*/ 1890215507 h 315"/>
                <a:gd name="T16" fmla="*/ 2100114883 w 231"/>
                <a:gd name="T17" fmla="*/ 1955392965 h 315"/>
                <a:gd name="T18" fmla="*/ 1751910571 w 231"/>
                <a:gd name="T19" fmla="*/ 2147483646 h 315"/>
                <a:gd name="T20" fmla="*/ 1741028156 w 231"/>
                <a:gd name="T21" fmla="*/ 2147483646 h 315"/>
                <a:gd name="T22" fmla="*/ 1120786545 w 231"/>
                <a:gd name="T23" fmla="*/ 2147483646 h 315"/>
                <a:gd name="T24" fmla="*/ 250272468 w 231"/>
                <a:gd name="T25" fmla="*/ 2147483646 h 315"/>
                <a:gd name="T26" fmla="*/ 54408779 w 231"/>
                <a:gd name="T27" fmla="*/ 2147483646 h 315"/>
                <a:gd name="T28" fmla="*/ 0 w 231"/>
                <a:gd name="T29" fmla="*/ 2147483646 h 315"/>
                <a:gd name="T30" fmla="*/ 315560364 w 231"/>
                <a:gd name="T31" fmla="*/ 2147483646 h 315"/>
                <a:gd name="T32" fmla="*/ 522309766 w 231"/>
                <a:gd name="T33" fmla="*/ 1683813081 h 315"/>
                <a:gd name="T34" fmla="*/ 587597662 w 231"/>
                <a:gd name="T35" fmla="*/ 1336185687 h 315"/>
                <a:gd name="T36" fmla="*/ 957566805 w 231"/>
                <a:gd name="T37" fmla="*/ 869063540 h 315"/>
                <a:gd name="T38" fmla="*/ 2147483646 w 231"/>
                <a:gd name="T39" fmla="*/ 0 h 315"/>
                <a:gd name="T40" fmla="*/ 2147483646 w 231"/>
                <a:gd name="T41" fmla="*/ 0 h 315"/>
                <a:gd name="T42" fmla="*/ 2147483646 w 231"/>
                <a:gd name="T43" fmla="*/ 97771131 h 31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31" h="315">
                  <a:moveTo>
                    <a:pt x="227" y="9"/>
                  </a:moveTo>
                  <a:cubicBezTo>
                    <a:pt x="227" y="9"/>
                    <a:pt x="227" y="9"/>
                    <a:pt x="227" y="9"/>
                  </a:cubicBezTo>
                  <a:cubicBezTo>
                    <a:pt x="226" y="9"/>
                    <a:pt x="226" y="9"/>
                    <a:pt x="226" y="9"/>
                  </a:cubicBezTo>
                  <a:cubicBezTo>
                    <a:pt x="222" y="18"/>
                    <a:pt x="215" y="33"/>
                    <a:pt x="210" y="52"/>
                  </a:cubicBezTo>
                  <a:cubicBezTo>
                    <a:pt x="201" y="81"/>
                    <a:pt x="194" y="158"/>
                    <a:pt x="193" y="172"/>
                  </a:cubicBezTo>
                  <a:cubicBezTo>
                    <a:pt x="193" y="172"/>
                    <a:pt x="193" y="172"/>
                    <a:pt x="193" y="172"/>
                  </a:cubicBezTo>
                  <a:cubicBezTo>
                    <a:pt x="193" y="173"/>
                    <a:pt x="193" y="173"/>
                    <a:pt x="193" y="173"/>
                  </a:cubicBezTo>
                  <a:cubicBezTo>
                    <a:pt x="193" y="174"/>
                    <a:pt x="193" y="174"/>
                    <a:pt x="193" y="174"/>
                  </a:cubicBezTo>
                  <a:cubicBezTo>
                    <a:pt x="193" y="176"/>
                    <a:pt x="193" y="178"/>
                    <a:pt x="193" y="180"/>
                  </a:cubicBezTo>
                  <a:cubicBezTo>
                    <a:pt x="191" y="221"/>
                    <a:pt x="195" y="241"/>
                    <a:pt x="161" y="262"/>
                  </a:cubicBezTo>
                  <a:cubicBezTo>
                    <a:pt x="160" y="263"/>
                    <a:pt x="160" y="263"/>
                    <a:pt x="160" y="263"/>
                  </a:cubicBezTo>
                  <a:cubicBezTo>
                    <a:pt x="103" y="298"/>
                    <a:pt x="103" y="298"/>
                    <a:pt x="103" y="298"/>
                  </a:cubicBezTo>
                  <a:cubicBezTo>
                    <a:pt x="79" y="313"/>
                    <a:pt x="48" y="315"/>
                    <a:pt x="23" y="302"/>
                  </a:cubicBezTo>
                  <a:cubicBezTo>
                    <a:pt x="14" y="297"/>
                    <a:pt x="8" y="292"/>
                    <a:pt x="5" y="288"/>
                  </a:cubicBezTo>
                  <a:cubicBezTo>
                    <a:pt x="4" y="286"/>
                    <a:pt x="2" y="275"/>
                    <a:pt x="0" y="266"/>
                  </a:cubicBezTo>
                  <a:cubicBezTo>
                    <a:pt x="10" y="271"/>
                    <a:pt x="21" y="275"/>
                    <a:pt x="29" y="272"/>
                  </a:cubicBezTo>
                  <a:cubicBezTo>
                    <a:pt x="53" y="263"/>
                    <a:pt x="45" y="187"/>
                    <a:pt x="48" y="155"/>
                  </a:cubicBezTo>
                  <a:cubicBezTo>
                    <a:pt x="49" y="142"/>
                    <a:pt x="52" y="131"/>
                    <a:pt x="54" y="123"/>
                  </a:cubicBezTo>
                  <a:cubicBezTo>
                    <a:pt x="60" y="105"/>
                    <a:pt x="72" y="90"/>
                    <a:pt x="88" y="80"/>
                  </a:cubicBezTo>
                  <a:cubicBezTo>
                    <a:pt x="120" y="60"/>
                    <a:pt x="209" y="5"/>
                    <a:pt x="225" y="0"/>
                  </a:cubicBezTo>
                  <a:cubicBezTo>
                    <a:pt x="225" y="0"/>
                    <a:pt x="225" y="0"/>
                    <a:pt x="225" y="0"/>
                  </a:cubicBezTo>
                  <a:cubicBezTo>
                    <a:pt x="226" y="0"/>
                    <a:pt x="231" y="0"/>
                    <a:pt x="227" y="9"/>
                  </a:cubicBezTo>
                  <a:close/>
                </a:path>
              </a:pathLst>
            </a:custGeom>
            <a:gradFill rotWithShape="0">
              <a:gsLst>
                <a:gs pos="0">
                  <a:srgbClr val="0063D3"/>
                </a:gs>
                <a:gs pos="100000">
                  <a:srgbClr val="00A7F0"/>
                </a:gs>
              </a:gsLst>
              <a:lin ang="5400000"/>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64" name="íşľíďé">
              <a:extLst>
                <a:ext uri="{FF2B5EF4-FFF2-40B4-BE49-F238E27FC236}">
                  <a16:creationId xmlns:a16="http://schemas.microsoft.com/office/drawing/2014/main" id="{142C846B-4CF5-4825-B5A5-0CB6D162AB2A}"/>
                </a:ext>
              </a:extLst>
            </p:cNvPr>
            <p:cNvSpPr>
              <a:spLocks/>
            </p:cNvSpPr>
            <p:nvPr/>
          </p:nvSpPr>
          <p:spPr bwMode="auto">
            <a:xfrm>
              <a:off x="6678613" y="4619625"/>
              <a:ext cx="385763" cy="325438"/>
            </a:xfrm>
            <a:custGeom>
              <a:avLst/>
              <a:gdLst>
                <a:gd name="T0" fmla="*/ 1271906771 w 117"/>
                <a:gd name="T1" fmla="*/ 1069796887 h 99"/>
                <a:gd name="T2" fmla="*/ 228292565 w 117"/>
                <a:gd name="T3" fmla="*/ 291763385 h 99"/>
                <a:gd name="T4" fmla="*/ 65226918 w 117"/>
                <a:gd name="T5" fmla="*/ 226925616 h 99"/>
                <a:gd name="T6" fmla="*/ 10870604 w 117"/>
                <a:gd name="T7" fmla="*/ 151285936 h 99"/>
                <a:gd name="T8" fmla="*/ 152195043 w 117"/>
                <a:gd name="T9" fmla="*/ 0 h 99"/>
                <a:gd name="T10" fmla="*/ 1130582331 w 117"/>
                <a:gd name="T11" fmla="*/ 626750854 h 99"/>
                <a:gd name="T12" fmla="*/ 1271906771 w 117"/>
                <a:gd name="T13" fmla="*/ 1069796887 h 9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7" h="99">
                  <a:moveTo>
                    <a:pt x="117" y="99"/>
                  </a:moveTo>
                  <a:cubicBezTo>
                    <a:pt x="57" y="67"/>
                    <a:pt x="35" y="40"/>
                    <a:pt x="21" y="27"/>
                  </a:cubicBezTo>
                  <a:cubicBezTo>
                    <a:pt x="16" y="23"/>
                    <a:pt x="10" y="22"/>
                    <a:pt x="6" y="21"/>
                  </a:cubicBezTo>
                  <a:cubicBezTo>
                    <a:pt x="3" y="21"/>
                    <a:pt x="0" y="18"/>
                    <a:pt x="1" y="14"/>
                  </a:cubicBezTo>
                  <a:cubicBezTo>
                    <a:pt x="3" y="4"/>
                    <a:pt x="14" y="0"/>
                    <a:pt x="14" y="0"/>
                  </a:cubicBezTo>
                  <a:cubicBezTo>
                    <a:pt x="70" y="49"/>
                    <a:pt x="104" y="58"/>
                    <a:pt x="104" y="58"/>
                  </a:cubicBezTo>
                  <a:lnTo>
                    <a:pt x="117" y="99"/>
                  </a:lnTo>
                  <a:close/>
                </a:path>
              </a:pathLst>
            </a:custGeom>
            <a:solidFill>
              <a:srgbClr val="00A7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65" name="íṣļïḑé">
              <a:extLst>
                <a:ext uri="{FF2B5EF4-FFF2-40B4-BE49-F238E27FC236}">
                  <a16:creationId xmlns:a16="http://schemas.microsoft.com/office/drawing/2014/main" id="{5A9F636E-A4C0-445F-ACFE-223F2C320186}"/>
                </a:ext>
              </a:extLst>
            </p:cNvPr>
            <p:cNvSpPr>
              <a:spLocks/>
            </p:cNvSpPr>
            <p:nvPr/>
          </p:nvSpPr>
          <p:spPr bwMode="auto">
            <a:xfrm>
              <a:off x="5497513" y="2887663"/>
              <a:ext cx="746125" cy="755650"/>
            </a:xfrm>
            <a:custGeom>
              <a:avLst/>
              <a:gdLst>
                <a:gd name="T0" fmla="*/ 2147483646 w 226"/>
                <a:gd name="T1" fmla="*/ 1121523191 h 229"/>
                <a:gd name="T2" fmla="*/ 1569526761 w 226"/>
                <a:gd name="T3" fmla="*/ 2147483646 h 229"/>
                <a:gd name="T4" fmla="*/ 1504128574 w 226"/>
                <a:gd name="T5" fmla="*/ 2147483646 h 229"/>
                <a:gd name="T6" fmla="*/ 1438733689 w 226"/>
                <a:gd name="T7" fmla="*/ 2147483646 h 229"/>
                <a:gd name="T8" fmla="*/ 817462473 w 226"/>
                <a:gd name="T9" fmla="*/ 1469957036 h 229"/>
                <a:gd name="T10" fmla="*/ 239790049 w 226"/>
                <a:gd name="T11" fmla="*/ 871086262 h 229"/>
                <a:gd name="T12" fmla="*/ 0 w 226"/>
                <a:gd name="T13" fmla="*/ 773086046 h 229"/>
                <a:gd name="T14" fmla="*/ 479576796 w 226"/>
                <a:gd name="T15" fmla="*/ 43553818 h 229"/>
                <a:gd name="T16" fmla="*/ 555873029 w 226"/>
                <a:gd name="T17" fmla="*/ 21778559 h 229"/>
                <a:gd name="T18" fmla="*/ 2147483646 w 226"/>
                <a:gd name="T19" fmla="*/ 1023522975 h 229"/>
                <a:gd name="T20" fmla="*/ 2147483646 w 226"/>
                <a:gd name="T21" fmla="*/ 979969157 h 229"/>
                <a:gd name="T22" fmla="*/ 2147483646 w 226"/>
                <a:gd name="T23" fmla="*/ 1067080093 h 229"/>
                <a:gd name="T24" fmla="*/ 2147483646 w 226"/>
                <a:gd name="T25" fmla="*/ 1121523191 h 2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26" h="229">
                  <a:moveTo>
                    <a:pt x="224" y="103"/>
                  </a:moveTo>
                  <a:cubicBezTo>
                    <a:pt x="144" y="226"/>
                    <a:pt x="144" y="226"/>
                    <a:pt x="144" y="226"/>
                  </a:cubicBezTo>
                  <a:cubicBezTo>
                    <a:pt x="143" y="228"/>
                    <a:pt x="140" y="229"/>
                    <a:pt x="138" y="228"/>
                  </a:cubicBezTo>
                  <a:cubicBezTo>
                    <a:pt x="132" y="226"/>
                    <a:pt x="132" y="226"/>
                    <a:pt x="132" y="226"/>
                  </a:cubicBezTo>
                  <a:cubicBezTo>
                    <a:pt x="75" y="135"/>
                    <a:pt x="75" y="135"/>
                    <a:pt x="75" y="135"/>
                  </a:cubicBezTo>
                  <a:cubicBezTo>
                    <a:pt x="22" y="80"/>
                    <a:pt x="22" y="80"/>
                    <a:pt x="22" y="80"/>
                  </a:cubicBezTo>
                  <a:cubicBezTo>
                    <a:pt x="22" y="80"/>
                    <a:pt x="12" y="76"/>
                    <a:pt x="0" y="71"/>
                  </a:cubicBezTo>
                  <a:cubicBezTo>
                    <a:pt x="44" y="4"/>
                    <a:pt x="44" y="4"/>
                    <a:pt x="44" y="4"/>
                  </a:cubicBezTo>
                  <a:cubicBezTo>
                    <a:pt x="45" y="1"/>
                    <a:pt x="49" y="0"/>
                    <a:pt x="51" y="2"/>
                  </a:cubicBezTo>
                  <a:cubicBezTo>
                    <a:pt x="218" y="94"/>
                    <a:pt x="218" y="94"/>
                    <a:pt x="218" y="94"/>
                  </a:cubicBezTo>
                  <a:cubicBezTo>
                    <a:pt x="222" y="90"/>
                    <a:pt x="222" y="90"/>
                    <a:pt x="222" y="90"/>
                  </a:cubicBezTo>
                  <a:cubicBezTo>
                    <a:pt x="222" y="90"/>
                    <a:pt x="226" y="96"/>
                    <a:pt x="226" y="98"/>
                  </a:cubicBezTo>
                  <a:cubicBezTo>
                    <a:pt x="226" y="100"/>
                    <a:pt x="225" y="102"/>
                    <a:pt x="224" y="103"/>
                  </a:cubicBezTo>
                  <a:close/>
                </a:path>
              </a:pathLst>
            </a:custGeom>
            <a:solidFill>
              <a:srgbClr val="00F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66" name="îsľidê">
              <a:extLst>
                <a:ext uri="{FF2B5EF4-FFF2-40B4-BE49-F238E27FC236}">
                  <a16:creationId xmlns:a16="http://schemas.microsoft.com/office/drawing/2014/main" id="{66AF008E-B4B2-4A87-BB7D-FF64AAF0AEB1}"/>
                </a:ext>
              </a:extLst>
            </p:cNvPr>
            <p:cNvSpPr>
              <a:spLocks/>
            </p:cNvSpPr>
            <p:nvPr/>
          </p:nvSpPr>
          <p:spPr bwMode="auto">
            <a:xfrm>
              <a:off x="5351463" y="2862263"/>
              <a:ext cx="881063" cy="774700"/>
            </a:xfrm>
            <a:custGeom>
              <a:avLst/>
              <a:gdLst>
                <a:gd name="T0" fmla="*/ 32668628 w 267"/>
                <a:gd name="T1" fmla="*/ 1510589178 h 235"/>
                <a:gd name="T2" fmla="*/ 1894701233 w 267"/>
                <a:gd name="T3" fmla="*/ 2147483646 h 235"/>
                <a:gd name="T4" fmla="*/ 1981814274 w 267"/>
                <a:gd name="T5" fmla="*/ 2147483646 h 235"/>
                <a:gd name="T6" fmla="*/ 2147483646 w 267"/>
                <a:gd name="T7" fmla="*/ 1119355789 h 235"/>
                <a:gd name="T8" fmla="*/ 2147483646 w 267"/>
                <a:gd name="T9" fmla="*/ 1043283545 h 235"/>
                <a:gd name="T10" fmla="*/ 1012684573 w 267"/>
                <a:gd name="T11" fmla="*/ 10868876 h 235"/>
                <a:gd name="T12" fmla="*/ 925571531 w 267"/>
                <a:gd name="T13" fmla="*/ 32603332 h 235"/>
                <a:gd name="T14" fmla="*/ 10889543 w 267"/>
                <a:gd name="T15" fmla="*/ 1434516935 h 235"/>
                <a:gd name="T16" fmla="*/ 32668628 w 267"/>
                <a:gd name="T17" fmla="*/ 1510589178 h 23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7" h="235">
                  <a:moveTo>
                    <a:pt x="3" y="139"/>
                  </a:moveTo>
                  <a:cubicBezTo>
                    <a:pt x="174" y="233"/>
                    <a:pt x="174" y="233"/>
                    <a:pt x="174" y="233"/>
                  </a:cubicBezTo>
                  <a:cubicBezTo>
                    <a:pt x="177" y="235"/>
                    <a:pt x="180" y="234"/>
                    <a:pt x="182" y="231"/>
                  </a:cubicBezTo>
                  <a:cubicBezTo>
                    <a:pt x="266" y="103"/>
                    <a:pt x="266" y="103"/>
                    <a:pt x="266" y="103"/>
                  </a:cubicBezTo>
                  <a:cubicBezTo>
                    <a:pt x="267" y="100"/>
                    <a:pt x="266" y="97"/>
                    <a:pt x="264" y="96"/>
                  </a:cubicBezTo>
                  <a:cubicBezTo>
                    <a:pt x="93" y="1"/>
                    <a:pt x="93" y="1"/>
                    <a:pt x="93" y="1"/>
                  </a:cubicBezTo>
                  <a:cubicBezTo>
                    <a:pt x="90" y="0"/>
                    <a:pt x="87" y="1"/>
                    <a:pt x="85" y="3"/>
                  </a:cubicBezTo>
                  <a:cubicBezTo>
                    <a:pt x="1" y="132"/>
                    <a:pt x="1" y="132"/>
                    <a:pt x="1" y="132"/>
                  </a:cubicBezTo>
                  <a:cubicBezTo>
                    <a:pt x="0" y="134"/>
                    <a:pt x="0" y="138"/>
                    <a:pt x="3" y="139"/>
                  </a:cubicBezTo>
                  <a:close/>
                </a:path>
              </a:pathLst>
            </a:custGeom>
            <a:gradFill rotWithShape="0">
              <a:gsLst>
                <a:gs pos="0">
                  <a:srgbClr val="00C3FC"/>
                </a:gs>
                <a:gs pos="30000">
                  <a:srgbClr val="00C3FC"/>
                </a:gs>
                <a:gs pos="100000">
                  <a:srgbClr val="0067D5"/>
                </a:gs>
              </a:gsLst>
              <a:lin ang="0"/>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67" name="îṩļiḑê">
              <a:extLst>
                <a:ext uri="{FF2B5EF4-FFF2-40B4-BE49-F238E27FC236}">
                  <a16:creationId xmlns:a16="http://schemas.microsoft.com/office/drawing/2014/main" id="{6F041A93-34C9-434D-AE83-7C2D93A5E630}"/>
                </a:ext>
              </a:extLst>
            </p:cNvPr>
            <p:cNvSpPr>
              <a:spLocks/>
            </p:cNvSpPr>
            <p:nvPr/>
          </p:nvSpPr>
          <p:spPr bwMode="auto">
            <a:xfrm>
              <a:off x="5378450" y="2884488"/>
              <a:ext cx="825500" cy="725488"/>
            </a:xfrm>
            <a:custGeom>
              <a:avLst/>
              <a:gdLst>
                <a:gd name="T0" fmla="*/ 32709612 w 250"/>
                <a:gd name="T1" fmla="*/ 1424578130 h 220"/>
                <a:gd name="T2" fmla="*/ 32709612 w 250"/>
                <a:gd name="T3" fmla="*/ 1424578130 h 220"/>
                <a:gd name="T4" fmla="*/ 1777222252 w 250"/>
                <a:gd name="T5" fmla="*/ 2147483646 h 220"/>
                <a:gd name="T6" fmla="*/ 1809931864 w 250"/>
                <a:gd name="T7" fmla="*/ 2147483646 h 220"/>
                <a:gd name="T8" fmla="*/ 1864447884 w 250"/>
                <a:gd name="T9" fmla="*/ 2147483646 h 220"/>
                <a:gd name="T10" fmla="*/ 2147483646 w 250"/>
                <a:gd name="T11" fmla="*/ 1054839766 h 220"/>
                <a:gd name="T12" fmla="*/ 2147483646 w 250"/>
                <a:gd name="T13" fmla="*/ 1022215890 h 220"/>
                <a:gd name="T14" fmla="*/ 2147483646 w 250"/>
                <a:gd name="T15" fmla="*/ 978719586 h 220"/>
                <a:gd name="T16" fmla="*/ 948578748 w 250"/>
                <a:gd name="T17" fmla="*/ 10875725 h 220"/>
                <a:gd name="T18" fmla="*/ 926772340 w 250"/>
                <a:gd name="T19" fmla="*/ 0 h 220"/>
                <a:gd name="T20" fmla="*/ 872256320 w 250"/>
                <a:gd name="T21" fmla="*/ 32623876 h 220"/>
                <a:gd name="T22" fmla="*/ 10903204 w 250"/>
                <a:gd name="T23" fmla="*/ 1348454653 h 220"/>
                <a:gd name="T24" fmla="*/ 0 w 250"/>
                <a:gd name="T25" fmla="*/ 1381078529 h 220"/>
                <a:gd name="T26" fmla="*/ 32709612 w 250"/>
                <a:gd name="T27" fmla="*/ 1424578130 h 220"/>
                <a:gd name="T28" fmla="*/ 32709612 w 250"/>
                <a:gd name="T29" fmla="*/ 1424578130 h 220"/>
                <a:gd name="T30" fmla="*/ 32709612 w 250"/>
                <a:gd name="T31" fmla="*/ 1413702405 h 220"/>
                <a:gd name="T32" fmla="*/ 10903204 w 250"/>
                <a:gd name="T33" fmla="*/ 1381078529 h 220"/>
                <a:gd name="T34" fmla="*/ 21806408 w 250"/>
                <a:gd name="T35" fmla="*/ 1348454653 h 220"/>
                <a:gd name="T36" fmla="*/ 872256320 w 250"/>
                <a:gd name="T37" fmla="*/ 32623876 h 220"/>
                <a:gd name="T38" fmla="*/ 926772340 w 250"/>
                <a:gd name="T39" fmla="*/ 10875725 h 220"/>
                <a:gd name="T40" fmla="*/ 948578748 w 250"/>
                <a:gd name="T41" fmla="*/ 21748152 h 220"/>
                <a:gd name="T42" fmla="*/ 2147483646 w 250"/>
                <a:gd name="T43" fmla="*/ 978719586 h 220"/>
                <a:gd name="T44" fmla="*/ 2147483646 w 250"/>
                <a:gd name="T45" fmla="*/ 1022215890 h 220"/>
                <a:gd name="T46" fmla="*/ 2147483646 w 250"/>
                <a:gd name="T47" fmla="*/ 1054839766 h 220"/>
                <a:gd name="T48" fmla="*/ 1864447884 w 250"/>
                <a:gd name="T49" fmla="*/ 2147483646 h 220"/>
                <a:gd name="T50" fmla="*/ 1809931864 w 250"/>
                <a:gd name="T51" fmla="*/ 2147483646 h 220"/>
                <a:gd name="T52" fmla="*/ 1777222252 w 250"/>
                <a:gd name="T53" fmla="*/ 2147483646 h 220"/>
                <a:gd name="T54" fmla="*/ 32709612 w 250"/>
                <a:gd name="T55" fmla="*/ 1413702405 h 220"/>
                <a:gd name="T56" fmla="*/ 32709612 w 250"/>
                <a:gd name="T57" fmla="*/ 1424578130 h 22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50" h="220">
                  <a:moveTo>
                    <a:pt x="3" y="131"/>
                  </a:moveTo>
                  <a:cubicBezTo>
                    <a:pt x="3" y="131"/>
                    <a:pt x="3" y="131"/>
                    <a:pt x="3" y="131"/>
                  </a:cubicBezTo>
                  <a:cubicBezTo>
                    <a:pt x="163" y="219"/>
                    <a:pt x="163" y="219"/>
                    <a:pt x="163" y="219"/>
                  </a:cubicBezTo>
                  <a:cubicBezTo>
                    <a:pt x="164" y="220"/>
                    <a:pt x="165" y="220"/>
                    <a:pt x="166" y="220"/>
                  </a:cubicBezTo>
                  <a:cubicBezTo>
                    <a:pt x="168" y="220"/>
                    <a:pt x="170" y="219"/>
                    <a:pt x="171" y="217"/>
                  </a:cubicBezTo>
                  <a:cubicBezTo>
                    <a:pt x="250" y="97"/>
                    <a:pt x="250" y="97"/>
                    <a:pt x="250" y="97"/>
                  </a:cubicBezTo>
                  <a:cubicBezTo>
                    <a:pt x="250" y="96"/>
                    <a:pt x="250" y="95"/>
                    <a:pt x="250" y="94"/>
                  </a:cubicBezTo>
                  <a:cubicBezTo>
                    <a:pt x="250" y="93"/>
                    <a:pt x="249" y="91"/>
                    <a:pt x="248" y="90"/>
                  </a:cubicBezTo>
                  <a:cubicBezTo>
                    <a:pt x="87" y="1"/>
                    <a:pt x="87" y="1"/>
                    <a:pt x="87" y="1"/>
                  </a:cubicBezTo>
                  <a:cubicBezTo>
                    <a:pt x="86" y="1"/>
                    <a:pt x="85" y="0"/>
                    <a:pt x="85" y="0"/>
                  </a:cubicBezTo>
                  <a:cubicBezTo>
                    <a:pt x="83" y="0"/>
                    <a:pt x="81" y="1"/>
                    <a:pt x="80" y="3"/>
                  </a:cubicBezTo>
                  <a:cubicBezTo>
                    <a:pt x="1" y="124"/>
                    <a:pt x="1" y="124"/>
                    <a:pt x="1" y="124"/>
                  </a:cubicBezTo>
                  <a:cubicBezTo>
                    <a:pt x="1" y="125"/>
                    <a:pt x="0" y="126"/>
                    <a:pt x="0" y="127"/>
                  </a:cubicBezTo>
                  <a:cubicBezTo>
                    <a:pt x="0" y="128"/>
                    <a:pt x="1" y="130"/>
                    <a:pt x="3" y="131"/>
                  </a:cubicBezTo>
                  <a:cubicBezTo>
                    <a:pt x="3" y="131"/>
                    <a:pt x="3" y="131"/>
                    <a:pt x="3" y="131"/>
                  </a:cubicBezTo>
                  <a:cubicBezTo>
                    <a:pt x="3" y="130"/>
                    <a:pt x="3" y="130"/>
                    <a:pt x="3" y="130"/>
                  </a:cubicBezTo>
                  <a:cubicBezTo>
                    <a:pt x="2" y="130"/>
                    <a:pt x="1" y="128"/>
                    <a:pt x="1" y="127"/>
                  </a:cubicBezTo>
                  <a:cubicBezTo>
                    <a:pt x="1" y="126"/>
                    <a:pt x="1" y="125"/>
                    <a:pt x="2" y="124"/>
                  </a:cubicBezTo>
                  <a:cubicBezTo>
                    <a:pt x="80" y="3"/>
                    <a:pt x="80" y="3"/>
                    <a:pt x="80" y="3"/>
                  </a:cubicBezTo>
                  <a:cubicBezTo>
                    <a:pt x="81" y="2"/>
                    <a:pt x="83" y="1"/>
                    <a:pt x="85" y="1"/>
                  </a:cubicBezTo>
                  <a:cubicBezTo>
                    <a:pt x="85" y="1"/>
                    <a:pt x="86" y="1"/>
                    <a:pt x="87" y="2"/>
                  </a:cubicBezTo>
                  <a:cubicBezTo>
                    <a:pt x="248" y="90"/>
                    <a:pt x="248" y="90"/>
                    <a:pt x="248" y="90"/>
                  </a:cubicBezTo>
                  <a:cubicBezTo>
                    <a:pt x="249" y="91"/>
                    <a:pt x="250" y="93"/>
                    <a:pt x="250" y="94"/>
                  </a:cubicBezTo>
                  <a:cubicBezTo>
                    <a:pt x="250" y="95"/>
                    <a:pt x="250" y="96"/>
                    <a:pt x="249" y="97"/>
                  </a:cubicBezTo>
                  <a:cubicBezTo>
                    <a:pt x="171" y="217"/>
                    <a:pt x="171" y="217"/>
                    <a:pt x="171" y="217"/>
                  </a:cubicBezTo>
                  <a:cubicBezTo>
                    <a:pt x="170" y="219"/>
                    <a:pt x="168" y="220"/>
                    <a:pt x="166" y="220"/>
                  </a:cubicBezTo>
                  <a:cubicBezTo>
                    <a:pt x="165" y="220"/>
                    <a:pt x="164" y="219"/>
                    <a:pt x="163" y="219"/>
                  </a:cubicBezTo>
                  <a:cubicBezTo>
                    <a:pt x="3" y="130"/>
                    <a:pt x="3" y="130"/>
                    <a:pt x="3" y="130"/>
                  </a:cubicBezTo>
                  <a:lnTo>
                    <a:pt x="3" y="131"/>
                  </a:lnTo>
                  <a:close/>
                </a:path>
              </a:pathLst>
            </a:custGeom>
            <a:solidFill>
              <a:srgbClr val="F8FB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68" name="ïŝľîḑê">
              <a:extLst>
                <a:ext uri="{FF2B5EF4-FFF2-40B4-BE49-F238E27FC236}">
                  <a16:creationId xmlns:a16="http://schemas.microsoft.com/office/drawing/2014/main" id="{D40B76CE-06AC-4EE5-9413-79979AB77113}"/>
                </a:ext>
              </a:extLst>
            </p:cNvPr>
            <p:cNvSpPr>
              <a:spLocks/>
            </p:cNvSpPr>
            <p:nvPr/>
          </p:nvSpPr>
          <p:spPr bwMode="auto">
            <a:xfrm>
              <a:off x="5972175" y="3324225"/>
              <a:ext cx="188913" cy="180975"/>
            </a:xfrm>
            <a:custGeom>
              <a:avLst/>
              <a:gdLst>
                <a:gd name="T0" fmla="*/ 0 w 57"/>
                <a:gd name="T1" fmla="*/ 400602970 h 55"/>
                <a:gd name="T2" fmla="*/ 43937187 w 57"/>
                <a:gd name="T3" fmla="*/ 324813930 h 55"/>
                <a:gd name="T4" fmla="*/ 98857841 w 57"/>
                <a:gd name="T5" fmla="*/ 205715928 h 55"/>
                <a:gd name="T6" fmla="*/ 252639652 w 57"/>
                <a:gd name="T7" fmla="*/ 10825595 h 55"/>
                <a:gd name="T8" fmla="*/ 274609902 w 57"/>
                <a:gd name="T9" fmla="*/ 129923598 h 55"/>
                <a:gd name="T10" fmla="*/ 230672716 w 57"/>
                <a:gd name="T11" fmla="*/ 259850486 h 55"/>
                <a:gd name="T12" fmla="*/ 417404931 w 57"/>
                <a:gd name="T13" fmla="*/ 259850486 h 55"/>
                <a:gd name="T14" fmla="*/ 593153677 w 57"/>
                <a:gd name="T15" fmla="*/ 119098002 h 55"/>
                <a:gd name="T16" fmla="*/ 571186741 w 57"/>
                <a:gd name="T17" fmla="*/ 389774084 h 55"/>
                <a:gd name="T18" fmla="*/ 395434680 w 57"/>
                <a:gd name="T19" fmla="*/ 595490011 h 5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 h="55">
                  <a:moveTo>
                    <a:pt x="0" y="37"/>
                  </a:moveTo>
                  <a:cubicBezTo>
                    <a:pt x="0" y="37"/>
                    <a:pt x="3" y="32"/>
                    <a:pt x="4" y="30"/>
                  </a:cubicBezTo>
                  <a:cubicBezTo>
                    <a:pt x="5" y="27"/>
                    <a:pt x="5" y="23"/>
                    <a:pt x="9" y="19"/>
                  </a:cubicBezTo>
                  <a:cubicBezTo>
                    <a:pt x="12" y="15"/>
                    <a:pt x="21" y="0"/>
                    <a:pt x="23" y="1"/>
                  </a:cubicBezTo>
                  <a:cubicBezTo>
                    <a:pt x="25" y="2"/>
                    <a:pt x="26" y="6"/>
                    <a:pt x="25" y="12"/>
                  </a:cubicBezTo>
                  <a:cubicBezTo>
                    <a:pt x="24" y="19"/>
                    <a:pt x="21" y="23"/>
                    <a:pt x="21" y="24"/>
                  </a:cubicBezTo>
                  <a:cubicBezTo>
                    <a:pt x="21" y="26"/>
                    <a:pt x="31" y="26"/>
                    <a:pt x="38" y="24"/>
                  </a:cubicBezTo>
                  <a:cubicBezTo>
                    <a:pt x="41" y="23"/>
                    <a:pt x="52" y="14"/>
                    <a:pt x="54" y="11"/>
                  </a:cubicBezTo>
                  <a:cubicBezTo>
                    <a:pt x="57" y="11"/>
                    <a:pt x="53" y="30"/>
                    <a:pt x="52" y="36"/>
                  </a:cubicBezTo>
                  <a:cubicBezTo>
                    <a:pt x="51" y="40"/>
                    <a:pt x="36" y="55"/>
                    <a:pt x="36" y="55"/>
                  </a:cubicBezTo>
                </a:path>
              </a:pathLst>
            </a:custGeom>
            <a:solidFill>
              <a:srgbClr val="F4CC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69" name="iṩļíḍè">
              <a:extLst>
                <a:ext uri="{FF2B5EF4-FFF2-40B4-BE49-F238E27FC236}">
                  <a16:creationId xmlns:a16="http://schemas.microsoft.com/office/drawing/2014/main" id="{6ED8C8A4-55A5-45BA-87E1-795495945181}"/>
                </a:ext>
              </a:extLst>
            </p:cNvPr>
            <p:cNvSpPr>
              <a:spLocks/>
            </p:cNvSpPr>
            <p:nvPr/>
          </p:nvSpPr>
          <p:spPr bwMode="auto">
            <a:xfrm>
              <a:off x="5324475" y="3009900"/>
              <a:ext cx="261938" cy="223838"/>
            </a:xfrm>
            <a:custGeom>
              <a:avLst/>
              <a:gdLst>
                <a:gd name="T0" fmla="*/ 208880634 w 79"/>
                <a:gd name="T1" fmla="*/ 736815445 h 68"/>
                <a:gd name="T2" fmla="*/ 417757953 w 79"/>
                <a:gd name="T3" fmla="*/ 541776837 h 68"/>
                <a:gd name="T4" fmla="*/ 505709439 w 79"/>
                <a:gd name="T5" fmla="*/ 476761773 h 68"/>
                <a:gd name="T6" fmla="*/ 604652374 w 79"/>
                <a:gd name="T7" fmla="*/ 422586394 h 68"/>
                <a:gd name="T8" fmla="*/ 714590074 w 79"/>
                <a:gd name="T9" fmla="*/ 260053672 h 68"/>
                <a:gd name="T10" fmla="*/ 857505436 w 79"/>
                <a:gd name="T11" fmla="*/ 86684557 h 68"/>
                <a:gd name="T12" fmla="*/ 824524458 w 79"/>
                <a:gd name="T13" fmla="*/ 10836393 h 68"/>
                <a:gd name="T14" fmla="*/ 626638588 w 79"/>
                <a:gd name="T15" fmla="*/ 151696329 h 68"/>
                <a:gd name="T16" fmla="*/ 703595309 w 79"/>
                <a:gd name="T17" fmla="*/ 32505886 h 68"/>
                <a:gd name="T18" fmla="*/ 439747483 w 79"/>
                <a:gd name="T19" fmla="*/ 97520950 h 68"/>
                <a:gd name="T20" fmla="*/ 285834040 w 79"/>
                <a:gd name="T21" fmla="*/ 303395950 h 68"/>
                <a:gd name="T22" fmla="*/ 0 w 79"/>
                <a:gd name="T23" fmla="*/ 530940444 h 6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9" h="68">
                  <a:moveTo>
                    <a:pt x="19" y="68"/>
                  </a:moveTo>
                  <a:cubicBezTo>
                    <a:pt x="38" y="50"/>
                    <a:pt x="38" y="50"/>
                    <a:pt x="38" y="50"/>
                  </a:cubicBezTo>
                  <a:cubicBezTo>
                    <a:pt x="40" y="48"/>
                    <a:pt x="43" y="46"/>
                    <a:pt x="46" y="44"/>
                  </a:cubicBezTo>
                  <a:cubicBezTo>
                    <a:pt x="49" y="43"/>
                    <a:pt x="53" y="41"/>
                    <a:pt x="55" y="39"/>
                  </a:cubicBezTo>
                  <a:cubicBezTo>
                    <a:pt x="60" y="35"/>
                    <a:pt x="63" y="27"/>
                    <a:pt x="65" y="24"/>
                  </a:cubicBezTo>
                  <a:cubicBezTo>
                    <a:pt x="67" y="20"/>
                    <a:pt x="77" y="11"/>
                    <a:pt x="78" y="8"/>
                  </a:cubicBezTo>
                  <a:cubicBezTo>
                    <a:pt x="79" y="5"/>
                    <a:pt x="78" y="0"/>
                    <a:pt x="75" y="1"/>
                  </a:cubicBezTo>
                  <a:cubicBezTo>
                    <a:pt x="72" y="1"/>
                    <a:pt x="57" y="13"/>
                    <a:pt x="57" y="14"/>
                  </a:cubicBezTo>
                  <a:cubicBezTo>
                    <a:pt x="64" y="3"/>
                    <a:pt x="64" y="3"/>
                    <a:pt x="64" y="3"/>
                  </a:cubicBezTo>
                  <a:cubicBezTo>
                    <a:pt x="64" y="3"/>
                    <a:pt x="49" y="5"/>
                    <a:pt x="40" y="9"/>
                  </a:cubicBezTo>
                  <a:cubicBezTo>
                    <a:pt x="32" y="14"/>
                    <a:pt x="30" y="26"/>
                    <a:pt x="26" y="28"/>
                  </a:cubicBezTo>
                  <a:cubicBezTo>
                    <a:pt x="23" y="31"/>
                    <a:pt x="0" y="49"/>
                    <a:pt x="0" y="49"/>
                  </a:cubicBezTo>
                </a:path>
              </a:pathLst>
            </a:custGeom>
            <a:solidFill>
              <a:srgbClr val="F4CC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70" name="îşlîďé">
              <a:extLst>
                <a:ext uri="{FF2B5EF4-FFF2-40B4-BE49-F238E27FC236}">
                  <a16:creationId xmlns:a16="http://schemas.microsoft.com/office/drawing/2014/main" id="{69E7CC7B-0DB2-46DD-A8B5-B991BF6D095F}"/>
                </a:ext>
              </a:extLst>
            </p:cNvPr>
            <p:cNvSpPr>
              <a:spLocks/>
            </p:cNvSpPr>
            <p:nvPr/>
          </p:nvSpPr>
          <p:spPr bwMode="auto">
            <a:xfrm>
              <a:off x="4876800" y="5314950"/>
              <a:ext cx="273050" cy="220663"/>
            </a:xfrm>
            <a:custGeom>
              <a:avLst/>
              <a:gdLst>
                <a:gd name="T0" fmla="*/ 887445398 w 83"/>
                <a:gd name="T1" fmla="*/ 0 h 67"/>
                <a:gd name="T2" fmla="*/ 876622090 w 83"/>
                <a:gd name="T3" fmla="*/ 119316107 h 67"/>
                <a:gd name="T4" fmla="*/ 790042212 w 83"/>
                <a:gd name="T5" fmla="*/ 260326351 h 67"/>
                <a:gd name="T6" fmla="*/ 649352377 w 83"/>
                <a:gd name="T7" fmla="*/ 379645751 h 67"/>
                <a:gd name="T8" fmla="*/ 530302577 w 83"/>
                <a:gd name="T9" fmla="*/ 455573584 h 67"/>
                <a:gd name="T10" fmla="*/ 443722699 w 83"/>
                <a:gd name="T11" fmla="*/ 574889691 h 67"/>
                <a:gd name="T12" fmla="*/ 443722699 w 83"/>
                <a:gd name="T13" fmla="*/ 596583828 h 67"/>
                <a:gd name="T14" fmla="*/ 324676189 w 83"/>
                <a:gd name="T15" fmla="*/ 694209091 h 67"/>
                <a:gd name="T16" fmla="*/ 108226493 w 83"/>
                <a:gd name="T17" fmla="*/ 705054513 h 67"/>
                <a:gd name="T18" fmla="*/ 0 w 83"/>
                <a:gd name="T19" fmla="*/ 574889691 h 67"/>
                <a:gd name="T20" fmla="*/ 0 w 83"/>
                <a:gd name="T21" fmla="*/ 488113143 h 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3" h="67">
                  <a:moveTo>
                    <a:pt x="82" y="0"/>
                  </a:moveTo>
                  <a:cubicBezTo>
                    <a:pt x="82" y="0"/>
                    <a:pt x="83" y="5"/>
                    <a:pt x="81" y="11"/>
                  </a:cubicBezTo>
                  <a:cubicBezTo>
                    <a:pt x="80" y="16"/>
                    <a:pt x="77" y="20"/>
                    <a:pt x="73" y="24"/>
                  </a:cubicBezTo>
                  <a:cubicBezTo>
                    <a:pt x="70" y="27"/>
                    <a:pt x="64" y="32"/>
                    <a:pt x="60" y="35"/>
                  </a:cubicBezTo>
                  <a:cubicBezTo>
                    <a:pt x="56" y="37"/>
                    <a:pt x="50" y="42"/>
                    <a:pt x="49" y="42"/>
                  </a:cubicBezTo>
                  <a:cubicBezTo>
                    <a:pt x="46" y="45"/>
                    <a:pt x="41" y="53"/>
                    <a:pt x="41" y="53"/>
                  </a:cubicBezTo>
                  <a:cubicBezTo>
                    <a:pt x="41" y="55"/>
                    <a:pt x="41" y="55"/>
                    <a:pt x="41" y="55"/>
                  </a:cubicBezTo>
                  <a:cubicBezTo>
                    <a:pt x="41" y="55"/>
                    <a:pt x="36" y="60"/>
                    <a:pt x="30" y="64"/>
                  </a:cubicBezTo>
                  <a:cubicBezTo>
                    <a:pt x="25" y="66"/>
                    <a:pt x="18" y="67"/>
                    <a:pt x="10" y="65"/>
                  </a:cubicBezTo>
                  <a:cubicBezTo>
                    <a:pt x="2" y="62"/>
                    <a:pt x="0" y="54"/>
                    <a:pt x="0" y="53"/>
                  </a:cubicBezTo>
                  <a:cubicBezTo>
                    <a:pt x="0" y="51"/>
                    <a:pt x="0" y="45"/>
                    <a:pt x="0" y="45"/>
                  </a:cubicBezTo>
                </a:path>
              </a:pathLst>
            </a:custGeom>
            <a:solidFill>
              <a:srgbClr val="08074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8" name="iṣļíďe">
              <a:extLst>
                <a:ext uri="{FF2B5EF4-FFF2-40B4-BE49-F238E27FC236}">
                  <a16:creationId xmlns:a16="http://schemas.microsoft.com/office/drawing/2014/main" id="{64EB290E-54B4-45F3-870C-D599C7BCDBB5}"/>
                </a:ext>
              </a:extLst>
            </p:cNvPr>
            <p:cNvSpPr/>
            <p:nvPr/>
          </p:nvSpPr>
          <p:spPr bwMode="auto">
            <a:xfrm>
              <a:off x="4858969" y="5274499"/>
              <a:ext cx="296297" cy="243933"/>
            </a:xfrm>
            <a:custGeom>
              <a:avLst/>
              <a:gdLst>
                <a:gd name="T0" fmla="*/ 37 w 90"/>
                <a:gd name="T1" fmla="*/ 20 h 74"/>
                <a:gd name="T2" fmla="*/ 62 w 90"/>
                <a:gd name="T3" fmla="*/ 9 h 74"/>
                <a:gd name="T4" fmla="*/ 85 w 90"/>
                <a:gd name="T5" fmla="*/ 8 h 74"/>
                <a:gd name="T6" fmla="*/ 64 w 90"/>
                <a:gd name="T7" fmla="*/ 45 h 74"/>
                <a:gd name="T8" fmla="*/ 46 w 90"/>
                <a:gd name="T9" fmla="*/ 61 h 74"/>
                <a:gd name="T10" fmla="*/ 34 w 90"/>
                <a:gd name="T11" fmla="*/ 72 h 74"/>
                <a:gd name="T12" fmla="*/ 21 w 90"/>
                <a:gd name="T13" fmla="*/ 74 h 74"/>
                <a:gd name="T14" fmla="*/ 8 w 90"/>
                <a:gd name="T15" fmla="*/ 41 h 74"/>
                <a:gd name="T16" fmla="*/ 37 w 90"/>
                <a:gd name="T17" fmla="*/ 2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74">
                  <a:moveTo>
                    <a:pt x="37" y="20"/>
                  </a:moveTo>
                  <a:cubicBezTo>
                    <a:pt x="37" y="20"/>
                    <a:pt x="53" y="15"/>
                    <a:pt x="62" y="9"/>
                  </a:cubicBezTo>
                  <a:cubicBezTo>
                    <a:pt x="74" y="0"/>
                    <a:pt x="82" y="2"/>
                    <a:pt x="85" y="8"/>
                  </a:cubicBezTo>
                  <a:cubicBezTo>
                    <a:pt x="89" y="13"/>
                    <a:pt x="90" y="30"/>
                    <a:pt x="64" y="45"/>
                  </a:cubicBezTo>
                  <a:cubicBezTo>
                    <a:pt x="54" y="51"/>
                    <a:pt x="49" y="56"/>
                    <a:pt x="46" y="61"/>
                  </a:cubicBezTo>
                  <a:cubicBezTo>
                    <a:pt x="44" y="64"/>
                    <a:pt x="39" y="69"/>
                    <a:pt x="34" y="72"/>
                  </a:cubicBezTo>
                  <a:cubicBezTo>
                    <a:pt x="30" y="74"/>
                    <a:pt x="25" y="74"/>
                    <a:pt x="21" y="74"/>
                  </a:cubicBezTo>
                  <a:cubicBezTo>
                    <a:pt x="3" y="72"/>
                    <a:pt x="0" y="55"/>
                    <a:pt x="8" y="41"/>
                  </a:cubicBezTo>
                  <a:cubicBezTo>
                    <a:pt x="17" y="28"/>
                    <a:pt x="37" y="20"/>
                    <a:pt x="37" y="20"/>
                  </a:cubicBezTo>
                  <a:close/>
                </a:path>
              </a:pathLst>
            </a:custGeom>
            <a:solidFill>
              <a:schemeClr val="bg1">
                <a:lumMod val="95000"/>
              </a:schemeClr>
            </a:solidFill>
            <a:ln>
              <a:noFill/>
            </a:ln>
          </p:spPr>
          <p:txBody>
            <a:bodyPr/>
            <a:lstStyle/>
            <a:p>
              <a:pPr eaLnBrk="1" fontAlgn="auto" hangingPunct="1">
                <a:spcBef>
                  <a:spcPts val="0"/>
                </a:spcBef>
                <a:spcAft>
                  <a:spcPts val="0"/>
                </a:spcAft>
                <a:defRPr/>
              </a:pPr>
              <a:endParaRPr lang="zh-CN" altLang="en-US">
                <a:latin typeface="+mn-lt"/>
                <a:ea typeface="+mn-ea"/>
                <a:cs typeface="+mn-cs"/>
              </a:endParaRPr>
            </a:p>
          </p:txBody>
        </p:sp>
        <p:sp>
          <p:nvSpPr>
            <p:cNvPr id="30872" name="ïşḷîḍé">
              <a:extLst>
                <a:ext uri="{FF2B5EF4-FFF2-40B4-BE49-F238E27FC236}">
                  <a16:creationId xmlns:a16="http://schemas.microsoft.com/office/drawing/2014/main" id="{30DD2B26-A953-4982-AD21-E93FBA373CAD}"/>
                </a:ext>
              </a:extLst>
            </p:cNvPr>
            <p:cNvSpPr>
              <a:spLocks/>
            </p:cNvSpPr>
            <p:nvPr/>
          </p:nvSpPr>
          <p:spPr bwMode="auto">
            <a:xfrm>
              <a:off x="5259388" y="5618163"/>
              <a:ext cx="355600" cy="104775"/>
            </a:xfrm>
            <a:custGeom>
              <a:avLst/>
              <a:gdLst>
                <a:gd name="T0" fmla="*/ 1170845926 w 108"/>
                <a:gd name="T1" fmla="*/ 0 h 32"/>
                <a:gd name="T2" fmla="*/ 1170845926 w 108"/>
                <a:gd name="T3" fmla="*/ 10719792 h 32"/>
                <a:gd name="T4" fmla="*/ 1149164204 w 108"/>
                <a:gd name="T5" fmla="*/ 96484678 h 32"/>
                <a:gd name="T6" fmla="*/ 813085985 w 108"/>
                <a:gd name="T7" fmla="*/ 246571591 h 32"/>
                <a:gd name="T8" fmla="*/ 802246770 w 108"/>
                <a:gd name="T9" fmla="*/ 246571591 h 32"/>
                <a:gd name="T10" fmla="*/ 498692781 w 108"/>
                <a:gd name="T11" fmla="*/ 278734242 h 32"/>
                <a:gd name="T12" fmla="*/ 379441663 w 108"/>
                <a:gd name="T13" fmla="*/ 300173827 h 32"/>
                <a:gd name="T14" fmla="*/ 379441663 w 108"/>
                <a:gd name="T15" fmla="*/ 310893619 h 32"/>
                <a:gd name="T16" fmla="*/ 227663022 w 108"/>
                <a:gd name="T17" fmla="*/ 343056270 h 32"/>
                <a:gd name="T18" fmla="*/ 227663022 w 108"/>
                <a:gd name="T19" fmla="*/ 343056270 h 32"/>
                <a:gd name="T20" fmla="*/ 43363444 w 108"/>
                <a:gd name="T21" fmla="*/ 300173827 h 32"/>
                <a:gd name="T22" fmla="*/ 0 w 108"/>
                <a:gd name="T23" fmla="*/ 214408941 h 32"/>
                <a:gd name="T24" fmla="*/ 0 w 108"/>
                <a:gd name="T25" fmla="*/ 214408941 h 32"/>
                <a:gd name="T26" fmla="*/ 0 w 108"/>
                <a:gd name="T27" fmla="*/ 182249564 h 32"/>
                <a:gd name="T28" fmla="*/ 0 w 108"/>
                <a:gd name="T29" fmla="*/ 171529772 h 32"/>
                <a:gd name="T30" fmla="*/ 151775348 w 108"/>
                <a:gd name="T31" fmla="*/ 160806705 h 32"/>
                <a:gd name="T32" fmla="*/ 151775348 w 108"/>
                <a:gd name="T33" fmla="*/ 160806705 h 32"/>
                <a:gd name="T34" fmla="*/ 227663022 w 108"/>
                <a:gd name="T35" fmla="*/ 150086913 h 32"/>
                <a:gd name="T36" fmla="*/ 303553989 w 108"/>
                <a:gd name="T37" fmla="*/ 150086913 h 32"/>
                <a:gd name="T38" fmla="*/ 368599156 w 108"/>
                <a:gd name="T39" fmla="*/ 150086913 h 32"/>
                <a:gd name="T40" fmla="*/ 1170845926 w 108"/>
                <a:gd name="T41" fmla="*/ 0 h 3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08" h="32">
                  <a:moveTo>
                    <a:pt x="108" y="0"/>
                  </a:moveTo>
                  <a:cubicBezTo>
                    <a:pt x="108" y="1"/>
                    <a:pt x="108" y="1"/>
                    <a:pt x="108" y="1"/>
                  </a:cubicBezTo>
                  <a:cubicBezTo>
                    <a:pt x="108" y="4"/>
                    <a:pt x="108" y="7"/>
                    <a:pt x="106" y="9"/>
                  </a:cubicBezTo>
                  <a:cubicBezTo>
                    <a:pt x="98" y="18"/>
                    <a:pt x="79" y="22"/>
                    <a:pt x="75" y="23"/>
                  </a:cubicBezTo>
                  <a:cubicBezTo>
                    <a:pt x="74" y="23"/>
                    <a:pt x="74" y="23"/>
                    <a:pt x="74" y="23"/>
                  </a:cubicBezTo>
                  <a:cubicBezTo>
                    <a:pt x="63" y="25"/>
                    <a:pt x="51" y="25"/>
                    <a:pt x="46" y="26"/>
                  </a:cubicBezTo>
                  <a:cubicBezTo>
                    <a:pt x="39" y="27"/>
                    <a:pt x="35" y="28"/>
                    <a:pt x="35" y="28"/>
                  </a:cubicBezTo>
                  <a:cubicBezTo>
                    <a:pt x="35" y="29"/>
                    <a:pt x="35" y="29"/>
                    <a:pt x="35" y="29"/>
                  </a:cubicBezTo>
                  <a:cubicBezTo>
                    <a:pt x="33" y="30"/>
                    <a:pt x="27" y="31"/>
                    <a:pt x="21" y="32"/>
                  </a:cubicBezTo>
                  <a:cubicBezTo>
                    <a:pt x="21" y="32"/>
                    <a:pt x="21" y="32"/>
                    <a:pt x="21" y="32"/>
                  </a:cubicBezTo>
                  <a:cubicBezTo>
                    <a:pt x="15" y="32"/>
                    <a:pt x="8" y="31"/>
                    <a:pt x="4" y="28"/>
                  </a:cubicBezTo>
                  <a:cubicBezTo>
                    <a:pt x="3" y="27"/>
                    <a:pt x="1" y="24"/>
                    <a:pt x="0" y="20"/>
                  </a:cubicBezTo>
                  <a:cubicBezTo>
                    <a:pt x="0" y="20"/>
                    <a:pt x="0" y="20"/>
                    <a:pt x="0" y="20"/>
                  </a:cubicBezTo>
                  <a:cubicBezTo>
                    <a:pt x="0" y="17"/>
                    <a:pt x="0" y="17"/>
                    <a:pt x="0" y="17"/>
                  </a:cubicBezTo>
                  <a:cubicBezTo>
                    <a:pt x="0" y="16"/>
                    <a:pt x="0" y="16"/>
                    <a:pt x="0" y="16"/>
                  </a:cubicBezTo>
                  <a:cubicBezTo>
                    <a:pt x="14" y="15"/>
                    <a:pt x="14" y="15"/>
                    <a:pt x="14" y="15"/>
                  </a:cubicBezTo>
                  <a:cubicBezTo>
                    <a:pt x="14" y="15"/>
                    <a:pt x="14" y="15"/>
                    <a:pt x="14" y="15"/>
                  </a:cubicBezTo>
                  <a:cubicBezTo>
                    <a:pt x="21" y="14"/>
                    <a:pt x="21" y="14"/>
                    <a:pt x="21" y="14"/>
                  </a:cubicBezTo>
                  <a:cubicBezTo>
                    <a:pt x="28" y="14"/>
                    <a:pt x="28" y="14"/>
                    <a:pt x="28" y="14"/>
                  </a:cubicBezTo>
                  <a:cubicBezTo>
                    <a:pt x="34" y="14"/>
                    <a:pt x="34" y="14"/>
                    <a:pt x="34" y="14"/>
                  </a:cubicBezTo>
                  <a:lnTo>
                    <a:pt x="108" y="0"/>
                  </a:lnTo>
                  <a:close/>
                </a:path>
              </a:pathLst>
            </a:custGeom>
            <a:solidFill>
              <a:srgbClr val="08074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0" name="î$ľîḋè">
              <a:extLst>
                <a:ext uri="{FF2B5EF4-FFF2-40B4-BE49-F238E27FC236}">
                  <a16:creationId xmlns:a16="http://schemas.microsoft.com/office/drawing/2014/main" id="{69FFD2CC-ACD1-4EEE-8392-5888EE2CD554}"/>
                </a:ext>
              </a:extLst>
            </p:cNvPr>
            <p:cNvSpPr/>
            <p:nvPr/>
          </p:nvSpPr>
          <p:spPr bwMode="auto">
            <a:xfrm>
              <a:off x="5249984" y="5571653"/>
              <a:ext cx="369157" cy="135273"/>
            </a:xfrm>
            <a:custGeom>
              <a:avLst/>
              <a:gdLst>
                <a:gd name="T0" fmla="*/ 51 w 112"/>
                <a:gd name="T1" fmla="*/ 0 h 41"/>
                <a:gd name="T2" fmla="*/ 74 w 112"/>
                <a:gd name="T3" fmla="*/ 5 h 41"/>
                <a:gd name="T4" fmla="*/ 108 w 112"/>
                <a:gd name="T5" fmla="*/ 8 h 41"/>
                <a:gd name="T6" fmla="*/ 112 w 112"/>
                <a:gd name="T7" fmla="*/ 14 h 41"/>
                <a:gd name="T8" fmla="*/ 62 w 112"/>
                <a:gd name="T9" fmla="*/ 37 h 41"/>
                <a:gd name="T10" fmla="*/ 33 w 112"/>
                <a:gd name="T11" fmla="*/ 39 h 41"/>
                <a:gd name="T12" fmla="*/ 10 w 112"/>
                <a:gd name="T13" fmla="*/ 39 h 41"/>
                <a:gd name="T14" fmla="*/ 5 w 112"/>
                <a:gd name="T15" fmla="*/ 10 h 41"/>
                <a:gd name="T16" fmla="*/ 51 w 112"/>
                <a:gd name="T1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41">
                  <a:moveTo>
                    <a:pt x="51" y="0"/>
                  </a:moveTo>
                  <a:cubicBezTo>
                    <a:pt x="51" y="0"/>
                    <a:pt x="64" y="5"/>
                    <a:pt x="74" y="5"/>
                  </a:cubicBezTo>
                  <a:cubicBezTo>
                    <a:pt x="84" y="5"/>
                    <a:pt x="103" y="4"/>
                    <a:pt x="108" y="8"/>
                  </a:cubicBezTo>
                  <a:cubicBezTo>
                    <a:pt x="110" y="10"/>
                    <a:pt x="112" y="12"/>
                    <a:pt x="112" y="14"/>
                  </a:cubicBezTo>
                  <a:cubicBezTo>
                    <a:pt x="112" y="27"/>
                    <a:pt x="81" y="35"/>
                    <a:pt x="62" y="37"/>
                  </a:cubicBezTo>
                  <a:cubicBezTo>
                    <a:pt x="43" y="38"/>
                    <a:pt x="42" y="38"/>
                    <a:pt x="33" y="39"/>
                  </a:cubicBezTo>
                  <a:cubicBezTo>
                    <a:pt x="25" y="41"/>
                    <a:pt x="15" y="41"/>
                    <a:pt x="10" y="39"/>
                  </a:cubicBezTo>
                  <a:cubicBezTo>
                    <a:pt x="0" y="34"/>
                    <a:pt x="0" y="19"/>
                    <a:pt x="5" y="10"/>
                  </a:cubicBezTo>
                  <a:cubicBezTo>
                    <a:pt x="11" y="0"/>
                    <a:pt x="51" y="0"/>
                    <a:pt x="51" y="0"/>
                  </a:cubicBezTo>
                  <a:close/>
                </a:path>
              </a:pathLst>
            </a:custGeom>
            <a:solidFill>
              <a:schemeClr val="bg1">
                <a:lumMod val="95000"/>
              </a:schemeClr>
            </a:solidFill>
            <a:ln>
              <a:noFill/>
            </a:ln>
          </p:spPr>
          <p:txBody>
            <a:bodyPr/>
            <a:lstStyle/>
            <a:p>
              <a:pPr eaLnBrk="1" fontAlgn="auto" hangingPunct="1">
                <a:spcBef>
                  <a:spcPts val="0"/>
                </a:spcBef>
                <a:spcAft>
                  <a:spcPts val="0"/>
                </a:spcAft>
                <a:defRPr/>
              </a:pPr>
              <a:endParaRPr lang="zh-CN" altLang="en-US">
                <a:latin typeface="+mn-lt"/>
                <a:ea typeface="+mn-ea"/>
                <a:cs typeface="+mn-cs"/>
              </a:endParaRPr>
            </a:p>
          </p:txBody>
        </p:sp>
        <p:sp>
          <p:nvSpPr>
            <p:cNvPr id="30874" name="íŝ1ïḑe">
              <a:extLst>
                <a:ext uri="{FF2B5EF4-FFF2-40B4-BE49-F238E27FC236}">
                  <a16:creationId xmlns:a16="http://schemas.microsoft.com/office/drawing/2014/main" id="{C64BAFA7-5E27-4403-8C6B-F10E491AD4B7}"/>
                </a:ext>
              </a:extLst>
            </p:cNvPr>
            <p:cNvSpPr>
              <a:spLocks/>
            </p:cNvSpPr>
            <p:nvPr/>
          </p:nvSpPr>
          <p:spPr bwMode="auto">
            <a:xfrm>
              <a:off x="5275263" y="5492750"/>
              <a:ext cx="158750" cy="144463"/>
            </a:xfrm>
            <a:custGeom>
              <a:avLst/>
              <a:gdLst>
                <a:gd name="T0" fmla="*/ 21877734 w 48"/>
                <a:gd name="T1" fmla="*/ 129356767 h 44"/>
                <a:gd name="T2" fmla="*/ 10937214 w 48"/>
                <a:gd name="T3" fmla="*/ 312611366 h 44"/>
                <a:gd name="T4" fmla="*/ 0 w 48"/>
                <a:gd name="T5" fmla="*/ 388070300 h 44"/>
                <a:gd name="T6" fmla="*/ 229701328 w 48"/>
                <a:gd name="T7" fmla="*/ 452750325 h 44"/>
                <a:gd name="T8" fmla="*/ 503154818 w 48"/>
                <a:gd name="T9" fmla="*/ 334172468 h 44"/>
                <a:gd name="T10" fmla="*/ 481280391 w 48"/>
                <a:gd name="T11" fmla="*/ 258713534 h 44"/>
                <a:gd name="T12" fmla="*/ 459402656 w 48"/>
                <a:gd name="T13" fmla="*/ 75458935 h 4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44">
                  <a:moveTo>
                    <a:pt x="2" y="12"/>
                  </a:moveTo>
                  <a:cubicBezTo>
                    <a:pt x="2" y="12"/>
                    <a:pt x="1" y="26"/>
                    <a:pt x="1" y="29"/>
                  </a:cubicBezTo>
                  <a:cubicBezTo>
                    <a:pt x="1" y="31"/>
                    <a:pt x="0" y="34"/>
                    <a:pt x="0" y="36"/>
                  </a:cubicBezTo>
                  <a:cubicBezTo>
                    <a:pt x="1" y="40"/>
                    <a:pt x="9" y="44"/>
                    <a:pt x="21" y="42"/>
                  </a:cubicBezTo>
                  <a:cubicBezTo>
                    <a:pt x="34" y="41"/>
                    <a:pt x="43" y="34"/>
                    <a:pt x="46" y="31"/>
                  </a:cubicBezTo>
                  <a:cubicBezTo>
                    <a:pt x="48" y="27"/>
                    <a:pt x="44" y="26"/>
                    <a:pt x="44" y="24"/>
                  </a:cubicBezTo>
                  <a:cubicBezTo>
                    <a:pt x="43" y="22"/>
                    <a:pt x="44" y="0"/>
                    <a:pt x="42" y="7"/>
                  </a:cubicBezTo>
                </a:path>
              </a:pathLst>
            </a:custGeom>
            <a:solidFill>
              <a:srgbClr val="F1BF9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75" name="iṩḷiḑe">
              <a:extLst>
                <a:ext uri="{FF2B5EF4-FFF2-40B4-BE49-F238E27FC236}">
                  <a16:creationId xmlns:a16="http://schemas.microsoft.com/office/drawing/2014/main" id="{C21E45D7-4B0B-4BF7-99D0-468268FEF518}"/>
                </a:ext>
              </a:extLst>
            </p:cNvPr>
            <p:cNvSpPr>
              <a:spLocks/>
            </p:cNvSpPr>
            <p:nvPr/>
          </p:nvSpPr>
          <p:spPr bwMode="auto">
            <a:xfrm>
              <a:off x="4886325" y="5351463"/>
              <a:ext cx="134938" cy="111125"/>
            </a:xfrm>
            <a:custGeom>
              <a:avLst/>
              <a:gdLst>
                <a:gd name="T0" fmla="*/ 32497020 w 41"/>
                <a:gd name="T1" fmla="*/ 53411904 h 34"/>
                <a:gd name="T2" fmla="*/ 21662486 w 41"/>
                <a:gd name="T3" fmla="*/ 192282202 h 34"/>
                <a:gd name="T4" fmla="*/ 10831243 w 41"/>
                <a:gd name="T5" fmla="*/ 256375180 h 34"/>
                <a:gd name="T6" fmla="*/ 281625480 w 41"/>
                <a:gd name="T7" fmla="*/ 288421669 h 34"/>
                <a:gd name="T8" fmla="*/ 433272753 w 41"/>
                <a:gd name="T9" fmla="*/ 64092978 h 34"/>
                <a:gd name="T10" fmla="*/ 411606976 w 41"/>
                <a:gd name="T11" fmla="*/ 10681074 h 3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34">
                  <a:moveTo>
                    <a:pt x="3" y="5"/>
                  </a:moveTo>
                  <a:cubicBezTo>
                    <a:pt x="2" y="18"/>
                    <a:pt x="2" y="18"/>
                    <a:pt x="2" y="18"/>
                  </a:cubicBezTo>
                  <a:cubicBezTo>
                    <a:pt x="2" y="18"/>
                    <a:pt x="0" y="21"/>
                    <a:pt x="1" y="24"/>
                  </a:cubicBezTo>
                  <a:cubicBezTo>
                    <a:pt x="2" y="27"/>
                    <a:pt x="12" y="34"/>
                    <a:pt x="26" y="27"/>
                  </a:cubicBezTo>
                  <a:cubicBezTo>
                    <a:pt x="41" y="19"/>
                    <a:pt x="40" y="7"/>
                    <a:pt x="40" y="6"/>
                  </a:cubicBezTo>
                  <a:cubicBezTo>
                    <a:pt x="41" y="0"/>
                    <a:pt x="38" y="6"/>
                    <a:pt x="38" y="1"/>
                  </a:cubicBezTo>
                </a:path>
              </a:pathLst>
            </a:custGeom>
            <a:solidFill>
              <a:srgbClr val="F1BF9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76" name="îsļïďê">
              <a:extLst>
                <a:ext uri="{FF2B5EF4-FFF2-40B4-BE49-F238E27FC236}">
                  <a16:creationId xmlns:a16="http://schemas.microsoft.com/office/drawing/2014/main" id="{BCCD1B2D-D4A7-4E45-88AA-E19D3A7EE28A}"/>
                </a:ext>
              </a:extLst>
            </p:cNvPr>
            <p:cNvSpPr>
              <a:spLocks/>
            </p:cNvSpPr>
            <p:nvPr/>
          </p:nvSpPr>
          <p:spPr bwMode="auto">
            <a:xfrm>
              <a:off x="4873625" y="4025900"/>
              <a:ext cx="735013" cy="1568450"/>
            </a:xfrm>
            <a:custGeom>
              <a:avLst/>
              <a:gdLst>
                <a:gd name="T0" fmla="*/ 2147483646 w 223"/>
                <a:gd name="T1" fmla="*/ 1954338126 h 476"/>
                <a:gd name="T2" fmla="*/ 2064114265 w 223"/>
                <a:gd name="T3" fmla="*/ 2147483646 h 476"/>
                <a:gd name="T4" fmla="*/ 1890295227 w 223"/>
                <a:gd name="T5" fmla="*/ 2147483646 h 476"/>
                <a:gd name="T6" fmla="*/ 1607835993 w 223"/>
                <a:gd name="T7" fmla="*/ 2147483646 h 476"/>
                <a:gd name="T8" fmla="*/ 1292788986 w 223"/>
                <a:gd name="T9" fmla="*/ 2147483646 h 476"/>
                <a:gd name="T10" fmla="*/ 1238470537 w 223"/>
                <a:gd name="T11" fmla="*/ 2147483646 h 476"/>
                <a:gd name="T12" fmla="*/ 1314516366 w 223"/>
                <a:gd name="T13" fmla="*/ 2147483646 h 476"/>
                <a:gd name="T14" fmla="*/ 1227606847 w 223"/>
                <a:gd name="T15" fmla="*/ 1650332316 h 476"/>
                <a:gd name="T16" fmla="*/ 1184148791 w 223"/>
                <a:gd name="T17" fmla="*/ 1758904643 h 476"/>
                <a:gd name="T18" fmla="*/ 760464885 w 223"/>
                <a:gd name="T19" fmla="*/ 2147483646 h 476"/>
                <a:gd name="T20" fmla="*/ 532324101 w 223"/>
                <a:gd name="T21" fmla="*/ 2147483646 h 476"/>
                <a:gd name="T22" fmla="*/ 456278272 w 223"/>
                <a:gd name="T23" fmla="*/ 2147483646 h 476"/>
                <a:gd name="T24" fmla="*/ 282459233 w 223"/>
                <a:gd name="T25" fmla="*/ 2147483646 h 476"/>
                <a:gd name="T26" fmla="*/ 21727380 w 223"/>
                <a:gd name="T27" fmla="*/ 2147483646 h 476"/>
                <a:gd name="T28" fmla="*/ 76045829 w 223"/>
                <a:gd name="T29" fmla="*/ 2147483646 h 476"/>
                <a:gd name="T30" fmla="*/ 239001178 w 223"/>
                <a:gd name="T31" fmla="*/ 1682904014 h 476"/>
                <a:gd name="T32" fmla="*/ 260731854 w 223"/>
                <a:gd name="T33" fmla="*/ 553728751 h 476"/>
                <a:gd name="T34" fmla="*/ 282459233 w 223"/>
                <a:gd name="T35" fmla="*/ 238862414 h 476"/>
                <a:gd name="T36" fmla="*/ 380232443 w 223"/>
                <a:gd name="T37" fmla="*/ 0 h 476"/>
                <a:gd name="T38" fmla="*/ 2147483646 w 223"/>
                <a:gd name="T39" fmla="*/ 390866966 h 476"/>
                <a:gd name="T40" fmla="*/ 2147483646 w 223"/>
                <a:gd name="T41" fmla="*/ 673161606 h 476"/>
                <a:gd name="T42" fmla="*/ 2147483646 w 223"/>
                <a:gd name="T43" fmla="*/ 1954338126 h 47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23" h="476">
                  <a:moveTo>
                    <a:pt x="216" y="180"/>
                  </a:moveTo>
                  <a:cubicBezTo>
                    <a:pt x="211" y="225"/>
                    <a:pt x="195" y="300"/>
                    <a:pt x="190" y="337"/>
                  </a:cubicBezTo>
                  <a:cubicBezTo>
                    <a:pt x="184" y="376"/>
                    <a:pt x="174" y="462"/>
                    <a:pt x="174" y="462"/>
                  </a:cubicBezTo>
                  <a:cubicBezTo>
                    <a:pt x="174" y="462"/>
                    <a:pt x="168" y="471"/>
                    <a:pt x="148" y="474"/>
                  </a:cubicBezTo>
                  <a:cubicBezTo>
                    <a:pt x="128" y="476"/>
                    <a:pt x="119" y="464"/>
                    <a:pt x="119" y="464"/>
                  </a:cubicBezTo>
                  <a:cubicBezTo>
                    <a:pt x="119" y="464"/>
                    <a:pt x="112" y="343"/>
                    <a:pt x="114" y="321"/>
                  </a:cubicBezTo>
                  <a:cubicBezTo>
                    <a:pt x="115" y="299"/>
                    <a:pt x="122" y="259"/>
                    <a:pt x="121" y="237"/>
                  </a:cubicBezTo>
                  <a:cubicBezTo>
                    <a:pt x="120" y="222"/>
                    <a:pt x="120" y="185"/>
                    <a:pt x="113" y="152"/>
                  </a:cubicBezTo>
                  <a:cubicBezTo>
                    <a:pt x="112" y="156"/>
                    <a:pt x="110" y="159"/>
                    <a:pt x="109" y="162"/>
                  </a:cubicBezTo>
                  <a:cubicBezTo>
                    <a:pt x="98" y="188"/>
                    <a:pt x="76" y="244"/>
                    <a:pt x="70" y="266"/>
                  </a:cubicBezTo>
                  <a:cubicBezTo>
                    <a:pt x="64" y="286"/>
                    <a:pt x="49" y="409"/>
                    <a:pt x="49" y="409"/>
                  </a:cubicBezTo>
                  <a:cubicBezTo>
                    <a:pt x="48" y="411"/>
                    <a:pt x="46" y="413"/>
                    <a:pt x="42" y="415"/>
                  </a:cubicBezTo>
                  <a:cubicBezTo>
                    <a:pt x="38" y="418"/>
                    <a:pt x="33" y="421"/>
                    <a:pt x="26" y="422"/>
                  </a:cubicBezTo>
                  <a:cubicBezTo>
                    <a:pt x="8" y="427"/>
                    <a:pt x="2" y="417"/>
                    <a:pt x="2" y="417"/>
                  </a:cubicBezTo>
                  <a:cubicBezTo>
                    <a:pt x="0" y="404"/>
                    <a:pt x="1" y="264"/>
                    <a:pt x="7" y="240"/>
                  </a:cubicBezTo>
                  <a:cubicBezTo>
                    <a:pt x="14" y="216"/>
                    <a:pt x="21" y="178"/>
                    <a:pt x="22" y="155"/>
                  </a:cubicBezTo>
                  <a:cubicBezTo>
                    <a:pt x="24" y="132"/>
                    <a:pt x="27" y="81"/>
                    <a:pt x="24" y="51"/>
                  </a:cubicBezTo>
                  <a:cubicBezTo>
                    <a:pt x="23" y="40"/>
                    <a:pt x="24" y="30"/>
                    <a:pt x="26" y="22"/>
                  </a:cubicBezTo>
                  <a:cubicBezTo>
                    <a:pt x="29" y="8"/>
                    <a:pt x="35" y="0"/>
                    <a:pt x="35" y="0"/>
                  </a:cubicBezTo>
                  <a:cubicBezTo>
                    <a:pt x="35" y="0"/>
                    <a:pt x="210" y="9"/>
                    <a:pt x="216" y="36"/>
                  </a:cubicBezTo>
                  <a:cubicBezTo>
                    <a:pt x="218" y="44"/>
                    <a:pt x="219" y="52"/>
                    <a:pt x="220" y="62"/>
                  </a:cubicBezTo>
                  <a:cubicBezTo>
                    <a:pt x="223" y="98"/>
                    <a:pt x="220" y="145"/>
                    <a:pt x="216" y="180"/>
                  </a:cubicBezTo>
                  <a:close/>
                </a:path>
              </a:pathLst>
            </a:custGeom>
            <a:solidFill>
              <a:srgbClr val="F461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77" name="iṥḷiḓé">
              <a:extLst>
                <a:ext uri="{FF2B5EF4-FFF2-40B4-BE49-F238E27FC236}">
                  <a16:creationId xmlns:a16="http://schemas.microsoft.com/office/drawing/2014/main" id="{5FA317C8-6E29-4EC9-837E-12294F720D38}"/>
                </a:ext>
              </a:extLst>
            </p:cNvPr>
            <p:cNvSpPr>
              <a:spLocks/>
            </p:cNvSpPr>
            <p:nvPr/>
          </p:nvSpPr>
          <p:spPr bwMode="auto">
            <a:xfrm>
              <a:off x="5143500" y="2651125"/>
              <a:ext cx="290513" cy="458788"/>
            </a:xfrm>
            <a:custGeom>
              <a:avLst/>
              <a:gdLst>
                <a:gd name="T0" fmla="*/ 839183115 w 88"/>
                <a:gd name="T1" fmla="*/ 1100312251 h 139"/>
                <a:gd name="T2" fmla="*/ 697501905 w 88"/>
                <a:gd name="T3" fmla="*/ 1154782599 h 139"/>
                <a:gd name="T4" fmla="*/ 697501905 w 88"/>
                <a:gd name="T5" fmla="*/ 1154782599 h 139"/>
                <a:gd name="T6" fmla="*/ 686604367 w 88"/>
                <a:gd name="T7" fmla="*/ 1165677988 h 139"/>
                <a:gd name="T8" fmla="*/ 643010910 w 88"/>
                <a:gd name="T9" fmla="*/ 1176570078 h 139"/>
                <a:gd name="T10" fmla="*/ 621212531 w 88"/>
                <a:gd name="T11" fmla="*/ 1198360857 h 139"/>
                <a:gd name="T12" fmla="*/ 621212531 w 88"/>
                <a:gd name="T13" fmla="*/ 1514290856 h 139"/>
                <a:gd name="T14" fmla="*/ 534025618 w 88"/>
                <a:gd name="T15" fmla="*/ 1481607987 h 139"/>
                <a:gd name="T16" fmla="*/ 21798379 w 88"/>
                <a:gd name="T17" fmla="*/ 1307301553 h 139"/>
                <a:gd name="T18" fmla="*/ 21798379 w 88"/>
                <a:gd name="T19" fmla="*/ 1045841903 h 139"/>
                <a:gd name="T20" fmla="*/ 174377127 w 88"/>
                <a:gd name="T21" fmla="*/ 119836086 h 139"/>
                <a:gd name="T22" fmla="*/ 882776571 w 88"/>
                <a:gd name="T23" fmla="*/ 141623565 h 139"/>
                <a:gd name="T24" fmla="*/ 926370027 w 88"/>
                <a:gd name="T25" fmla="*/ 435766084 h 139"/>
                <a:gd name="T26" fmla="*/ 839183115 w 88"/>
                <a:gd name="T27" fmla="*/ 1100312251 h 13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8" h="139">
                  <a:moveTo>
                    <a:pt x="77" y="101"/>
                  </a:moveTo>
                  <a:cubicBezTo>
                    <a:pt x="72" y="104"/>
                    <a:pt x="68" y="105"/>
                    <a:pt x="64" y="106"/>
                  </a:cubicBezTo>
                  <a:cubicBezTo>
                    <a:pt x="64" y="106"/>
                    <a:pt x="64" y="106"/>
                    <a:pt x="64" y="106"/>
                  </a:cubicBezTo>
                  <a:cubicBezTo>
                    <a:pt x="63" y="107"/>
                    <a:pt x="63" y="107"/>
                    <a:pt x="63" y="107"/>
                  </a:cubicBezTo>
                  <a:cubicBezTo>
                    <a:pt x="62" y="107"/>
                    <a:pt x="61" y="107"/>
                    <a:pt x="59" y="108"/>
                  </a:cubicBezTo>
                  <a:cubicBezTo>
                    <a:pt x="58" y="108"/>
                    <a:pt x="57" y="109"/>
                    <a:pt x="57" y="110"/>
                  </a:cubicBezTo>
                  <a:cubicBezTo>
                    <a:pt x="55" y="114"/>
                    <a:pt x="57" y="139"/>
                    <a:pt x="57" y="139"/>
                  </a:cubicBezTo>
                  <a:cubicBezTo>
                    <a:pt x="49" y="136"/>
                    <a:pt x="49" y="136"/>
                    <a:pt x="49" y="136"/>
                  </a:cubicBezTo>
                  <a:cubicBezTo>
                    <a:pt x="2" y="120"/>
                    <a:pt x="2" y="120"/>
                    <a:pt x="2" y="120"/>
                  </a:cubicBezTo>
                  <a:cubicBezTo>
                    <a:pt x="2" y="120"/>
                    <a:pt x="2" y="107"/>
                    <a:pt x="2" y="96"/>
                  </a:cubicBezTo>
                  <a:cubicBezTo>
                    <a:pt x="1" y="84"/>
                    <a:pt x="0" y="21"/>
                    <a:pt x="16" y="11"/>
                  </a:cubicBezTo>
                  <a:cubicBezTo>
                    <a:pt x="31" y="0"/>
                    <a:pt x="76" y="7"/>
                    <a:pt x="81" y="13"/>
                  </a:cubicBezTo>
                  <a:cubicBezTo>
                    <a:pt x="81" y="13"/>
                    <a:pt x="82" y="22"/>
                    <a:pt x="85" y="40"/>
                  </a:cubicBezTo>
                  <a:cubicBezTo>
                    <a:pt x="88" y="58"/>
                    <a:pt x="86" y="95"/>
                    <a:pt x="77" y="101"/>
                  </a:cubicBezTo>
                  <a:close/>
                </a:path>
              </a:pathLst>
            </a:custGeom>
            <a:solidFill>
              <a:srgbClr val="F1BF9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78" name="iṩ1ïḓe">
              <a:extLst>
                <a:ext uri="{FF2B5EF4-FFF2-40B4-BE49-F238E27FC236}">
                  <a16:creationId xmlns:a16="http://schemas.microsoft.com/office/drawing/2014/main" id="{103866E8-465A-465A-B312-3D8E98EF4932}"/>
                </a:ext>
              </a:extLst>
            </p:cNvPr>
            <p:cNvSpPr>
              <a:spLocks/>
            </p:cNvSpPr>
            <p:nvPr/>
          </p:nvSpPr>
          <p:spPr bwMode="auto">
            <a:xfrm>
              <a:off x="5302250" y="3006725"/>
              <a:ext cx="36513" cy="103188"/>
            </a:xfrm>
            <a:custGeom>
              <a:avLst/>
              <a:gdLst>
                <a:gd name="T0" fmla="*/ 44071191 w 11"/>
                <a:gd name="T1" fmla="*/ 44320910 h 31"/>
                <a:gd name="T2" fmla="*/ 121199924 w 11"/>
                <a:gd name="T3" fmla="*/ 0 h 31"/>
                <a:gd name="T4" fmla="*/ 99162669 w 11"/>
                <a:gd name="T5" fmla="*/ 22158791 h 31"/>
                <a:gd name="T6" fmla="*/ 99162669 w 11"/>
                <a:gd name="T7" fmla="*/ 343476237 h 31"/>
                <a:gd name="T8" fmla="*/ 11016968 w 11"/>
                <a:gd name="T9" fmla="*/ 310236386 h 31"/>
                <a:gd name="T10" fmla="*/ 44071191 w 11"/>
                <a:gd name="T11" fmla="*/ 44320910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 h="31">
                  <a:moveTo>
                    <a:pt x="4" y="4"/>
                  </a:moveTo>
                  <a:cubicBezTo>
                    <a:pt x="6" y="2"/>
                    <a:pt x="9" y="1"/>
                    <a:pt x="11" y="0"/>
                  </a:cubicBezTo>
                  <a:cubicBezTo>
                    <a:pt x="10" y="0"/>
                    <a:pt x="9" y="1"/>
                    <a:pt x="9" y="2"/>
                  </a:cubicBezTo>
                  <a:cubicBezTo>
                    <a:pt x="7" y="6"/>
                    <a:pt x="9" y="31"/>
                    <a:pt x="9" y="31"/>
                  </a:cubicBezTo>
                  <a:cubicBezTo>
                    <a:pt x="1" y="28"/>
                    <a:pt x="1" y="28"/>
                    <a:pt x="1" y="28"/>
                  </a:cubicBezTo>
                  <a:cubicBezTo>
                    <a:pt x="0" y="20"/>
                    <a:pt x="0" y="8"/>
                    <a:pt x="4" y="4"/>
                  </a:cubicBezTo>
                  <a:close/>
                </a:path>
              </a:pathLst>
            </a:custGeom>
            <a:solidFill>
              <a:srgbClr val="F4CC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79" name="iSḷïḋe">
              <a:extLst>
                <a:ext uri="{FF2B5EF4-FFF2-40B4-BE49-F238E27FC236}">
                  <a16:creationId xmlns:a16="http://schemas.microsoft.com/office/drawing/2014/main" id="{554A5175-E3AF-444D-B984-F685F04625F1}"/>
                </a:ext>
              </a:extLst>
            </p:cNvPr>
            <p:cNvSpPr>
              <a:spLocks/>
            </p:cNvSpPr>
            <p:nvPr/>
          </p:nvSpPr>
          <p:spPr bwMode="auto">
            <a:xfrm>
              <a:off x="5073650" y="2601913"/>
              <a:ext cx="452438" cy="401638"/>
            </a:xfrm>
            <a:custGeom>
              <a:avLst/>
              <a:gdLst>
                <a:gd name="T0" fmla="*/ 763441239 w 137"/>
                <a:gd name="T1" fmla="*/ 10837642 h 122"/>
                <a:gd name="T2" fmla="*/ 381718968 w 137"/>
                <a:gd name="T3" fmla="*/ 54191501 h 122"/>
                <a:gd name="T4" fmla="*/ 10904747 w 137"/>
                <a:gd name="T5" fmla="*/ 617768626 h 122"/>
                <a:gd name="T6" fmla="*/ 163594315 w 137"/>
                <a:gd name="T7" fmla="*/ 1018774540 h 122"/>
                <a:gd name="T8" fmla="*/ 218124653 w 137"/>
                <a:gd name="T9" fmla="*/ 1235533959 h 122"/>
                <a:gd name="T10" fmla="*/ 621659719 w 137"/>
                <a:gd name="T11" fmla="*/ 1300563102 h 122"/>
                <a:gd name="T12" fmla="*/ 752533190 w 137"/>
                <a:gd name="T13" fmla="*/ 1094641324 h 122"/>
                <a:gd name="T14" fmla="*/ 763441239 w 137"/>
                <a:gd name="T15" fmla="*/ 856203329 h 122"/>
                <a:gd name="T16" fmla="*/ 883409964 w 137"/>
                <a:gd name="T17" fmla="*/ 758661261 h 122"/>
                <a:gd name="T18" fmla="*/ 948848350 w 137"/>
                <a:gd name="T19" fmla="*/ 877878612 h 122"/>
                <a:gd name="T20" fmla="*/ 1003378688 w 137"/>
                <a:gd name="T21" fmla="*/ 932070113 h 122"/>
                <a:gd name="T22" fmla="*/ 1025191483 w 137"/>
                <a:gd name="T23" fmla="*/ 715310694 h 122"/>
                <a:gd name="T24" fmla="*/ 1047004279 w 137"/>
                <a:gd name="T25" fmla="*/ 531064199 h 122"/>
                <a:gd name="T26" fmla="*/ 1145160208 w 137"/>
                <a:gd name="T27" fmla="*/ 346817705 h 122"/>
                <a:gd name="T28" fmla="*/ 763441239 w 137"/>
                <a:gd name="T29" fmla="*/ 10837642 h 12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37" h="122">
                  <a:moveTo>
                    <a:pt x="70" y="1"/>
                  </a:moveTo>
                  <a:cubicBezTo>
                    <a:pt x="70" y="1"/>
                    <a:pt x="49" y="0"/>
                    <a:pt x="35" y="5"/>
                  </a:cubicBezTo>
                  <a:cubicBezTo>
                    <a:pt x="7" y="14"/>
                    <a:pt x="0" y="40"/>
                    <a:pt x="1" y="57"/>
                  </a:cubicBezTo>
                  <a:cubicBezTo>
                    <a:pt x="3" y="75"/>
                    <a:pt x="13" y="88"/>
                    <a:pt x="15" y="94"/>
                  </a:cubicBezTo>
                  <a:cubicBezTo>
                    <a:pt x="18" y="100"/>
                    <a:pt x="18" y="110"/>
                    <a:pt x="20" y="114"/>
                  </a:cubicBezTo>
                  <a:cubicBezTo>
                    <a:pt x="22" y="117"/>
                    <a:pt x="54" y="122"/>
                    <a:pt x="57" y="120"/>
                  </a:cubicBezTo>
                  <a:cubicBezTo>
                    <a:pt x="60" y="118"/>
                    <a:pt x="69" y="106"/>
                    <a:pt x="69" y="101"/>
                  </a:cubicBezTo>
                  <a:cubicBezTo>
                    <a:pt x="70" y="96"/>
                    <a:pt x="69" y="84"/>
                    <a:pt x="70" y="79"/>
                  </a:cubicBezTo>
                  <a:cubicBezTo>
                    <a:pt x="72" y="75"/>
                    <a:pt x="77" y="69"/>
                    <a:pt x="81" y="70"/>
                  </a:cubicBezTo>
                  <a:cubicBezTo>
                    <a:pt x="84" y="70"/>
                    <a:pt x="86" y="76"/>
                    <a:pt x="87" y="81"/>
                  </a:cubicBezTo>
                  <a:cubicBezTo>
                    <a:pt x="88" y="87"/>
                    <a:pt x="91" y="87"/>
                    <a:pt x="92" y="86"/>
                  </a:cubicBezTo>
                  <a:cubicBezTo>
                    <a:pt x="93" y="84"/>
                    <a:pt x="93" y="71"/>
                    <a:pt x="94" y="66"/>
                  </a:cubicBezTo>
                  <a:cubicBezTo>
                    <a:pt x="94" y="62"/>
                    <a:pt x="96" y="61"/>
                    <a:pt x="96" y="49"/>
                  </a:cubicBezTo>
                  <a:cubicBezTo>
                    <a:pt x="95" y="36"/>
                    <a:pt x="99" y="40"/>
                    <a:pt x="105" y="32"/>
                  </a:cubicBezTo>
                  <a:cubicBezTo>
                    <a:pt x="137" y="3"/>
                    <a:pt x="70" y="1"/>
                    <a:pt x="70" y="1"/>
                  </a:cubicBezTo>
                  <a:close/>
                </a:path>
              </a:pathLst>
            </a:custGeom>
            <a:solidFill>
              <a:srgbClr val="39250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80" name="îṩḻîḍè">
              <a:extLst>
                <a:ext uri="{FF2B5EF4-FFF2-40B4-BE49-F238E27FC236}">
                  <a16:creationId xmlns:a16="http://schemas.microsoft.com/office/drawing/2014/main" id="{80592547-504A-4A0E-85D2-2776ACCDA323}"/>
                </a:ext>
              </a:extLst>
            </p:cNvPr>
            <p:cNvSpPr>
              <a:spLocks/>
            </p:cNvSpPr>
            <p:nvPr/>
          </p:nvSpPr>
          <p:spPr bwMode="auto">
            <a:xfrm>
              <a:off x="5500688" y="3395663"/>
              <a:ext cx="590550" cy="406400"/>
            </a:xfrm>
            <a:custGeom>
              <a:avLst/>
              <a:gdLst>
                <a:gd name="T0" fmla="*/ 0 w 179"/>
                <a:gd name="T1" fmla="*/ 775097314 h 123"/>
                <a:gd name="T2" fmla="*/ 0 w 179"/>
                <a:gd name="T3" fmla="*/ 775097314 h 123"/>
                <a:gd name="T4" fmla="*/ 32651806 w 179"/>
                <a:gd name="T5" fmla="*/ 829680468 h 123"/>
                <a:gd name="T6" fmla="*/ 195920736 w 179"/>
                <a:gd name="T7" fmla="*/ 1102602849 h 123"/>
                <a:gd name="T8" fmla="*/ 195920736 w 179"/>
                <a:gd name="T9" fmla="*/ 1102602849 h 123"/>
                <a:gd name="T10" fmla="*/ 272111584 w 179"/>
                <a:gd name="T11" fmla="*/ 1189935896 h 123"/>
                <a:gd name="T12" fmla="*/ 740143903 w 179"/>
                <a:gd name="T13" fmla="*/ 1189935896 h 123"/>
                <a:gd name="T14" fmla="*/ 740143903 w 179"/>
                <a:gd name="T15" fmla="*/ 1189935896 h 123"/>
                <a:gd name="T16" fmla="*/ 1643553437 w 179"/>
                <a:gd name="T17" fmla="*/ 425758517 h 123"/>
                <a:gd name="T18" fmla="*/ 1817706302 w 179"/>
                <a:gd name="T19" fmla="*/ 414838582 h 123"/>
                <a:gd name="T20" fmla="*/ 1948320126 w 179"/>
                <a:gd name="T21" fmla="*/ 360255428 h 123"/>
                <a:gd name="T22" fmla="*/ 1763283325 w 179"/>
                <a:gd name="T23" fmla="*/ 0 h 123"/>
                <a:gd name="T24" fmla="*/ 1502055677 w 179"/>
                <a:gd name="T25" fmla="*/ 185586029 h 123"/>
                <a:gd name="T26" fmla="*/ 663953056 w 179"/>
                <a:gd name="T27" fmla="*/ 644094439 h 123"/>
                <a:gd name="T28" fmla="*/ 609530079 w 179"/>
                <a:gd name="T29" fmla="*/ 502174933 h 123"/>
                <a:gd name="T30" fmla="*/ 315650625 w 179"/>
                <a:gd name="T31" fmla="*/ 764180683 h 123"/>
                <a:gd name="T32" fmla="*/ 0 w 179"/>
                <a:gd name="T33" fmla="*/ 775097314 h 12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79" h="123">
                  <a:moveTo>
                    <a:pt x="0" y="71"/>
                  </a:moveTo>
                  <a:cubicBezTo>
                    <a:pt x="0" y="71"/>
                    <a:pt x="0" y="71"/>
                    <a:pt x="0" y="71"/>
                  </a:cubicBezTo>
                  <a:cubicBezTo>
                    <a:pt x="1" y="72"/>
                    <a:pt x="2" y="74"/>
                    <a:pt x="3" y="76"/>
                  </a:cubicBezTo>
                  <a:cubicBezTo>
                    <a:pt x="7" y="83"/>
                    <a:pt x="17" y="100"/>
                    <a:pt x="18" y="101"/>
                  </a:cubicBezTo>
                  <a:cubicBezTo>
                    <a:pt x="18" y="101"/>
                    <a:pt x="18" y="101"/>
                    <a:pt x="18" y="101"/>
                  </a:cubicBezTo>
                  <a:cubicBezTo>
                    <a:pt x="18" y="101"/>
                    <a:pt x="21" y="105"/>
                    <a:pt x="25" y="109"/>
                  </a:cubicBezTo>
                  <a:cubicBezTo>
                    <a:pt x="39" y="123"/>
                    <a:pt x="59" y="119"/>
                    <a:pt x="68" y="109"/>
                  </a:cubicBezTo>
                  <a:cubicBezTo>
                    <a:pt x="68" y="109"/>
                    <a:pt x="68" y="109"/>
                    <a:pt x="68" y="109"/>
                  </a:cubicBezTo>
                  <a:cubicBezTo>
                    <a:pt x="68" y="109"/>
                    <a:pt x="144" y="40"/>
                    <a:pt x="151" y="39"/>
                  </a:cubicBezTo>
                  <a:cubicBezTo>
                    <a:pt x="158" y="38"/>
                    <a:pt x="160" y="39"/>
                    <a:pt x="167" y="38"/>
                  </a:cubicBezTo>
                  <a:cubicBezTo>
                    <a:pt x="175" y="37"/>
                    <a:pt x="179" y="33"/>
                    <a:pt x="179" y="33"/>
                  </a:cubicBezTo>
                  <a:cubicBezTo>
                    <a:pt x="179" y="33"/>
                    <a:pt x="164" y="13"/>
                    <a:pt x="162" y="0"/>
                  </a:cubicBezTo>
                  <a:cubicBezTo>
                    <a:pt x="156" y="4"/>
                    <a:pt x="145" y="13"/>
                    <a:pt x="138" y="17"/>
                  </a:cubicBezTo>
                  <a:cubicBezTo>
                    <a:pt x="131" y="21"/>
                    <a:pt x="85" y="46"/>
                    <a:pt x="61" y="59"/>
                  </a:cubicBezTo>
                  <a:cubicBezTo>
                    <a:pt x="59" y="55"/>
                    <a:pt x="58" y="51"/>
                    <a:pt x="56" y="46"/>
                  </a:cubicBezTo>
                  <a:cubicBezTo>
                    <a:pt x="56" y="47"/>
                    <a:pt x="47" y="64"/>
                    <a:pt x="29" y="70"/>
                  </a:cubicBezTo>
                  <a:cubicBezTo>
                    <a:pt x="11" y="77"/>
                    <a:pt x="2" y="71"/>
                    <a:pt x="0" y="71"/>
                  </a:cubicBezTo>
                  <a:close/>
                </a:path>
              </a:pathLst>
            </a:custGeom>
            <a:solidFill>
              <a:srgbClr val="F4CC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81" name="íşlïde">
              <a:extLst>
                <a:ext uri="{FF2B5EF4-FFF2-40B4-BE49-F238E27FC236}">
                  <a16:creationId xmlns:a16="http://schemas.microsoft.com/office/drawing/2014/main" id="{C2771EC6-A866-49F9-8851-B57CCE0BE8F9}"/>
                </a:ext>
              </a:extLst>
            </p:cNvPr>
            <p:cNvSpPr>
              <a:spLocks/>
            </p:cNvSpPr>
            <p:nvPr/>
          </p:nvSpPr>
          <p:spPr bwMode="auto">
            <a:xfrm>
              <a:off x="5614988" y="3548063"/>
              <a:ext cx="73025" cy="71438"/>
            </a:xfrm>
            <a:custGeom>
              <a:avLst/>
              <a:gdLst>
                <a:gd name="T0" fmla="*/ 242393210 w 22"/>
                <a:gd name="T1" fmla="*/ 42177645 h 22"/>
                <a:gd name="T2" fmla="*/ 0 w 22"/>
                <a:gd name="T3" fmla="*/ 231972175 h 22"/>
                <a:gd name="T4" fmla="*/ 231376393 w 22"/>
                <a:gd name="T5" fmla="*/ 0 h 22"/>
                <a:gd name="T6" fmla="*/ 242393210 w 22"/>
                <a:gd name="T7" fmla="*/ 42177645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 h="22">
                  <a:moveTo>
                    <a:pt x="22" y="4"/>
                  </a:moveTo>
                  <a:cubicBezTo>
                    <a:pt x="18" y="9"/>
                    <a:pt x="10" y="16"/>
                    <a:pt x="0" y="22"/>
                  </a:cubicBezTo>
                  <a:cubicBezTo>
                    <a:pt x="14" y="14"/>
                    <a:pt x="21" y="1"/>
                    <a:pt x="21" y="0"/>
                  </a:cubicBezTo>
                  <a:cubicBezTo>
                    <a:pt x="21" y="2"/>
                    <a:pt x="22" y="3"/>
                    <a:pt x="22" y="4"/>
                  </a:cubicBezTo>
                  <a:close/>
                </a:path>
              </a:pathLst>
            </a:custGeom>
            <a:solidFill>
              <a:srgbClr val="F4CC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82" name="iṥlíḍê">
              <a:extLst>
                <a:ext uri="{FF2B5EF4-FFF2-40B4-BE49-F238E27FC236}">
                  <a16:creationId xmlns:a16="http://schemas.microsoft.com/office/drawing/2014/main" id="{9A8E377A-F3A3-47A0-B865-8E971DA4AA3A}"/>
                </a:ext>
              </a:extLst>
            </p:cNvPr>
            <p:cNvSpPr>
              <a:spLocks/>
            </p:cNvSpPr>
            <p:nvPr/>
          </p:nvSpPr>
          <p:spPr bwMode="auto">
            <a:xfrm>
              <a:off x="5011738" y="4262438"/>
              <a:ext cx="234950" cy="1131888"/>
            </a:xfrm>
            <a:custGeom>
              <a:avLst/>
              <a:gdLst>
                <a:gd name="T0" fmla="*/ 777485951 w 71"/>
                <a:gd name="T1" fmla="*/ 871180864 h 343"/>
                <a:gd name="T2" fmla="*/ 733682667 w 71"/>
                <a:gd name="T3" fmla="*/ 980079709 h 343"/>
                <a:gd name="T4" fmla="*/ 306613059 w 71"/>
                <a:gd name="T5" fmla="*/ 2112614503 h 343"/>
                <a:gd name="T6" fmla="*/ 76653265 w 71"/>
                <a:gd name="T7" fmla="*/ 2147483646 h 343"/>
                <a:gd name="T8" fmla="*/ 0 w 71"/>
                <a:gd name="T9" fmla="*/ 2147483646 h 343"/>
                <a:gd name="T10" fmla="*/ 175206517 w 71"/>
                <a:gd name="T11" fmla="*/ 2147483646 h 343"/>
                <a:gd name="T12" fmla="*/ 317563053 w 71"/>
                <a:gd name="T13" fmla="*/ 1753251612 h 343"/>
                <a:gd name="T14" fmla="*/ 514672866 w 71"/>
                <a:gd name="T15" fmla="*/ 555377512 h 343"/>
                <a:gd name="T16" fmla="*/ 328516356 w 71"/>
                <a:gd name="T17" fmla="*/ 0 h 343"/>
                <a:gd name="T18" fmla="*/ 657029402 w 71"/>
                <a:gd name="T19" fmla="*/ 522707858 h 343"/>
                <a:gd name="T20" fmla="*/ 777485951 w 71"/>
                <a:gd name="T21" fmla="*/ 871180864 h 34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1" h="343">
                  <a:moveTo>
                    <a:pt x="71" y="80"/>
                  </a:moveTo>
                  <a:cubicBezTo>
                    <a:pt x="70" y="84"/>
                    <a:pt x="68" y="87"/>
                    <a:pt x="67" y="90"/>
                  </a:cubicBezTo>
                  <a:cubicBezTo>
                    <a:pt x="56" y="116"/>
                    <a:pt x="34" y="172"/>
                    <a:pt x="28" y="194"/>
                  </a:cubicBezTo>
                  <a:cubicBezTo>
                    <a:pt x="22" y="214"/>
                    <a:pt x="7" y="337"/>
                    <a:pt x="7" y="337"/>
                  </a:cubicBezTo>
                  <a:cubicBezTo>
                    <a:pt x="6" y="339"/>
                    <a:pt x="4" y="341"/>
                    <a:pt x="0" y="343"/>
                  </a:cubicBezTo>
                  <a:cubicBezTo>
                    <a:pt x="3" y="314"/>
                    <a:pt x="13" y="218"/>
                    <a:pt x="16" y="202"/>
                  </a:cubicBezTo>
                  <a:cubicBezTo>
                    <a:pt x="21" y="182"/>
                    <a:pt x="23" y="175"/>
                    <a:pt x="29" y="161"/>
                  </a:cubicBezTo>
                  <a:cubicBezTo>
                    <a:pt x="35" y="148"/>
                    <a:pt x="63" y="83"/>
                    <a:pt x="47" y="51"/>
                  </a:cubicBezTo>
                  <a:cubicBezTo>
                    <a:pt x="36" y="30"/>
                    <a:pt x="32" y="11"/>
                    <a:pt x="30" y="0"/>
                  </a:cubicBezTo>
                  <a:cubicBezTo>
                    <a:pt x="36" y="27"/>
                    <a:pt x="60" y="48"/>
                    <a:pt x="60" y="48"/>
                  </a:cubicBezTo>
                  <a:lnTo>
                    <a:pt x="71" y="80"/>
                  </a:lnTo>
                  <a:close/>
                </a:path>
              </a:pathLst>
            </a:custGeom>
            <a:solidFill>
              <a:srgbClr val="D84C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83" name="íSḻîḓe">
              <a:extLst>
                <a:ext uri="{FF2B5EF4-FFF2-40B4-BE49-F238E27FC236}">
                  <a16:creationId xmlns:a16="http://schemas.microsoft.com/office/drawing/2014/main" id="{D1D88816-BF95-478D-BB28-C81C8F5CB268}"/>
                </a:ext>
              </a:extLst>
            </p:cNvPr>
            <p:cNvSpPr>
              <a:spLocks/>
            </p:cNvSpPr>
            <p:nvPr/>
          </p:nvSpPr>
          <p:spPr bwMode="auto">
            <a:xfrm>
              <a:off x="4846638" y="3016250"/>
              <a:ext cx="855663" cy="1338263"/>
            </a:xfrm>
            <a:custGeom>
              <a:avLst/>
              <a:gdLst>
                <a:gd name="T0" fmla="*/ 2147483646 w 259"/>
                <a:gd name="T1" fmla="*/ 1749271256 h 406"/>
                <a:gd name="T2" fmla="*/ 2147483646 w 259"/>
                <a:gd name="T3" fmla="*/ 1792728545 h 406"/>
                <a:gd name="T4" fmla="*/ 2147483646 w 259"/>
                <a:gd name="T5" fmla="*/ 1988299531 h 406"/>
                <a:gd name="T6" fmla="*/ 2147483646 w 259"/>
                <a:gd name="T7" fmla="*/ 1999163853 h 406"/>
                <a:gd name="T8" fmla="*/ 2147483646 w 259"/>
                <a:gd name="T9" fmla="*/ 2010031471 h 406"/>
                <a:gd name="T10" fmla="*/ 2147483646 w 259"/>
                <a:gd name="T11" fmla="*/ 2031760116 h 406"/>
                <a:gd name="T12" fmla="*/ 2147483646 w 259"/>
                <a:gd name="T13" fmla="*/ 2031760116 h 406"/>
                <a:gd name="T14" fmla="*/ 2147483646 w 259"/>
                <a:gd name="T15" fmla="*/ 2020895794 h 406"/>
                <a:gd name="T16" fmla="*/ 2147483646 w 259"/>
                <a:gd name="T17" fmla="*/ 2020895794 h 406"/>
                <a:gd name="T18" fmla="*/ 2147483646 w 259"/>
                <a:gd name="T19" fmla="*/ 2020895794 h 406"/>
                <a:gd name="T20" fmla="*/ 2147483646 w 259"/>
                <a:gd name="T21" fmla="*/ 2020895794 h 406"/>
                <a:gd name="T22" fmla="*/ 2147483646 w 259"/>
                <a:gd name="T23" fmla="*/ 2020895794 h 406"/>
                <a:gd name="T24" fmla="*/ 2147483646 w 259"/>
                <a:gd name="T25" fmla="*/ 2020895794 h 406"/>
                <a:gd name="T26" fmla="*/ 2147483646 w 259"/>
                <a:gd name="T27" fmla="*/ 2075220701 h 406"/>
                <a:gd name="T28" fmla="*/ 2147483646 w 259"/>
                <a:gd name="T29" fmla="*/ 2147483646 h 406"/>
                <a:gd name="T30" fmla="*/ 2147483646 w 259"/>
                <a:gd name="T31" fmla="*/ 2147483646 h 406"/>
                <a:gd name="T32" fmla="*/ 2147483646 w 259"/>
                <a:gd name="T33" fmla="*/ 2147483646 h 406"/>
                <a:gd name="T34" fmla="*/ 2147483646 w 259"/>
                <a:gd name="T35" fmla="*/ 2147483646 h 406"/>
                <a:gd name="T36" fmla="*/ 2147483646 w 259"/>
                <a:gd name="T37" fmla="*/ 2147483646 h 406"/>
                <a:gd name="T38" fmla="*/ 2147483646 w 259"/>
                <a:gd name="T39" fmla="*/ 2147483646 h 406"/>
                <a:gd name="T40" fmla="*/ 2147483646 w 259"/>
                <a:gd name="T41" fmla="*/ 2147483646 h 406"/>
                <a:gd name="T42" fmla="*/ 2147483646 w 259"/>
                <a:gd name="T43" fmla="*/ 2147483646 h 406"/>
                <a:gd name="T44" fmla="*/ 2147483646 w 259"/>
                <a:gd name="T45" fmla="*/ 2147483646 h 406"/>
                <a:gd name="T46" fmla="*/ 1855473830 w 259"/>
                <a:gd name="T47" fmla="*/ 2147483646 h 406"/>
                <a:gd name="T48" fmla="*/ 316522628 w 259"/>
                <a:gd name="T49" fmla="*/ 2147483646 h 406"/>
                <a:gd name="T50" fmla="*/ 316522628 w 259"/>
                <a:gd name="T51" fmla="*/ 2147483646 h 406"/>
                <a:gd name="T52" fmla="*/ 371093445 w 259"/>
                <a:gd name="T53" fmla="*/ 2147483646 h 406"/>
                <a:gd name="T54" fmla="*/ 523897016 w 259"/>
                <a:gd name="T55" fmla="*/ 2147483646 h 406"/>
                <a:gd name="T56" fmla="*/ 392924414 w 259"/>
                <a:gd name="T57" fmla="*/ 1629753822 h 406"/>
                <a:gd name="T58" fmla="*/ 283779478 w 259"/>
                <a:gd name="T59" fmla="*/ 228167249 h 406"/>
                <a:gd name="T60" fmla="*/ 818591979 w 259"/>
                <a:gd name="T61" fmla="*/ 108649815 h 406"/>
                <a:gd name="T62" fmla="*/ 884078280 w 259"/>
                <a:gd name="T63" fmla="*/ 43460585 h 406"/>
                <a:gd name="T64" fmla="*/ 1746328894 w 259"/>
                <a:gd name="T65" fmla="*/ 380277650 h 406"/>
                <a:gd name="T66" fmla="*/ 1746328894 w 259"/>
                <a:gd name="T67" fmla="*/ 445466880 h 406"/>
                <a:gd name="T68" fmla="*/ 1768156560 w 259"/>
                <a:gd name="T69" fmla="*/ 467195524 h 406"/>
                <a:gd name="T70" fmla="*/ 2147483646 w 259"/>
                <a:gd name="T71" fmla="*/ 1021312219 h 406"/>
                <a:gd name="T72" fmla="*/ 2147483646 w 259"/>
                <a:gd name="T73" fmla="*/ 1749271256 h 40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59" h="406">
                  <a:moveTo>
                    <a:pt x="259" y="161"/>
                  </a:moveTo>
                  <a:cubicBezTo>
                    <a:pt x="259" y="162"/>
                    <a:pt x="258" y="163"/>
                    <a:pt x="255" y="165"/>
                  </a:cubicBezTo>
                  <a:cubicBezTo>
                    <a:pt x="251" y="170"/>
                    <a:pt x="243" y="177"/>
                    <a:pt x="233" y="183"/>
                  </a:cubicBezTo>
                  <a:cubicBezTo>
                    <a:pt x="232" y="183"/>
                    <a:pt x="231" y="184"/>
                    <a:pt x="230" y="184"/>
                  </a:cubicBezTo>
                  <a:cubicBezTo>
                    <a:pt x="229" y="185"/>
                    <a:pt x="228" y="185"/>
                    <a:pt x="227" y="185"/>
                  </a:cubicBezTo>
                  <a:cubicBezTo>
                    <a:pt x="225" y="186"/>
                    <a:pt x="224" y="187"/>
                    <a:pt x="222" y="187"/>
                  </a:cubicBezTo>
                  <a:cubicBezTo>
                    <a:pt x="212" y="190"/>
                    <a:pt x="205" y="188"/>
                    <a:pt x="202" y="187"/>
                  </a:cubicBezTo>
                  <a:cubicBezTo>
                    <a:pt x="201" y="187"/>
                    <a:pt x="201" y="187"/>
                    <a:pt x="200" y="186"/>
                  </a:cubicBezTo>
                  <a:cubicBezTo>
                    <a:pt x="200" y="186"/>
                    <a:pt x="200" y="186"/>
                    <a:pt x="199" y="186"/>
                  </a:cubicBezTo>
                  <a:cubicBezTo>
                    <a:pt x="199" y="186"/>
                    <a:pt x="199" y="186"/>
                    <a:pt x="199" y="186"/>
                  </a:cubicBezTo>
                  <a:cubicBezTo>
                    <a:pt x="199" y="186"/>
                    <a:pt x="199" y="186"/>
                    <a:pt x="199" y="186"/>
                  </a:cubicBezTo>
                  <a:cubicBezTo>
                    <a:pt x="198" y="186"/>
                    <a:pt x="198" y="186"/>
                    <a:pt x="198" y="186"/>
                  </a:cubicBezTo>
                  <a:cubicBezTo>
                    <a:pt x="198" y="186"/>
                    <a:pt x="198" y="186"/>
                    <a:pt x="198" y="186"/>
                  </a:cubicBezTo>
                  <a:cubicBezTo>
                    <a:pt x="199" y="187"/>
                    <a:pt x="200" y="189"/>
                    <a:pt x="201" y="191"/>
                  </a:cubicBezTo>
                  <a:cubicBezTo>
                    <a:pt x="205" y="198"/>
                    <a:pt x="215" y="215"/>
                    <a:pt x="216" y="216"/>
                  </a:cubicBezTo>
                  <a:cubicBezTo>
                    <a:pt x="216" y="216"/>
                    <a:pt x="216" y="216"/>
                    <a:pt x="216" y="216"/>
                  </a:cubicBezTo>
                  <a:cubicBezTo>
                    <a:pt x="216" y="216"/>
                    <a:pt x="216" y="216"/>
                    <a:pt x="216" y="216"/>
                  </a:cubicBezTo>
                  <a:cubicBezTo>
                    <a:pt x="216" y="216"/>
                    <a:pt x="214" y="242"/>
                    <a:pt x="222" y="280"/>
                  </a:cubicBezTo>
                  <a:cubicBezTo>
                    <a:pt x="226" y="301"/>
                    <a:pt x="228" y="326"/>
                    <a:pt x="229" y="344"/>
                  </a:cubicBezTo>
                  <a:cubicBezTo>
                    <a:pt x="229" y="344"/>
                    <a:pt x="229" y="344"/>
                    <a:pt x="229" y="344"/>
                  </a:cubicBezTo>
                  <a:cubicBezTo>
                    <a:pt x="230" y="364"/>
                    <a:pt x="231" y="398"/>
                    <a:pt x="229" y="389"/>
                  </a:cubicBezTo>
                  <a:cubicBezTo>
                    <a:pt x="228" y="384"/>
                    <a:pt x="219" y="356"/>
                    <a:pt x="217" y="356"/>
                  </a:cubicBezTo>
                  <a:cubicBezTo>
                    <a:pt x="216" y="356"/>
                    <a:pt x="213" y="370"/>
                    <a:pt x="213" y="370"/>
                  </a:cubicBezTo>
                  <a:cubicBezTo>
                    <a:pt x="208" y="385"/>
                    <a:pt x="198" y="403"/>
                    <a:pt x="170" y="404"/>
                  </a:cubicBezTo>
                  <a:cubicBezTo>
                    <a:pt x="123" y="406"/>
                    <a:pt x="30" y="364"/>
                    <a:pt x="29" y="352"/>
                  </a:cubicBezTo>
                  <a:cubicBezTo>
                    <a:pt x="29" y="351"/>
                    <a:pt x="29" y="349"/>
                    <a:pt x="29" y="347"/>
                  </a:cubicBezTo>
                  <a:cubicBezTo>
                    <a:pt x="29" y="333"/>
                    <a:pt x="34" y="307"/>
                    <a:pt x="34" y="307"/>
                  </a:cubicBezTo>
                  <a:cubicBezTo>
                    <a:pt x="36" y="292"/>
                    <a:pt x="40" y="264"/>
                    <a:pt x="48" y="239"/>
                  </a:cubicBezTo>
                  <a:cubicBezTo>
                    <a:pt x="57" y="208"/>
                    <a:pt x="56" y="185"/>
                    <a:pt x="36" y="150"/>
                  </a:cubicBezTo>
                  <a:cubicBezTo>
                    <a:pt x="11" y="107"/>
                    <a:pt x="0" y="47"/>
                    <a:pt x="26" y="21"/>
                  </a:cubicBezTo>
                  <a:cubicBezTo>
                    <a:pt x="34" y="13"/>
                    <a:pt x="49" y="0"/>
                    <a:pt x="75" y="10"/>
                  </a:cubicBezTo>
                  <a:cubicBezTo>
                    <a:pt x="81" y="4"/>
                    <a:pt x="81" y="4"/>
                    <a:pt x="81" y="4"/>
                  </a:cubicBezTo>
                  <a:cubicBezTo>
                    <a:pt x="81" y="4"/>
                    <a:pt x="127" y="14"/>
                    <a:pt x="160" y="35"/>
                  </a:cubicBezTo>
                  <a:cubicBezTo>
                    <a:pt x="160" y="41"/>
                    <a:pt x="160" y="41"/>
                    <a:pt x="160" y="41"/>
                  </a:cubicBezTo>
                  <a:cubicBezTo>
                    <a:pt x="161" y="42"/>
                    <a:pt x="162" y="42"/>
                    <a:pt x="162" y="43"/>
                  </a:cubicBezTo>
                  <a:cubicBezTo>
                    <a:pt x="192" y="57"/>
                    <a:pt x="216" y="72"/>
                    <a:pt x="228" y="94"/>
                  </a:cubicBezTo>
                  <a:cubicBezTo>
                    <a:pt x="236" y="108"/>
                    <a:pt x="249" y="133"/>
                    <a:pt x="259" y="1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84" name="ïsḷîďé">
              <a:extLst>
                <a:ext uri="{FF2B5EF4-FFF2-40B4-BE49-F238E27FC236}">
                  <a16:creationId xmlns:a16="http://schemas.microsoft.com/office/drawing/2014/main" id="{CE318265-C823-4A32-A0FE-045248B6E9B7}"/>
                </a:ext>
              </a:extLst>
            </p:cNvPr>
            <p:cNvSpPr>
              <a:spLocks/>
            </p:cNvSpPr>
            <p:nvPr/>
          </p:nvSpPr>
          <p:spPr bwMode="auto">
            <a:xfrm>
              <a:off x="5192713" y="3082925"/>
              <a:ext cx="182563" cy="69850"/>
            </a:xfrm>
            <a:custGeom>
              <a:avLst/>
              <a:gdLst>
                <a:gd name="T0" fmla="*/ 605986345 w 55"/>
                <a:gd name="T1" fmla="*/ 199142350 h 21"/>
                <a:gd name="T2" fmla="*/ 605986345 w 55"/>
                <a:gd name="T3" fmla="*/ 232334405 h 21"/>
                <a:gd name="T4" fmla="*/ 0 w 55"/>
                <a:gd name="T5" fmla="*/ 0 h 21"/>
                <a:gd name="T6" fmla="*/ 605986345 w 55"/>
                <a:gd name="T7" fmla="*/ 199142350 h 2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5" h="21">
                  <a:moveTo>
                    <a:pt x="55" y="18"/>
                  </a:moveTo>
                  <a:cubicBezTo>
                    <a:pt x="55" y="21"/>
                    <a:pt x="55" y="21"/>
                    <a:pt x="55" y="21"/>
                  </a:cubicBezTo>
                  <a:cubicBezTo>
                    <a:pt x="55" y="21"/>
                    <a:pt x="20" y="6"/>
                    <a:pt x="0" y="0"/>
                  </a:cubicBezTo>
                  <a:cubicBezTo>
                    <a:pt x="5" y="1"/>
                    <a:pt x="37" y="10"/>
                    <a:pt x="55" y="18"/>
                  </a:cubicBezTo>
                  <a:close/>
                </a:path>
              </a:pathLst>
            </a:custGeom>
            <a:solidFill>
              <a:srgbClr val="E9ED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85" name="íŝḷíḍè">
              <a:extLst>
                <a:ext uri="{FF2B5EF4-FFF2-40B4-BE49-F238E27FC236}">
                  <a16:creationId xmlns:a16="http://schemas.microsoft.com/office/drawing/2014/main" id="{5D1770F1-E9F6-4D68-83F8-FA7ACAC0A72F}"/>
                </a:ext>
              </a:extLst>
            </p:cNvPr>
            <p:cNvSpPr>
              <a:spLocks/>
            </p:cNvSpPr>
            <p:nvPr/>
          </p:nvSpPr>
          <p:spPr bwMode="auto">
            <a:xfrm>
              <a:off x="5403850" y="3481388"/>
              <a:ext cx="165100" cy="398463"/>
            </a:xfrm>
            <a:custGeom>
              <a:avLst/>
              <a:gdLst>
                <a:gd name="T0" fmla="*/ 545160200 w 50"/>
                <a:gd name="T1" fmla="*/ 1312171590 h 121"/>
                <a:gd name="T2" fmla="*/ 359805732 w 50"/>
                <a:gd name="T3" fmla="*/ 835017087 h 121"/>
                <a:gd name="T4" fmla="*/ 0 w 50"/>
                <a:gd name="T5" fmla="*/ 0 h 121"/>
                <a:gd name="T6" fmla="*/ 239870488 w 50"/>
                <a:gd name="T7" fmla="*/ 433774725 h 121"/>
                <a:gd name="T8" fmla="*/ 316192916 w 50"/>
                <a:gd name="T9" fmla="*/ 487998624 h 121"/>
                <a:gd name="T10" fmla="*/ 327096120 w 50"/>
                <a:gd name="T11" fmla="*/ 487998624 h 121"/>
                <a:gd name="T12" fmla="*/ 348902528 w 50"/>
                <a:gd name="T13" fmla="*/ 542219230 h 121"/>
                <a:gd name="T14" fmla="*/ 512450588 w 50"/>
                <a:gd name="T15" fmla="*/ 813328845 h 121"/>
                <a:gd name="T16" fmla="*/ 512450588 w 50"/>
                <a:gd name="T17" fmla="*/ 813328845 h 121"/>
                <a:gd name="T18" fmla="*/ 512450588 w 50"/>
                <a:gd name="T19" fmla="*/ 813328845 h 121"/>
                <a:gd name="T20" fmla="*/ 545160200 w 50"/>
                <a:gd name="T21" fmla="*/ 1312171590 h 1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0" h="121">
                  <a:moveTo>
                    <a:pt x="50" y="121"/>
                  </a:moveTo>
                  <a:cubicBezTo>
                    <a:pt x="48" y="114"/>
                    <a:pt x="43" y="98"/>
                    <a:pt x="33" y="77"/>
                  </a:cubicBezTo>
                  <a:cubicBezTo>
                    <a:pt x="21" y="50"/>
                    <a:pt x="10" y="27"/>
                    <a:pt x="0" y="0"/>
                  </a:cubicBezTo>
                  <a:cubicBezTo>
                    <a:pt x="22" y="40"/>
                    <a:pt x="22" y="40"/>
                    <a:pt x="22" y="40"/>
                  </a:cubicBezTo>
                  <a:cubicBezTo>
                    <a:pt x="29" y="45"/>
                    <a:pt x="29" y="45"/>
                    <a:pt x="29" y="45"/>
                  </a:cubicBezTo>
                  <a:cubicBezTo>
                    <a:pt x="30" y="45"/>
                    <a:pt x="30" y="45"/>
                    <a:pt x="30" y="45"/>
                  </a:cubicBezTo>
                  <a:cubicBezTo>
                    <a:pt x="30" y="46"/>
                    <a:pt x="31" y="48"/>
                    <a:pt x="32" y="50"/>
                  </a:cubicBezTo>
                  <a:cubicBezTo>
                    <a:pt x="36" y="57"/>
                    <a:pt x="46" y="74"/>
                    <a:pt x="47" y="75"/>
                  </a:cubicBezTo>
                  <a:cubicBezTo>
                    <a:pt x="47" y="75"/>
                    <a:pt x="47" y="75"/>
                    <a:pt x="47" y="75"/>
                  </a:cubicBezTo>
                  <a:cubicBezTo>
                    <a:pt x="47" y="75"/>
                    <a:pt x="47" y="75"/>
                    <a:pt x="47" y="75"/>
                  </a:cubicBezTo>
                  <a:cubicBezTo>
                    <a:pt x="47" y="75"/>
                    <a:pt x="46" y="93"/>
                    <a:pt x="50" y="121"/>
                  </a:cubicBezTo>
                  <a:close/>
                </a:path>
              </a:pathLst>
            </a:custGeom>
            <a:solidFill>
              <a:srgbClr val="E9ED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86" name="ïṣ1íḓê">
              <a:extLst>
                <a:ext uri="{FF2B5EF4-FFF2-40B4-BE49-F238E27FC236}">
                  <a16:creationId xmlns:a16="http://schemas.microsoft.com/office/drawing/2014/main" id="{EC08D01F-17B0-41F1-9B00-FC04C18A66E2}"/>
                </a:ext>
              </a:extLst>
            </p:cNvPr>
            <p:cNvSpPr>
              <a:spLocks/>
            </p:cNvSpPr>
            <p:nvPr/>
          </p:nvSpPr>
          <p:spPr bwMode="auto">
            <a:xfrm>
              <a:off x="7118350" y="3276600"/>
              <a:ext cx="388938" cy="654050"/>
            </a:xfrm>
            <a:custGeom>
              <a:avLst/>
              <a:gdLst>
                <a:gd name="T0" fmla="*/ 0 w 118"/>
                <a:gd name="T1" fmla="*/ 785639575 h 198"/>
                <a:gd name="T2" fmla="*/ 119506145 w 118"/>
                <a:gd name="T3" fmla="*/ 1844074155 h 198"/>
                <a:gd name="T4" fmla="*/ 793084135 w 118"/>
                <a:gd name="T5" fmla="*/ 2040484049 h 198"/>
                <a:gd name="T6" fmla="*/ 1249380923 w 118"/>
                <a:gd name="T7" fmla="*/ 1691310538 h 198"/>
                <a:gd name="T8" fmla="*/ 1021232529 w 118"/>
                <a:gd name="T9" fmla="*/ 1003874258 h 198"/>
                <a:gd name="T10" fmla="*/ 423701806 w 118"/>
                <a:gd name="T11" fmla="*/ 0 h 19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8" h="198">
                  <a:moveTo>
                    <a:pt x="0" y="72"/>
                  </a:moveTo>
                  <a:cubicBezTo>
                    <a:pt x="0" y="72"/>
                    <a:pt x="39" y="96"/>
                    <a:pt x="11" y="169"/>
                  </a:cubicBezTo>
                  <a:cubicBezTo>
                    <a:pt x="1" y="192"/>
                    <a:pt x="59" y="176"/>
                    <a:pt x="73" y="187"/>
                  </a:cubicBezTo>
                  <a:cubicBezTo>
                    <a:pt x="86" y="198"/>
                    <a:pt x="113" y="170"/>
                    <a:pt x="115" y="155"/>
                  </a:cubicBezTo>
                  <a:cubicBezTo>
                    <a:pt x="118" y="135"/>
                    <a:pt x="100" y="138"/>
                    <a:pt x="94" y="92"/>
                  </a:cubicBezTo>
                  <a:cubicBezTo>
                    <a:pt x="83" y="19"/>
                    <a:pt x="39" y="0"/>
                    <a:pt x="39" y="0"/>
                  </a:cubicBezTo>
                </a:path>
              </a:pathLst>
            </a:custGeom>
            <a:solidFill>
              <a:srgbClr val="300E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87" name="i$ľïḓe">
              <a:extLst>
                <a:ext uri="{FF2B5EF4-FFF2-40B4-BE49-F238E27FC236}">
                  <a16:creationId xmlns:a16="http://schemas.microsoft.com/office/drawing/2014/main" id="{57334CED-13BC-479F-A46B-0C7064A6916C}"/>
                </a:ext>
              </a:extLst>
            </p:cNvPr>
            <p:cNvSpPr>
              <a:spLocks/>
            </p:cNvSpPr>
            <p:nvPr/>
          </p:nvSpPr>
          <p:spPr bwMode="auto">
            <a:xfrm>
              <a:off x="7742238" y="4622800"/>
              <a:ext cx="398463" cy="414338"/>
            </a:xfrm>
            <a:custGeom>
              <a:avLst/>
              <a:gdLst>
                <a:gd name="T0" fmla="*/ 0 w 121"/>
                <a:gd name="T1" fmla="*/ 0 h 126"/>
                <a:gd name="T2" fmla="*/ 184353353 w 121"/>
                <a:gd name="T3" fmla="*/ 1113796447 h 126"/>
                <a:gd name="T4" fmla="*/ 184353353 w 121"/>
                <a:gd name="T5" fmla="*/ 1113796447 h 126"/>
                <a:gd name="T6" fmla="*/ 661507855 w 121"/>
                <a:gd name="T7" fmla="*/ 1362507764 h 126"/>
                <a:gd name="T8" fmla="*/ 1127818237 w 121"/>
                <a:gd name="T9" fmla="*/ 1092168661 h 126"/>
                <a:gd name="T10" fmla="*/ 1312171590 w 121"/>
                <a:gd name="T11" fmla="*/ 0 h 126"/>
                <a:gd name="T12" fmla="*/ 0 w 121"/>
                <a:gd name="T13" fmla="*/ 0 h 12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1" h="126">
                  <a:moveTo>
                    <a:pt x="0" y="0"/>
                  </a:moveTo>
                  <a:cubicBezTo>
                    <a:pt x="17" y="103"/>
                    <a:pt x="17" y="103"/>
                    <a:pt x="17" y="103"/>
                  </a:cubicBezTo>
                  <a:cubicBezTo>
                    <a:pt x="17" y="103"/>
                    <a:pt x="17" y="103"/>
                    <a:pt x="17" y="103"/>
                  </a:cubicBezTo>
                  <a:cubicBezTo>
                    <a:pt x="19" y="116"/>
                    <a:pt x="38" y="126"/>
                    <a:pt x="61" y="126"/>
                  </a:cubicBezTo>
                  <a:cubicBezTo>
                    <a:pt x="85" y="126"/>
                    <a:pt x="104" y="115"/>
                    <a:pt x="104" y="101"/>
                  </a:cubicBezTo>
                  <a:cubicBezTo>
                    <a:pt x="121" y="0"/>
                    <a:pt x="121" y="0"/>
                    <a:pt x="121" y="0"/>
                  </a:cubicBezTo>
                  <a:cubicBezTo>
                    <a:pt x="0" y="0"/>
                    <a:pt x="0" y="0"/>
                    <a:pt x="0" y="0"/>
                  </a:cubicBezTo>
                </a:path>
              </a:pathLst>
            </a:custGeom>
            <a:gradFill rotWithShape="0">
              <a:gsLst>
                <a:gs pos="0">
                  <a:srgbClr val="0060D2"/>
                </a:gs>
                <a:gs pos="100000">
                  <a:srgbClr val="0030F5"/>
                </a:gs>
              </a:gsLst>
              <a:lin ang="0"/>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88" name="ïŝļïḍè">
              <a:extLst>
                <a:ext uri="{FF2B5EF4-FFF2-40B4-BE49-F238E27FC236}">
                  <a16:creationId xmlns:a16="http://schemas.microsoft.com/office/drawing/2014/main" id="{06F3F75A-9407-468F-AE6E-7867DA6879EF}"/>
                </a:ext>
              </a:extLst>
            </p:cNvPr>
            <p:cNvSpPr>
              <a:spLocks noChangeArrowheads="1"/>
            </p:cNvSpPr>
            <p:nvPr/>
          </p:nvSpPr>
          <p:spPr bwMode="auto">
            <a:xfrm>
              <a:off x="7742238" y="4510088"/>
              <a:ext cx="398463" cy="227013"/>
            </a:xfrm>
            <a:prstGeom prst="ellipse">
              <a:avLst/>
            </a:prstGeom>
            <a:solidFill>
              <a:srgbClr val="D0DCFE"/>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等线" panose="02010600030101010101" pitchFamily="2" charset="-122"/>
                  <a:ea typeface="思源黑体 CN Regular" panose="020B0500000000000000"/>
                  <a:cs typeface="思源黑体 CN Regular" panose="020B0500000000000000"/>
                </a:defRPr>
              </a:lvl1pPr>
              <a:lvl2pPr marL="742950" indent="-285750">
                <a:defRPr>
                  <a:solidFill>
                    <a:schemeClr val="tx1"/>
                  </a:solidFill>
                  <a:latin typeface="等线" panose="02010600030101010101" pitchFamily="2" charset="-122"/>
                  <a:ea typeface="思源黑体 CN Regular" panose="020B0500000000000000"/>
                  <a:cs typeface="思源黑体 CN Regular" panose="020B0500000000000000"/>
                </a:defRPr>
              </a:lvl2pPr>
              <a:lvl3pPr marL="1143000" indent="-228600">
                <a:defRPr>
                  <a:solidFill>
                    <a:schemeClr val="tx1"/>
                  </a:solidFill>
                  <a:latin typeface="等线" panose="02010600030101010101" pitchFamily="2" charset="-122"/>
                  <a:ea typeface="思源黑体 CN Regular" panose="020B0500000000000000"/>
                  <a:cs typeface="思源黑体 CN Regular" panose="020B0500000000000000"/>
                </a:defRPr>
              </a:lvl3pPr>
              <a:lvl4pPr marL="1600200" indent="-228600">
                <a:defRPr>
                  <a:solidFill>
                    <a:schemeClr val="tx1"/>
                  </a:solidFill>
                  <a:latin typeface="等线" panose="02010600030101010101" pitchFamily="2" charset="-122"/>
                  <a:ea typeface="思源黑体 CN Regular" panose="020B0500000000000000"/>
                  <a:cs typeface="思源黑体 CN Regular" panose="020B0500000000000000"/>
                </a:defRPr>
              </a:lvl4pPr>
              <a:lvl5pPr marL="2057400" indent="-228600">
                <a:defRPr>
                  <a:solidFill>
                    <a:schemeClr val="tx1"/>
                  </a:solidFill>
                  <a:latin typeface="等线" panose="02010600030101010101" pitchFamily="2" charset="-122"/>
                  <a:ea typeface="思源黑体 CN Regular" panose="020B0500000000000000"/>
                  <a:cs typeface="思源黑体 CN Regular" panose="020B0500000000000000"/>
                </a:defRPr>
              </a:lvl5pPr>
              <a:lvl6pPr marL="25146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6pPr>
              <a:lvl7pPr marL="29718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7pPr>
              <a:lvl8pPr marL="34290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8pPr>
              <a:lvl9pPr marL="38862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9pPr>
            </a:lstStyle>
            <a:p>
              <a:pPr eaLnBrk="1" hangingPunct="1"/>
              <a:endParaRPr lang="zh-CN" altLang="en-US"/>
            </a:p>
          </p:txBody>
        </p:sp>
        <p:sp>
          <p:nvSpPr>
            <p:cNvPr id="30889" name="íSļïḑè">
              <a:extLst>
                <a:ext uri="{FF2B5EF4-FFF2-40B4-BE49-F238E27FC236}">
                  <a16:creationId xmlns:a16="http://schemas.microsoft.com/office/drawing/2014/main" id="{88798D36-3092-4499-93FE-0973A12FFD50}"/>
                </a:ext>
              </a:extLst>
            </p:cNvPr>
            <p:cNvSpPr>
              <a:spLocks noChangeArrowheads="1"/>
            </p:cNvSpPr>
            <p:nvPr/>
          </p:nvSpPr>
          <p:spPr bwMode="auto">
            <a:xfrm>
              <a:off x="7767638" y="4537075"/>
              <a:ext cx="347663" cy="174625"/>
            </a:xfrm>
            <a:prstGeom prst="ellipse">
              <a:avLst/>
            </a:prstGeom>
            <a:solidFill>
              <a:srgbClr val="272C9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等线" panose="02010600030101010101" pitchFamily="2" charset="-122"/>
                  <a:ea typeface="思源黑体 CN Regular" panose="020B0500000000000000"/>
                  <a:cs typeface="思源黑体 CN Regular" panose="020B0500000000000000"/>
                </a:defRPr>
              </a:lvl1pPr>
              <a:lvl2pPr marL="742950" indent="-285750">
                <a:defRPr>
                  <a:solidFill>
                    <a:schemeClr val="tx1"/>
                  </a:solidFill>
                  <a:latin typeface="等线" panose="02010600030101010101" pitchFamily="2" charset="-122"/>
                  <a:ea typeface="思源黑体 CN Regular" panose="020B0500000000000000"/>
                  <a:cs typeface="思源黑体 CN Regular" panose="020B0500000000000000"/>
                </a:defRPr>
              </a:lvl2pPr>
              <a:lvl3pPr marL="1143000" indent="-228600">
                <a:defRPr>
                  <a:solidFill>
                    <a:schemeClr val="tx1"/>
                  </a:solidFill>
                  <a:latin typeface="等线" panose="02010600030101010101" pitchFamily="2" charset="-122"/>
                  <a:ea typeface="思源黑体 CN Regular" panose="020B0500000000000000"/>
                  <a:cs typeface="思源黑体 CN Regular" panose="020B0500000000000000"/>
                </a:defRPr>
              </a:lvl3pPr>
              <a:lvl4pPr marL="1600200" indent="-228600">
                <a:defRPr>
                  <a:solidFill>
                    <a:schemeClr val="tx1"/>
                  </a:solidFill>
                  <a:latin typeface="等线" panose="02010600030101010101" pitchFamily="2" charset="-122"/>
                  <a:ea typeface="思源黑体 CN Regular" panose="020B0500000000000000"/>
                  <a:cs typeface="思源黑体 CN Regular" panose="020B0500000000000000"/>
                </a:defRPr>
              </a:lvl4pPr>
              <a:lvl5pPr marL="2057400" indent="-228600">
                <a:defRPr>
                  <a:solidFill>
                    <a:schemeClr val="tx1"/>
                  </a:solidFill>
                  <a:latin typeface="等线" panose="02010600030101010101" pitchFamily="2" charset="-122"/>
                  <a:ea typeface="思源黑体 CN Regular" panose="020B0500000000000000"/>
                  <a:cs typeface="思源黑体 CN Regular" panose="020B0500000000000000"/>
                </a:defRPr>
              </a:lvl5pPr>
              <a:lvl6pPr marL="25146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6pPr>
              <a:lvl7pPr marL="29718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7pPr>
              <a:lvl8pPr marL="34290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8pPr>
              <a:lvl9pPr marL="38862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9pPr>
            </a:lstStyle>
            <a:p>
              <a:pPr eaLnBrk="1" hangingPunct="1"/>
              <a:endParaRPr lang="zh-CN" altLang="en-US"/>
            </a:p>
          </p:txBody>
        </p:sp>
        <p:sp>
          <p:nvSpPr>
            <p:cNvPr id="30890" name="ïṧ1îḍè">
              <a:extLst>
                <a:ext uri="{FF2B5EF4-FFF2-40B4-BE49-F238E27FC236}">
                  <a16:creationId xmlns:a16="http://schemas.microsoft.com/office/drawing/2014/main" id="{E62FBF41-B82E-4199-AAEC-B2063A50D90A}"/>
                </a:ext>
              </a:extLst>
            </p:cNvPr>
            <p:cNvSpPr>
              <a:spLocks/>
            </p:cNvSpPr>
            <p:nvPr/>
          </p:nvSpPr>
          <p:spPr bwMode="auto">
            <a:xfrm>
              <a:off x="7758113" y="4522788"/>
              <a:ext cx="369888" cy="201613"/>
            </a:xfrm>
            <a:custGeom>
              <a:avLst/>
              <a:gdLst>
                <a:gd name="T0" fmla="*/ 1221581541 w 112"/>
                <a:gd name="T1" fmla="*/ 327716974 h 61"/>
                <a:gd name="T2" fmla="*/ 1167046179 w 112"/>
                <a:gd name="T3" fmla="*/ 458805085 h 61"/>
                <a:gd name="T4" fmla="*/ 610790770 w 112"/>
                <a:gd name="T5" fmla="*/ 666357406 h 61"/>
                <a:gd name="T6" fmla="*/ 0 w 112"/>
                <a:gd name="T7" fmla="*/ 382337571 h 61"/>
                <a:gd name="T8" fmla="*/ 0 w 112"/>
                <a:gd name="T9" fmla="*/ 327716974 h 61"/>
                <a:gd name="T10" fmla="*/ 610790770 w 112"/>
                <a:gd name="T11" fmla="*/ 0 h 61"/>
                <a:gd name="T12" fmla="*/ 1221581541 w 112"/>
                <a:gd name="T13" fmla="*/ 327716974 h 6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2" h="61">
                  <a:moveTo>
                    <a:pt x="112" y="30"/>
                  </a:moveTo>
                  <a:cubicBezTo>
                    <a:pt x="112" y="34"/>
                    <a:pt x="110" y="38"/>
                    <a:pt x="107" y="42"/>
                  </a:cubicBezTo>
                  <a:cubicBezTo>
                    <a:pt x="98" y="52"/>
                    <a:pt x="80" y="61"/>
                    <a:pt x="56" y="61"/>
                  </a:cubicBezTo>
                  <a:cubicBezTo>
                    <a:pt x="26" y="61"/>
                    <a:pt x="4" y="48"/>
                    <a:pt x="0" y="35"/>
                  </a:cubicBezTo>
                  <a:cubicBezTo>
                    <a:pt x="0" y="33"/>
                    <a:pt x="0" y="32"/>
                    <a:pt x="0" y="30"/>
                  </a:cubicBezTo>
                  <a:cubicBezTo>
                    <a:pt x="0" y="16"/>
                    <a:pt x="23" y="0"/>
                    <a:pt x="56" y="0"/>
                  </a:cubicBezTo>
                  <a:cubicBezTo>
                    <a:pt x="89" y="0"/>
                    <a:pt x="112" y="16"/>
                    <a:pt x="112" y="30"/>
                  </a:cubicBezTo>
                  <a:close/>
                </a:path>
              </a:pathLst>
            </a:custGeom>
            <a:gradFill rotWithShape="0">
              <a:gsLst>
                <a:gs pos="0">
                  <a:srgbClr val="0067D5"/>
                </a:gs>
                <a:gs pos="100000">
                  <a:srgbClr val="00C3FC"/>
                </a:gs>
              </a:gsLst>
              <a:lin ang="0"/>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91" name="íş1ïḍé">
              <a:extLst>
                <a:ext uri="{FF2B5EF4-FFF2-40B4-BE49-F238E27FC236}">
                  <a16:creationId xmlns:a16="http://schemas.microsoft.com/office/drawing/2014/main" id="{88B99A9B-AC52-4C22-A8F5-FF7E5FC53361}"/>
                </a:ext>
              </a:extLst>
            </p:cNvPr>
            <p:cNvSpPr>
              <a:spLocks/>
            </p:cNvSpPr>
            <p:nvPr/>
          </p:nvSpPr>
          <p:spPr bwMode="auto">
            <a:xfrm>
              <a:off x="7764463" y="4583113"/>
              <a:ext cx="354013" cy="141288"/>
            </a:xfrm>
            <a:custGeom>
              <a:avLst/>
              <a:gdLst>
                <a:gd name="T0" fmla="*/ 1171263590 w 107"/>
                <a:gd name="T1" fmla="*/ 226721239 h 43"/>
                <a:gd name="T2" fmla="*/ 1149371029 w 107"/>
                <a:gd name="T3" fmla="*/ 259109049 h 43"/>
                <a:gd name="T4" fmla="*/ 591105763 w 107"/>
                <a:gd name="T5" fmla="*/ 464239510 h 43"/>
                <a:gd name="T6" fmla="*/ 0 w 107"/>
                <a:gd name="T7" fmla="*/ 226721239 h 43"/>
                <a:gd name="T8" fmla="*/ 591105763 w 107"/>
                <a:gd name="T9" fmla="*/ 0 h 43"/>
                <a:gd name="T10" fmla="*/ 1171263590 w 107"/>
                <a:gd name="T11" fmla="*/ 226721239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7" h="43">
                  <a:moveTo>
                    <a:pt x="107" y="21"/>
                  </a:moveTo>
                  <a:cubicBezTo>
                    <a:pt x="106" y="22"/>
                    <a:pt x="106" y="23"/>
                    <a:pt x="105" y="24"/>
                  </a:cubicBezTo>
                  <a:cubicBezTo>
                    <a:pt x="96" y="34"/>
                    <a:pt x="78" y="43"/>
                    <a:pt x="54" y="43"/>
                  </a:cubicBezTo>
                  <a:cubicBezTo>
                    <a:pt x="27" y="43"/>
                    <a:pt x="7" y="33"/>
                    <a:pt x="0" y="21"/>
                  </a:cubicBezTo>
                  <a:cubicBezTo>
                    <a:pt x="7" y="10"/>
                    <a:pt x="27" y="0"/>
                    <a:pt x="54" y="0"/>
                  </a:cubicBezTo>
                  <a:cubicBezTo>
                    <a:pt x="80" y="0"/>
                    <a:pt x="100" y="10"/>
                    <a:pt x="107" y="21"/>
                  </a:cubicBezTo>
                  <a:close/>
                </a:path>
              </a:pathLst>
            </a:custGeom>
            <a:gradFill rotWithShape="0">
              <a:gsLst>
                <a:gs pos="0">
                  <a:srgbClr val="00C3FC"/>
                </a:gs>
                <a:gs pos="100000">
                  <a:srgbClr val="0067D5"/>
                </a:gs>
              </a:gsLst>
              <a:lin ang="0"/>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92" name="î$liḋé">
              <a:extLst>
                <a:ext uri="{FF2B5EF4-FFF2-40B4-BE49-F238E27FC236}">
                  <a16:creationId xmlns:a16="http://schemas.microsoft.com/office/drawing/2014/main" id="{C776F76A-6A20-499F-A9E3-DB0F277A4939}"/>
                </a:ext>
              </a:extLst>
            </p:cNvPr>
            <p:cNvSpPr>
              <a:spLocks/>
            </p:cNvSpPr>
            <p:nvPr/>
          </p:nvSpPr>
          <p:spPr bwMode="auto">
            <a:xfrm>
              <a:off x="7666038" y="4124325"/>
              <a:ext cx="538163" cy="573088"/>
            </a:xfrm>
            <a:custGeom>
              <a:avLst/>
              <a:gdLst>
                <a:gd name="T0" fmla="*/ 1308079458 w 163"/>
                <a:gd name="T1" fmla="*/ 1225808883 h 174"/>
                <a:gd name="T2" fmla="*/ 1449788011 w 163"/>
                <a:gd name="T3" fmla="*/ 661719023 h 174"/>
                <a:gd name="T4" fmla="*/ 1133668423 w 163"/>
                <a:gd name="T5" fmla="*/ 976308106 h 174"/>
                <a:gd name="T6" fmla="*/ 632239175 w 163"/>
                <a:gd name="T7" fmla="*/ 0 h 174"/>
                <a:gd name="T8" fmla="*/ 686742211 w 163"/>
                <a:gd name="T9" fmla="*/ 976308106 h 174"/>
                <a:gd name="T10" fmla="*/ 207113516 w 163"/>
                <a:gd name="T11" fmla="*/ 846134790 h 174"/>
                <a:gd name="T12" fmla="*/ 523229802 w 163"/>
                <a:gd name="T13" fmla="*/ 1334287196 h 174"/>
                <a:gd name="T14" fmla="*/ 0 w 163"/>
                <a:gd name="T15" fmla="*/ 1562092969 h 174"/>
                <a:gd name="T16" fmla="*/ 621337247 w 163"/>
                <a:gd name="T17" fmla="*/ 1746505442 h 174"/>
                <a:gd name="T18" fmla="*/ 904754353 w 163"/>
                <a:gd name="T19" fmla="*/ 1887527907 h 174"/>
                <a:gd name="T20" fmla="*/ 1177269531 w 163"/>
                <a:gd name="T21" fmla="*/ 1789898743 h 174"/>
                <a:gd name="T22" fmla="*/ 1199070085 w 163"/>
                <a:gd name="T23" fmla="*/ 1746505442 h 174"/>
                <a:gd name="T24" fmla="*/ 1776806224 w 163"/>
                <a:gd name="T25" fmla="*/ 1160720578 h 174"/>
                <a:gd name="T26" fmla="*/ 1308079458 w 163"/>
                <a:gd name="T27" fmla="*/ 1225808883 h 17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63" h="174">
                  <a:moveTo>
                    <a:pt x="120" y="113"/>
                  </a:moveTo>
                  <a:cubicBezTo>
                    <a:pt x="124" y="96"/>
                    <a:pt x="132" y="82"/>
                    <a:pt x="133" y="61"/>
                  </a:cubicBezTo>
                  <a:cubicBezTo>
                    <a:pt x="133" y="61"/>
                    <a:pt x="120" y="74"/>
                    <a:pt x="104" y="90"/>
                  </a:cubicBezTo>
                  <a:cubicBezTo>
                    <a:pt x="96" y="32"/>
                    <a:pt x="58" y="0"/>
                    <a:pt x="58" y="0"/>
                  </a:cubicBezTo>
                  <a:cubicBezTo>
                    <a:pt x="67" y="31"/>
                    <a:pt x="67" y="67"/>
                    <a:pt x="63" y="90"/>
                  </a:cubicBezTo>
                  <a:cubicBezTo>
                    <a:pt x="47" y="74"/>
                    <a:pt x="19" y="78"/>
                    <a:pt x="19" y="78"/>
                  </a:cubicBezTo>
                  <a:cubicBezTo>
                    <a:pt x="38" y="94"/>
                    <a:pt x="42" y="105"/>
                    <a:pt x="48" y="123"/>
                  </a:cubicBezTo>
                  <a:cubicBezTo>
                    <a:pt x="14" y="117"/>
                    <a:pt x="0" y="144"/>
                    <a:pt x="0" y="144"/>
                  </a:cubicBezTo>
                  <a:cubicBezTo>
                    <a:pt x="31" y="126"/>
                    <a:pt x="57" y="161"/>
                    <a:pt x="57" y="161"/>
                  </a:cubicBezTo>
                  <a:cubicBezTo>
                    <a:pt x="58" y="168"/>
                    <a:pt x="69" y="174"/>
                    <a:pt x="83" y="174"/>
                  </a:cubicBezTo>
                  <a:cubicBezTo>
                    <a:pt x="95" y="174"/>
                    <a:pt x="104" y="170"/>
                    <a:pt x="108" y="165"/>
                  </a:cubicBezTo>
                  <a:cubicBezTo>
                    <a:pt x="109" y="164"/>
                    <a:pt x="110" y="161"/>
                    <a:pt x="110" y="161"/>
                  </a:cubicBezTo>
                  <a:cubicBezTo>
                    <a:pt x="125" y="131"/>
                    <a:pt x="163" y="107"/>
                    <a:pt x="163" y="107"/>
                  </a:cubicBezTo>
                  <a:cubicBezTo>
                    <a:pt x="145" y="102"/>
                    <a:pt x="128" y="105"/>
                    <a:pt x="120" y="113"/>
                  </a:cubicBezTo>
                  <a:close/>
                </a:path>
              </a:pathLst>
            </a:custGeom>
            <a:solidFill>
              <a:srgbClr val="73B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93" name="îSľíḓè">
              <a:extLst>
                <a:ext uri="{FF2B5EF4-FFF2-40B4-BE49-F238E27FC236}">
                  <a16:creationId xmlns:a16="http://schemas.microsoft.com/office/drawing/2014/main" id="{D9509947-F66C-49D5-9163-E0C5815AEF33}"/>
                </a:ext>
              </a:extLst>
            </p:cNvPr>
            <p:cNvSpPr>
              <a:spLocks/>
            </p:cNvSpPr>
            <p:nvPr/>
          </p:nvSpPr>
          <p:spPr bwMode="auto">
            <a:xfrm>
              <a:off x="7666038" y="4124325"/>
              <a:ext cx="538163" cy="573088"/>
            </a:xfrm>
            <a:custGeom>
              <a:avLst/>
              <a:gdLst>
                <a:gd name="T0" fmla="*/ 1308079458 w 163"/>
                <a:gd name="T1" fmla="*/ 1225808883 h 174"/>
                <a:gd name="T2" fmla="*/ 1449788011 w 163"/>
                <a:gd name="T3" fmla="*/ 661719023 h 174"/>
                <a:gd name="T4" fmla="*/ 1133668423 w 163"/>
                <a:gd name="T5" fmla="*/ 976308106 h 174"/>
                <a:gd name="T6" fmla="*/ 632239175 w 163"/>
                <a:gd name="T7" fmla="*/ 0 h 174"/>
                <a:gd name="T8" fmla="*/ 686742211 w 163"/>
                <a:gd name="T9" fmla="*/ 976308106 h 174"/>
                <a:gd name="T10" fmla="*/ 207113516 w 163"/>
                <a:gd name="T11" fmla="*/ 846134790 h 174"/>
                <a:gd name="T12" fmla="*/ 523229802 w 163"/>
                <a:gd name="T13" fmla="*/ 1334287196 h 174"/>
                <a:gd name="T14" fmla="*/ 0 w 163"/>
                <a:gd name="T15" fmla="*/ 1562092969 h 174"/>
                <a:gd name="T16" fmla="*/ 621337247 w 163"/>
                <a:gd name="T17" fmla="*/ 1746505442 h 174"/>
                <a:gd name="T18" fmla="*/ 904754353 w 163"/>
                <a:gd name="T19" fmla="*/ 1887527907 h 174"/>
                <a:gd name="T20" fmla="*/ 1177269531 w 163"/>
                <a:gd name="T21" fmla="*/ 1789898743 h 174"/>
                <a:gd name="T22" fmla="*/ 1199070085 w 163"/>
                <a:gd name="T23" fmla="*/ 1746505442 h 174"/>
                <a:gd name="T24" fmla="*/ 1776806224 w 163"/>
                <a:gd name="T25" fmla="*/ 1160720578 h 174"/>
                <a:gd name="T26" fmla="*/ 1308079458 w 163"/>
                <a:gd name="T27" fmla="*/ 1225808883 h 17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63" h="174">
                  <a:moveTo>
                    <a:pt x="120" y="113"/>
                  </a:moveTo>
                  <a:cubicBezTo>
                    <a:pt x="124" y="96"/>
                    <a:pt x="132" y="82"/>
                    <a:pt x="133" y="61"/>
                  </a:cubicBezTo>
                  <a:cubicBezTo>
                    <a:pt x="133" y="61"/>
                    <a:pt x="120" y="74"/>
                    <a:pt x="104" y="90"/>
                  </a:cubicBezTo>
                  <a:cubicBezTo>
                    <a:pt x="96" y="32"/>
                    <a:pt x="58" y="0"/>
                    <a:pt x="58" y="0"/>
                  </a:cubicBezTo>
                  <a:cubicBezTo>
                    <a:pt x="67" y="31"/>
                    <a:pt x="67" y="67"/>
                    <a:pt x="63" y="90"/>
                  </a:cubicBezTo>
                  <a:cubicBezTo>
                    <a:pt x="47" y="74"/>
                    <a:pt x="19" y="78"/>
                    <a:pt x="19" y="78"/>
                  </a:cubicBezTo>
                  <a:cubicBezTo>
                    <a:pt x="38" y="94"/>
                    <a:pt x="42" y="105"/>
                    <a:pt x="48" y="123"/>
                  </a:cubicBezTo>
                  <a:cubicBezTo>
                    <a:pt x="14" y="117"/>
                    <a:pt x="0" y="144"/>
                    <a:pt x="0" y="144"/>
                  </a:cubicBezTo>
                  <a:cubicBezTo>
                    <a:pt x="31" y="126"/>
                    <a:pt x="57" y="161"/>
                    <a:pt x="57" y="161"/>
                  </a:cubicBezTo>
                  <a:cubicBezTo>
                    <a:pt x="58" y="168"/>
                    <a:pt x="69" y="174"/>
                    <a:pt x="83" y="174"/>
                  </a:cubicBezTo>
                  <a:cubicBezTo>
                    <a:pt x="95" y="174"/>
                    <a:pt x="104" y="170"/>
                    <a:pt x="108" y="165"/>
                  </a:cubicBezTo>
                  <a:cubicBezTo>
                    <a:pt x="109" y="164"/>
                    <a:pt x="110" y="161"/>
                    <a:pt x="110" y="161"/>
                  </a:cubicBezTo>
                  <a:cubicBezTo>
                    <a:pt x="125" y="131"/>
                    <a:pt x="163" y="107"/>
                    <a:pt x="163" y="107"/>
                  </a:cubicBezTo>
                  <a:cubicBezTo>
                    <a:pt x="145" y="102"/>
                    <a:pt x="128" y="105"/>
                    <a:pt x="120" y="113"/>
                  </a:cubicBezTo>
                  <a:close/>
                </a:path>
              </a:pathLst>
            </a:custGeom>
            <a:solidFill>
              <a:srgbClr val="77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81" name="矩形 180">
            <a:extLst>
              <a:ext uri="{FF2B5EF4-FFF2-40B4-BE49-F238E27FC236}">
                <a16:creationId xmlns:a16="http://schemas.microsoft.com/office/drawing/2014/main" id="{FE94B56D-CD59-4FD8-9CA2-4DD3EA39AF18}"/>
              </a:ext>
            </a:extLst>
          </p:cNvPr>
          <p:cNvSpPr/>
          <p:nvPr/>
        </p:nvSpPr>
        <p:spPr>
          <a:xfrm>
            <a:off x="3943350" y="2424113"/>
            <a:ext cx="7273925" cy="2308225"/>
          </a:xfrm>
          <a:prstGeom prst="rect">
            <a:avLst/>
          </a:prstGeom>
        </p:spPr>
        <p:txBody>
          <a:bodyPr>
            <a:spAutoFit/>
          </a:bodyPr>
          <a:lstStyle/>
          <a:p>
            <a:pPr eaLnBrk="1" fontAlgn="auto" hangingPunct="1">
              <a:spcBef>
                <a:spcPts val="0"/>
              </a:spcBef>
              <a:spcAft>
                <a:spcPts val="0"/>
              </a:spcAft>
              <a:defRPr/>
            </a:pPr>
            <a:r>
              <a:rPr lang="en" altLang="zh-CN" dirty="0">
                <a:solidFill>
                  <a:schemeClr val="bg1"/>
                </a:solidFill>
                <a:latin typeface="+mn-ea"/>
                <a:ea typeface="+mn-ea"/>
                <a:cs typeface="+mn-cs"/>
              </a:rPr>
              <a:t>In this competition, the fifth iteration, you will use hierarchical sales data from Walmart, the world’s largest company by revenue, to forecast daily sales for the next 28 days. The data, covers stores in three US States (California, Texas, and Wisconsin) and includes item level, department, product categories, and store details. In addition, it has explanatory variables such as price, promotions, day of the week, and special events. Together, this robust dataset can be used to improve forecasting accuracy.</a:t>
            </a:r>
            <a:endParaRPr lang="zh-CN" altLang="en-US" dirty="0">
              <a:solidFill>
                <a:schemeClr val="bg1"/>
              </a:solidFill>
              <a:latin typeface="+mn-ea"/>
              <a:ea typeface="+mn-ea"/>
              <a:cs typeface="+mn-cs"/>
            </a:endParaRP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B2D48-3265-450E-AD71-A94D29355B3F}"/>
              </a:ext>
            </a:extLst>
          </p:cNvPr>
          <p:cNvSpPr>
            <a:spLocks noGrp="1"/>
          </p:cNvSpPr>
          <p:nvPr>
            <p:ph type="title"/>
          </p:nvPr>
        </p:nvSpPr>
        <p:spPr>
          <a:xfrm>
            <a:off x="479425" y="611188"/>
            <a:ext cx="6786563" cy="590550"/>
          </a:xfrm>
        </p:spPr>
        <p:txBody>
          <a:bodyPr/>
          <a:lstStyle/>
          <a:p>
            <a:pPr eaLnBrk="1" fontAlgn="auto" hangingPunct="1">
              <a:spcAft>
                <a:spcPts val="0"/>
              </a:spcAft>
              <a:defRPr/>
            </a:pPr>
            <a:r>
              <a:rPr>
                <a:cs typeface="+mj-cs"/>
              </a:rPr>
              <a:t>赛题背景</a:t>
            </a:r>
            <a:endParaRPr lang="en-US">
              <a:cs typeface="+mj-cs"/>
            </a:endParaRPr>
          </a:p>
        </p:txBody>
      </p:sp>
      <p:sp>
        <p:nvSpPr>
          <p:cNvPr id="23" name="副标题 22">
            <a:extLst>
              <a:ext uri="{FF2B5EF4-FFF2-40B4-BE49-F238E27FC236}">
                <a16:creationId xmlns:a16="http://schemas.microsoft.com/office/drawing/2014/main" id="{0A08B1CD-0225-410A-A612-6D343AF5D0DF}"/>
              </a:ext>
            </a:extLst>
          </p:cNvPr>
          <p:cNvSpPr>
            <a:spLocks noGrp="1"/>
          </p:cNvSpPr>
          <p:nvPr>
            <p:ph type="subTitle" idx="1"/>
          </p:nvPr>
        </p:nvSpPr>
        <p:spPr>
          <a:xfrm>
            <a:off x="479425" y="1276350"/>
            <a:ext cx="4471988" cy="450850"/>
          </a:xfrm>
        </p:spPr>
        <p:txBody>
          <a:bodyPr/>
          <a:lstStyle/>
          <a:p>
            <a:pPr eaLnBrk="1" fontAlgn="auto" hangingPunct="1">
              <a:spcAft>
                <a:spcPts val="0"/>
              </a:spcAft>
              <a:defRPr/>
            </a:pPr>
            <a:r>
              <a:rPr lang="en-US" altLang="zh-CN" dirty="0">
                <a:cs typeface="+mn-cs"/>
              </a:rPr>
              <a:t>Background of Competition</a:t>
            </a:r>
            <a:endParaRPr lang="zh-CN" altLang="en-US" dirty="0">
              <a:cs typeface="+mn-cs"/>
            </a:endParaRPr>
          </a:p>
        </p:txBody>
      </p:sp>
      <p:sp>
        <p:nvSpPr>
          <p:cNvPr id="174" name="矩形 173">
            <a:extLst>
              <a:ext uri="{FF2B5EF4-FFF2-40B4-BE49-F238E27FC236}">
                <a16:creationId xmlns:a16="http://schemas.microsoft.com/office/drawing/2014/main" id="{2AB22253-2EAB-AF4A-B0F8-ADBB77369CC3}"/>
              </a:ext>
            </a:extLst>
          </p:cNvPr>
          <p:cNvSpPr/>
          <p:nvPr/>
        </p:nvSpPr>
        <p:spPr>
          <a:xfrm>
            <a:off x="839542" y="2115020"/>
            <a:ext cx="3281698" cy="369332"/>
          </a:xfrm>
          <a:prstGeom prst="rect">
            <a:avLst/>
          </a:prstGeom>
        </p:spPr>
        <p:txBody>
          <a:bodyPr wrap="square">
            <a:spAutoFit/>
          </a:bodyPr>
          <a:lstStyle/>
          <a:p>
            <a:pPr eaLnBrk="1" fontAlgn="auto" hangingPunct="1">
              <a:spcBef>
                <a:spcPts val="0"/>
              </a:spcBef>
              <a:spcAft>
                <a:spcPts val="0"/>
              </a:spcAft>
              <a:defRPr/>
            </a:pPr>
            <a:r>
              <a:rPr lang="zh-CN" altLang="en-US" dirty="0">
                <a:solidFill>
                  <a:schemeClr val="bg1"/>
                </a:solidFill>
                <a:latin typeface="+mn-ea"/>
                <a:ea typeface="+mn-ea"/>
                <a:cs typeface="+mn-cs"/>
              </a:rPr>
              <a:t>每个商品一条时间序列</a:t>
            </a:r>
            <a:r>
              <a:rPr lang="en-US" altLang="zh-CN" dirty="0">
                <a:solidFill>
                  <a:schemeClr val="bg1"/>
                </a:solidFill>
                <a:latin typeface="+mn-ea"/>
                <a:ea typeface="+mn-ea"/>
                <a:cs typeface="+mn-cs"/>
              </a:rPr>
              <a:t>(Sale)</a:t>
            </a:r>
            <a:endParaRPr lang="zh-CN" altLang="en-US" dirty="0">
              <a:solidFill>
                <a:schemeClr val="bg1"/>
              </a:solidFill>
              <a:latin typeface="+mn-ea"/>
              <a:ea typeface="+mn-ea"/>
              <a:cs typeface="+mn-cs"/>
            </a:endParaRPr>
          </a:p>
        </p:txBody>
      </p:sp>
      <p:sp>
        <p:nvSpPr>
          <p:cNvPr id="175" name="矩形 174">
            <a:extLst>
              <a:ext uri="{FF2B5EF4-FFF2-40B4-BE49-F238E27FC236}">
                <a16:creationId xmlns:a16="http://schemas.microsoft.com/office/drawing/2014/main" id="{7BCE8099-6B66-F94A-933B-AF930741737C}"/>
              </a:ext>
            </a:extLst>
          </p:cNvPr>
          <p:cNvSpPr/>
          <p:nvPr/>
        </p:nvSpPr>
        <p:spPr>
          <a:xfrm>
            <a:off x="839542" y="2687506"/>
            <a:ext cx="8137033" cy="369332"/>
          </a:xfrm>
          <a:prstGeom prst="rect">
            <a:avLst/>
          </a:prstGeom>
        </p:spPr>
        <p:txBody>
          <a:bodyPr wrap="square">
            <a:spAutoFit/>
          </a:bodyPr>
          <a:lstStyle/>
          <a:p>
            <a:pPr eaLnBrk="1" fontAlgn="auto" hangingPunct="1">
              <a:spcBef>
                <a:spcPts val="0"/>
              </a:spcBef>
              <a:spcAft>
                <a:spcPts val="0"/>
              </a:spcAft>
              <a:defRPr/>
            </a:pPr>
            <a:r>
              <a:rPr lang="zh-CN" altLang="en-US" dirty="0">
                <a:solidFill>
                  <a:schemeClr val="bg1"/>
                </a:solidFill>
                <a:latin typeface="+mn-ea"/>
                <a:ea typeface="+mn-ea"/>
                <a:cs typeface="+mn-cs"/>
              </a:rPr>
              <a:t>其他维度信息：商品种类，店铺</a:t>
            </a:r>
            <a:r>
              <a:rPr lang="en-US" altLang="zh-CN" dirty="0">
                <a:solidFill>
                  <a:schemeClr val="bg1"/>
                </a:solidFill>
                <a:latin typeface="+mn-ea"/>
                <a:ea typeface="+mn-ea"/>
                <a:cs typeface="+mn-cs"/>
              </a:rPr>
              <a:t>ID</a:t>
            </a:r>
            <a:r>
              <a:rPr lang="zh-CN" altLang="en-US" dirty="0">
                <a:solidFill>
                  <a:schemeClr val="bg1"/>
                </a:solidFill>
                <a:latin typeface="+mn-ea"/>
                <a:ea typeface="+mn-ea"/>
                <a:cs typeface="+mn-cs"/>
              </a:rPr>
              <a:t>，所在州，价格，日期，节假日信息等</a:t>
            </a:r>
          </a:p>
        </p:txBody>
      </p:sp>
      <p:sp>
        <p:nvSpPr>
          <p:cNvPr id="3" name="矩形 2">
            <a:extLst>
              <a:ext uri="{FF2B5EF4-FFF2-40B4-BE49-F238E27FC236}">
                <a16:creationId xmlns:a16="http://schemas.microsoft.com/office/drawing/2014/main" id="{60CCCD90-BF94-0F45-B409-23FA12DEAD55}"/>
              </a:ext>
            </a:extLst>
          </p:cNvPr>
          <p:cNvSpPr/>
          <p:nvPr/>
        </p:nvSpPr>
        <p:spPr>
          <a:xfrm>
            <a:off x="905144" y="3617034"/>
            <a:ext cx="4315605" cy="400110"/>
          </a:xfrm>
          <a:prstGeom prst="rect">
            <a:avLst/>
          </a:prstGeom>
        </p:spPr>
        <p:txBody>
          <a:bodyPr wrap="none">
            <a:spAutoFit/>
          </a:bodyPr>
          <a:lstStyle/>
          <a:p>
            <a:r>
              <a:rPr lang="en-US" altLang="zh-CN" sz="2000" b="1" dirty="0">
                <a:solidFill>
                  <a:srgbClr val="FFC000"/>
                </a:solidFill>
              </a:rPr>
              <a:t>A</a:t>
            </a:r>
            <a:r>
              <a:rPr lang="zh-CN" altLang="en-US" sz="2000" b="1" dirty="0">
                <a:solidFill>
                  <a:srgbClr val="FFC000"/>
                </a:solidFill>
              </a:rPr>
              <a:t> 榜：</a:t>
            </a:r>
            <a:r>
              <a:rPr lang="en-US" altLang="zh-CN" sz="2000" b="1" dirty="0">
                <a:solidFill>
                  <a:srgbClr val="FFC000"/>
                </a:solidFill>
              </a:rPr>
              <a:t>1913</a:t>
            </a:r>
            <a:r>
              <a:rPr lang="zh-CN" altLang="en-US" sz="2000" b="1" dirty="0">
                <a:solidFill>
                  <a:srgbClr val="FFC000"/>
                </a:solidFill>
              </a:rPr>
              <a:t> 天数据预测后 </a:t>
            </a:r>
            <a:r>
              <a:rPr lang="en-US" altLang="zh-CN" sz="2000" b="1" dirty="0">
                <a:solidFill>
                  <a:srgbClr val="FFC000"/>
                </a:solidFill>
              </a:rPr>
              <a:t>28</a:t>
            </a:r>
            <a:r>
              <a:rPr lang="zh-CN" altLang="en-US" sz="2000" b="1" dirty="0">
                <a:solidFill>
                  <a:srgbClr val="FFC000"/>
                </a:solidFill>
              </a:rPr>
              <a:t> 天数据</a:t>
            </a:r>
            <a:endParaRPr lang="zh-CN" altLang="en-US" sz="2000" dirty="0"/>
          </a:p>
        </p:txBody>
      </p:sp>
      <p:sp>
        <p:nvSpPr>
          <p:cNvPr id="177" name="矩形 176">
            <a:extLst>
              <a:ext uri="{FF2B5EF4-FFF2-40B4-BE49-F238E27FC236}">
                <a16:creationId xmlns:a16="http://schemas.microsoft.com/office/drawing/2014/main" id="{6DA87E58-91EF-364D-9B88-AE6770E59D67}"/>
              </a:ext>
            </a:extLst>
          </p:cNvPr>
          <p:cNvSpPr/>
          <p:nvPr/>
        </p:nvSpPr>
        <p:spPr>
          <a:xfrm>
            <a:off x="905144" y="4271710"/>
            <a:ext cx="4299575" cy="400110"/>
          </a:xfrm>
          <a:prstGeom prst="rect">
            <a:avLst/>
          </a:prstGeom>
        </p:spPr>
        <p:txBody>
          <a:bodyPr wrap="none">
            <a:spAutoFit/>
          </a:bodyPr>
          <a:lstStyle/>
          <a:p>
            <a:r>
              <a:rPr lang="en-US" altLang="zh-CN" sz="2000" b="1" dirty="0">
                <a:solidFill>
                  <a:srgbClr val="FFC000"/>
                </a:solidFill>
              </a:rPr>
              <a:t>B</a:t>
            </a:r>
            <a:r>
              <a:rPr lang="zh-CN" altLang="en-US" sz="2000" b="1" dirty="0">
                <a:solidFill>
                  <a:srgbClr val="FFC000"/>
                </a:solidFill>
              </a:rPr>
              <a:t> 榜：</a:t>
            </a:r>
            <a:r>
              <a:rPr lang="en-US" altLang="zh-CN" sz="2000" b="1" dirty="0">
                <a:solidFill>
                  <a:srgbClr val="FFC000"/>
                </a:solidFill>
              </a:rPr>
              <a:t>1941</a:t>
            </a:r>
            <a:r>
              <a:rPr lang="zh-CN" altLang="en-US" sz="2000" b="1" dirty="0">
                <a:solidFill>
                  <a:srgbClr val="FFC000"/>
                </a:solidFill>
              </a:rPr>
              <a:t> 天数据预测后 </a:t>
            </a:r>
            <a:r>
              <a:rPr lang="en-US" altLang="zh-CN" sz="2000" b="1" dirty="0">
                <a:solidFill>
                  <a:srgbClr val="FFC000"/>
                </a:solidFill>
              </a:rPr>
              <a:t>28</a:t>
            </a:r>
            <a:r>
              <a:rPr lang="zh-CN" altLang="en-US" sz="2000" b="1" dirty="0">
                <a:solidFill>
                  <a:srgbClr val="FFC000"/>
                </a:solidFill>
              </a:rPr>
              <a:t> 天数据</a:t>
            </a:r>
            <a:endParaRPr lang="zh-CN" altLang="en-US" sz="2000" dirty="0"/>
          </a:p>
        </p:txBody>
      </p:sp>
      <p:pic>
        <p:nvPicPr>
          <p:cNvPr id="4" name="图片 3">
            <a:extLst>
              <a:ext uri="{FF2B5EF4-FFF2-40B4-BE49-F238E27FC236}">
                <a16:creationId xmlns:a16="http://schemas.microsoft.com/office/drawing/2014/main" id="{1A430BC2-C37C-B74B-921A-BC703F4E814F}"/>
              </a:ext>
            </a:extLst>
          </p:cNvPr>
          <p:cNvPicPr>
            <a:picLocks noChangeAspect="1"/>
          </p:cNvPicPr>
          <p:nvPr/>
        </p:nvPicPr>
        <p:blipFill>
          <a:blip r:embed="rId3"/>
          <a:stretch>
            <a:fillRect/>
          </a:stretch>
        </p:blipFill>
        <p:spPr>
          <a:xfrm>
            <a:off x="661115" y="4948393"/>
            <a:ext cx="10869769" cy="1435630"/>
          </a:xfrm>
          <a:prstGeom prst="rect">
            <a:avLst/>
          </a:prstGeom>
        </p:spPr>
      </p:pic>
      <p:sp>
        <p:nvSpPr>
          <p:cNvPr id="5" name="矩形 4">
            <a:extLst>
              <a:ext uri="{FF2B5EF4-FFF2-40B4-BE49-F238E27FC236}">
                <a16:creationId xmlns:a16="http://schemas.microsoft.com/office/drawing/2014/main" id="{EB9A4F6E-50A5-A842-B107-F5306922F173}"/>
              </a:ext>
            </a:extLst>
          </p:cNvPr>
          <p:cNvSpPr/>
          <p:nvPr/>
        </p:nvSpPr>
        <p:spPr>
          <a:xfrm>
            <a:off x="5507551" y="3648390"/>
            <a:ext cx="2927404" cy="369332"/>
          </a:xfrm>
          <a:prstGeom prst="rect">
            <a:avLst/>
          </a:prstGeom>
        </p:spPr>
        <p:txBody>
          <a:bodyPr wrap="none">
            <a:spAutoFit/>
          </a:bodyPr>
          <a:lstStyle/>
          <a:p>
            <a:r>
              <a:rPr lang="en" altLang="zh-CN" dirty="0">
                <a:solidFill>
                  <a:schemeClr val="bg1"/>
                </a:solidFill>
              </a:rPr>
              <a:t>2016-04-25 to 2016-05-22</a:t>
            </a:r>
            <a:endParaRPr lang="zh-CN" altLang="en-US" dirty="0">
              <a:solidFill>
                <a:schemeClr val="bg1"/>
              </a:solidFill>
            </a:endParaRPr>
          </a:p>
        </p:txBody>
      </p:sp>
      <p:sp>
        <p:nvSpPr>
          <p:cNvPr id="6" name="文本框 5">
            <a:extLst>
              <a:ext uri="{FF2B5EF4-FFF2-40B4-BE49-F238E27FC236}">
                <a16:creationId xmlns:a16="http://schemas.microsoft.com/office/drawing/2014/main" id="{9BE8A9F3-BCAE-0849-B323-512A6FA65BCB}"/>
              </a:ext>
            </a:extLst>
          </p:cNvPr>
          <p:cNvSpPr txBox="1"/>
          <p:nvPr/>
        </p:nvSpPr>
        <p:spPr>
          <a:xfrm>
            <a:off x="5507551" y="4271710"/>
            <a:ext cx="2927404" cy="369332"/>
          </a:xfrm>
          <a:prstGeom prst="rect">
            <a:avLst/>
          </a:prstGeom>
        </p:spPr>
        <p:txBody>
          <a:bodyPr wrap="none" rtlCol="0">
            <a:spAutoFit/>
          </a:bodyPr>
          <a:lstStyle/>
          <a:p>
            <a:r>
              <a:rPr kumimoji="1" lang="en" altLang="zh-CN" dirty="0">
                <a:solidFill>
                  <a:schemeClr val="bg1"/>
                </a:solidFill>
              </a:rPr>
              <a:t>2016-05-23 to 2016-06-19</a:t>
            </a:r>
            <a:endParaRPr kumimoji="1" lang="zh-CN" altLang="en-US" dirty="0">
              <a:solidFill>
                <a:schemeClr val="bg1"/>
              </a:solidFill>
            </a:endParaRPr>
          </a:p>
        </p:txBody>
      </p:sp>
    </p:spTree>
    <p:custDataLst>
      <p:tags r:id="rId1"/>
    </p:custDataLst>
    <p:extLst>
      <p:ext uri="{BB962C8B-B14F-4D97-AF65-F5344CB8AC3E}">
        <p14:creationId xmlns:p14="http://schemas.microsoft.com/office/powerpoint/2010/main" val="41280239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B2D48-3265-450E-AD71-A94D29355B3F}"/>
              </a:ext>
            </a:extLst>
          </p:cNvPr>
          <p:cNvSpPr>
            <a:spLocks noGrp="1"/>
          </p:cNvSpPr>
          <p:nvPr>
            <p:ph type="title"/>
          </p:nvPr>
        </p:nvSpPr>
        <p:spPr>
          <a:xfrm>
            <a:off x="479425" y="611188"/>
            <a:ext cx="6786563" cy="590550"/>
          </a:xfrm>
        </p:spPr>
        <p:txBody>
          <a:bodyPr/>
          <a:lstStyle/>
          <a:p>
            <a:pPr eaLnBrk="1" fontAlgn="auto" hangingPunct="1">
              <a:spcAft>
                <a:spcPts val="0"/>
              </a:spcAft>
              <a:defRPr/>
            </a:pPr>
            <a:r>
              <a:rPr dirty="0">
                <a:cs typeface="+mj-cs"/>
              </a:rPr>
              <a:t>赛题背景</a:t>
            </a:r>
            <a:endParaRPr lang="en-US" dirty="0">
              <a:cs typeface="+mj-cs"/>
            </a:endParaRPr>
          </a:p>
        </p:txBody>
      </p:sp>
      <p:sp>
        <p:nvSpPr>
          <p:cNvPr id="23" name="副标题 22">
            <a:extLst>
              <a:ext uri="{FF2B5EF4-FFF2-40B4-BE49-F238E27FC236}">
                <a16:creationId xmlns:a16="http://schemas.microsoft.com/office/drawing/2014/main" id="{0A08B1CD-0225-410A-A612-6D343AF5D0DF}"/>
              </a:ext>
            </a:extLst>
          </p:cNvPr>
          <p:cNvSpPr>
            <a:spLocks noGrp="1"/>
          </p:cNvSpPr>
          <p:nvPr>
            <p:ph type="subTitle" idx="1"/>
          </p:nvPr>
        </p:nvSpPr>
        <p:spPr>
          <a:xfrm>
            <a:off x="479425" y="1276350"/>
            <a:ext cx="4471988" cy="450850"/>
          </a:xfrm>
        </p:spPr>
        <p:txBody>
          <a:bodyPr/>
          <a:lstStyle/>
          <a:p>
            <a:pPr eaLnBrk="1" fontAlgn="auto" hangingPunct="1">
              <a:spcAft>
                <a:spcPts val="0"/>
              </a:spcAft>
              <a:defRPr/>
            </a:pPr>
            <a:r>
              <a:rPr lang="en-US" altLang="zh-CN" dirty="0">
                <a:cs typeface="+mn-cs"/>
              </a:rPr>
              <a:t>Background of Competition</a:t>
            </a:r>
            <a:endParaRPr lang="zh-CN" altLang="en-US" dirty="0">
              <a:cs typeface="+mn-cs"/>
            </a:endParaRPr>
          </a:p>
        </p:txBody>
      </p:sp>
      <p:pic>
        <p:nvPicPr>
          <p:cNvPr id="9" name="图片 8">
            <a:extLst>
              <a:ext uri="{FF2B5EF4-FFF2-40B4-BE49-F238E27FC236}">
                <a16:creationId xmlns:a16="http://schemas.microsoft.com/office/drawing/2014/main" id="{9F455F74-08C9-8C4E-B0A4-2D50A0466F5E}"/>
              </a:ext>
            </a:extLst>
          </p:cNvPr>
          <p:cNvPicPr>
            <a:picLocks noChangeAspect="1"/>
          </p:cNvPicPr>
          <p:nvPr/>
        </p:nvPicPr>
        <p:blipFill>
          <a:blip r:embed="rId3"/>
          <a:stretch>
            <a:fillRect/>
          </a:stretch>
        </p:blipFill>
        <p:spPr>
          <a:xfrm>
            <a:off x="3030538" y="1944039"/>
            <a:ext cx="8470900" cy="4572000"/>
          </a:xfrm>
          <a:prstGeom prst="rect">
            <a:avLst/>
          </a:prstGeom>
        </p:spPr>
      </p:pic>
      <p:sp>
        <p:nvSpPr>
          <p:cNvPr id="10" name="矩形 9">
            <a:extLst>
              <a:ext uri="{FF2B5EF4-FFF2-40B4-BE49-F238E27FC236}">
                <a16:creationId xmlns:a16="http://schemas.microsoft.com/office/drawing/2014/main" id="{5E965767-EF21-A24D-879A-95DA3ECC07EE}"/>
              </a:ext>
            </a:extLst>
          </p:cNvPr>
          <p:cNvSpPr/>
          <p:nvPr/>
        </p:nvSpPr>
        <p:spPr>
          <a:xfrm>
            <a:off x="106653" y="3629913"/>
            <a:ext cx="2492990" cy="707886"/>
          </a:xfrm>
          <a:prstGeom prst="rect">
            <a:avLst/>
          </a:prstGeom>
        </p:spPr>
        <p:txBody>
          <a:bodyPr wrap="none">
            <a:spAutoFit/>
          </a:bodyPr>
          <a:lstStyle/>
          <a:p>
            <a:pPr algn="ctr"/>
            <a:r>
              <a:rPr lang="zh-CN" altLang="en-US" sz="2000" b="1" dirty="0">
                <a:solidFill>
                  <a:srgbClr val="FFC000"/>
                </a:solidFill>
              </a:rPr>
              <a:t>按不同维度</a:t>
            </a:r>
            <a:endParaRPr lang="en-US" altLang="zh-CN" sz="2000" b="1" dirty="0">
              <a:solidFill>
                <a:srgbClr val="FFC000"/>
              </a:solidFill>
            </a:endParaRPr>
          </a:p>
          <a:p>
            <a:pPr algn="ctr"/>
            <a:r>
              <a:rPr lang="zh-CN" altLang="en-US" sz="2000" b="1" dirty="0">
                <a:solidFill>
                  <a:srgbClr val="FFC000"/>
                </a:solidFill>
              </a:rPr>
              <a:t>对时间序列进行聚合</a:t>
            </a:r>
            <a:endParaRPr lang="zh-CN" altLang="en-US" sz="2000" dirty="0"/>
          </a:p>
        </p:txBody>
      </p:sp>
    </p:spTree>
    <p:custDataLst>
      <p:tags r:id="rId1"/>
    </p:custDataLst>
    <p:extLst>
      <p:ext uri="{BB962C8B-B14F-4D97-AF65-F5344CB8AC3E}">
        <p14:creationId xmlns:p14="http://schemas.microsoft.com/office/powerpoint/2010/main" val="18469620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32E560FD-A567-46EE-B2F9-C82D154A4A0F}"/>
              </a:ext>
            </a:extLst>
          </p:cNvPr>
          <p:cNvSpPr>
            <a:spLocks noGrp="1"/>
          </p:cNvSpPr>
          <p:nvPr>
            <p:ph type="title"/>
          </p:nvPr>
        </p:nvSpPr>
        <p:spPr>
          <a:xfrm>
            <a:off x="479425" y="611188"/>
            <a:ext cx="6786563" cy="590550"/>
          </a:xfrm>
        </p:spPr>
        <p:txBody>
          <a:bodyPr/>
          <a:lstStyle/>
          <a:p>
            <a:pPr eaLnBrk="1" fontAlgn="auto" hangingPunct="1">
              <a:spcAft>
                <a:spcPts val="0"/>
              </a:spcAft>
              <a:defRPr/>
            </a:pPr>
            <a:r>
              <a:rPr lang="zh-CN" altLang="en-US" dirty="0"/>
              <a:t>赛题背景</a:t>
            </a:r>
            <a:endParaRPr lang="en-US" dirty="0">
              <a:cs typeface="+mj-cs"/>
            </a:endParaRPr>
          </a:p>
        </p:txBody>
      </p:sp>
      <p:sp>
        <p:nvSpPr>
          <p:cNvPr id="20" name="副标题 22">
            <a:extLst>
              <a:ext uri="{FF2B5EF4-FFF2-40B4-BE49-F238E27FC236}">
                <a16:creationId xmlns:a16="http://schemas.microsoft.com/office/drawing/2014/main" id="{3D8304A7-236C-4F44-906E-58BA58727AEE}"/>
              </a:ext>
            </a:extLst>
          </p:cNvPr>
          <p:cNvSpPr>
            <a:spLocks noGrp="1"/>
          </p:cNvSpPr>
          <p:nvPr>
            <p:ph type="subTitle" idx="1"/>
          </p:nvPr>
        </p:nvSpPr>
        <p:spPr>
          <a:xfrm>
            <a:off x="479425" y="1276350"/>
            <a:ext cx="4471988" cy="450850"/>
          </a:xfrm>
        </p:spPr>
        <p:txBody>
          <a:bodyPr/>
          <a:lstStyle/>
          <a:p>
            <a:pPr eaLnBrk="1" fontAlgn="auto" hangingPunct="1">
              <a:spcAft>
                <a:spcPts val="0"/>
              </a:spcAft>
              <a:defRPr/>
            </a:pPr>
            <a:r>
              <a:rPr lang="en-US" altLang="zh-CN" dirty="0"/>
              <a:t>Background of Competition</a:t>
            </a:r>
            <a:endParaRPr lang="zh-CN" altLang="en-US" dirty="0"/>
          </a:p>
        </p:txBody>
      </p:sp>
      <p:sp>
        <p:nvSpPr>
          <p:cNvPr id="31748" name="íṣľidé">
            <a:extLst>
              <a:ext uri="{FF2B5EF4-FFF2-40B4-BE49-F238E27FC236}">
                <a16:creationId xmlns:a16="http://schemas.microsoft.com/office/drawing/2014/main" id="{FEDC3F0A-33A2-4CE4-881A-632C4F036719}"/>
              </a:ext>
            </a:extLst>
          </p:cNvPr>
          <p:cNvSpPr txBox="1">
            <a:spLocks noChangeArrowheads="1"/>
          </p:cNvSpPr>
          <p:nvPr/>
        </p:nvSpPr>
        <p:spPr bwMode="auto">
          <a:xfrm>
            <a:off x="479425" y="1647825"/>
            <a:ext cx="1660525"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defTabSz="912813">
              <a:defRPr>
                <a:solidFill>
                  <a:schemeClr val="tx1"/>
                </a:solidFill>
                <a:latin typeface="等线" panose="02010600030101010101" pitchFamily="2" charset="-122"/>
                <a:ea typeface="思源黑体 CN Regular" panose="020B0500000000000000"/>
                <a:cs typeface="思源黑体 CN Regular" panose="020B0500000000000000"/>
              </a:defRPr>
            </a:lvl1pPr>
            <a:lvl2pPr marL="742950" indent="-285750" defTabSz="912813">
              <a:defRPr>
                <a:solidFill>
                  <a:schemeClr val="tx1"/>
                </a:solidFill>
                <a:latin typeface="等线" panose="02010600030101010101" pitchFamily="2" charset="-122"/>
                <a:ea typeface="思源黑体 CN Regular" panose="020B0500000000000000"/>
                <a:cs typeface="思源黑体 CN Regular" panose="020B0500000000000000"/>
              </a:defRPr>
            </a:lvl2pPr>
            <a:lvl3pPr marL="1143000" indent="-228600" defTabSz="912813">
              <a:defRPr>
                <a:solidFill>
                  <a:schemeClr val="tx1"/>
                </a:solidFill>
                <a:latin typeface="等线" panose="02010600030101010101" pitchFamily="2" charset="-122"/>
                <a:ea typeface="思源黑体 CN Regular" panose="020B0500000000000000"/>
                <a:cs typeface="思源黑体 CN Regular" panose="020B0500000000000000"/>
              </a:defRPr>
            </a:lvl3pPr>
            <a:lvl4pPr marL="1600200" indent="-228600" defTabSz="912813">
              <a:defRPr>
                <a:solidFill>
                  <a:schemeClr val="tx1"/>
                </a:solidFill>
                <a:latin typeface="等线" panose="02010600030101010101" pitchFamily="2" charset="-122"/>
                <a:ea typeface="思源黑体 CN Regular" panose="020B0500000000000000"/>
                <a:cs typeface="思源黑体 CN Regular" panose="020B0500000000000000"/>
              </a:defRPr>
            </a:lvl4pPr>
            <a:lvl5pPr marL="2057400" indent="-228600" defTabSz="912813">
              <a:defRPr>
                <a:solidFill>
                  <a:schemeClr val="tx1"/>
                </a:solidFill>
                <a:latin typeface="等线" panose="02010600030101010101" pitchFamily="2" charset="-122"/>
                <a:ea typeface="思源黑体 CN Regular" panose="020B0500000000000000"/>
                <a:cs typeface="思源黑体 CN Regular" panose="020B0500000000000000"/>
              </a:defRPr>
            </a:lvl5pPr>
            <a:lvl6pPr marL="2514600" indent="-228600" defTabSz="9128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6pPr>
            <a:lvl7pPr marL="2971800" indent="-228600" defTabSz="9128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7pPr>
            <a:lvl8pPr marL="3429000" indent="-228600" defTabSz="9128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8pPr>
            <a:lvl9pPr marL="3886200" indent="-228600" defTabSz="9128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9pPr>
          </a:lstStyle>
          <a:p>
            <a:pPr eaLnBrk="1" hangingPunct="1"/>
            <a:r>
              <a:rPr lang="zh-CN" altLang="en-US" sz="3200" b="1">
                <a:solidFill>
                  <a:srgbClr val="FFC000"/>
                </a:solidFill>
              </a:rPr>
              <a:t>评估指标</a:t>
            </a:r>
            <a:endParaRPr lang="en-US" altLang="zh-CN" sz="3200" b="1">
              <a:solidFill>
                <a:srgbClr val="FFC000"/>
              </a:solidFill>
            </a:endParaRPr>
          </a:p>
        </p:txBody>
      </p:sp>
      <p:sp>
        <p:nvSpPr>
          <p:cNvPr id="17" name="文本框 16">
            <a:extLst>
              <a:ext uri="{FF2B5EF4-FFF2-40B4-BE49-F238E27FC236}">
                <a16:creationId xmlns:a16="http://schemas.microsoft.com/office/drawing/2014/main" id="{55F59641-279D-4708-ABD1-07195EFD91C5}"/>
              </a:ext>
            </a:extLst>
          </p:cNvPr>
          <p:cNvSpPr txBox="1"/>
          <p:nvPr/>
        </p:nvSpPr>
        <p:spPr>
          <a:xfrm>
            <a:off x="2854986" y="2303463"/>
            <a:ext cx="6920079" cy="400110"/>
          </a:xfrm>
          <a:prstGeom prst="rect">
            <a:avLst/>
          </a:prstGeom>
          <a:noFill/>
        </p:spPr>
        <p:txBody>
          <a:bodyPr wrap="square">
            <a:spAutoFit/>
          </a:bodyPr>
          <a:lstStyle/>
          <a:p>
            <a:pPr eaLnBrk="1" fontAlgn="auto" hangingPunct="1">
              <a:spcBef>
                <a:spcPts val="0"/>
              </a:spcBef>
              <a:spcAft>
                <a:spcPts val="0"/>
              </a:spcAft>
              <a:defRPr/>
            </a:pPr>
            <a:r>
              <a:rPr lang="en" altLang="zh-CN" sz="2000" dirty="0">
                <a:solidFill>
                  <a:schemeClr val="bg1"/>
                </a:solidFill>
                <a:latin typeface="+mn-ea"/>
                <a:ea typeface="+mn-ea"/>
                <a:cs typeface="+mn-cs"/>
              </a:rPr>
              <a:t>Weighted Root Mean Squared Scaled Error (WRMSSE)</a:t>
            </a:r>
            <a:endParaRPr kumimoji="1" lang="zh-CN" altLang="en-US" sz="2000" dirty="0">
              <a:solidFill>
                <a:schemeClr val="bg1"/>
              </a:solidFill>
              <a:latin typeface="+mn-ea"/>
              <a:ea typeface="+mn-ea"/>
              <a:cs typeface="+mn-cs"/>
            </a:endParaRP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1820FD3D-DE9E-0741-9846-A95937A6A112}"/>
                  </a:ext>
                </a:extLst>
              </p:cNvPr>
              <p:cNvSpPr/>
              <p:nvPr/>
            </p:nvSpPr>
            <p:spPr>
              <a:xfrm>
                <a:off x="2139950" y="3464694"/>
                <a:ext cx="3895682" cy="11699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b="1" i="1" smtClean="0">
                          <a:solidFill>
                            <a:schemeClr val="bg1"/>
                          </a:solidFill>
                          <a:latin typeface="Cambria Math" panose="02040503050406030204" pitchFamily="18" charset="0"/>
                        </a:rPr>
                        <m:t>𝑹𝑴𝑺𝑺𝑬</m:t>
                      </m:r>
                      <m:r>
                        <a:rPr lang="zh-CN" altLang="en-US" b="0" i="0">
                          <a:solidFill>
                            <a:schemeClr val="bg1"/>
                          </a:solidFill>
                          <a:latin typeface="Cambria Math" panose="02040503050406030204" pitchFamily="18" charset="0"/>
                        </a:rPr>
                        <m:t>=</m:t>
                      </m:r>
                      <m:rad>
                        <m:radPr>
                          <m:degHide m:val="on"/>
                          <m:ctrlPr>
                            <a:rPr lang="zh-CN" altLang="en-US" b="0" i="1">
                              <a:solidFill>
                                <a:schemeClr val="bg1"/>
                              </a:solidFill>
                              <a:latin typeface="Cambria Math" panose="02040503050406030204" pitchFamily="18" charset="0"/>
                            </a:rPr>
                          </m:ctrlPr>
                        </m:radPr>
                        <m:deg/>
                        <m:e>
                          <m:f>
                            <m:fPr>
                              <m:ctrlPr>
                                <a:rPr lang="zh-CN" altLang="en-US" b="0" i="1">
                                  <a:solidFill>
                                    <a:schemeClr val="bg1"/>
                                  </a:solidFill>
                                  <a:latin typeface="Cambria Math" panose="02040503050406030204" pitchFamily="18" charset="0"/>
                                </a:rPr>
                              </m:ctrlPr>
                            </m:fPr>
                            <m:num>
                              <m:r>
                                <a:rPr lang="zh-CN" altLang="en-US" b="0" i="0">
                                  <a:solidFill>
                                    <a:schemeClr val="bg1"/>
                                  </a:solidFill>
                                  <a:latin typeface="Cambria Math" panose="02040503050406030204" pitchFamily="18" charset="0"/>
                                </a:rPr>
                                <m:t>1</m:t>
                              </m:r>
                            </m:num>
                            <m:den>
                              <m:r>
                                <a:rPr lang="zh-CN" altLang="en-US" b="0" i="1">
                                  <a:solidFill>
                                    <a:schemeClr val="bg1"/>
                                  </a:solidFill>
                                  <a:latin typeface="Cambria Math" panose="02040503050406030204" pitchFamily="18" charset="0"/>
                                </a:rPr>
                                <m:t>h</m:t>
                              </m:r>
                            </m:den>
                          </m:f>
                          <m:f>
                            <m:fPr>
                              <m:ctrlPr>
                                <a:rPr lang="zh-CN" altLang="en-US" b="0" i="1">
                                  <a:solidFill>
                                    <a:schemeClr val="bg1"/>
                                  </a:solidFill>
                                  <a:latin typeface="Cambria Math" panose="02040503050406030204" pitchFamily="18" charset="0"/>
                                </a:rPr>
                              </m:ctrlPr>
                            </m:fPr>
                            <m:num>
                              <m:nary>
                                <m:naryPr>
                                  <m:chr m:val="∑"/>
                                  <m:limLoc m:val="subSup"/>
                                  <m:ctrlPr>
                                    <a:rPr lang="zh-CN" altLang="en-US" b="0" i="1">
                                      <a:solidFill>
                                        <a:schemeClr val="bg1"/>
                                      </a:solidFill>
                                      <a:latin typeface="Cambria Math" panose="02040503050406030204" pitchFamily="18" charset="0"/>
                                    </a:rPr>
                                  </m:ctrlPr>
                                </m:naryPr>
                                <m:sub>
                                  <m:r>
                                    <a:rPr lang="zh-CN" altLang="en-US" b="0" i="1">
                                      <a:solidFill>
                                        <a:schemeClr val="bg1"/>
                                      </a:solidFill>
                                      <a:latin typeface="Cambria Math" panose="02040503050406030204" pitchFamily="18" charset="0"/>
                                    </a:rPr>
                                    <m:t>𝑡</m:t>
                                  </m:r>
                                  <m:r>
                                    <a:rPr lang="zh-CN" altLang="en-US" b="0" i="0">
                                      <a:solidFill>
                                        <a:schemeClr val="bg1"/>
                                      </a:solidFill>
                                      <a:latin typeface="Cambria Math" panose="02040503050406030204" pitchFamily="18" charset="0"/>
                                    </a:rPr>
                                    <m:t>=</m:t>
                                  </m:r>
                                  <m:r>
                                    <a:rPr lang="zh-CN" altLang="en-US" b="0" i="1">
                                      <a:solidFill>
                                        <a:schemeClr val="bg1"/>
                                      </a:solidFill>
                                      <a:latin typeface="Cambria Math" panose="02040503050406030204" pitchFamily="18" charset="0"/>
                                    </a:rPr>
                                    <m:t>𝑛</m:t>
                                  </m:r>
                                  <m:r>
                                    <a:rPr lang="zh-CN" altLang="en-US" b="0" i="0">
                                      <a:solidFill>
                                        <a:schemeClr val="bg1"/>
                                      </a:solidFill>
                                      <a:latin typeface="Cambria Math" panose="02040503050406030204" pitchFamily="18" charset="0"/>
                                    </a:rPr>
                                    <m:t>+1</m:t>
                                  </m:r>
                                </m:sub>
                                <m:sup>
                                  <m:r>
                                    <a:rPr lang="zh-CN" altLang="en-US" b="0" i="1">
                                      <a:solidFill>
                                        <a:schemeClr val="bg1"/>
                                      </a:solidFill>
                                      <a:latin typeface="Cambria Math" panose="02040503050406030204" pitchFamily="18" charset="0"/>
                                    </a:rPr>
                                    <m:t>𝑛</m:t>
                                  </m:r>
                                  <m:r>
                                    <a:rPr lang="zh-CN" altLang="en-US" b="0" i="0">
                                      <a:solidFill>
                                        <a:schemeClr val="bg1"/>
                                      </a:solidFill>
                                      <a:latin typeface="Cambria Math" panose="02040503050406030204" pitchFamily="18" charset="0"/>
                                    </a:rPr>
                                    <m:t>+</m:t>
                                  </m:r>
                                  <m:r>
                                    <a:rPr lang="zh-CN" altLang="en-US" b="0" i="1">
                                      <a:solidFill>
                                        <a:schemeClr val="bg1"/>
                                      </a:solidFill>
                                      <a:latin typeface="Cambria Math" panose="02040503050406030204" pitchFamily="18" charset="0"/>
                                    </a:rPr>
                                    <m:t>h</m:t>
                                  </m:r>
                                </m:sup>
                                <m:e>
                                  <m:sSup>
                                    <m:sSupPr>
                                      <m:ctrlPr>
                                        <a:rPr lang="zh-CN" altLang="en-US" b="0" i="1">
                                          <a:solidFill>
                                            <a:schemeClr val="bg1"/>
                                          </a:solidFill>
                                          <a:latin typeface="Cambria Math" panose="02040503050406030204" pitchFamily="18" charset="0"/>
                                        </a:rPr>
                                      </m:ctrlPr>
                                    </m:sSupPr>
                                    <m:e>
                                      <m:d>
                                        <m:dPr>
                                          <m:ctrlPr>
                                            <a:rPr lang="zh-CN" altLang="en-US" b="0" i="1">
                                              <a:solidFill>
                                                <a:schemeClr val="bg1"/>
                                              </a:solidFill>
                                              <a:latin typeface="Cambria Math" panose="02040503050406030204" pitchFamily="18" charset="0"/>
                                            </a:rPr>
                                          </m:ctrlPr>
                                        </m:dPr>
                                        <m:e>
                                          <m:sSub>
                                            <m:sSubPr>
                                              <m:ctrlPr>
                                                <a:rPr lang="zh-CN" altLang="en-US" b="0" i="1">
                                                  <a:solidFill>
                                                    <a:schemeClr val="bg1"/>
                                                  </a:solidFill>
                                                  <a:latin typeface="Cambria Math" panose="02040503050406030204" pitchFamily="18" charset="0"/>
                                                </a:rPr>
                                              </m:ctrlPr>
                                            </m:sSubPr>
                                            <m:e>
                                              <m:r>
                                                <a:rPr lang="zh-CN" altLang="en-US" b="0" i="1">
                                                  <a:solidFill>
                                                    <a:schemeClr val="bg1"/>
                                                  </a:solidFill>
                                                  <a:latin typeface="Cambria Math" panose="02040503050406030204" pitchFamily="18" charset="0"/>
                                                </a:rPr>
                                                <m:t>𝑌</m:t>
                                              </m:r>
                                            </m:e>
                                            <m:sub>
                                              <m:r>
                                                <a:rPr lang="zh-CN" altLang="en-US" b="0" i="1">
                                                  <a:solidFill>
                                                    <a:schemeClr val="bg1"/>
                                                  </a:solidFill>
                                                  <a:latin typeface="Cambria Math" panose="02040503050406030204" pitchFamily="18" charset="0"/>
                                                </a:rPr>
                                                <m:t>𝑡</m:t>
                                              </m:r>
                                            </m:sub>
                                          </m:sSub>
                                          <m:r>
                                            <a:rPr lang="zh-CN" altLang="en-US" b="0" i="0">
                                              <a:solidFill>
                                                <a:schemeClr val="bg1"/>
                                              </a:solidFill>
                                              <a:latin typeface="Cambria Math" panose="02040503050406030204" pitchFamily="18" charset="0"/>
                                            </a:rPr>
                                            <m:t>−</m:t>
                                          </m:r>
                                          <m:acc>
                                            <m:accPr>
                                              <m:chr m:val="̂"/>
                                              <m:ctrlPr>
                                                <a:rPr lang="zh-CN" altLang="en-US" b="0" i="1">
                                                  <a:solidFill>
                                                    <a:schemeClr val="bg1"/>
                                                  </a:solidFill>
                                                  <a:latin typeface="Cambria Math" panose="02040503050406030204" pitchFamily="18" charset="0"/>
                                                </a:rPr>
                                              </m:ctrlPr>
                                            </m:accPr>
                                            <m:e>
                                              <m:sSub>
                                                <m:sSubPr>
                                                  <m:ctrlPr>
                                                    <a:rPr lang="zh-CN" altLang="en-US" b="0" i="1">
                                                      <a:solidFill>
                                                        <a:schemeClr val="bg1"/>
                                                      </a:solidFill>
                                                      <a:latin typeface="Cambria Math" panose="02040503050406030204" pitchFamily="18" charset="0"/>
                                                    </a:rPr>
                                                  </m:ctrlPr>
                                                </m:sSubPr>
                                                <m:e>
                                                  <m:r>
                                                    <a:rPr lang="zh-CN" altLang="en-US" b="0" i="1">
                                                      <a:solidFill>
                                                        <a:schemeClr val="bg1"/>
                                                      </a:solidFill>
                                                      <a:latin typeface="Cambria Math" panose="02040503050406030204" pitchFamily="18" charset="0"/>
                                                    </a:rPr>
                                                    <m:t>𝑌</m:t>
                                                  </m:r>
                                                </m:e>
                                                <m:sub>
                                                  <m:r>
                                                    <a:rPr lang="zh-CN" altLang="en-US" b="0" i="1">
                                                      <a:solidFill>
                                                        <a:schemeClr val="bg1"/>
                                                      </a:solidFill>
                                                      <a:latin typeface="Cambria Math" panose="02040503050406030204" pitchFamily="18" charset="0"/>
                                                    </a:rPr>
                                                    <m:t>𝑡</m:t>
                                                  </m:r>
                                                </m:sub>
                                              </m:sSub>
                                            </m:e>
                                          </m:acc>
                                        </m:e>
                                      </m:d>
                                    </m:e>
                                    <m:sup>
                                      <m:r>
                                        <a:rPr lang="zh-CN" altLang="en-US" b="0" i="0">
                                          <a:solidFill>
                                            <a:schemeClr val="bg1"/>
                                          </a:solidFill>
                                          <a:latin typeface="Cambria Math" panose="02040503050406030204" pitchFamily="18" charset="0"/>
                                        </a:rPr>
                                        <m:t>2</m:t>
                                      </m:r>
                                    </m:sup>
                                  </m:sSup>
                                </m:e>
                              </m:nary>
                            </m:num>
                            <m:den>
                              <m:f>
                                <m:fPr>
                                  <m:ctrlPr>
                                    <a:rPr lang="zh-CN" altLang="en-US" b="0" i="1">
                                      <a:solidFill>
                                        <a:schemeClr val="bg1"/>
                                      </a:solidFill>
                                      <a:latin typeface="Cambria Math" panose="02040503050406030204" pitchFamily="18" charset="0"/>
                                    </a:rPr>
                                  </m:ctrlPr>
                                </m:fPr>
                                <m:num>
                                  <m:r>
                                    <a:rPr lang="zh-CN" altLang="en-US" b="0" i="0">
                                      <a:solidFill>
                                        <a:schemeClr val="bg1"/>
                                      </a:solidFill>
                                      <a:latin typeface="Cambria Math" panose="02040503050406030204" pitchFamily="18" charset="0"/>
                                    </a:rPr>
                                    <m:t>1</m:t>
                                  </m:r>
                                </m:num>
                                <m:den>
                                  <m:r>
                                    <a:rPr lang="zh-CN" altLang="en-US" b="0" i="1">
                                      <a:solidFill>
                                        <a:schemeClr val="bg1"/>
                                      </a:solidFill>
                                      <a:latin typeface="Cambria Math" panose="02040503050406030204" pitchFamily="18" charset="0"/>
                                    </a:rPr>
                                    <m:t>𝑛</m:t>
                                  </m:r>
                                  <m:r>
                                    <a:rPr lang="zh-CN" altLang="en-US" b="0" i="0">
                                      <a:solidFill>
                                        <a:schemeClr val="bg1"/>
                                      </a:solidFill>
                                      <a:latin typeface="Cambria Math" panose="02040503050406030204" pitchFamily="18" charset="0"/>
                                    </a:rPr>
                                    <m:t>−1</m:t>
                                  </m:r>
                                </m:den>
                              </m:f>
                              <m:nary>
                                <m:naryPr>
                                  <m:chr m:val="∑"/>
                                  <m:limLoc m:val="subSup"/>
                                  <m:ctrlPr>
                                    <a:rPr lang="zh-CN" altLang="en-US" b="0" i="1">
                                      <a:solidFill>
                                        <a:schemeClr val="bg1"/>
                                      </a:solidFill>
                                      <a:latin typeface="Cambria Math" panose="02040503050406030204" pitchFamily="18" charset="0"/>
                                    </a:rPr>
                                  </m:ctrlPr>
                                </m:naryPr>
                                <m:sub>
                                  <m:r>
                                    <a:rPr lang="zh-CN" altLang="en-US" b="0" i="1">
                                      <a:solidFill>
                                        <a:schemeClr val="bg1"/>
                                      </a:solidFill>
                                      <a:latin typeface="Cambria Math" panose="02040503050406030204" pitchFamily="18" charset="0"/>
                                    </a:rPr>
                                    <m:t>𝑡</m:t>
                                  </m:r>
                                  <m:r>
                                    <a:rPr lang="zh-CN" altLang="en-US" b="0" i="0">
                                      <a:solidFill>
                                        <a:schemeClr val="bg1"/>
                                      </a:solidFill>
                                      <a:latin typeface="Cambria Math" panose="02040503050406030204" pitchFamily="18" charset="0"/>
                                    </a:rPr>
                                    <m:t>=2</m:t>
                                  </m:r>
                                </m:sub>
                                <m:sup>
                                  <m:r>
                                    <a:rPr lang="zh-CN" altLang="en-US" b="0" i="1">
                                      <a:solidFill>
                                        <a:schemeClr val="bg1"/>
                                      </a:solidFill>
                                      <a:latin typeface="Cambria Math" panose="02040503050406030204" pitchFamily="18" charset="0"/>
                                    </a:rPr>
                                    <m:t>𝑛</m:t>
                                  </m:r>
                                </m:sup>
                                <m:e>
                                  <m:sSup>
                                    <m:sSupPr>
                                      <m:ctrlPr>
                                        <a:rPr lang="zh-CN" altLang="en-US" b="0" i="1">
                                          <a:solidFill>
                                            <a:schemeClr val="bg1"/>
                                          </a:solidFill>
                                          <a:latin typeface="Cambria Math" panose="02040503050406030204" pitchFamily="18" charset="0"/>
                                        </a:rPr>
                                      </m:ctrlPr>
                                    </m:sSupPr>
                                    <m:e>
                                      <m:d>
                                        <m:dPr>
                                          <m:ctrlPr>
                                            <a:rPr lang="zh-CN" altLang="en-US" b="0" i="1">
                                              <a:solidFill>
                                                <a:schemeClr val="bg1"/>
                                              </a:solidFill>
                                              <a:latin typeface="Cambria Math" panose="02040503050406030204" pitchFamily="18" charset="0"/>
                                            </a:rPr>
                                          </m:ctrlPr>
                                        </m:dPr>
                                        <m:e>
                                          <m:sSub>
                                            <m:sSubPr>
                                              <m:ctrlPr>
                                                <a:rPr lang="zh-CN" altLang="en-US" b="0" i="1">
                                                  <a:solidFill>
                                                    <a:schemeClr val="bg1"/>
                                                  </a:solidFill>
                                                  <a:latin typeface="Cambria Math" panose="02040503050406030204" pitchFamily="18" charset="0"/>
                                                </a:rPr>
                                              </m:ctrlPr>
                                            </m:sSubPr>
                                            <m:e>
                                              <m:r>
                                                <a:rPr lang="zh-CN" altLang="en-US" b="0" i="1">
                                                  <a:solidFill>
                                                    <a:schemeClr val="bg1"/>
                                                  </a:solidFill>
                                                  <a:latin typeface="Cambria Math" panose="02040503050406030204" pitchFamily="18" charset="0"/>
                                                </a:rPr>
                                                <m:t>𝑌</m:t>
                                              </m:r>
                                            </m:e>
                                            <m:sub>
                                              <m:r>
                                                <a:rPr lang="zh-CN" altLang="en-US" b="0" i="1">
                                                  <a:solidFill>
                                                    <a:schemeClr val="bg1"/>
                                                  </a:solidFill>
                                                  <a:latin typeface="Cambria Math" panose="02040503050406030204" pitchFamily="18" charset="0"/>
                                                </a:rPr>
                                                <m:t>𝑡</m:t>
                                              </m:r>
                                            </m:sub>
                                          </m:sSub>
                                          <m:r>
                                            <a:rPr lang="zh-CN" altLang="en-US" b="0" i="0">
                                              <a:solidFill>
                                                <a:schemeClr val="bg1"/>
                                              </a:solidFill>
                                              <a:latin typeface="Cambria Math" panose="02040503050406030204" pitchFamily="18" charset="0"/>
                                            </a:rPr>
                                            <m:t>−</m:t>
                                          </m:r>
                                          <m:sSub>
                                            <m:sSubPr>
                                              <m:ctrlPr>
                                                <a:rPr lang="zh-CN" altLang="en-US" b="0" i="1">
                                                  <a:solidFill>
                                                    <a:schemeClr val="bg1"/>
                                                  </a:solidFill>
                                                  <a:latin typeface="Cambria Math" panose="02040503050406030204" pitchFamily="18" charset="0"/>
                                                </a:rPr>
                                              </m:ctrlPr>
                                            </m:sSubPr>
                                            <m:e>
                                              <m:r>
                                                <a:rPr lang="zh-CN" altLang="en-US" b="0" i="1">
                                                  <a:solidFill>
                                                    <a:schemeClr val="bg1"/>
                                                  </a:solidFill>
                                                  <a:latin typeface="Cambria Math" panose="02040503050406030204" pitchFamily="18" charset="0"/>
                                                </a:rPr>
                                                <m:t>𝑌</m:t>
                                              </m:r>
                                            </m:e>
                                            <m:sub>
                                              <m:r>
                                                <a:rPr lang="zh-CN" altLang="en-US" b="0" i="1">
                                                  <a:solidFill>
                                                    <a:schemeClr val="bg1"/>
                                                  </a:solidFill>
                                                  <a:latin typeface="Cambria Math" panose="02040503050406030204" pitchFamily="18" charset="0"/>
                                                </a:rPr>
                                                <m:t>𝑡</m:t>
                                              </m:r>
                                              <m:r>
                                                <a:rPr lang="zh-CN" altLang="en-US" b="0" i="0">
                                                  <a:solidFill>
                                                    <a:schemeClr val="bg1"/>
                                                  </a:solidFill>
                                                  <a:latin typeface="Cambria Math" panose="02040503050406030204" pitchFamily="18" charset="0"/>
                                                </a:rPr>
                                                <m:t>−1</m:t>
                                              </m:r>
                                            </m:sub>
                                          </m:sSub>
                                        </m:e>
                                      </m:d>
                                    </m:e>
                                    <m:sup>
                                      <m:r>
                                        <a:rPr lang="zh-CN" altLang="en-US" b="0" i="0">
                                          <a:solidFill>
                                            <a:schemeClr val="bg1"/>
                                          </a:solidFill>
                                          <a:latin typeface="Cambria Math" panose="02040503050406030204" pitchFamily="18" charset="0"/>
                                        </a:rPr>
                                        <m:t>2</m:t>
                                      </m:r>
                                    </m:sup>
                                  </m:sSup>
                                </m:e>
                              </m:nary>
                            </m:den>
                          </m:f>
                        </m:e>
                      </m:rad>
                    </m:oMath>
                  </m:oMathPara>
                </a14:m>
                <a:endParaRPr lang="zh-CN" altLang="en-US" dirty="0">
                  <a:solidFill>
                    <a:schemeClr val="bg1"/>
                  </a:solidFill>
                </a:endParaRPr>
              </a:p>
            </p:txBody>
          </p:sp>
        </mc:Choice>
        <mc:Fallback xmlns="">
          <p:sp>
            <p:nvSpPr>
              <p:cNvPr id="3" name="矩形 2">
                <a:extLst>
                  <a:ext uri="{FF2B5EF4-FFF2-40B4-BE49-F238E27FC236}">
                    <a16:creationId xmlns:a16="http://schemas.microsoft.com/office/drawing/2014/main" id="{1820FD3D-DE9E-0741-9846-A95937A6A112}"/>
                  </a:ext>
                </a:extLst>
              </p:cNvPr>
              <p:cNvSpPr>
                <a:spLocks noRot="1" noChangeAspect="1" noMove="1" noResize="1" noEditPoints="1" noAdjustHandles="1" noChangeArrowheads="1" noChangeShapeType="1" noTextEdit="1"/>
              </p:cNvSpPr>
              <p:nvPr/>
            </p:nvSpPr>
            <p:spPr>
              <a:xfrm>
                <a:off x="2139950" y="3464694"/>
                <a:ext cx="3895682" cy="1169936"/>
              </a:xfrm>
              <a:prstGeom prst="rect">
                <a:avLst/>
              </a:prstGeom>
              <a:blipFill>
                <a:blip r:embed="rId2"/>
                <a:stretch>
                  <a:fillRect t="-18280" b="-397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2EEDA542-C8C3-C245-9653-7FB85368DC12}"/>
                  </a:ext>
                </a:extLst>
              </p:cNvPr>
              <p:cNvSpPr txBox="1"/>
              <p:nvPr/>
            </p:nvSpPr>
            <p:spPr>
              <a:xfrm>
                <a:off x="6658378" y="3841496"/>
                <a:ext cx="3448636" cy="416332"/>
              </a:xfrm>
              <a:prstGeom prst="rect">
                <a:avLst/>
              </a:prstGeom>
            </p:spPr>
            <p:txBody>
              <a:bodyPr wrap="none" rtlCol="0">
                <a:spAutoFit/>
              </a:bodyPr>
              <a:lstStyle/>
              <a:p>
                <a14:m>
                  <m:oMath xmlns:m="http://schemas.openxmlformats.org/officeDocument/2006/math">
                    <m:r>
                      <a:rPr lang="en-US" altLang="zh-CN" b="1" i="1" smtClean="0">
                        <a:solidFill>
                          <a:schemeClr val="bg1"/>
                        </a:solidFill>
                        <a:latin typeface="Cambria Math" panose="02040503050406030204" pitchFamily="18" charset="0"/>
                      </a:rPr>
                      <m:t>𝑾𝑹𝑴𝑺𝑺𝑬</m:t>
                    </m:r>
                    <m:r>
                      <a:rPr lang="en-US" altLang="zh-CN" i="1">
                        <a:solidFill>
                          <a:schemeClr val="bg1"/>
                        </a:solidFill>
                        <a:latin typeface="Cambria Math" panose="02040503050406030204" pitchFamily="18" charset="0"/>
                      </a:rPr>
                      <m:t>=</m:t>
                    </m:r>
                    <m:nary>
                      <m:naryPr>
                        <m:chr m:val="∑"/>
                        <m:limLoc m:val="undOvr"/>
                        <m:ctrlPr>
                          <a:rPr lang="zh-CN" altLang="zh-CN" i="1">
                            <a:solidFill>
                              <a:schemeClr val="bg1"/>
                            </a:solidFill>
                            <a:latin typeface="Cambria Math" panose="02040503050406030204" pitchFamily="18" charset="0"/>
                          </a:rPr>
                        </m:ctrlPr>
                      </m:naryPr>
                      <m:sub>
                        <m:r>
                          <a:rPr lang="en-US" altLang="zh-CN" i="1">
                            <a:solidFill>
                              <a:schemeClr val="bg1"/>
                            </a:solidFill>
                            <a:latin typeface="Cambria Math" panose="02040503050406030204" pitchFamily="18" charset="0"/>
                          </a:rPr>
                          <m:t>𝑖</m:t>
                        </m:r>
                        <m:r>
                          <a:rPr lang="en-US" altLang="zh-CN" i="1">
                            <a:solidFill>
                              <a:schemeClr val="bg1"/>
                            </a:solidFill>
                            <a:latin typeface="Cambria Math" panose="02040503050406030204" pitchFamily="18" charset="0"/>
                          </a:rPr>
                          <m:t>=1</m:t>
                        </m:r>
                      </m:sub>
                      <m:sup>
                        <m:r>
                          <a:rPr lang="en-US" altLang="zh-CN" i="1">
                            <a:solidFill>
                              <a:schemeClr val="bg1"/>
                            </a:solidFill>
                            <a:latin typeface="Cambria Math" panose="02040503050406030204" pitchFamily="18" charset="0"/>
                          </a:rPr>
                          <m:t>42,840</m:t>
                        </m:r>
                      </m:sup>
                      <m:e>
                        <m:sSub>
                          <m:sSubPr>
                            <m:ctrlPr>
                              <a:rPr lang="zh-CN" altLang="zh-CN" i="1">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𝑤</m:t>
                            </m:r>
                          </m:e>
                          <m:sub>
                            <m:r>
                              <a:rPr lang="en-US" altLang="zh-CN" i="1">
                                <a:solidFill>
                                  <a:schemeClr val="bg1"/>
                                </a:solidFill>
                                <a:latin typeface="Cambria Math" panose="02040503050406030204" pitchFamily="18" charset="0"/>
                              </a:rPr>
                              <m:t>𝑖</m:t>
                            </m:r>
                          </m:sub>
                        </m:sSub>
                        <m:r>
                          <a:rPr lang="en-US" altLang="zh-CN" i="1">
                            <a:solidFill>
                              <a:schemeClr val="bg1"/>
                            </a:solidFill>
                            <a:latin typeface="Cambria Math" panose="02040503050406030204" pitchFamily="18" charset="0"/>
                          </a:rPr>
                          <m:t>∗</m:t>
                        </m:r>
                        <m:r>
                          <a:rPr lang="en-US" altLang="zh-CN" i="1">
                            <a:solidFill>
                              <a:schemeClr val="bg1"/>
                            </a:solidFill>
                            <a:latin typeface="Cambria Math" panose="02040503050406030204" pitchFamily="18" charset="0"/>
                          </a:rPr>
                          <m:t>𝑅𝑀𝑆𝑆𝐸</m:t>
                        </m:r>
                      </m:e>
                    </m:nary>
                  </m:oMath>
                </a14:m>
                <a:r>
                  <a:rPr lang="zh-CN" altLang="zh-CN" dirty="0">
                    <a:solidFill>
                      <a:schemeClr val="bg1"/>
                    </a:solidFill>
                    <a:effectLst/>
                  </a:rPr>
                  <a:t> </a:t>
                </a:r>
                <a:endParaRPr kumimoji="1" lang="zh-CN" altLang="en-US" dirty="0">
                  <a:solidFill>
                    <a:schemeClr val="bg1"/>
                  </a:solidFill>
                </a:endParaRPr>
              </a:p>
            </p:txBody>
          </p:sp>
        </mc:Choice>
        <mc:Fallback xmlns="">
          <p:sp>
            <p:nvSpPr>
              <p:cNvPr id="4" name="文本框 3">
                <a:extLst>
                  <a:ext uri="{FF2B5EF4-FFF2-40B4-BE49-F238E27FC236}">
                    <a16:creationId xmlns:a16="http://schemas.microsoft.com/office/drawing/2014/main" id="{2EEDA542-C8C3-C245-9653-7FB85368DC12}"/>
                  </a:ext>
                </a:extLst>
              </p:cNvPr>
              <p:cNvSpPr txBox="1">
                <a:spLocks noRot="1" noChangeAspect="1" noMove="1" noResize="1" noEditPoints="1" noAdjustHandles="1" noChangeArrowheads="1" noChangeShapeType="1" noTextEdit="1"/>
              </p:cNvSpPr>
              <p:nvPr/>
            </p:nvSpPr>
            <p:spPr>
              <a:xfrm>
                <a:off x="6658378" y="3841496"/>
                <a:ext cx="3448636" cy="416332"/>
              </a:xfrm>
              <a:prstGeom prst="rect">
                <a:avLst/>
              </a:prstGeom>
              <a:blipFill>
                <a:blip r:embed="rId3"/>
                <a:stretch>
                  <a:fillRect t="-85294" b="-144118"/>
                </a:stretch>
              </a:blipFill>
            </p:spPr>
            <p:txBody>
              <a:bodyPr/>
              <a:lstStyle/>
              <a:p>
                <a:r>
                  <a:rPr lang="zh-CN" altLang="en-US">
                    <a:noFill/>
                  </a:rPr>
                  <a:t> </a:t>
                </a:r>
              </a:p>
            </p:txBody>
          </p:sp>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32E560FD-A567-46EE-B2F9-C82D154A4A0F}"/>
              </a:ext>
            </a:extLst>
          </p:cNvPr>
          <p:cNvSpPr>
            <a:spLocks noGrp="1"/>
          </p:cNvSpPr>
          <p:nvPr>
            <p:ph type="title"/>
          </p:nvPr>
        </p:nvSpPr>
        <p:spPr>
          <a:xfrm>
            <a:off x="479425" y="611188"/>
            <a:ext cx="6786563" cy="590550"/>
          </a:xfrm>
        </p:spPr>
        <p:txBody>
          <a:bodyPr/>
          <a:lstStyle/>
          <a:p>
            <a:pPr eaLnBrk="1" fontAlgn="auto" hangingPunct="1">
              <a:spcAft>
                <a:spcPts val="0"/>
              </a:spcAft>
              <a:defRPr/>
            </a:pPr>
            <a:r>
              <a:rPr lang="zh-CN" altLang="en-US" dirty="0"/>
              <a:t>赛题背景</a:t>
            </a:r>
            <a:endParaRPr lang="en-US" dirty="0">
              <a:cs typeface="+mj-cs"/>
            </a:endParaRPr>
          </a:p>
        </p:txBody>
      </p:sp>
      <p:sp>
        <p:nvSpPr>
          <p:cNvPr id="20" name="副标题 22">
            <a:extLst>
              <a:ext uri="{FF2B5EF4-FFF2-40B4-BE49-F238E27FC236}">
                <a16:creationId xmlns:a16="http://schemas.microsoft.com/office/drawing/2014/main" id="{3D8304A7-236C-4F44-906E-58BA58727AEE}"/>
              </a:ext>
            </a:extLst>
          </p:cNvPr>
          <p:cNvSpPr>
            <a:spLocks noGrp="1"/>
          </p:cNvSpPr>
          <p:nvPr>
            <p:ph type="subTitle" idx="1"/>
          </p:nvPr>
        </p:nvSpPr>
        <p:spPr>
          <a:xfrm>
            <a:off x="479425" y="1276350"/>
            <a:ext cx="4471988" cy="450850"/>
          </a:xfrm>
        </p:spPr>
        <p:txBody>
          <a:bodyPr/>
          <a:lstStyle/>
          <a:p>
            <a:pPr eaLnBrk="1" fontAlgn="auto" hangingPunct="1">
              <a:spcAft>
                <a:spcPts val="0"/>
              </a:spcAft>
              <a:defRPr/>
            </a:pPr>
            <a:r>
              <a:rPr lang="en-US" altLang="zh-CN" dirty="0"/>
              <a:t>Background of Competition</a:t>
            </a:r>
            <a:endParaRPr lang="zh-CN" altLang="en-US" dirty="0"/>
          </a:p>
        </p:txBody>
      </p:sp>
      <p:sp>
        <p:nvSpPr>
          <p:cNvPr id="31748" name="íṣľidé">
            <a:extLst>
              <a:ext uri="{FF2B5EF4-FFF2-40B4-BE49-F238E27FC236}">
                <a16:creationId xmlns:a16="http://schemas.microsoft.com/office/drawing/2014/main" id="{FEDC3F0A-33A2-4CE4-881A-632C4F036719}"/>
              </a:ext>
            </a:extLst>
          </p:cNvPr>
          <p:cNvSpPr txBox="1">
            <a:spLocks noChangeArrowheads="1"/>
          </p:cNvSpPr>
          <p:nvPr/>
        </p:nvSpPr>
        <p:spPr bwMode="auto">
          <a:xfrm>
            <a:off x="479425" y="1647825"/>
            <a:ext cx="1660525"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defTabSz="912813">
              <a:defRPr>
                <a:solidFill>
                  <a:schemeClr val="tx1"/>
                </a:solidFill>
                <a:latin typeface="等线" panose="02010600030101010101" pitchFamily="2" charset="-122"/>
                <a:ea typeface="思源黑体 CN Regular" panose="020B0500000000000000"/>
                <a:cs typeface="思源黑体 CN Regular" panose="020B0500000000000000"/>
              </a:defRPr>
            </a:lvl1pPr>
            <a:lvl2pPr marL="742950" indent="-285750" defTabSz="912813">
              <a:defRPr>
                <a:solidFill>
                  <a:schemeClr val="tx1"/>
                </a:solidFill>
                <a:latin typeface="等线" panose="02010600030101010101" pitchFamily="2" charset="-122"/>
                <a:ea typeface="思源黑体 CN Regular" panose="020B0500000000000000"/>
                <a:cs typeface="思源黑体 CN Regular" panose="020B0500000000000000"/>
              </a:defRPr>
            </a:lvl2pPr>
            <a:lvl3pPr marL="1143000" indent="-228600" defTabSz="912813">
              <a:defRPr>
                <a:solidFill>
                  <a:schemeClr val="tx1"/>
                </a:solidFill>
                <a:latin typeface="等线" panose="02010600030101010101" pitchFamily="2" charset="-122"/>
                <a:ea typeface="思源黑体 CN Regular" panose="020B0500000000000000"/>
                <a:cs typeface="思源黑体 CN Regular" panose="020B0500000000000000"/>
              </a:defRPr>
            </a:lvl3pPr>
            <a:lvl4pPr marL="1600200" indent="-228600" defTabSz="912813">
              <a:defRPr>
                <a:solidFill>
                  <a:schemeClr val="tx1"/>
                </a:solidFill>
                <a:latin typeface="等线" panose="02010600030101010101" pitchFamily="2" charset="-122"/>
                <a:ea typeface="思源黑体 CN Regular" panose="020B0500000000000000"/>
                <a:cs typeface="思源黑体 CN Regular" panose="020B0500000000000000"/>
              </a:defRPr>
            </a:lvl4pPr>
            <a:lvl5pPr marL="2057400" indent="-228600" defTabSz="912813">
              <a:defRPr>
                <a:solidFill>
                  <a:schemeClr val="tx1"/>
                </a:solidFill>
                <a:latin typeface="等线" panose="02010600030101010101" pitchFamily="2" charset="-122"/>
                <a:ea typeface="思源黑体 CN Regular" panose="020B0500000000000000"/>
                <a:cs typeface="思源黑体 CN Regular" panose="020B0500000000000000"/>
              </a:defRPr>
            </a:lvl5pPr>
            <a:lvl6pPr marL="2514600" indent="-228600" defTabSz="9128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6pPr>
            <a:lvl7pPr marL="2971800" indent="-228600" defTabSz="9128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7pPr>
            <a:lvl8pPr marL="3429000" indent="-228600" defTabSz="9128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8pPr>
            <a:lvl9pPr marL="3886200" indent="-228600" defTabSz="9128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9pPr>
          </a:lstStyle>
          <a:p>
            <a:pPr eaLnBrk="1" hangingPunct="1"/>
            <a:r>
              <a:rPr lang="zh-CN" altLang="en-US" sz="3200" b="1" dirty="0">
                <a:solidFill>
                  <a:srgbClr val="FFC000"/>
                </a:solidFill>
              </a:rPr>
              <a:t>评估指标</a:t>
            </a:r>
            <a:endParaRPr lang="en-US" altLang="zh-CN" sz="3200" b="1" dirty="0">
              <a:solidFill>
                <a:srgbClr val="FFC000"/>
              </a:solidFill>
            </a:endParaRPr>
          </a:p>
        </p:txBody>
      </p:sp>
      <p:sp>
        <p:nvSpPr>
          <p:cNvPr id="17" name="文本框 16">
            <a:extLst>
              <a:ext uri="{FF2B5EF4-FFF2-40B4-BE49-F238E27FC236}">
                <a16:creationId xmlns:a16="http://schemas.microsoft.com/office/drawing/2014/main" id="{55F59641-279D-4708-ABD1-07195EFD91C5}"/>
              </a:ext>
            </a:extLst>
          </p:cNvPr>
          <p:cNvSpPr txBox="1"/>
          <p:nvPr/>
        </p:nvSpPr>
        <p:spPr>
          <a:xfrm>
            <a:off x="4181466" y="2254742"/>
            <a:ext cx="3378389" cy="400110"/>
          </a:xfrm>
          <a:prstGeom prst="rect">
            <a:avLst/>
          </a:prstGeom>
          <a:noFill/>
        </p:spPr>
        <p:txBody>
          <a:bodyPr wrap="square">
            <a:spAutoFit/>
          </a:bodyPr>
          <a:lstStyle/>
          <a:p>
            <a:pPr eaLnBrk="1" fontAlgn="auto" hangingPunct="1">
              <a:spcBef>
                <a:spcPts val="0"/>
              </a:spcBef>
              <a:spcAft>
                <a:spcPts val="0"/>
              </a:spcAft>
              <a:defRPr/>
            </a:pPr>
            <a:r>
              <a:rPr kumimoji="1" lang="en-US" altLang="zh-CN" sz="2000" dirty="0">
                <a:solidFill>
                  <a:schemeClr val="bg1"/>
                </a:solidFill>
                <a:latin typeface="+mn-ea"/>
                <a:ea typeface="+mn-ea"/>
                <a:cs typeface="+mn-cs"/>
              </a:rPr>
              <a:t>A</a:t>
            </a:r>
            <a:r>
              <a:rPr kumimoji="1" lang="zh-CN" altLang="en-US" sz="2000" dirty="0">
                <a:solidFill>
                  <a:schemeClr val="bg1"/>
                </a:solidFill>
                <a:latin typeface="+mn-ea"/>
                <a:ea typeface="+mn-ea"/>
                <a:cs typeface="+mn-cs"/>
              </a:rPr>
              <a:t>，</a:t>
            </a:r>
            <a:r>
              <a:rPr kumimoji="1" lang="en-US" altLang="zh-CN" sz="2000" dirty="0">
                <a:solidFill>
                  <a:schemeClr val="bg1"/>
                </a:solidFill>
                <a:latin typeface="+mn-ea"/>
                <a:ea typeface="+mn-ea"/>
                <a:cs typeface="+mn-cs"/>
              </a:rPr>
              <a:t>B</a:t>
            </a:r>
            <a:r>
              <a:rPr kumimoji="1" lang="zh-CN" altLang="en-US" sz="2000" dirty="0">
                <a:solidFill>
                  <a:schemeClr val="bg1"/>
                </a:solidFill>
                <a:latin typeface="+mn-ea"/>
                <a:ea typeface="+mn-ea"/>
                <a:cs typeface="+mn-cs"/>
              </a:rPr>
              <a:t> 两条时间序列 </a:t>
            </a:r>
            <a:r>
              <a:rPr kumimoji="1" lang="en-US" altLang="zh-CN" sz="2000" dirty="0">
                <a:solidFill>
                  <a:schemeClr val="bg1"/>
                </a:solidFill>
                <a:latin typeface="+mn-ea"/>
                <a:ea typeface="+mn-ea"/>
                <a:cs typeface="+mn-cs"/>
              </a:rPr>
              <a:t>K</a:t>
            </a:r>
            <a:r>
              <a:rPr kumimoji="1" lang="zh-CN" altLang="en-US" sz="2000" dirty="0">
                <a:solidFill>
                  <a:schemeClr val="bg1"/>
                </a:solidFill>
                <a:latin typeface="+mn-ea"/>
                <a:ea typeface="+mn-ea"/>
                <a:cs typeface="+mn-cs"/>
              </a:rPr>
              <a:t> </a:t>
            </a:r>
            <a:r>
              <a:rPr kumimoji="1" lang="en-US" altLang="zh-CN" sz="2000" dirty="0">
                <a:solidFill>
                  <a:schemeClr val="bg1"/>
                </a:solidFill>
                <a:latin typeface="+mn-ea"/>
                <a:ea typeface="+mn-ea"/>
                <a:cs typeface="+mn-cs"/>
              </a:rPr>
              <a:t>=</a:t>
            </a:r>
            <a:r>
              <a:rPr kumimoji="1" lang="zh-CN" altLang="en-US" sz="2000" dirty="0">
                <a:solidFill>
                  <a:schemeClr val="bg1"/>
                </a:solidFill>
                <a:latin typeface="+mn-ea"/>
                <a:ea typeface="+mn-ea"/>
                <a:cs typeface="+mn-cs"/>
              </a:rPr>
              <a:t> </a:t>
            </a:r>
            <a:r>
              <a:rPr kumimoji="1" lang="en-US" altLang="zh-CN" sz="2000" dirty="0">
                <a:solidFill>
                  <a:schemeClr val="bg1"/>
                </a:solidFill>
                <a:latin typeface="+mn-ea"/>
                <a:ea typeface="+mn-ea"/>
                <a:cs typeface="+mn-cs"/>
              </a:rPr>
              <a:t>2</a:t>
            </a:r>
            <a:endParaRPr kumimoji="1" lang="zh-CN" altLang="en-US" sz="2000" dirty="0">
              <a:solidFill>
                <a:schemeClr val="bg1"/>
              </a:solidFill>
              <a:latin typeface="+mn-ea"/>
              <a:ea typeface="+mn-ea"/>
              <a:cs typeface="+mn-cs"/>
            </a:endParaRPr>
          </a:p>
        </p:txBody>
      </p:sp>
      <p:sp>
        <p:nvSpPr>
          <p:cNvPr id="31750" name="矩形 17">
            <a:extLst>
              <a:ext uri="{FF2B5EF4-FFF2-40B4-BE49-F238E27FC236}">
                <a16:creationId xmlns:a16="http://schemas.microsoft.com/office/drawing/2014/main" id="{DD79E4ED-7D40-4379-BB2D-7BFB099DDD43}"/>
              </a:ext>
            </a:extLst>
          </p:cNvPr>
          <p:cNvSpPr>
            <a:spLocks noChangeArrowheads="1"/>
          </p:cNvSpPr>
          <p:nvPr/>
        </p:nvSpPr>
        <p:spPr bwMode="auto">
          <a:xfrm>
            <a:off x="161131" y="6024501"/>
            <a:ext cx="51085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0413">
              <a:defRPr>
                <a:solidFill>
                  <a:schemeClr val="tx1"/>
                </a:solidFill>
                <a:latin typeface="等线" panose="02010600030101010101" pitchFamily="2" charset="-122"/>
                <a:ea typeface="思源黑体 CN Regular" panose="020B0500000000000000"/>
                <a:cs typeface="思源黑体 CN Regular" panose="020B0500000000000000"/>
              </a:defRPr>
            </a:lvl1pPr>
            <a:lvl2pPr marL="742950" indent="-285750" defTabSz="760413">
              <a:defRPr>
                <a:solidFill>
                  <a:schemeClr val="tx1"/>
                </a:solidFill>
                <a:latin typeface="等线" panose="02010600030101010101" pitchFamily="2" charset="-122"/>
                <a:ea typeface="思源黑体 CN Regular" panose="020B0500000000000000"/>
                <a:cs typeface="思源黑体 CN Regular" panose="020B0500000000000000"/>
              </a:defRPr>
            </a:lvl2pPr>
            <a:lvl3pPr marL="1143000" indent="-228600" defTabSz="760413">
              <a:defRPr>
                <a:solidFill>
                  <a:schemeClr val="tx1"/>
                </a:solidFill>
                <a:latin typeface="等线" panose="02010600030101010101" pitchFamily="2" charset="-122"/>
                <a:ea typeface="思源黑体 CN Regular" panose="020B0500000000000000"/>
                <a:cs typeface="思源黑体 CN Regular" panose="020B0500000000000000"/>
              </a:defRPr>
            </a:lvl3pPr>
            <a:lvl4pPr marL="1600200" indent="-228600" defTabSz="760413">
              <a:defRPr>
                <a:solidFill>
                  <a:schemeClr val="tx1"/>
                </a:solidFill>
                <a:latin typeface="等线" panose="02010600030101010101" pitchFamily="2" charset="-122"/>
                <a:ea typeface="思源黑体 CN Regular" panose="020B0500000000000000"/>
                <a:cs typeface="思源黑体 CN Regular" panose="020B0500000000000000"/>
              </a:defRPr>
            </a:lvl4pPr>
            <a:lvl5pPr marL="2057400" indent="-228600" defTabSz="760413">
              <a:defRPr>
                <a:solidFill>
                  <a:schemeClr val="tx1"/>
                </a:solidFill>
                <a:latin typeface="等线" panose="02010600030101010101" pitchFamily="2" charset="-122"/>
                <a:ea typeface="思源黑体 CN Regular" panose="020B0500000000000000"/>
                <a:cs typeface="思源黑体 CN Regular" panose="020B0500000000000000"/>
              </a:defRPr>
            </a:lvl5pPr>
            <a:lvl6pPr marL="2514600" indent="-228600" defTabSz="7604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6pPr>
            <a:lvl7pPr marL="2971800" indent="-228600" defTabSz="7604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7pPr>
            <a:lvl8pPr marL="3429000" indent="-228600" defTabSz="7604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8pPr>
            <a:lvl9pPr marL="3886200" indent="-228600" defTabSz="7604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9pPr>
          </a:lstStyle>
          <a:p>
            <a:pPr algn="ctr" eaLnBrk="1" hangingPunct="1"/>
            <a:r>
              <a:rPr lang="zh-CN" altLang="en-US" sz="2400" b="1" dirty="0">
                <a:solidFill>
                  <a:schemeClr val="bg1"/>
                </a:solidFill>
                <a:latin typeface="微软雅黑" panose="020B0503020204020204" pitchFamily="34" charset="-122"/>
                <a:ea typeface="思源黑体 CN Light" panose="020B0300000000000000"/>
                <a:cs typeface="楷体_GB2312"/>
              </a:rPr>
              <a:t>问题：评估指标和损失函数的区别？</a:t>
            </a:r>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C0827629-AEB4-764D-9A8E-FF8690C901D4}"/>
                  </a:ext>
                </a:extLst>
              </p:cNvPr>
              <p:cNvSpPr/>
              <p:nvPr/>
            </p:nvSpPr>
            <p:spPr>
              <a:xfrm>
                <a:off x="-132998" y="3529701"/>
                <a:ext cx="12007319" cy="163217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𝑊𝑅𝑀𝑆𝑆𝐸</m:t>
                          </m:r>
                          <m:r>
                            <a:rPr lang="zh-CN" altLang="en-US" i="0">
                              <a:solidFill>
                                <a:schemeClr val="bg1"/>
                              </a:solidFill>
                              <a:latin typeface="Cambria Math" panose="02040503050406030204" pitchFamily="18" charset="0"/>
                            </a:rPr>
                            <m:t>= </m:t>
                          </m:r>
                          <m:r>
                            <a:rPr lang="zh-CN" altLang="en-US" i="1">
                              <a:solidFill>
                                <a:schemeClr val="bg1"/>
                              </a:solidFill>
                              <a:latin typeface="Cambria Math" panose="02040503050406030204" pitchFamily="18" charset="0"/>
                            </a:rPr>
                            <m:t>𝑅𝑀𝑆𝑆𝐸</m:t>
                          </m:r>
                        </m:e>
                        <m:sub>
                          <m:r>
                            <a:rPr lang="zh-CN" altLang="en-US" i="1">
                              <a:solidFill>
                                <a:schemeClr val="bg1"/>
                              </a:solidFill>
                              <a:latin typeface="Cambria Math" panose="02040503050406030204" pitchFamily="18" charset="0"/>
                            </a:rPr>
                            <m:t>𝐴</m:t>
                          </m:r>
                        </m:sub>
                      </m:sSub>
                      <m:r>
                        <a:rPr lang="zh-CN" altLang="en-US" i="0">
                          <a:solidFill>
                            <a:schemeClr val="bg1"/>
                          </a:solidFill>
                          <a:latin typeface="Cambria Math" panose="02040503050406030204" pitchFamily="18" charset="0"/>
                        </a:rPr>
                        <m:t>∗</m:t>
                      </m:r>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𝑤</m:t>
                          </m:r>
                        </m:e>
                        <m:sub>
                          <m:r>
                            <a:rPr lang="zh-CN" altLang="en-US" i="0">
                              <a:solidFill>
                                <a:schemeClr val="bg1"/>
                              </a:solidFill>
                              <a:latin typeface="Cambria Math" panose="02040503050406030204" pitchFamily="18" charset="0"/>
                            </a:rPr>
                            <m:t>1</m:t>
                          </m:r>
                        </m:sub>
                      </m:sSub>
                      <m:r>
                        <a:rPr lang="zh-CN" altLang="en-US" i="0">
                          <a:solidFill>
                            <a:schemeClr val="bg1"/>
                          </a:solidFill>
                          <a:latin typeface="Cambria Math" panose="02040503050406030204" pitchFamily="18" charset="0"/>
                        </a:rPr>
                        <m:t>+</m:t>
                      </m:r>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𝑅𝑀𝑆𝑆𝐸</m:t>
                          </m:r>
                        </m:e>
                        <m:sub>
                          <m:r>
                            <a:rPr lang="zh-CN" altLang="en-US" i="1">
                              <a:solidFill>
                                <a:schemeClr val="bg1"/>
                              </a:solidFill>
                              <a:latin typeface="Cambria Math" panose="02040503050406030204" pitchFamily="18" charset="0"/>
                            </a:rPr>
                            <m:t>𝐵</m:t>
                          </m:r>
                        </m:sub>
                      </m:sSub>
                      <m:r>
                        <a:rPr lang="zh-CN" altLang="en-US" i="0">
                          <a:solidFill>
                            <a:schemeClr val="bg1"/>
                          </a:solidFill>
                          <a:latin typeface="Cambria Math" panose="02040503050406030204" pitchFamily="18" charset="0"/>
                        </a:rPr>
                        <m:t>∗</m:t>
                      </m:r>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𝑤</m:t>
                          </m:r>
                        </m:e>
                        <m:sub>
                          <m:r>
                            <a:rPr lang="zh-CN" altLang="en-US" i="0">
                              <a:solidFill>
                                <a:schemeClr val="bg1"/>
                              </a:solidFill>
                              <a:latin typeface="Cambria Math" panose="02040503050406030204" pitchFamily="18" charset="0"/>
                            </a:rPr>
                            <m:t>2</m:t>
                          </m:r>
                        </m:sub>
                      </m:sSub>
                      <m:r>
                        <a:rPr lang="zh-CN" altLang="en-US" i="0">
                          <a:solidFill>
                            <a:schemeClr val="bg1"/>
                          </a:solidFill>
                          <a:latin typeface="Cambria Math" panose="02040503050406030204" pitchFamily="18" charset="0"/>
                        </a:rPr>
                        <m:t>+</m:t>
                      </m:r>
                      <m:r>
                        <a:rPr lang="zh-CN" altLang="en-US" i="1">
                          <a:solidFill>
                            <a:schemeClr val="bg1"/>
                          </a:solidFill>
                          <a:latin typeface="Cambria Math" panose="02040503050406030204" pitchFamily="18" charset="0"/>
                        </a:rPr>
                        <m:t>𝑅𝑀𝑆𝑆𝐸</m:t>
                      </m:r>
                      <m:r>
                        <a:rPr lang="zh-CN" altLang="en-US" i="0">
                          <a:solidFill>
                            <a:schemeClr val="bg1"/>
                          </a:solidFill>
                          <a:latin typeface="Cambria Math" panose="02040503050406030204" pitchFamily="18" charset="0"/>
                        </a:rPr>
                        <m:t>∗</m:t>
                      </m:r>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𝑤</m:t>
                          </m:r>
                        </m:e>
                        <m:sub>
                          <m:r>
                            <a:rPr lang="zh-CN" altLang="en-US" i="0">
                              <a:solidFill>
                                <a:schemeClr val="bg1"/>
                              </a:solidFill>
                              <a:latin typeface="Cambria Math" panose="02040503050406030204" pitchFamily="18" charset="0"/>
                            </a:rPr>
                            <m:t>3</m:t>
                          </m:r>
                        </m:sub>
                      </m:sSub>
                    </m:oMath>
                  </m:oMathPara>
                </a14:m>
                <a:endParaRPr lang="en-US" altLang="zh-CN" i="1" dirty="0">
                  <a:solidFill>
                    <a:schemeClr val="bg1"/>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zh-CN" altLang="en-US" i="0">
                          <a:solidFill>
                            <a:schemeClr val="bg1"/>
                          </a:solidFill>
                          <a:latin typeface="Cambria Math" panose="02040503050406030204" pitchFamily="18" charset="0"/>
                        </a:rPr>
                        <m:t>=</m:t>
                      </m:r>
                      <m:r>
                        <a:rPr lang="en-US" altLang="zh-CN" i="1">
                          <a:solidFill>
                            <a:schemeClr val="bg1"/>
                          </a:solidFill>
                          <a:latin typeface="Cambria Math" panose="02040503050406030204" pitchFamily="18" charset="0"/>
                        </a:rPr>
                        <m:t>𝑅𝑀𝑆𝑆</m:t>
                      </m:r>
                      <m:sSub>
                        <m:sSubPr>
                          <m:ctrlPr>
                            <a:rPr lang="zh-CN" altLang="zh-CN" i="1">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𝐸</m:t>
                          </m:r>
                        </m:e>
                        <m:sub>
                          <m:r>
                            <a:rPr lang="en-US" altLang="zh-CN" i="1">
                              <a:solidFill>
                                <a:schemeClr val="bg1"/>
                              </a:solidFill>
                              <a:latin typeface="Cambria Math" panose="02040503050406030204" pitchFamily="18" charset="0"/>
                            </a:rPr>
                            <m:t>𝐴</m:t>
                          </m:r>
                        </m:sub>
                      </m:sSub>
                      <m:r>
                        <a:rPr lang="en-US" altLang="zh-CN" i="1">
                          <a:solidFill>
                            <a:schemeClr val="bg1"/>
                          </a:solidFill>
                          <a:latin typeface="Cambria Math" panose="02040503050406030204" pitchFamily="18" charset="0"/>
                        </a:rPr>
                        <m:t>∗</m:t>
                      </m:r>
                      <m:f>
                        <m:fPr>
                          <m:ctrlPr>
                            <a:rPr lang="zh-CN" altLang="zh-CN" i="1">
                              <a:solidFill>
                                <a:schemeClr val="bg1"/>
                              </a:solidFill>
                              <a:latin typeface="Cambria Math" panose="02040503050406030204" pitchFamily="18" charset="0"/>
                            </a:rPr>
                          </m:ctrlPr>
                        </m:fPr>
                        <m:num>
                          <m:r>
                            <a:rPr lang="en-US" altLang="zh-CN" i="1">
                              <a:solidFill>
                                <a:schemeClr val="bg1"/>
                              </a:solidFill>
                              <a:latin typeface="Cambria Math" panose="02040503050406030204" pitchFamily="18" charset="0"/>
                            </a:rPr>
                            <m:t>1</m:t>
                          </m:r>
                        </m:num>
                        <m:den>
                          <m:r>
                            <a:rPr lang="en-US" altLang="zh-CN" i="1">
                              <a:solidFill>
                                <a:schemeClr val="bg1"/>
                              </a:solidFill>
                              <a:latin typeface="Cambria Math" panose="02040503050406030204" pitchFamily="18" charset="0"/>
                            </a:rPr>
                            <m:t>𝐾</m:t>
                          </m:r>
                        </m:den>
                      </m:f>
                      <m:r>
                        <a:rPr lang="en-US" altLang="zh-CN" i="1">
                          <a:solidFill>
                            <a:schemeClr val="bg1"/>
                          </a:solidFill>
                          <a:latin typeface="Cambria Math" panose="02040503050406030204" pitchFamily="18" charset="0"/>
                        </a:rPr>
                        <m:t>∗</m:t>
                      </m:r>
                      <m:f>
                        <m:fPr>
                          <m:ctrlPr>
                            <a:rPr lang="zh-CN" altLang="zh-CN" i="1">
                              <a:solidFill>
                                <a:schemeClr val="bg1"/>
                              </a:solidFill>
                              <a:latin typeface="Cambria Math" panose="02040503050406030204" pitchFamily="18" charset="0"/>
                            </a:rPr>
                          </m:ctrlPr>
                        </m:fPr>
                        <m:num>
                          <m:r>
                            <a:rPr lang="en-US" altLang="zh-CN" i="1">
                              <a:solidFill>
                                <a:schemeClr val="bg1"/>
                              </a:solidFill>
                              <a:latin typeface="Cambria Math" panose="02040503050406030204" pitchFamily="18" charset="0"/>
                            </a:rPr>
                            <m:t>$ </m:t>
                          </m:r>
                          <m:r>
                            <a:rPr lang="en-US" altLang="zh-CN" i="1">
                              <a:solidFill>
                                <a:schemeClr val="bg1"/>
                              </a:solidFill>
                              <a:latin typeface="Cambria Math" panose="02040503050406030204" pitchFamily="18" charset="0"/>
                            </a:rPr>
                            <m:t>𝑆𝑎𝑙𝑒</m:t>
                          </m:r>
                          <m:sSub>
                            <m:sSubPr>
                              <m:ctrlPr>
                                <a:rPr lang="zh-CN" altLang="zh-CN" i="1">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𝑠</m:t>
                              </m:r>
                            </m:e>
                            <m:sub>
                              <m:r>
                                <a:rPr lang="en-US" altLang="zh-CN" i="1">
                                  <a:solidFill>
                                    <a:schemeClr val="bg1"/>
                                  </a:solidFill>
                                  <a:latin typeface="Cambria Math" panose="02040503050406030204" pitchFamily="18" charset="0"/>
                                </a:rPr>
                                <m:t>𝐴</m:t>
                              </m:r>
                            </m:sub>
                          </m:sSub>
                        </m:num>
                        <m:den>
                          <m:r>
                            <a:rPr lang="en-US" altLang="zh-CN" i="1">
                              <a:solidFill>
                                <a:schemeClr val="bg1"/>
                              </a:solidFill>
                              <a:latin typeface="Cambria Math" panose="02040503050406030204" pitchFamily="18" charset="0"/>
                            </a:rPr>
                            <m:t>$ </m:t>
                          </m:r>
                          <m:r>
                            <a:rPr lang="en-US" altLang="zh-CN" i="1">
                              <a:solidFill>
                                <a:schemeClr val="bg1"/>
                              </a:solidFill>
                              <a:latin typeface="Cambria Math" panose="02040503050406030204" pitchFamily="18" charset="0"/>
                            </a:rPr>
                            <m:t>𝑆𝑎𝑙𝑒</m:t>
                          </m:r>
                          <m:sSub>
                            <m:sSubPr>
                              <m:ctrlPr>
                                <a:rPr lang="zh-CN" altLang="zh-CN" i="1">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𝑠</m:t>
                              </m:r>
                            </m:e>
                            <m:sub>
                              <m:r>
                                <a:rPr lang="en-US" altLang="zh-CN" i="1">
                                  <a:solidFill>
                                    <a:schemeClr val="bg1"/>
                                  </a:solidFill>
                                  <a:latin typeface="Cambria Math" panose="02040503050406030204" pitchFamily="18" charset="0"/>
                                </a:rPr>
                                <m:t>𝐴</m:t>
                              </m:r>
                            </m:sub>
                          </m:sSub>
                          <m:r>
                            <a:rPr lang="en-US" altLang="zh-CN" i="1">
                              <a:solidFill>
                                <a:schemeClr val="bg1"/>
                              </a:solidFill>
                              <a:latin typeface="Cambria Math" panose="02040503050406030204" pitchFamily="18" charset="0"/>
                            </a:rPr>
                            <m:t>+$ </m:t>
                          </m:r>
                          <m:r>
                            <a:rPr lang="en-US" altLang="zh-CN" i="1">
                              <a:solidFill>
                                <a:schemeClr val="bg1"/>
                              </a:solidFill>
                              <a:latin typeface="Cambria Math" panose="02040503050406030204" pitchFamily="18" charset="0"/>
                            </a:rPr>
                            <m:t>𝑆𝑎𝑙𝑒</m:t>
                          </m:r>
                          <m:sSub>
                            <m:sSubPr>
                              <m:ctrlPr>
                                <a:rPr lang="zh-CN" altLang="zh-CN" i="1">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𝑠</m:t>
                              </m:r>
                            </m:e>
                            <m:sub>
                              <m:r>
                                <a:rPr lang="en-US" altLang="zh-CN" i="1">
                                  <a:solidFill>
                                    <a:schemeClr val="bg1"/>
                                  </a:solidFill>
                                  <a:latin typeface="Cambria Math" panose="02040503050406030204" pitchFamily="18" charset="0"/>
                                </a:rPr>
                                <m:t>𝐵</m:t>
                              </m:r>
                            </m:sub>
                          </m:sSub>
                        </m:den>
                      </m:f>
                      <m:r>
                        <a:rPr lang="en-US" altLang="zh-CN" i="1">
                          <a:solidFill>
                            <a:schemeClr val="bg1"/>
                          </a:solidFill>
                          <a:latin typeface="Cambria Math" panose="02040503050406030204" pitchFamily="18" charset="0"/>
                        </a:rPr>
                        <m:t>+</m:t>
                      </m:r>
                      <m:r>
                        <a:rPr lang="en-US" altLang="zh-CN" i="1">
                          <a:solidFill>
                            <a:schemeClr val="bg1"/>
                          </a:solidFill>
                          <a:latin typeface="Cambria Math" panose="02040503050406030204" pitchFamily="18" charset="0"/>
                        </a:rPr>
                        <m:t>𝑅𝑀𝑆𝑆</m:t>
                      </m:r>
                      <m:sSub>
                        <m:sSubPr>
                          <m:ctrlPr>
                            <a:rPr lang="zh-CN" altLang="zh-CN" i="1">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𝐸</m:t>
                          </m:r>
                        </m:e>
                        <m:sub>
                          <m:r>
                            <a:rPr lang="en-US" altLang="zh-CN" i="1">
                              <a:solidFill>
                                <a:schemeClr val="bg1"/>
                              </a:solidFill>
                              <a:latin typeface="Cambria Math" panose="02040503050406030204" pitchFamily="18" charset="0"/>
                            </a:rPr>
                            <m:t>𝐵</m:t>
                          </m:r>
                        </m:sub>
                      </m:sSub>
                      <m:r>
                        <a:rPr lang="en-US" altLang="zh-CN" i="1">
                          <a:solidFill>
                            <a:schemeClr val="bg1"/>
                          </a:solidFill>
                          <a:latin typeface="Cambria Math" panose="02040503050406030204" pitchFamily="18" charset="0"/>
                        </a:rPr>
                        <m:t>∗</m:t>
                      </m:r>
                      <m:f>
                        <m:fPr>
                          <m:ctrlPr>
                            <a:rPr lang="zh-CN" altLang="zh-CN" i="1">
                              <a:solidFill>
                                <a:schemeClr val="bg1"/>
                              </a:solidFill>
                              <a:latin typeface="Cambria Math" panose="02040503050406030204" pitchFamily="18" charset="0"/>
                            </a:rPr>
                          </m:ctrlPr>
                        </m:fPr>
                        <m:num>
                          <m:r>
                            <a:rPr lang="en-US" altLang="zh-CN" i="1">
                              <a:solidFill>
                                <a:schemeClr val="bg1"/>
                              </a:solidFill>
                              <a:latin typeface="Cambria Math" panose="02040503050406030204" pitchFamily="18" charset="0"/>
                            </a:rPr>
                            <m:t>1</m:t>
                          </m:r>
                        </m:num>
                        <m:den>
                          <m:r>
                            <a:rPr lang="en-US" altLang="zh-CN" i="1">
                              <a:solidFill>
                                <a:schemeClr val="bg1"/>
                              </a:solidFill>
                              <a:latin typeface="Cambria Math" panose="02040503050406030204" pitchFamily="18" charset="0"/>
                            </a:rPr>
                            <m:t>𝐾</m:t>
                          </m:r>
                        </m:den>
                      </m:f>
                      <m:r>
                        <a:rPr lang="en-US" altLang="zh-CN" i="1">
                          <a:solidFill>
                            <a:schemeClr val="bg1"/>
                          </a:solidFill>
                          <a:latin typeface="Cambria Math" panose="02040503050406030204" pitchFamily="18" charset="0"/>
                        </a:rPr>
                        <m:t>∗</m:t>
                      </m:r>
                      <m:f>
                        <m:fPr>
                          <m:ctrlPr>
                            <a:rPr lang="zh-CN" altLang="zh-CN" i="1">
                              <a:solidFill>
                                <a:schemeClr val="bg1"/>
                              </a:solidFill>
                              <a:latin typeface="Cambria Math" panose="02040503050406030204" pitchFamily="18" charset="0"/>
                            </a:rPr>
                          </m:ctrlPr>
                        </m:fPr>
                        <m:num>
                          <m:r>
                            <a:rPr lang="en-US" altLang="zh-CN" i="1">
                              <a:solidFill>
                                <a:schemeClr val="bg1"/>
                              </a:solidFill>
                              <a:latin typeface="Cambria Math" panose="02040503050406030204" pitchFamily="18" charset="0"/>
                            </a:rPr>
                            <m:t>$ </m:t>
                          </m:r>
                          <m:r>
                            <a:rPr lang="en-US" altLang="zh-CN" i="1">
                              <a:solidFill>
                                <a:schemeClr val="bg1"/>
                              </a:solidFill>
                              <a:latin typeface="Cambria Math" panose="02040503050406030204" pitchFamily="18" charset="0"/>
                            </a:rPr>
                            <m:t>𝑆𝑎𝑙𝑒</m:t>
                          </m:r>
                          <m:sSub>
                            <m:sSubPr>
                              <m:ctrlPr>
                                <a:rPr lang="zh-CN" altLang="zh-CN" i="1">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𝑠</m:t>
                              </m:r>
                            </m:e>
                            <m:sub>
                              <m:r>
                                <a:rPr lang="en-US" altLang="zh-CN" i="1">
                                  <a:solidFill>
                                    <a:schemeClr val="bg1"/>
                                  </a:solidFill>
                                  <a:latin typeface="Cambria Math" panose="02040503050406030204" pitchFamily="18" charset="0"/>
                                </a:rPr>
                                <m:t>𝐵</m:t>
                              </m:r>
                            </m:sub>
                          </m:sSub>
                        </m:num>
                        <m:den>
                          <m:r>
                            <a:rPr lang="en-US" altLang="zh-CN" i="1">
                              <a:solidFill>
                                <a:schemeClr val="bg1"/>
                              </a:solidFill>
                              <a:latin typeface="Cambria Math" panose="02040503050406030204" pitchFamily="18" charset="0"/>
                            </a:rPr>
                            <m:t>$ </m:t>
                          </m:r>
                          <m:r>
                            <a:rPr lang="en-US" altLang="zh-CN" i="1">
                              <a:solidFill>
                                <a:schemeClr val="bg1"/>
                              </a:solidFill>
                              <a:latin typeface="Cambria Math" panose="02040503050406030204" pitchFamily="18" charset="0"/>
                            </a:rPr>
                            <m:t>𝑆𝑎𝑙𝑒</m:t>
                          </m:r>
                          <m:sSub>
                            <m:sSubPr>
                              <m:ctrlPr>
                                <a:rPr lang="zh-CN" altLang="zh-CN" i="1">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𝑠</m:t>
                              </m:r>
                            </m:e>
                            <m:sub>
                              <m:r>
                                <a:rPr lang="en-US" altLang="zh-CN" i="1">
                                  <a:solidFill>
                                    <a:schemeClr val="bg1"/>
                                  </a:solidFill>
                                  <a:latin typeface="Cambria Math" panose="02040503050406030204" pitchFamily="18" charset="0"/>
                                </a:rPr>
                                <m:t>𝐴</m:t>
                              </m:r>
                            </m:sub>
                          </m:sSub>
                          <m:r>
                            <a:rPr lang="en-US" altLang="zh-CN" i="1">
                              <a:solidFill>
                                <a:schemeClr val="bg1"/>
                              </a:solidFill>
                              <a:latin typeface="Cambria Math" panose="02040503050406030204" pitchFamily="18" charset="0"/>
                            </a:rPr>
                            <m:t>+$ </m:t>
                          </m:r>
                          <m:r>
                            <a:rPr lang="en-US" altLang="zh-CN" i="1">
                              <a:solidFill>
                                <a:schemeClr val="bg1"/>
                              </a:solidFill>
                              <a:latin typeface="Cambria Math" panose="02040503050406030204" pitchFamily="18" charset="0"/>
                            </a:rPr>
                            <m:t>𝑆𝑎𝑙𝑒</m:t>
                          </m:r>
                          <m:sSub>
                            <m:sSubPr>
                              <m:ctrlPr>
                                <a:rPr lang="zh-CN" altLang="zh-CN" i="1">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𝑠</m:t>
                              </m:r>
                            </m:e>
                            <m:sub>
                              <m:r>
                                <a:rPr lang="en-US" altLang="zh-CN" i="1">
                                  <a:solidFill>
                                    <a:schemeClr val="bg1"/>
                                  </a:solidFill>
                                  <a:latin typeface="Cambria Math" panose="02040503050406030204" pitchFamily="18" charset="0"/>
                                </a:rPr>
                                <m:t>𝐵</m:t>
                              </m:r>
                            </m:sub>
                          </m:sSub>
                        </m:den>
                      </m:f>
                      <m:r>
                        <a:rPr lang="en-US" altLang="zh-CN" i="1">
                          <a:solidFill>
                            <a:schemeClr val="bg1"/>
                          </a:solidFill>
                          <a:latin typeface="Cambria Math" panose="02040503050406030204" pitchFamily="18" charset="0"/>
                        </a:rPr>
                        <m:t>+</m:t>
                      </m:r>
                      <m:r>
                        <a:rPr lang="en-US" altLang="zh-CN" i="1">
                          <a:solidFill>
                            <a:schemeClr val="bg1"/>
                          </a:solidFill>
                          <a:latin typeface="Cambria Math" panose="02040503050406030204" pitchFamily="18" charset="0"/>
                        </a:rPr>
                        <m:t>𝑅𝑀𝑆𝑆𝐸</m:t>
                      </m:r>
                      <m:r>
                        <a:rPr lang="en-US" altLang="zh-CN" i="1">
                          <a:solidFill>
                            <a:schemeClr val="bg1"/>
                          </a:solidFill>
                          <a:latin typeface="Cambria Math" panose="02040503050406030204" pitchFamily="18" charset="0"/>
                        </a:rPr>
                        <m:t>∗</m:t>
                      </m:r>
                      <m:f>
                        <m:fPr>
                          <m:ctrlPr>
                            <a:rPr lang="zh-CN" altLang="zh-CN" i="1">
                              <a:solidFill>
                                <a:schemeClr val="bg1"/>
                              </a:solidFill>
                              <a:latin typeface="Cambria Math" panose="02040503050406030204" pitchFamily="18" charset="0"/>
                            </a:rPr>
                          </m:ctrlPr>
                        </m:fPr>
                        <m:num>
                          <m:r>
                            <a:rPr lang="en-US" altLang="zh-CN" i="1">
                              <a:solidFill>
                                <a:schemeClr val="bg1"/>
                              </a:solidFill>
                              <a:latin typeface="Cambria Math" panose="02040503050406030204" pitchFamily="18" charset="0"/>
                            </a:rPr>
                            <m:t>1</m:t>
                          </m:r>
                        </m:num>
                        <m:den>
                          <m:r>
                            <a:rPr lang="en-US" altLang="zh-CN" i="1">
                              <a:solidFill>
                                <a:schemeClr val="bg1"/>
                              </a:solidFill>
                              <a:latin typeface="Cambria Math" panose="02040503050406030204" pitchFamily="18" charset="0"/>
                            </a:rPr>
                            <m:t>𝐾</m:t>
                          </m:r>
                        </m:den>
                      </m:f>
                      <m:r>
                        <a:rPr lang="en-US" altLang="zh-CN" i="1">
                          <a:solidFill>
                            <a:schemeClr val="bg1"/>
                          </a:solidFill>
                          <a:latin typeface="Cambria Math" panose="02040503050406030204" pitchFamily="18" charset="0"/>
                        </a:rPr>
                        <m:t>∗</m:t>
                      </m:r>
                      <m:f>
                        <m:fPr>
                          <m:ctrlPr>
                            <a:rPr lang="zh-CN" altLang="zh-CN" i="1">
                              <a:solidFill>
                                <a:schemeClr val="bg1"/>
                              </a:solidFill>
                              <a:latin typeface="Cambria Math" panose="02040503050406030204" pitchFamily="18" charset="0"/>
                            </a:rPr>
                          </m:ctrlPr>
                        </m:fPr>
                        <m:num>
                          <m:r>
                            <a:rPr lang="en-US" altLang="zh-CN" i="1">
                              <a:solidFill>
                                <a:schemeClr val="bg1"/>
                              </a:solidFill>
                              <a:latin typeface="Cambria Math" panose="02040503050406030204" pitchFamily="18" charset="0"/>
                            </a:rPr>
                            <m:t>$ </m:t>
                          </m:r>
                          <m:r>
                            <a:rPr lang="en-US" altLang="zh-CN" i="1">
                              <a:solidFill>
                                <a:schemeClr val="bg1"/>
                              </a:solidFill>
                              <a:latin typeface="Cambria Math" panose="02040503050406030204" pitchFamily="18" charset="0"/>
                            </a:rPr>
                            <m:t>𝑆𝑎𝑙𝑒𝑠</m:t>
                          </m:r>
                        </m:num>
                        <m:den>
                          <m:r>
                            <a:rPr lang="en-US" altLang="zh-CN" i="1">
                              <a:solidFill>
                                <a:schemeClr val="bg1"/>
                              </a:solidFill>
                              <a:latin typeface="Cambria Math" panose="02040503050406030204" pitchFamily="18" charset="0"/>
                            </a:rPr>
                            <m:t>$ </m:t>
                          </m:r>
                          <m:r>
                            <a:rPr lang="en-US" altLang="zh-CN" i="1">
                              <a:solidFill>
                                <a:schemeClr val="bg1"/>
                              </a:solidFill>
                              <a:latin typeface="Cambria Math" panose="02040503050406030204" pitchFamily="18" charset="0"/>
                            </a:rPr>
                            <m:t>𝑆𝑎𝑙𝑒</m:t>
                          </m:r>
                          <m:sSub>
                            <m:sSubPr>
                              <m:ctrlPr>
                                <a:rPr lang="zh-CN" altLang="zh-CN" i="1">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𝑠</m:t>
                              </m:r>
                            </m:e>
                            <m:sub>
                              <m:r>
                                <a:rPr lang="en-US" altLang="zh-CN" i="1">
                                  <a:solidFill>
                                    <a:schemeClr val="bg1"/>
                                  </a:solidFill>
                                  <a:latin typeface="Cambria Math" panose="02040503050406030204" pitchFamily="18" charset="0"/>
                                </a:rPr>
                                <m:t>𝐴</m:t>
                              </m:r>
                            </m:sub>
                          </m:sSub>
                          <m:r>
                            <a:rPr lang="en-US" altLang="zh-CN" i="1">
                              <a:solidFill>
                                <a:schemeClr val="bg1"/>
                              </a:solidFill>
                              <a:latin typeface="Cambria Math" panose="02040503050406030204" pitchFamily="18" charset="0"/>
                            </a:rPr>
                            <m:t>+$ </m:t>
                          </m:r>
                          <m:r>
                            <a:rPr lang="en-US" altLang="zh-CN" i="1">
                              <a:solidFill>
                                <a:schemeClr val="bg1"/>
                              </a:solidFill>
                              <a:latin typeface="Cambria Math" panose="02040503050406030204" pitchFamily="18" charset="0"/>
                            </a:rPr>
                            <m:t>𝑆𝑎𝑙𝑒</m:t>
                          </m:r>
                          <m:sSub>
                            <m:sSubPr>
                              <m:ctrlPr>
                                <a:rPr lang="zh-CN" altLang="zh-CN" i="1">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𝑠</m:t>
                              </m:r>
                            </m:e>
                            <m:sub>
                              <m:r>
                                <a:rPr lang="en-US" altLang="zh-CN" i="1">
                                  <a:solidFill>
                                    <a:schemeClr val="bg1"/>
                                  </a:solidFill>
                                  <a:latin typeface="Cambria Math" panose="02040503050406030204" pitchFamily="18" charset="0"/>
                                </a:rPr>
                                <m:t>𝐵</m:t>
                              </m:r>
                            </m:sub>
                          </m:sSub>
                        </m:den>
                      </m:f>
                    </m:oMath>
                  </m:oMathPara>
                </a14:m>
                <a:endParaRPr lang="en-US" altLang="zh-CN" i="1" dirty="0">
                  <a:solidFill>
                    <a:schemeClr val="bg1"/>
                  </a:solidFill>
                </a:endParaRPr>
              </a:p>
              <a:p>
                <a:r>
                  <a:rPr lang="zh-CN" altLang="en-US" dirty="0">
                    <a:solidFill>
                      <a:schemeClr val="bg1"/>
                    </a:solidFill>
                  </a:rPr>
                  <a:t>         </a:t>
                </a:r>
                <a14:m>
                  <m:oMath xmlns:m="http://schemas.openxmlformats.org/officeDocument/2006/math">
                    <m:r>
                      <a:rPr lang="en-US" altLang="zh-CN" i="1">
                        <a:solidFill>
                          <a:schemeClr val="bg1"/>
                        </a:solidFill>
                        <a:latin typeface="Cambria Math" panose="02040503050406030204" pitchFamily="18" charset="0"/>
                      </a:rPr>
                      <m:t>=0.8∗</m:t>
                    </m:r>
                    <m:f>
                      <m:fPr>
                        <m:ctrlPr>
                          <a:rPr lang="zh-CN" altLang="zh-CN" i="1">
                            <a:solidFill>
                              <a:schemeClr val="bg1"/>
                            </a:solidFill>
                            <a:latin typeface="Cambria Math" panose="02040503050406030204" pitchFamily="18" charset="0"/>
                          </a:rPr>
                        </m:ctrlPr>
                      </m:fPr>
                      <m:num>
                        <m:r>
                          <a:rPr lang="en-US" altLang="zh-CN" i="1">
                            <a:solidFill>
                              <a:schemeClr val="bg1"/>
                            </a:solidFill>
                            <a:latin typeface="Cambria Math" panose="02040503050406030204" pitchFamily="18" charset="0"/>
                          </a:rPr>
                          <m:t>1</m:t>
                        </m:r>
                      </m:num>
                      <m:den>
                        <m:r>
                          <a:rPr lang="en-US" altLang="zh-CN" i="1">
                            <a:solidFill>
                              <a:schemeClr val="bg1"/>
                            </a:solidFill>
                            <a:latin typeface="Cambria Math" panose="02040503050406030204" pitchFamily="18" charset="0"/>
                          </a:rPr>
                          <m:t>2</m:t>
                        </m:r>
                      </m:den>
                    </m:f>
                    <m:r>
                      <a:rPr lang="en-US" altLang="zh-CN" i="1">
                        <a:solidFill>
                          <a:schemeClr val="bg1"/>
                        </a:solidFill>
                        <a:latin typeface="Cambria Math" panose="02040503050406030204" pitchFamily="18" charset="0"/>
                      </a:rPr>
                      <m:t>∗</m:t>
                    </m:r>
                    <m:f>
                      <m:fPr>
                        <m:ctrlPr>
                          <a:rPr lang="zh-CN" altLang="zh-CN" i="1">
                            <a:solidFill>
                              <a:schemeClr val="bg1"/>
                            </a:solidFill>
                            <a:latin typeface="Cambria Math" panose="02040503050406030204" pitchFamily="18" charset="0"/>
                          </a:rPr>
                        </m:ctrlPr>
                      </m:fPr>
                      <m:num>
                        <m:r>
                          <a:rPr lang="en-US" altLang="zh-CN" i="1">
                            <a:solidFill>
                              <a:schemeClr val="bg1"/>
                            </a:solidFill>
                            <a:latin typeface="Cambria Math" panose="02040503050406030204" pitchFamily="18" charset="0"/>
                          </a:rPr>
                          <m:t>10</m:t>
                        </m:r>
                      </m:num>
                      <m:den>
                        <m:r>
                          <a:rPr lang="en-US" altLang="zh-CN" i="1">
                            <a:solidFill>
                              <a:schemeClr val="bg1"/>
                            </a:solidFill>
                            <a:latin typeface="Cambria Math" panose="02040503050406030204" pitchFamily="18" charset="0"/>
                          </a:rPr>
                          <m:t>10+12</m:t>
                        </m:r>
                      </m:den>
                    </m:f>
                    <m:r>
                      <a:rPr lang="en-US" altLang="zh-CN" i="1">
                        <a:solidFill>
                          <a:schemeClr val="bg1"/>
                        </a:solidFill>
                        <a:latin typeface="Cambria Math" panose="02040503050406030204" pitchFamily="18" charset="0"/>
                      </a:rPr>
                      <m:t>+0.7∗</m:t>
                    </m:r>
                    <m:f>
                      <m:fPr>
                        <m:ctrlPr>
                          <a:rPr lang="zh-CN" altLang="zh-CN" i="1">
                            <a:solidFill>
                              <a:schemeClr val="bg1"/>
                            </a:solidFill>
                            <a:latin typeface="Cambria Math" panose="02040503050406030204" pitchFamily="18" charset="0"/>
                          </a:rPr>
                        </m:ctrlPr>
                      </m:fPr>
                      <m:num>
                        <m:r>
                          <a:rPr lang="en-US" altLang="zh-CN" i="1">
                            <a:solidFill>
                              <a:schemeClr val="bg1"/>
                            </a:solidFill>
                            <a:latin typeface="Cambria Math" panose="02040503050406030204" pitchFamily="18" charset="0"/>
                          </a:rPr>
                          <m:t>1</m:t>
                        </m:r>
                      </m:num>
                      <m:den>
                        <m:r>
                          <a:rPr lang="en-US" altLang="zh-CN" i="1">
                            <a:solidFill>
                              <a:schemeClr val="bg1"/>
                            </a:solidFill>
                            <a:latin typeface="Cambria Math" panose="02040503050406030204" pitchFamily="18" charset="0"/>
                          </a:rPr>
                          <m:t>2</m:t>
                        </m:r>
                      </m:den>
                    </m:f>
                    <m:r>
                      <a:rPr lang="en-US" altLang="zh-CN" i="1">
                        <a:solidFill>
                          <a:schemeClr val="bg1"/>
                        </a:solidFill>
                        <a:latin typeface="Cambria Math" panose="02040503050406030204" pitchFamily="18" charset="0"/>
                      </a:rPr>
                      <m:t>∗</m:t>
                    </m:r>
                    <m:f>
                      <m:fPr>
                        <m:ctrlPr>
                          <a:rPr lang="zh-CN" altLang="zh-CN" i="1">
                            <a:solidFill>
                              <a:schemeClr val="bg1"/>
                            </a:solidFill>
                            <a:latin typeface="Cambria Math" panose="02040503050406030204" pitchFamily="18" charset="0"/>
                          </a:rPr>
                        </m:ctrlPr>
                      </m:fPr>
                      <m:num>
                        <m:r>
                          <a:rPr lang="en-US" altLang="zh-CN" i="1">
                            <a:solidFill>
                              <a:schemeClr val="bg1"/>
                            </a:solidFill>
                            <a:latin typeface="Cambria Math" panose="02040503050406030204" pitchFamily="18" charset="0"/>
                          </a:rPr>
                          <m:t>12</m:t>
                        </m:r>
                      </m:num>
                      <m:den>
                        <m:r>
                          <a:rPr lang="en-US" altLang="zh-CN" i="1">
                            <a:solidFill>
                              <a:schemeClr val="bg1"/>
                            </a:solidFill>
                            <a:latin typeface="Cambria Math" panose="02040503050406030204" pitchFamily="18" charset="0"/>
                          </a:rPr>
                          <m:t>10+12</m:t>
                        </m:r>
                      </m:den>
                    </m:f>
                    <m:r>
                      <a:rPr lang="en-US" altLang="zh-CN" i="1">
                        <a:solidFill>
                          <a:schemeClr val="bg1"/>
                        </a:solidFill>
                        <a:latin typeface="Cambria Math" panose="02040503050406030204" pitchFamily="18" charset="0"/>
                      </a:rPr>
                      <m:t>+0.77∗</m:t>
                    </m:r>
                    <m:f>
                      <m:fPr>
                        <m:ctrlPr>
                          <a:rPr lang="zh-CN" altLang="zh-CN" i="1">
                            <a:solidFill>
                              <a:schemeClr val="bg1"/>
                            </a:solidFill>
                            <a:latin typeface="Cambria Math" panose="02040503050406030204" pitchFamily="18" charset="0"/>
                          </a:rPr>
                        </m:ctrlPr>
                      </m:fPr>
                      <m:num>
                        <m:r>
                          <a:rPr lang="en-US" altLang="zh-CN" i="1">
                            <a:solidFill>
                              <a:schemeClr val="bg1"/>
                            </a:solidFill>
                            <a:latin typeface="Cambria Math" panose="02040503050406030204" pitchFamily="18" charset="0"/>
                          </a:rPr>
                          <m:t>1</m:t>
                        </m:r>
                      </m:num>
                      <m:den>
                        <m:r>
                          <a:rPr lang="en-US" altLang="zh-CN" i="1">
                            <a:solidFill>
                              <a:schemeClr val="bg1"/>
                            </a:solidFill>
                            <a:latin typeface="Cambria Math" panose="02040503050406030204" pitchFamily="18" charset="0"/>
                          </a:rPr>
                          <m:t>2</m:t>
                        </m:r>
                      </m:den>
                    </m:f>
                    <m:r>
                      <a:rPr lang="en-US" altLang="zh-CN" i="1">
                        <a:solidFill>
                          <a:schemeClr val="bg1"/>
                        </a:solidFill>
                        <a:latin typeface="Cambria Math" panose="02040503050406030204" pitchFamily="18" charset="0"/>
                      </a:rPr>
                      <m:t>∗1=0.758</m:t>
                    </m:r>
                  </m:oMath>
                </a14:m>
                <a:r>
                  <a:rPr lang="zh-CN" altLang="zh-CN" dirty="0">
                    <a:solidFill>
                      <a:schemeClr val="bg1"/>
                    </a:solidFill>
                    <a:effectLst/>
                  </a:rPr>
                  <a:t> </a:t>
                </a:r>
                <a:endParaRPr lang="zh-CN" altLang="zh-CN" dirty="0">
                  <a:solidFill>
                    <a:schemeClr val="bg1"/>
                  </a:solidFill>
                </a:endParaRPr>
              </a:p>
              <a:p>
                <a:endParaRPr lang="zh-CN" altLang="en-US" dirty="0">
                  <a:solidFill>
                    <a:schemeClr val="bg1"/>
                  </a:solidFill>
                </a:endParaRPr>
              </a:p>
            </p:txBody>
          </p:sp>
        </mc:Choice>
        <mc:Fallback xmlns="">
          <p:sp>
            <p:nvSpPr>
              <p:cNvPr id="5" name="矩形 4">
                <a:extLst>
                  <a:ext uri="{FF2B5EF4-FFF2-40B4-BE49-F238E27FC236}">
                    <a16:creationId xmlns:a16="http://schemas.microsoft.com/office/drawing/2014/main" id="{C0827629-AEB4-764D-9A8E-FF8690C901D4}"/>
                  </a:ext>
                </a:extLst>
              </p:cNvPr>
              <p:cNvSpPr>
                <a:spLocks noRot="1" noChangeAspect="1" noMove="1" noResize="1" noEditPoints="1" noAdjustHandles="1" noChangeArrowheads="1" noChangeShapeType="1" noTextEdit="1"/>
              </p:cNvSpPr>
              <p:nvPr/>
            </p:nvSpPr>
            <p:spPr>
              <a:xfrm>
                <a:off x="-132998" y="3529701"/>
                <a:ext cx="12007319" cy="1632178"/>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505033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6E455-82AD-400C-A786-18475893A987}"/>
              </a:ext>
            </a:extLst>
          </p:cNvPr>
          <p:cNvSpPr>
            <a:spLocks noGrp="1"/>
          </p:cNvSpPr>
          <p:nvPr>
            <p:ph type="title"/>
          </p:nvPr>
        </p:nvSpPr>
        <p:spPr>
          <a:xfrm>
            <a:off x="479425" y="611188"/>
            <a:ext cx="6786563" cy="590550"/>
          </a:xfrm>
        </p:spPr>
        <p:txBody>
          <a:bodyPr/>
          <a:lstStyle/>
          <a:p>
            <a:pPr eaLnBrk="1" fontAlgn="auto" hangingPunct="1">
              <a:spcAft>
                <a:spcPts val="0"/>
              </a:spcAft>
              <a:defRPr/>
            </a:pPr>
            <a:r>
              <a:rPr>
                <a:cs typeface="+mj-cs"/>
              </a:rPr>
              <a:t>赛题背景</a:t>
            </a:r>
            <a:endParaRPr lang="en-US">
              <a:cs typeface="+mj-cs"/>
            </a:endParaRPr>
          </a:p>
        </p:txBody>
      </p:sp>
      <p:sp>
        <p:nvSpPr>
          <p:cNvPr id="23" name="副标题 22">
            <a:extLst>
              <a:ext uri="{FF2B5EF4-FFF2-40B4-BE49-F238E27FC236}">
                <a16:creationId xmlns:a16="http://schemas.microsoft.com/office/drawing/2014/main" id="{2EE12F36-FCD8-44E7-A943-8532804C127E}"/>
              </a:ext>
            </a:extLst>
          </p:cNvPr>
          <p:cNvSpPr>
            <a:spLocks noGrp="1"/>
          </p:cNvSpPr>
          <p:nvPr>
            <p:ph type="subTitle" idx="1"/>
          </p:nvPr>
        </p:nvSpPr>
        <p:spPr>
          <a:xfrm>
            <a:off x="479425" y="1276350"/>
            <a:ext cx="4471988" cy="450850"/>
          </a:xfrm>
        </p:spPr>
        <p:txBody>
          <a:bodyPr/>
          <a:lstStyle/>
          <a:p>
            <a:pPr eaLnBrk="1" fontAlgn="auto" hangingPunct="1">
              <a:spcAft>
                <a:spcPts val="0"/>
              </a:spcAft>
              <a:defRPr/>
            </a:pPr>
            <a:r>
              <a:rPr lang="en-US" altLang="zh-CN" dirty="0">
                <a:cs typeface="+mn-cs"/>
              </a:rPr>
              <a:t>Background of Competition</a:t>
            </a:r>
            <a:endParaRPr lang="zh-CN" altLang="en-US" dirty="0">
              <a:cs typeface="+mn-cs"/>
            </a:endParaRPr>
          </a:p>
        </p:txBody>
      </p:sp>
      <p:pic>
        <p:nvPicPr>
          <p:cNvPr id="32772" name="图片 181">
            <a:extLst>
              <a:ext uri="{FF2B5EF4-FFF2-40B4-BE49-F238E27FC236}">
                <a16:creationId xmlns:a16="http://schemas.microsoft.com/office/drawing/2014/main" id="{EE96AD2D-4964-407A-9FAF-9A774F9753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250" y="2359025"/>
            <a:ext cx="5922963" cy="390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3" name="矩形 183">
            <a:extLst>
              <a:ext uri="{FF2B5EF4-FFF2-40B4-BE49-F238E27FC236}">
                <a16:creationId xmlns:a16="http://schemas.microsoft.com/office/drawing/2014/main" id="{3EDA9EF8-1762-4406-9339-7C02E726A1F2}"/>
              </a:ext>
            </a:extLst>
          </p:cNvPr>
          <p:cNvSpPr>
            <a:spLocks noChangeArrowheads="1"/>
          </p:cNvSpPr>
          <p:nvPr/>
        </p:nvSpPr>
        <p:spPr bwMode="auto">
          <a:xfrm>
            <a:off x="730250" y="1727200"/>
            <a:ext cx="11988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思源黑体 CN Regular" panose="020B0500000000000000"/>
                <a:cs typeface="思源黑体 CN Regular" panose="020B0500000000000000"/>
              </a:defRPr>
            </a:lvl1pPr>
            <a:lvl2pPr marL="742950" indent="-285750">
              <a:defRPr>
                <a:solidFill>
                  <a:schemeClr val="tx1"/>
                </a:solidFill>
                <a:latin typeface="等线" panose="02010600030101010101" pitchFamily="2" charset="-122"/>
                <a:ea typeface="思源黑体 CN Regular" panose="020B0500000000000000"/>
                <a:cs typeface="思源黑体 CN Regular" panose="020B0500000000000000"/>
              </a:defRPr>
            </a:lvl2pPr>
            <a:lvl3pPr marL="1143000" indent="-228600">
              <a:defRPr>
                <a:solidFill>
                  <a:schemeClr val="tx1"/>
                </a:solidFill>
                <a:latin typeface="等线" panose="02010600030101010101" pitchFamily="2" charset="-122"/>
                <a:ea typeface="思源黑体 CN Regular" panose="020B0500000000000000"/>
                <a:cs typeface="思源黑体 CN Regular" panose="020B0500000000000000"/>
              </a:defRPr>
            </a:lvl3pPr>
            <a:lvl4pPr marL="1600200" indent="-228600">
              <a:defRPr>
                <a:solidFill>
                  <a:schemeClr val="tx1"/>
                </a:solidFill>
                <a:latin typeface="等线" panose="02010600030101010101" pitchFamily="2" charset="-122"/>
                <a:ea typeface="思源黑体 CN Regular" panose="020B0500000000000000"/>
                <a:cs typeface="思源黑体 CN Regular" panose="020B0500000000000000"/>
              </a:defRPr>
            </a:lvl4pPr>
            <a:lvl5pPr marL="2057400" indent="-228600">
              <a:defRPr>
                <a:solidFill>
                  <a:schemeClr val="tx1"/>
                </a:solidFill>
                <a:latin typeface="等线" panose="02010600030101010101" pitchFamily="2" charset="-122"/>
                <a:ea typeface="思源黑体 CN Regular" panose="020B0500000000000000"/>
                <a:cs typeface="思源黑体 CN Regular" panose="020B0500000000000000"/>
              </a:defRPr>
            </a:lvl5pPr>
            <a:lvl6pPr marL="25146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6pPr>
            <a:lvl7pPr marL="29718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7pPr>
            <a:lvl8pPr marL="34290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8pPr>
            <a:lvl9pPr marL="38862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9pPr>
          </a:lstStyle>
          <a:p>
            <a:pPr eaLnBrk="1" hangingPunct="1"/>
            <a:r>
              <a:rPr lang="zh-CN" altLang="en-US" sz="2400">
                <a:solidFill>
                  <a:schemeClr val="bg1"/>
                </a:solidFill>
              </a:rPr>
              <a:t>[Kaggle EDA](</a:t>
            </a:r>
            <a:r>
              <a:rPr lang="zh-CN" altLang="zh-CN">
                <a:solidFill>
                  <a:schemeClr val="bg1"/>
                </a:solidFill>
                <a:hlinkClick r:id="rId4"/>
              </a:rPr>
              <a:t>https://www.kaggle.com/headsortails/back-to-predict-the-future-interactive-m5-eda</a:t>
            </a:r>
            <a:r>
              <a:rPr lang="zh-CN" altLang="en-US" sz="2400">
                <a:solidFill>
                  <a:schemeClr val="bg1"/>
                </a:solidFill>
              </a:rPr>
              <a:t>)</a:t>
            </a:r>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6E455-82AD-400C-A786-18475893A987}"/>
              </a:ext>
            </a:extLst>
          </p:cNvPr>
          <p:cNvSpPr>
            <a:spLocks noGrp="1"/>
          </p:cNvSpPr>
          <p:nvPr>
            <p:ph type="title"/>
          </p:nvPr>
        </p:nvSpPr>
        <p:spPr>
          <a:xfrm>
            <a:off x="479425" y="611188"/>
            <a:ext cx="6786563" cy="590550"/>
          </a:xfrm>
        </p:spPr>
        <p:txBody>
          <a:bodyPr/>
          <a:lstStyle/>
          <a:p>
            <a:pPr eaLnBrk="1" fontAlgn="auto" hangingPunct="1">
              <a:spcAft>
                <a:spcPts val="0"/>
              </a:spcAft>
              <a:defRPr/>
            </a:pPr>
            <a:r>
              <a:rPr>
                <a:cs typeface="+mj-cs"/>
              </a:rPr>
              <a:t>赛题背景</a:t>
            </a:r>
            <a:endParaRPr lang="en-US">
              <a:cs typeface="+mj-cs"/>
            </a:endParaRPr>
          </a:p>
        </p:txBody>
      </p:sp>
      <p:sp>
        <p:nvSpPr>
          <p:cNvPr id="23" name="副标题 22">
            <a:extLst>
              <a:ext uri="{FF2B5EF4-FFF2-40B4-BE49-F238E27FC236}">
                <a16:creationId xmlns:a16="http://schemas.microsoft.com/office/drawing/2014/main" id="{2EE12F36-FCD8-44E7-A943-8532804C127E}"/>
              </a:ext>
            </a:extLst>
          </p:cNvPr>
          <p:cNvSpPr>
            <a:spLocks noGrp="1"/>
          </p:cNvSpPr>
          <p:nvPr>
            <p:ph type="subTitle" idx="1"/>
          </p:nvPr>
        </p:nvSpPr>
        <p:spPr>
          <a:xfrm>
            <a:off x="479425" y="1276350"/>
            <a:ext cx="4471988" cy="450850"/>
          </a:xfrm>
        </p:spPr>
        <p:txBody>
          <a:bodyPr/>
          <a:lstStyle/>
          <a:p>
            <a:pPr eaLnBrk="1" fontAlgn="auto" hangingPunct="1">
              <a:spcAft>
                <a:spcPts val="0"/>
              </a:spcAft>
              <a:defRPr/>
            </a:pPr>
            <a:r>
              <a:rPr lang="en-US" altLang="zh-CN" dirty="0">
                <a:cs typeface="+mn-cs"/>
              </a:rPr>
              <a:t>Background of Competition</a:t>
            </a:r>
            <a:endParaRPr lang="zh-CN" altLang="en-US" dirty="0">
              <a:cs typeface="+mn-cs"/>
            </a:endParaRPr>
          </a:p>
        </p:txBody>
      </p:sp>
      <p:sp>
        <p:nvSpPr>
          <p:cNvPr id="3" name="矩形 2">
            <a:extLst>
              <a:ext uri="{FF2B5EF4-FFF2-40B4-BE49-F238E27FC236}">
                <a16:creationId xmlns:a16="http://schemas.microsoft.com/office/drawing/2014/main" id="{4CAA6573-F8DE-2F4C-A679-9CAAFCCD2C10}"/>
              </a:ext>
            </a:extLst>
          </p:cNvPr>
          <p:cNvSpPr/>
          <p:nvPr/>
        </p:nvSpPr>
        <p:spPr>
          <a:xfrm>
            <a:off x="479425" y="2091628"/>
            <a:ext cx="869149" cy="523220"/>
          </a:xfrm>
          <a:prstGeom prst="rect">
            <a:avLst/>
          </a:prstGeom>
        </p:spPr>
        <p:txBody>
          <a:bodyPr wrap="none">
            <a:spAutoFit/>
          </a:bodyPr>
          <a:lstStyle/>
          <a:p>
            <a:pPr eaLnBrk="1" hangingPunct="1"/>
            <a:r>
              <a:rPr lang="en-US" altLang="zh-CN" sz="2800" b="1" dirty="0">
                <a:solidFill>
                  <a:srgbClr val="FFC000"/>
                </a:solidFill>
              </a:rPr>
              <a:t>EDA</a:t>
            </a:r>
          </a:p>
        </p:txBody>
      </p:sp>
      <p:sp>
        <p:nvSpPr>
          <p:cNvPr id="7" name="矩形 6">
            <a:extLst>
              <a:ext uri="{FF2B5EF4-FFF2-40B4-BE49-F238E27FC236}">
                <a16:creationId xmlns:a16="http://schemas.microsoft.com/office/drawing/2014/main" id="{3F684055-3297-594B-B4CF-4BAEB665079C}"/>
              </a:ext>
            </a:extLst>
          </p:cNvPr>
          <p:cNvSpPr/>
          <p:nvPr/>
        </p:nvSpPr>
        <p:spPr>
          <a:xfrm>
            <a:off x="2977799" y="3695424"/>
            <a:ext cx="5955476" cy="523220"/>
          </a:xfrm>
          <a:prstGeom prst="rect">
            <a:avLst/>
          </a:prstGeom>
        </p:spPr>
        <p:txBody>
          <a:bodyPr wrap="none">
            <a:spAutoFit/>
          </a:bodyPr>
          <a:lstStyle/>
          <a:p>
            <a:pPr eaLnBrk="1" hangingPunct="1"/>
            <a:r>
              <a:rPr lang="en-US" altLang="zh-CN" sz="2800" b="1" dirty="0">
                <a:solidFill>
                  <a:srgbClr val="FFC000"/>
                </a:solidFill>
              </a:rPr>
              <a:t>2.</a:t>
            </a:r>
            <a:r>
              <a:rPr lang="zh-CN" altLang="en-US" sz="2800" b="1" dirty="0">
                <a:solidFill>
                  <a:srgbClr val="FFC000"/>
                </a:solidFill>
              </a:rPr>
              <a:t> 总体趋势向上，具有明显年周期性</a:t>
            </a:r>
            <a:endParaRPr lang="en-US" altLang="zh-CN" sz="2800" b="1" dirty="0">
              <a:solidFill>
                <a:srgbClr val="FFC000"/>
              </a:solidFill>
            </a:endParaRPr>
          </a:p>
        </p:txBody>
      </p:sp>
      <p:sp>
        <p:nvSpPr>
          <p:cNvPr id="8" name="矩形 7">
            <a:extLst>
              <a:ext uri="{FF2B5EF4-FFF2-40B4-BE49-F238E27FC236}">
                <a16:creationId xmlns:a16="http://schemas.microsoft.com/office/drawing/2014/main" id="{CFF84587-A659-6243-9A63-694D0E3A4C62}"/>
              </a:ext>
            </a:extLst>
          </p:cNvPr>
          <p:cNvSpPr/>
          <p:nvPr/>
        </p:nvSpPr>
        <p:spPr>
          <a:xfrm>
            <a:off x="3872706" y="2753119"/>
            <a:ext cx="4297971" cy="523220"/>
          </a:xfrm>
          <a:prstGeom prst="rect">
            <a:avLst/>
          </a:prstGeom>
        </p:spPr>
        <p:txBody>
          <a:bodyPr wrap="none">
            <a:spAutoFit/>
          </a:bodyPr>
          <a:lstStyle/>
          <a:p>
            <a:pPr eaLnBrk="1" hangingPunct="1"/>
            <a:r>
              <a:rPr lang="en-US" altLang="zh-CN" sz="2800" b="1" dirty="0">
                <a:solidFill>
                  <a:srgbClr val="FFC000"/>
                </a:solidFill>
              </a:rPr>
              <a:t>1.</a:t>
            </a:r>
            <a:r>
              <a:rPr lang="zh-CN" altLang="en-US" sz="2800" b="1" dirty="0">
                <a:solidFill>
                  <a:srgbClr val="FFC000"/>
                </a:solidFill>
              </a:rPr>
              <a:t> 大量数据为 </a:t>
            </a:r>
            <a:r>
              <a:rPr lang="en-US" altLang="zh-CN" sz="2800" b="1" dirty="0">
                <a:solidFill>
                  <a:srgbClr val="FFC000"/>
                </a:solidFill>
              </a:rPr>
              <a:t>0</a:t>
            </a:r>
            <a:r>
              <a:rPr lang="zh-CN" altLang="en-US" sz="2800" b="1" dirty="0">
                <a:solidFill>
                  <a:srgbClr val="FFC000"/>
                </a:solidFill>
              </a:rPr>
              <a:t> 且为整数 </a:t>
            </a:r>
            <a:endParaRPr lang="en-US" altLang="zh-CN" sz="2800" b="1" dirty="0">
              <a:solidFill>
                <a:srgbClr val="FFC000"/>
              </a:solidFill>
            </a:endParaRPr>
          </a:p>
        </p:txBody>
      </p:sp>
      <p:sp>
        <p:nvSpPr>
          <p:cNvPr id="9" name="矩形 8">
            <a:extLst>
              <a:ext uri="{FF2B5EF4-FFF2-40B4-BE49-F238E27FC236}">
                <a16:creationId xmlns:a16="http://schemas.microsoft.com/office/drawing/2014/main" id="{151B098A-FE9B-7E4D-A494-EF34D45AD57D}"/>
              </a:ext>
            </a:extLst>
          </p:cNvPr>
          <p:cNvSpPr/>
          <p:nvPr/>
        </p:nvSpPr>
        <p:spPr>
          <a:xfrm>
            <a:off x="3086638" y="4759980"/>
            <a:ext cx="5596404" cy="523220"/>
          </a:xfrm>
          <a:prstGeom prst="rect">
            <a:avLst/>
          </a:prstGeom>
        </p:spPr>
        <p:txBody>
          <a:bodyPr wrap="none">
            <a:spAutoFit/>
          </a:bodyPr>
          <a:lstStyle/>
          <a:p>
            <a:pPr eaLnBrk="1" hangingPunct="1"/>
            <a:r>
              <a:rPr lang="en-US" altLang="zh-CN" sz="2800" b="1" dirty="0">
                <a:solidFill>
                  <a:srgbClr val="FFC000"/>
                </a:solidFill>
              </a:rPr>
              <a:t>3.</a:t>
            </a:r>
            <a:r>
              <a:rPr lang="zh-CN" altLang="en-US" sz="2800" b="1" dirty="0">
                <a:solidFill>
                  <a:srgbClr val="FFC000"/>
                </a:solidFill>
              </a:rPr>
              <a:t> 按不同维度聚合，呈现不同趋势</a:t>
            </a:r>
            <a:endParaRPr lang="en-US" altLang="zh-CN" sz="2800" b="1" dirty="0">
              <a:solidFill>
                <a:srgbClr val="FFC000"/>
              </a:solidFill>
            </a:endParaRPr>
          </a:p>
        </p:txBody>
      </p:sp>
    </p:spTree>
    <p:custDataLst>
      <p:tags r:id="rId1"/>
    </p:custDataLst>
    <p:extLst>
      <p:ext uri="{BB962C8B-B14F-4D97-AF65-F5344CB8AC3E}">
        <p14:creationId xmlns:p14="http://schemas.microsoft.com/office/powerpoint/2010/main" val="16069433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BA739B86-D0BD-4F0B-8E6D-CF0E680D7045}"/>
              </a:ext>
            </a:extLst>
          </p:cNvPr>
          <p:cNvSpPr>
            <a:spLocks noGrp="1"/>
          </p:cNvSpPr>
          <p:nvPr>
            <p:ph type="title"/>
          </p:nvPr>
        </p:nvSpPr>
        <p:spPr>
          <a:xfrm>
            <a:off x="649288" y="2366963"/>
            <a:ext cx="10379075" cy="923925"/>
          </a:xfrm>
        </p:spPr>
        <p:txBody>
          <a:bodyPr/>
          <a:lstStyle/>
          <a:p>
            <a:pPr eaLnBrk="1" fontAlgn="auto" hangingPunct="1">
              <a:spcAft>
                <a:spcPts val="0"/>
              </a:spcAft>
              <a:defRPr/>
            </a:pPr>
            <a:r>
              <a:rPr lang="en-US" altLang="zh-CN" dirty="0">
                <a:cs typeface="+mj-cs"/>
              </a:rPr>
              <a:t>4</a:t>
            </a:r>
            <a:r>
              <a:rPr dirty="0">
                <a:cs typeface="+mj-cs"/>
              </a:rPr>
              <a:t>、</a:t>
            </a:r>
            <a:r>
              <a:rPr lang="en-US" altLang="zh-CN" dirty="0">
                <a:cs typeface="+mj-cs"/>
              </a:rPr>
              <a:t>Baseline</a:t>
            </a:r>
            <a:r>
              <a:rPr lang="zh-CN" altLang="en-US" dirty="0">
                <a:cs typeface="+mj-cs"/>
              </a:rPr>
              <a:t>思路介绍</a:t>
            </a:r>
            <a:endParaRPr dirty="0">
              <a:cs typeface="+mj-cs"/>
            </a:endParaRPr>
          </a:p>
        </p:txBody>
      </p:sp>
      <p:sp>
        <p:nvSpPr>
          <p:cNvPr id="7" name="文本占位符 6">
            <a:extLst>
              <a:ext uri="{FF2B5EF4-FFF2-40B4-BE49-F238E27FC236}">
                <a16:creationId xmlns:a16="http://schemas.microsoft.com/office/drawing/2014/main" id="{E021FDFB-364C-4669-AD70-477CDC336BB5}"/>
              </a:ext>
            </a:extLst>
          </p:cNvPr>
          <p:cNvSpPr>
            <a:spLocks noGrp="1"/>
          </p:cNvSpPr>
          <p:nvPr>
            <p:ph type="body" sz="quarter" idx="10"/>
          </p:nvPr>
        </p:nvSpPr>
        <p:spPr>
          <a:xfrm>
            <a:off x="649288" y="4211638"/>
            <a:ext cx="6019800" cy="490537"/>
          </a:xfrm>
        </p:spPr>
        <p:txBody>
          <a:bodyPr/>
          <a:lstStyle/>
          <a:p>
            <a:pPr eaLnBrk="1" fontAlgn="auto" hangingPunct="1">
              <a:spcAft>
                <a:spcPts val="0"/>
              </a:spcAft>
              <a:defRPr/>
            </a:pPr>
            <a:r>
              <a:rPr lang="en-US" altLang="zh-CN" dirty="0">
                <a:cs typeface="+mn-cs"/>
              </a:rPr>
              <a:t>Baseline</a:t>
            </a:r>
            <a:endParaRPr lang="zh-CN" altLang="en-US" dirty="0">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6E91A-5219-4759-BDF4-80C18CD5DFF5}"/>
              </a:ext>
            </a:extLst>
          </p:cNvPr>
          <p:cNvSpPr>
            <a:spLocks noGrp="1"/>
          </p:cNvSpPr>
          <p:nvPr>
            <p:ph type="title"/>
          </p:nvPr>
        </p:nvSpPr>
        <p:spPr>
          <a:xfrm>
            <a:off x="479425" y="611188"/>
            <a:ext cx="6786563" cy="590550"/>
          </a:xfrm>
        </p:spPr>
        <p:txBody>
          <a:bodyPr/>
          <a:lstStyle/>
          <a:p>
            <a:pPr eaLnBrk="1" fontAlgn="auto" hangingPunct="1">
              <a:spcAft>
                <a:spcPts val="0"/>
              </a:spcAft>
              <a:defRPr/>
            </a:pPr>
            <a:r>
              <a:rPr lang="en-US" dirty="0">
                <a:cs typeface="+mj-cs"/>
              </a:rPr>
              <a:t>Baseline</a:t>
            </a:r>
            <a:r>
              <a:rPr lang="zh-CN" altLang="en-US" dirty="0">
                <a:cs typeface="+mj-cs"/>
              </a:rPr>
              <a:t>思路介绍</a:t>
            </a:r>
            <a:endParaRPr lang="en-US" dirty="0">
              <a:cs typeface="+mj-cs"/>
            </a:endParaRPr>
          </a:p>
        </p:txBody>
      </p:sp>
      <p:sp>
        <p:nvSpPr>
          <p:cNvPr id="23" name="副标题 22">
            <a:extLst>
              <a:ext uri="{FF2B5EF4-FFF2-40B4-BE49-F238E27FC236}">
                <a16:creationId xmlns:a16="http://schemas.microsoft.com/office/drawing/2014/main" id="{FA2A0DF1-9112-49BA-A4EF-D4B67CD22631}"/>
              </a:ext>
            </a:extLst>
          </p:cNvPr>
          <p:cNvSpPr>
            <a:spLocks noGrp="1"/>
          </p:cNvSpPr>
          <p:nvPr>
            <p:ph type="subTitle" idx="1"/>
          </p:nvPr>
        </p:nvSpPr>
        <p:spPr>
          <a:xfrm>
            <a:off x="479425" y="1276350"/>
            <a:ext cx="4471988" cy="450850"/>
          </a:xfrm>
        </p:spPr>
        <p:txBody>
          <a:bodyPr/>
          <a:lstStyle/>
          <a:p>
            <a:pPr eaLnBrk="1" fontAlgn="auto" hangingPunct="1">
              <a:spcAft>
                <a:spcPts val="0"/>
              </a:spcAft>
              <a:defRPr/>
            </a:pPr>
            <a:r>
              <a:rPr lang="en-US" altLang="zh-CN" dirty="0">
                <a:cs typeface="+mn-cs"/>
              </a:rPr>
              <a:t>Baseline</a:t>
            </a:r>
            <a:endParaRPr lang="zh-CN" altLang="en-US" dirty="0">
              <a:cs typeface="+mn-cs"/>
            </a:endParaRPr>
          </a:p>
        </p:txBody>
      </p:sp>
    </p:spTree>
    <p:custDataLst>
      <p:tags r:id="rId1"/>
    </p:custDataLst>
    <p:extLst>
      <p:ext uri="{BB962C8B-B14F-4D97-AF65-F5344CB8AC3E}">
        <p14:creationId xmlns:p14="http://schemas.microsoft.com/office/powerpoint/2010/main" val="1802830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6E91A-5219-4759-BDF4-80C18CD5DFF5}"/>
              </a:ext>
            </a:extLst>
          </p:cNvPr>
          <p:cNvSpPr>
            <a:spLocks noGrp="1"/>
          </p:cNvSpPr>
          <p:nvPr>
            <p:ph type="title"/>
          </p:nvPr>
        </p:nvSpPr>
        <p:spPr>
          <a:xfrm>
            <a:off x="479425" y="611188"/>
            <a:ext cx="6786563" cy="590550"/>
          </a:xfrm>
        </p:spPr>
        <p:txBody>
          <a:bodyPr/>
          <a:lstStyle/>
          <a:p>
            <a:pPr eaLnBrk="1" fontAlgn="auto" hangingPunct="1">
              <a:spcAft>
                <a:spcPts val="0"/>
              </a:spcAft>
              <a:defRPr/>
            </a:pPr>
            <a:r>
              <a:rPr lang="en-US" dirty="0">
                <a:cs typeface="+mj-cs"/>
              </a:rPr>
              <a:t>Baseline</a:t>
            </a:r>
            <a:r>
              <a:rPr lang="zh-CN" altLang="en-US" dirty="0">
                <a:cs typeface="+mj-cs"/>
              </a:rPr>
              <a:t>思路介绍</a:t>
            </a:r>
            <a:endParaRPr lang="en-US" dirty="0">
              <a:cs typeface="+mj-cs"/>
            </a:endParaRPr>
          </a:p>
        </p:txBody>
      </p:sp>
      <p:sp>
        <p:nvSpPr>
          <p:cNvPr id="23" name="副标题 22">
            <a:extLst>
              <a:ext uri="{FF2B5EF4-FFF2-40B4-BE49-F238E27FC236}">
                <a16:creationId xmlns:a16="http://schemas.microsoft.com/office/drawing/2014/main" id="{FA2A0DF1-9112-49BA-A4EF-D4B67CD22631}"/>
              </a:ext>
            </a:extLst>
          </p:cNvPr>
          <p:cNvSpPr>
            <a:spLocks noGrp="1"/>
          </p:cNvSpPr>
          <p:nvPr>
            <p:ph type="subTitle" idx="1"/>
          </p:nvPr>
        </p:nvSpPr>
        <p:spPr>
          <a:xfrm>
            <a:off x="479425" y="1276350"/>
            <a:ext cx="4471988" cy="450850"/>
          </a:xfrm>
        </p:spPr>
        <p:txBody>
          <a:bodyPr/>
          <a:lstStyle/>
          <a:p>
            <a:pPr eaLnBrk="1" fontAlgn="auto" hangingPunct="1">
              <a:spcAft>
                <a:spcPts val="0"/>
              </a:spcAft>
              <a:defRPr/>
            </a:pPr>
            <a:r>
              <a:rPr lang="en-US" altLang="zh-CN" dirty="0">
                <a:cs typeface="+mn-cs"/>
              </a:rPr>
              <a:t>Baseline</a:t>
            </a:r>
            <a:endParaRPr lang="zh-CN" altLang="en-US" dirty="0">
              <a:cs typeface="+mn-cs"/>
            </a:endParaRPr>
          </a:p>
        </p:txBody>
      </p:sp>
    </p:spTree>
    <p:custDataLst>
      <p:tags r:id="rId1"/>
    </p:custDataLst>
    <p:extLst>
      <p:ext uri="{BB962C8B-B14F-4D97-AF65-F5344CB8AC3E}">
        <p14:creationId xmlns:p14="http://schemas.microsoft.com/office/powerpoint/2010/main" val="1203289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2">
            <a:extLst>
              <a:ext uri="{FF2B5EF4-FFF2-40B4-BE49-F238E27FC236}">
                <a16:creationId xmlns:a16="http://schemas.microsoft.com/office/drawing/2014/main" id="{052EDF25-A251-4108-A52E-057591D3E024}"/>
              </a:ext>
            </a:extLst>
          </p:cNvPr>
          <p:cNvSpPr txBox="1">
            <a:spLocks/>
          </p:cNvSpPr>
          <p:nvPr/>
        </p:nvSpPr>
        <p:spPr>
          <a:xfrm>
            <a:off x="560388" y="3021013"/>
            <a:ext cx="5162550" cy="815975"/>
          </a:xfrm>
          <a:prstGeom prst="rect">
            <a:avLst/>
          </a:prstGeom>
          <a:no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fontAlgn="auto">
              <a:lnSpc>
                <a:spcPct val="130000"/>
              </a:lnSpc>
              <a:spcAft>
                <a:spcPts val="0"/>
              </a:spcAft>
              <a:buFont typeface="Arial" panose="020B0604020202020204" pitchFamily="34" charset="0"/>
              <a:buNone/>
              <a:defRPr/>
            </a:pPr>
            <a:r>
              <a:rPr lang="zh-CN" altLang="en-US" sz="3600" b="1" kern="0" spc="400" dirty="0">
                <a:solidFill>
                  <a:prstClr val="white"/>
                </a:solidFill>
                <a:latin typeface="思源黑体 CN Light"/>
                <a:ea typeface="微软雅黑" panose="020B0503020204020204" pitchFamily="34" charset="-122"/>
              </a:rPr>
              <a:t>为什么要打</a:t>
            </a:r>
            <a:r>
              <a:rPr lang="zh-CN" altLang="en-US" sz="4000" b="1" kern="0" spc="400" dirty="0">
                <a:solidFill>
                  <a:srgbClr val="FFC000"/>
                </a:solidFill>
                <a:latin typeface="思源黑体 CN Light"/>
                <a:ea typeface="微软雅黑" panose="020B0503020204020204" pitchFamily="34" charset="-122"/>
              </a:rPr>
              <a:t>比赛</a:t>
            </a:r>
            <a:r>
              <a:rPr lang="zh-CN" altLang="en-US" sz="3600" b="1" kern="0" spc="400" dirty="0">
                <a:solidFill>
                  <a:prstClr val="white"/>
                </a:solidFill>
                <a:latin typeface="思源黑体 CN Light"/>
                <a:ea typeface="微软雅黑" panose="020B0503020204020204" pitchFamily="34" charset="-122"/>
              </a:rPr>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6E91A-5219-4759-BDF4-80C18CD5DFF5}"/>
              </a:ext>
            </a:extLst>
          </p:cNvPr>
          <p:cNvSpPr>
            <a:spLocks noGrp="1"/>
          </p:cNvSpPr>
          <p:nvPr>
            <p:ph type="title"/>
          </p:nvPr>
        </p:nvSpPr>
        <p:spPr>
          <a:xfrm>
            <a:off x="479425" y="611188"/>
            <a:ext cx="6786563" cy="590550"/>
          </a:xfrm>
        </p:spPr>
        <p:txBody>
          <a:bodyPr/>
          <a:lstStyle/>
          <a:p>
            <a:pPr eaLnBrk="1" fontAlgn="auto" hangingPunct="1">
              <a:spcAft>
                <a:spcPts val="0"/>
              </a:spcAft>
              <a:defRPr/>
            </a:pPr>
            <a:r>
              <a:rPr lang="en-US" dirty="0">
                <a:cs typeface="+mj-cs"/>
              </a:rPr>
              <a:t>Baseline</a:t>
            </a:r>
            <a:r>
              <a:rPr lang="zh-CN" altLang="en-US" dirty="0">
                <a:cs typeface="+mj-cs"/>
              </a:rPr>
              <a:t>思路介绍</a:t>
            </a:r>
            <a:endParaRPr lang="en-US" dirty="0">
              <a:cs typeface="+mj-cs"/>
            </a:endParaRPr>
          </a:p>
        </p:txBody>
      </p:sp>
      <p:sp>
        <p:nvSpPr>
          <p:cNvPr id="23" name="副标题 22">
            <a:extLst>
              <a:ext uri="{FF2B5EF4-FFF2-40B4-BE49-F238E27FC236}">
                <a16:creationId xmlns:a16="http://schemas.microsoft.com/office/drawing/2014/main" id="{FA2A0DF1-9112-49BA-A4EF-D4B67CD22631}"/>
              </a:ext>
            </a:extLst>
          </p:cNvPr>
          <p:cNvSpPr>
            <a:spLocks noGrp="1"/>
          </p:cNvSpPr>
          <p:nvPr>
            <p:ph type="subTitle" idx="1"/>
          </p:nvPr>
        </p:nvSpPr>
        <p:spPr>
          <a:xfrm>
            <a:off x="479425" y="1276350"/>
            <a:ext cx="4471988" cy="450850"/>
          </a:xfrm>
        </p:spPr>
        <p:txBody>
          <a:bodyPr/>
          <a:lstStyle/>
          <a:p>
            <a:pPr eaLnBrk="1" fontAlgn="auto" hangingPunct="1">
              <a:spcAft>
                <a:spcPts val="0"/>
              </a:spcAft>
              <a:defRPr/>
            </a:pPr>
            <a:r>
              <a:rPr lang="en-US" altLang="zh-CN" dirty="0">
                <a:cs typeface="+mn-cs"/>
              </a:rPr>
              <a:t>Baseline</a:t>
            </a:r>
            <a:endParaRPr lang="zh-CN" altLang="en-US" dirty="0">
              <a:cs typeface="+mn-cs"/>
            </a:endParaRPr>
          </a:p>
        </p:txBody>
      </p:sp>
    </p:spTree>
    <p:custDataLst>
      <p:tags r:id="rId1"/>
    </p:custDataLst>
    <p:extLst>
      <p:ext uri="{BB962C8B-B14F-4D97-AF65-F5344CB8AC3E}">
        <p14:creationId xmlns:p14="http://schemas.microsoft.com/office/powerpoint/2010/main" val="3307400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6E91A-5219-4759-BDF4-80C18CD5DFF5}"/>
              </a:ext>
            </a:extLst>
          </p:cNvPr>
          <p:cNvSpPr>
            <a:spLocks noGrp="1"/>
          </p:cNvSpPr>
          <p:nvPr>
            <p:ph type="title"/>
          </p:nvPr>
        </p:nvSpPr>
        <p:spPr>
          <a:xfrm>
            <a:off x="479425" y="611188"/>
            <a:ext cx="6786563" cy="590550"/>
          </a:xfrm>
        </p:spPr>
        <p:txBody>
          <a:bodyPr/>
          <a:lstStyle/>
          <a:p>
            <a:pPr eaLnBrk="1" fontAlgn="auto" hangingPunct="1">
              <a:spcAft>
                <a:spcPts val="0"/>
              </a:spcAft>
              <a:defRPr/>
            </a:pPr>
            <a:r>
              <a:rPr lang="en-US" altLang="zh-CN" dirty="0"/>
              <a:t>Baseline</a:t>
            </a:r>
            <a:r>
              <a:rPr lang="zh-CN" altLang="en-US" dirty="0"/>
              <a:t>思路介绍</a:t>
            </a:r>
            <a:endParaRPr lang="en-US" dirty="0">
              <a:cs typeface="+mj-cs"/>
            </a:endParaRPr>
          </a:p>
        </p:txBody>
      </p:sp>
      <p:sp>
        <p:nvSpPr>
          <p:cNvPr id="23" name="副标题 22">
            <a:extLst>
              <a:ext uri="{FF2B5EF4-FFF2-40B4-BE49-F238E27FC236}">
                <a16:creationId xmlns:a16="http://schemas.microsoft.com/office/drawing/2014/main" id="{FA2A0DF1-9112-49BA-A4EF-D4B67CD22631}"/>
              </a:ext>
            </a:extLst>
          </p:cNvPr>
          <p:cNvSpPr>
            <a:spLocks noGrp="1"/>
          </p:cNvSpPr>
          <p:nvPr>
            <p:ph type="subTitle" idx="1"/>
          </p:nvPr>
        </p:nvSpPr>
        <p:spPr>
          <a:xfrm>
            <a:off x="479425" y="1276350"/>
            <a:ext cx="4471988" cy="450850"/>
          </a:xfrm>
        </p:spPr>
        <p:txBody>
          <a:bodyPr/>
          <a:lstStyle/>
          <a:p>
            <a:pPr eaLnBrk="1" fontAlgn="auto" hangingPunct="1">
              <a:spcAft>
                <a:spcPts val="0"/>
              </a:spcAft>
              <a:defRPr/>
            </a:pPr>
            <a:r>
              <a:rPr lang="en-US" altLang="zh-CN" dirty="0">
                <a:cs typeface="+mn-cs"/>
              </a:rPr>
              <a:t>Baseline</a:t>
            </a:r>
            <a:endParaRPr lang="zh-CN" altLang="en-US" dirty="0">
              <a:cs typeface="+mn-cs"/>
            </a:endParaRPr>
          </a:p>
        </p:txBody>
      </p:sp>
      <p:pic>
        <p:nvPicPr>
          <p:cNvPr id="5" name="图片 4" descr="图片包含 游戏机, 桌子&#10;&#10;描述已自动生成">
            <a:extLst>
              <a:ext uri="{FF2B5EF4-FFF2-40B4-BE49-F238E27FC236}">
                <a16:creationId xmlns:a16="http://schemas.microsoft.com/office/drawing/2014/main" id="{36465DC9-6CF0-B44A-B358-518D6F64E4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3101" y="3241115"/>
            <a:ext cx="4152900" cy="647700"/>
          </a:xfrm>
          <a:prstGeom prst="rect">
            <a:avLst/>
          </a:prstGeom>
        </p:spPr>
      </p:pic>
    </p:spTree>
    <p:custDataLst>
      <p:tags r:id="rId1"/>
    </p:custDataLst>
    <p:extLst>
      <p:ext uri="{BB962C8B-B14F-4D97-AF65-F5344CB8AC3E}">
        <p14:creationId xmlns:p14="http://schemas.microsoft.com/office/powerpoint/2010/main" val="497920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8999" y="2366859"/>
            <a:ext cx="6786465" cy="923330"/>
          </a:xfrm>
        </p:spPr>
        <p:txBody>
          <a:bodyPr/>
          <a:lstStyle/>
          <a:p>
            <a:r>
              <a:rPr lang="en-US" altLang="zh-CN" dirty="0"/>
              <a:t>5</a:t>
            </a:r>
            <a:r>
              <a:rPr lang="zh-CN" altLang="en-US" dirty="0"/>
              <a:t>、互动时间</a:t>
            </a:r>
          </a:p>
        </p:txBody>
      </p:sp>
    </p:spTree>
    <p:extLst>
      <p:ext uri="{BB962C8B-B14F-4D97-AF65-F5344CB8AC3E}">
        <p14:creationId xmlns:p14="http://schemas.microsoft.com/office/powerpoint/2010/main" val="31275973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6E91A-5219-4759-BDF4-80C18CD5DFF5}"/>
              </a:ext>
            </a:extLst>
          </p:cNvPr>
          <p:cNvSpPr>
            <a:spLocks noGrp="1"/>
          </p:cNvSpPr>
          <p:nvPr>
            <p:ph type="title"/>
          </p:nvPr>
        </p:nvSpPr>
        <p:spPr>
          <a:xfrm>
            <a:off x="479425" y="611188"/>
            <a:ext cx="6786563" cy="590550"/>
          </a:xfrm>
        </p:spPr>
        <p:txBody>
          <a:bodyPr/>
          <a:lstStyle/>
          <a:p>
            <a:pPr eaLnBrk="1" fontAlgn="auto" hangingPunct="1">
              <a:spcAft>
                <a:spcPts val="0"/>
              </a:spcAft>
              <a:defRPr/>
            </a:pPr>
            <a:r>
              <a:rPr lang="zh-CN" altLang="en-US" dirty="0">
                <a:cs typeface="+mj-cs"/>
              </a:rPr>
              <a:t>互动时间</a:t>
            </a:r>
            <a:endParaRPr lang="en-US" dirty="0">
              <a:cs typeface="+mj-cs"/>
            </a:endParaRPr>
          </a:p>
        </p:txBody>
      </p:sp>
      <p:sp>
        <p:nvSpPr>
          <p:cNvPr id="23" name="副标题 22">
            <a:extLst>
              <a:ext uri="{FF2B5EF4-FFF2-40B4-BE49-F238E27FC236}">
                <a16:creationId xmlns:a16="http://schemas.microsoft.com/office/drawing/2014/main" id="{FA2A0DF1-9112-49BA-A4EF-D4B67CD22631}"/>
              </a:ext>
            </a:extLst>
          </p:cNvPr>
          <p:cNvSpPr>
            <a:spLocks noGrp="1"/>
          </p:cNvSpPr>
          <p:nvPr>
            <p:ph type="subTitle" idx="1"/>
          </p:nvPr>
        </p:nvSpPr>
        <p:spPr>
          <a:xfrm>
            <a:off x="479425" y="1276350"/>
            <a:ext cx="4471988" cy="450850"/>
          </a:xfrm>
        </p:spPr>
        <p:txBody>
          <a:bodyPr/>
          <a:lstStyle/>
          <a:p>
            <a:pPr eaLnBrk="1" fontAlgn="auto" hangingPunct="1">
              <a:spcAft>
                <a:spcPts val="0"/>
              </a:spcAft>
              <a:defRPr/>
            </a:pPr>
            <a:r>
              <a:rPr lang="en-US" altLang="zh-CN" dirty="0">
                <a:cs typeface="+mn-cs"/>
              </a:rPr>
              <a:t>Time</a:t>
            </a:r>
            <a:endParaRPr lang="zh-CN" altLang="en-US" dirty="0">
              <a:cs typeface="+mn-cs"/>
            </a:endParaRPr>
          </a:p>
        </p:txBody>
      </p:sp>
      <p:pic>
        <p:nvPicPr>
          <p:cNvPr id="5" name="图片 4" descr="一些文字和图案&#10;&#10;描述已自动生成">
            <a:extLst>
              <a:ext uri="{FF2B5EF4-FFF2-40B4-BE49-F238E27FC236}">
                <a16:creationId xmlns:a16="http://schemas.microsoft.com/office/drawing/2014/main" id="{89B305DA-A2E5-9149-A1B9-7E689178DC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6509" y="2034283"/>
            <a:ext cx="3698982" cy="3698982"/>
          </a:xfrm>
          <a:prstGeom prst="rect">
            <a:avLst/>
          </a:prstGeom>
        </p:spPr>
      </p:pic>
      <p:sp>
        <p:nvSpPr>
          <p:cNvPr id="8" name="矩形 7">
            <a:extLst>
              <a:ext uri="{FF2B5EF4-FFF2-40B4-BE49-F238E27FC236}">
                <a16:creationId xmlns:a16="http://schemas.microsoft.com/office/drawing/2014/main" id="{595842E5-B360-414A-B633-34C0E07E0433}"/>
              </a:ext>
            </a:extLst>
          </p:cNvPr>
          <p:cNvSpPr/>
          <p:nvPr/>
        </p:nvSpPr>
        <p:spPr>
          <a:xfrm>
            <a:off x="4677983" y="5985202"/>
            <a:ext cx="2836033" cy="523220"/>
          </a:xfrm>
          <a:prstGeom prst="rect">
            <a:avLst/>
          </a:prstGeom>
        </p:spPr>
        <p:txBody>
          <a:bodyPr wrap="none">
            <a:spAutoFit/>
          </a:bodyPr>
          <a:lstStyle/>
          <a:p>
            <a:pPr eaLnBrk="1" hangingPunct="1"/>
            <a:r>
              <a:rPr lang="en-US" altLang="zh-CN" sz="2800" b="1" dirty="0">
                <a:solidFill>
                  <a:srgbClr val="FFC000"/>
                </a:solidFill>
              </a:rPr>
              <a:t>85 </a:t>
            </a:r>
            <a:r>
              <a:rPr lang="zh-CN" altLang="en-US" sz="2800" b="1" dirty="0">
                <a:solidFill>
                  <a:srgbClr val="FFC000"/>
                </a:solidFill>
              </a:rPr>
              <a:t>折会员优惠！</a:t>
            </a:r>
            <a:endParaRPr lang="en-US" altLang="zh-CN" sz="2800" b="1" dirty="0">
              <a:solidFill>
                <a:srgbClr val="FFC000"/>
              </a:solidFill>
            </a:endParaRPr>
          </a:p>
        </p:txBody>
      </p:sp>
    </p:spTree>
    <p:custDataLst>
      <p:tags r:id="rId1"/>
    </p:custDataLst>
    <p:extLst>
      <p:ext uri="{BB962C8B-B14F-4D97-AF65-F5344CB8AC3E}">
        <p14:creationId xmlns:p14="http://schemas.microsoft.com/office/powerpoint/2010/main" val="483405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竞赛的好处</a:t>
            </a:r>
            <a:endParaRPr lang="en-US" dirty="0"/>
          </a:p>
        </p:txBody>
      </p:sp>
      <p:sp>
        <p:nvSpPr>
          <p:cNvPr id="7" name="副标题 6"/>
          <p:cNvSpPr>
            <a:spLocks noGrp="1"/>
          </p:cNvSpPr>
          <p:nvPr>
            <p:ph type="subTitle" idx="1"/>
          </p:nvPr>
        </p:nvSpPr>
        <p:spPr>
          <a:xfrm>
            <a:off x="479422" y="1275723"/>
            <a:ext cx="7248153" cy="427571"/>
          </a:xfrm>
        </p:spPr>
        <p:txBody>
          <a:bodyPr/>
          <a:lstStyle/>
          <a:p>
            <a:r>
              <a:rPr lang="en-US" altLang="zh-CN" dirty="0"/>
              <a:t>The Benefits of Competition</a:t>
            </a:r>
          </a:p>
        </p:txBody>
      </p:sp>
      <p:sp>
        <p:nvSpPr>
          <p:cNvPr id="5" name="标题 2"/>
          <p:cNvSpPr txBox="1"/>
          <p:nvPr/>
        </p:nvSpPr>
        <p:spPr>
          <a:xfrm>
            <a:off x="1548509" y="4220723"/>
            <a:ext cx="1014180" cy="4038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800" dirty="0">
                <a:solidFill>
                  <a:schemeClr val="bg1"/>
                </a:solidFill>
                <a:latin typeface="微软雅黑" panose="020B0503020204020204" pitchFamily="34" charset="-122"/>
                <a:ea typeface="微软雅黑" panose="020B0503020204020204" pitchFamily="34" charset="-122"/>
              </a:rPr>
              <a:t>挣钱</a:t>
            </a:r>
          </a:p>
        </p:txBody>
      </p:sp>
      <p:sp>
        <p:nvSpPr>
          <p:cNvPr id="6" name="标题 2"/>
          <p:cNvSpPr txBox="1"/>
          <p:nvPr/>
        </p:nvSpPr>
        <p:spPr>
          <a:xfrm>
            <a:off x="9855002" y="3347806"/>
            <a:ext cx="1014180" cy="403800"/>
          </a:xfrm>
          <a:prstGeom prst="rect">
            <a:avLst/>
          </a:prstGeom>
        </p:spPr>
        <p:txBody>
          <a:bodyPr/>
          <a:lstStyle>
            <a:defPPr>
              <a:defRPr lang="zh-CN"/>
            </a:defPPr>
            <a:lvl1pPr algn="ctr">
              <a:lnSpc>
                <a:spcPct val="90000"/>
              </a:lnSpc>
              <a:spcBef>
                <a:spcPct val="0"/>
              </a:spcBef>
              <a:buNone/>
              <a:defRPr sz="2800">
                <a:solidFill>
                  <a:schemeClr val="bg1"/>
                </a:solidFill>
                <a:latin typeface="微软雅黑" panose="020B0503020204020204" pitchFamily="34" charset="-122"/>
                <a:ea typeface="微软雅黑" panose="020B0503020204020204" pitchFamily="34" charset="-122"/>
                <a:cs typeface="+mj-cs"/>
              </a:defRPr>
            </a:lvl1pPr>
            <a:lvl2pPr marR="0" lvl="1" algn="l" rtl="0">
              <a:lnSpc>
                <a:spcPct val="100000"/>
              </a:lnSpc>
              <a:spcBef>
                <a:spcPts val="0"/>
              </a:spcBef>
              <a:spcAft>
                <a:spcPts val="0"/>
              </a:spcAft>
              <a:buClr>
                <a:schemeClr val="dk1"/>
              </a:buClr>
              <a:buSzPts val="2800"/>
              <a:buFont typeface="Arial" panose="020B0604020202090204"/>
              <a:buNone/>
              <a:defRPr sz="2800" b="1" i="0" u="none" strike="noStrike" cap="none">
                <a:solidFill>
                  <a:srgbClr val="02B3E4"/>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chemeClr val="dk1"/>
              </a:buClr>
              <a:buSzPts val="2800"/>
              <a:buFont typeface="Arial" panose="020B0604020202090204"/>
              <a:buNone/>
              <a:defRPr sz="2800" b="1" i="0" u="none" strike="noStrike" cap="none">
                <a:solidFill>
                  <a:srgbClr val="02B3E4"/>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chemeClr val="dk1"/>
              </a:buClr>
              <a:buSzPts val="2800"/>
              <a:buFont typeface="Arial" panose="020B0604020202090204"/>
              <a:buNone/>
              <a:defRPr sz="2800" b="1" i="0" u="none" strike="noStrike" cap="none">
                <a:solidFill>
                  <a:srgbClr val="02B3E4"/>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chemeClr val="dk1"/>
              </a:buClr>
              <a:buSzPts val="2800"/>
              <a:buFont typeface="Arial" panose="020B0604020202090204"/>
              <a:buNone/>
              <a:defRPr sz="2800" b="1" i="0" u="none" strike="noStrike" cap="none">
                <a:solidFill>
                  <a:srgbClr val="02B3E4"/>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chemeClr val="dk1"/>
              </a:buClr>
              <a:buSzPts val="2800"/>
              <a:buFont typeface="Arial" panose="020B0604020202090204"/>
              <a:buNone/>
              <a:defRPr sz="2800" b="1" i="0" u="none" strike="noStrike" cap="none">
                <a:solidFill>
                  <a:srgbClr val="02B3E4"/>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chemeClr val="dk1"/>
              </a:buClr>
              <a:buSzPts val="2800"/>
              <a:buFont typeface="Arial" panose="020B0604020202090204"/>
              <a:buNone/>
              <a:defRPr sz="2800" b="1" i="0" u="none" strike="noStrike" cap="none">
                <a:solidFill>
                  <a:srgbClr val="02B3E4"/>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chemeClr val="dk1"/>
              </a:buClr>
              <a:buSzPts val="2800"/>
              <a:buFont typeface="Arial" panose="020B0604020202090204"/>
              <a:buNone/>
              <a:defRPr sz="2800" b="1" i="0" u="none" strike="noStrike" cap="none">
                <a:solidFill>
                  <a:srgbClr val="02B3E4"/>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chemeClr val="dk1"/>
              </a:buClr>
              <a:buSzPts val="2800"/>
              <a:buFont typeface="Arial" panose="020B0604020202090204"/>
              <a:buNone/>
              <a:defRPr sz="2800" b="1" i="0" u="none" strike="noStrike" cap="none">
                <a:solidFill>
                  <a:srgbClr val="02B3E4"/>
                </a:solidFill>
                <a:latin typeface="Arial" panose="020B0604020202090204"/>
                <a:ea typeface="Arial" panose="020B0604020202090204"/>
                <a:cs typeface="Arial" panose="020B0604020202090204"/>
                <a:sym typeface="Arial" panose="020B0604020202090204"/>
              </a:defRPr>
            </a:lvl9pPr>
          </a:lstStyle>
          <a:p>
            <a:r>
              <a:rPr lang="zh-CN" altLang="en-US" dirty="0"/>
              <a:t>交友</a:t>
            </a:r>
          </a:p>
        </p:txBody>
      </p:sp>
      <p:sp>
        <p:nvSpPr>
          <p:cNvPr id="8" name="标题 2"/>
          <p:cNvSpPr txBox="1"/>
          <p:nvPr/>
        </p:nvSpPr>
        <p:spPr>
          <a:xfrm>
            <a:off x="6961332" y="4313190"/>
            <a:ext cx="1308313" cy="403800"/>
          </a:xfrm>
          <a:prstGeom prst="rect">
            <a:avLst/>
          </a:prstGeom>
        </p:spPr>
        <p:txBody>
          <a:bodyPr/>
          <a:lstStyle>
            <a:defPPr>
              <a:defRPr lang="zh-CN"/>
            </a:defPPr>
            <a:lvl1pPr algn="ctr">
              <a:lnSpc>
                <a:spcPct val="90000"/>
              </a:lnSpc>
              <a:spcBef>
                <a:spcPct val="0"/>
              </a:spcBef>
              <a:buNone/>
              <a:defRPr sz="2800">
                <a:solidFill>
                  <a:schemeClr val="bg1"/>
                </a:solidFill>
                <a:latin typeface="微软雅黑" panose="020B0503020204020204" pitchFamily="34" charset="-122"/>
                <a:ea typeface="微软雅黑" panose="020B0503020204020204" pitchFamily="34" charset="-122"/>
                <a:cs typeface="+mj-cs"/>
              </a:defRPr>
            </a:lvl1pPr>
            <a:lvl2pPr marR="0" lvl="1" algn="l" rtl="0">
              <a:lnSpc>
                <a:spcPct val="100000"/>
              </a:lnSpc>
              <a:spcBef>
                <a:spcPts val="0"/>
              </a:spcBef>
              <a:spcAft>
                <a:spcPts val="0"/>
              </a:spcAft>
              <a:buClr>
                <a:schemeClr val="dk1"/>
              </a:buClr>
              <a:buSzPts val="2800"/>
              <a:buFont typeface="Arial" panose="020B0604020202090204"/>
              <a:buNone/>
              <a:defRPr sz="2800" b="1" i="0" u="none" strike="noStrike" cap="none">
                <a:solidFill>
                  <a:srgbClr val="02B3E4"/>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chemeClr val="dk1"/>
              </a:buClr>
              <a:buSzPts val="2800"/>
              <a:buFont typeface="Arial" panose="020B0604020202090204"/>
              <a:buNone/>
              <a:defRPr sz="2800" b="1" i="0" u="none" strike="noStrike" cap="none">
                <a:solidFill>
                  <a:srgbClr val="02B3E4"/>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chemeClr val="dk1"/>
              </a:buClr>
              <a:buSzPts val="2800"/>
              <a:buFont typeface="Arial" panose="020B0604020202090204"/>
              <a:buNone/>
              <a:defRPr sz="2800" b="1" i="0" u="none" strike="noStrike" cap="none">
                <a:solidFill>
                  <a:srgbClr val="02B3E4"/>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chemeClr val="dk1"/>
              </a:buClr>
              <a:buSzPts val="2800"/>
              <a:buFont typeface="Arial" panose="020B0604020202090204"/>
              <a:buNone/>
              <a:defRPr sz="2800" b="1" i="0" u="none" strike="noStrike" cap="none">
                <a:solidFill>
                  <a:srgbClr val="02B3E4"/>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chemeClr val="dk1"/>
              </a:buClr>
              <a:buSzPts val="2800"/>
              <a:buFont typeface="Arial" panose="020B0604020202090204"/>
              <a:buNone/>
              <a:defRPr sz="2800" b="1" i="0" u="none" strike="noStrike" cap="none">
                <a:solidFill>
                  <a:srgbClr val="02B3E4"/>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chemeClr val="dk1"/>
              </a:buClr>
              <a:buSzPts val="2800"/>
              <a:buFont typeface="Arial" panose="020B0604020202090204"/>
              <a:buNone/>
              <a:defRPr sz="2800" b="1" i="0" u="none" strike="noStrike" cap="none">
                <a:solidFill>
                  <a:srgbClr val="02B3E4"/>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chemeClr val="dk1"/>
              </a:buClr>
              <a:buSzPts val="2800"/>
              <a:buFont typeface="Arial" panose="020B0604020202090204"/>
              <a:buNone/>
              <a:defRPr sz="2800" b="1" i="0" u="none" strike="noStrike" cap="none">
                <a:solidFill>
                  <a:srgbClr val="02B3E4"/>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chemeClr val="dk1"/>
              </a:buClr>
              <a:buSzPts val="2800"/>
              <a:buFont typeface="Arial" panose="020B0604020202090204"/>
              <a:buNone/>
              <a:defRPr sz="2800" b="1" i="0" u="none" strike="noStrike" cap="none">
                <a:solidFill>
                  <a:srgbClr val="02B3E4"/>
                </a:solidFill>
                <a:latin typeface="Arial" panose="020B0604020202090204"/>
                <a:ea typeface="Arial" panose="020B0604020202090204"/>
                <a:cs typeface="Arial" panose="020B0604020202090204"/>
                <a:sym typeface="Arial" panose="020B0604020202090204"/>
              </a:defRPr>
            </a:lvl9pPr>
          </a:lstStyle>
          <a:p>
            <a:r>
              <a:rPr lang="zh-CN" altLang="en-US" dirty="0"/>
              <a:t>找工作</a:t>
            </a:r>
          </a:p>
        </p:txBody>
      </p:sp>
      <p:sp>
        <p:nvSpPr>
          <p:cNvPr id="9" name="标题 2"/>
          <p:cNvSpPr txBox="1"/>
          <p:nvPr/>
        </p:nvSpPr>
        <p:spPr>
          <a:xfrm>
            <a:off x="4317420" y="3440274"/>
            <a:ext cx="964740" cy="403800"/>
          </a:xfrm>
          <a:prstGeom prst="rect">
            <a:avLst/>
          </a:prstGeom>
        </p:spPr>
        <p:txBody>
          <a:bodyPr/>
          <a:lstStyle>
            <a:defPPr>
              <a:defRPr lang="zh-CN"/>
            </a:defPPr>
            <a:lvl1pPr algn="ctr">
              <a:lnSpc>
                <a:spcPct val="90000"/>
              </a:lnSpc>
              <a:spcBef>
                <a:spcPct val="0"/>
              </a:spcBef>
              <a:buNone/>
              <a:defRPr sz="2800">
                <a:solidFill>
                  <a:schemeClr val="bg1"/>
                </a:solidFill>
                <a:latin typeface="微软雅黑" panose="020B0503020204020204" pitchFamily="34" charset="-122"/>
                <a:ea typeface="微软雅黑" panose="020B0503020204020204" pitchFamily="34" charset="-122"/>
                <a:cs typeface="+mj-cs"/>
              </a:defRPr>
            </a:lvl1pPr>
            <a:lvl2pPr marR="0" lvl="1" algn="l" rtl="0">
              <a:lnSpc>
                <a:spcPct val="100000"/>
              </a:lnSpc>
              <a:spcBef>
                <a:spcPts val="0"/>
              </a:spcBef>
              <a:spcAft>
                <a:spcPts val="0"/>
              </a:spcAft>
              <a:buClr>
                <a:schemeClr val="dk1"/>
              </a:buClr>
              <a:buSzPts val="2800"/>
              <a:buFont typeface="Arial" panose="020B0604020202090204"/>
              <a:buNone/>
              <a:defRPr sz="2800" b="1" i="0" u="none" strike="noStrike" cap="none">
                <a:solidFill>
                  <a:srgbClr val="02B3E4"/>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chemeClr val="dk1"/>
              </a:buClr>
              <a:buSzPts val="2800"/>
              <a:buFont typeface="Arial" panose="020B0604020202090204"/>
              <a:buNone/>
              <a:defRPr sz="2800" b="1" i="0" u="none" strike="noStrike" cap="none">
                <a:solidFill>
                  <a:srgbClr val="02B3E4"/>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chemeClr val="dk1"/>
              </a:buClr>
              <a:buSzPts val="2800"/>
              <a:buFont typeface="Arial" panose="020B0604020202090204"/>
              <a:buNone/>
              <a:defRPr sz="2800" b="1" i="0" u="none" strike="noStrike" cap="none">
                <a:solidFill>
                  <a:srgbClr val="02B3E4"/>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chemeClr val="dk1"/>
              </a:buClr>
              <a:buSzPts val="2800"/>
              <a:buFont typeface="Arial" panose="020B0604020202090204"/>
              <a:buNone/>
              <a:defRPr sz="2800" b="1" i="0" u="none" strike="noStrike" cap="none">
                <a:solidFill>
                  <a:srgbClr val="02B3E4"/>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chemeClr val="dk1"/>
              </a:buClr>
              <a:buSzPts val="2800"/>
              <a:buFont typeface="Arial" panose="020B0604020202090204"/>
              <a:buNone/>
              <a:defRPr sz="2800" b="1" i="0" u="none" strike="noStrike" cap="none">
                <a:solidFill>
                  <a:srgbClr val="02B3E4"/>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chemeClr val="dk1"/>
              </a:buClr>
              <a:buSzPts val="2800"/>
              <a:buFont typeface="Arial" panose="020B0604020202090204"/>
              <a:buNone/>
              <a:defRPr sz="2800" b="1" i="0" u="none" strike="noStrike" cap="none">
                <a:solidFill>
                  <a:srgbClr val="02B3E4"/>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chemeClr val="dk1"/>
              </a:buClr>
              <a:buSzPts val="2800"/>
              <a:buFont typeface="Arial" panose="020B0604020202090204"/>
              <a:buNone/>
              <a:defRPr sz="2800" b="1" i="0" u="none" strike="noStrike" cap="none">
                <a:solidFill>
                  <a:srgbClr val="02B3E4"/>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chemeClr val="dk1"/>
              </a:buClr>
              <a:buSzPts val="2800"/>
              <a:buFont typeface="Arial" panose="020B0604020202090204"/>
              <a:buNone/>
              <a:defRPr sz="2800" b="1" i="0" u="none" strike="noStrike" cap="none">
                <a:solidFill>
                  <a:srgbClr val="02B3E4"/>
                </a:solidFill>
                <a:latin typeface="Arial" panose="020B0604020202090204"/>
                <a:ea typeface="Arial" panose="020B0604020202090204"/>
                <a:cs typeface="Arial" panose="020B0604020202090204"/>
                <a:sym typeface="Arial" panose="020B0604020202090204"/>
              </a:defRPr>
            </a:lvl9pPr>
          </a:lstStyle>
          <a:p>
            <a:r>
              <a:rPr lang="zh-CN" altLang="en-US" dirty="0"/>
              <a:t>挑战</a:t>
            </a:r>
          </a:p>
        </p:txBody>
      </p:sp>
      <p:pic>
        <p:nvPicPr>
          <p:cNvPr id="10" name="Picture 4" descr="https://timgsa.baidu.com/timg?image&amp;quality=80&amp;size=b9999_10000&amp;sec=1552648809903&amp;di=8ebf992b87484f95f4011f7d38e49c26&amp;imgtype=0&amp;src=http%3A%2F%2Fs13.sinaimg.cn%2Fmiddle%2F5cdf2d1fgb1d37f6a09ec%2669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37092" y="2313799"/>
            <a:ext cx="2556795" cy="1704531"/>
          </a:xfrm>
          <a:prstGeom prst="round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pic>
        <p:nvPicPr>
          <p:cNvPr id="11" name="Picture 2" descr="Person Holding Pink Piggy Coin Bank"/>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543" y="2292709"/>
            <a:ext cx="2554431" cy="1704532"/>
          </a:xfrm>
          <a:prstGeom prst="roundRect">
            <a:avLst/>
          </a:prstGeom>
          <a:solidFill>
            <a:schemeClr val="accent2"/>
          </a:solidFill>
          <a:ln w="28575">
            <a:solidFill>
              <a:schemeClr val="tx1"/>
            </a:solidFill>
          </a:ln>
        </p:spPr>
      </p:pic>
      <p:pic>
        <p:nvPicPr>
          <p:cNvPr id="12" name="Picture 4" descr="Man Trekking on Mountain Covered With Snow"/>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6881" t="903" r="6030" b="18748"/>
          <a:stretch>
            <a:fillRect/>
          </a:stretch>
        </p:blipFill>
        <p:spPr bwMode="auto">
          <a:xfrm>
            <a:off x="3421499" y="4018330"/>
            <a:ext cx="2756583" cy="1596183"/>
          </a:xfrm>
          <a:prstGeom prst="round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pic>
        <p:nvPicPr>
          <p:cNvPr id="13" name="Picture 6" descr="People Silhouette during Sunse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052897" y="4018330"/>
            <a:ext cx="2618391" cy="1725621"/>
          </a:xfrm>
          <a:prstGeom prst="round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6196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2">
            <a:extLst>
              <a:ext uri="{FF2B5EF4-FFF2-40B4-BE49-F238E27FC236}">
                <a16:creationId xmlns:a16="http://schemas.microsoft.com/office/drawing/2014/main" id="{052EDF25-A251-4108-A52E-057591D3E024}"/>
              </a:ext>
            </a:extLst>
          </p:cNvPr>
          <p:cNvSpPr txBox="1">
            <a:spLocks/>
          </p:cNvSpPr>
          <p:nvPr/>
        </p:nvSpPr>
        <p:spPr>
          <a:xfrm>
            <a:off x="708305" y="1696844"/>
            <a:ext cx="5162550" cy="1743041"/>
          </a:xfrm>
          <a:prstGeom prst="rect">
            <a:avLst/>
          </a:prstGeom>
          <a:no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fontAlgn="auto">
              <a:lnSpc>
                <a:spcPct val="130000"/>
              </a:lnSpc>
              <a:spcAft>
                <a:spcPts val="0"/>
              </a:spcAft>
              <a:buFont typeface="Arial" panose="020B0604020202020204" pitchFamily="34" charset="0"/>
              <a:buNone/>
              <a:defRPr/>
            </a:pPr>
            <a:r>
              <a:rPr lang="zh-CN" altLang="en-US" sz="3600" b="1" kern="0" spc="400" dirty="0">
                <a:solidFill>
                  <a:prstClr val="white"/>
                </a:solidFill>
                <a:latin typeface="思源黑体 CN Light"/>
                <a:ea typeface="微软雅黑" panose="020B0503020204020204" pitchFamily="34" charset="-122"/>
              </a:rPr>
              <a:t>一个</a:t>
            </a:r>
            <a:r>
              <a:rPr lang="zh-CN" altLang="en-US" sz="4000" b="1" kern="0" spc="400" dirty="0">
                <a:solidFill>
                  <a:srgbClr val="FFC000"/>
                </a:solidFill>
                <a:latin typeface="思源黑体 CN Light"/>
                <a:ea typeface="微软雅黑" panose="020B0503020204020204" pitchFamily="34" charset="-122"/>
              </a:rPr>
              <a:t>问题</a:t>
            </a:r>
            <a:endParaRPr lang="en-US" altLang="zh-CN" sz="3600" b="1" kern="0" spc="400" dirty="0">
              <a:solidFill>
                <a:prstClr val="white"/>
              </a:solidFill>
              <a:latin typeface="思源黑体 CN Light"/>
              <a:ea typeface="微软雅黑" panose="020B0503020204020204" pitchFamily="34" charset="-122"/>
            </a:endParaRPr>
          </a:p>
          <a:p>
            <a:pPr marL="0" indent="0" fontAlgn="auto">
              <a:lnSpc>
                <a:spcPct val="130000"/>
              </a:lnSpc>
              <a:spcAft>
                <a:spcPts val="0"/>
              </a:spcAft>
              <a:buFont typeface="Arial" panose="020B0604020202020204" pitchFamily="34" charset="0"/>
              <a:buNone/>
              <a:defRPr/>
            </a:pPr>
            <a:r>
              <a:rPr lang="zh-CN" altLang="en-US" sz="3600" b="1" kern="0" spc="400" dirty="0">
                <a:solidFill>
                  <a:prstClr val="white"/>
                </a:solidFill>
                <a:latin typeface="思源黑体 CN Light"/>
                <a:ea typeface="微软雅黑" panose="020B0503020204020204" pitchFamily="34" charset="-122"/>
              </a:rPr>
              <a:t>几个</a:t>
            </a:r>
            <a:r>
              <a:rPr lang="zh-CN" altLang="en-US" sz="4000" b="1" kern="0" spc="400" dirty="0">
                <a:solidFill>
                  <a:srgbClr val="FF0000"/>
                </a:solidFill>
                <a:latin typeface="思源黑体 CN Light"/>
                <a:ea typeface="微软雅黑" panose="020B0503020204020204" pitchFamily="34" charset="-122"/>
              </a:rPr>
              <a:t>注意事项</a:t>
            </a:r>
          </a:p>
        </p:txBody>
      </p:sp>
    </p:spTree>
    <p:extLst>
      <p:ext uri="{BB962C8B-B14F-4D97-AF65-F5344CB8AC3E}">
        <p14:creationId xmlns:p14="http://schemas.microsoft.com/office/powerpoint/2010/main" val="3666154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注意事项</a:t>
            </a:r>
          </a:p>
        </p:txBody>
      </p:sp>
      <p:sp>
        <p:nvSpPr>
          <p:cNvPr id="4" name="副标题 3"/>
          <p:cNvSpPr>
            <a:spLocks noGrp="1"/>
          </p:cNvSpPr>
          <p:nvPr>
            <p:ph type="subTitle" idx="1"/>
          </p:nvPr>
        </p:nvSpPr>
        <p:spPr/>
        <p:txBody>
          <a:bodyPr/>
          <a:lstStyle/>
          <a:p>
            <a:r>
              <a:rPr lang="en-US" altLang="zh-CN" dirty="0"/>
              <a:t>Matters needing attention</a:t>
            </a:r>
            <a:endParaRPr lang="zh-CN" altLang="en-US" dirty="0"/>
          </a:p>
        </p:txBody>
      </p:sp>
      <p:sp>
        <p:nvSpPr>
          <p:cNvPr id="7" name="文本框 6"/>
          <p:cNvSpPr txBox="1"/>
          <p:nvPr/>
        </p:nvSpPr>
        <p:spPr>
          <a:xfrm>
            <a:off x="4157007" y="3333378"/>
            <a:ext cx="3877985" cy="646331"/>
          </a:xfrm>
          <a:prstGeom prst="rect">
            <a:avLst/>
          </a:prstGeom>
        </p:spPr>
        <p:txBody>
          <a:bodyPr wrap="none" rtlCol="0">
            <a:spAutoFit/>
          </a:bodyPr>
          <a:lstStyle/>
          <a:p>
            <a:r>
              <a:rPr kumimoji="1" lang="zh-CN" altLang="en-US" sz="3600" b="1" dirty="0">
                <a:solidFill>
                  <a:srgbClr val="FFC000"/>
                </a:solidFill>
              </a:rPr>
              <a:t>一定要自己动手！</a:t>
            </a:r>
          </a:p>
        </p:txBody>
      </p:sp>
    </p:spTree>
    <p:extLst>
      <p:ext uri="{BB962C8B-B14F-4D97-AF65-F5344CB8AC3E}">
        <p14:creationId xmlns:p14="http://schemas.microsoft.com/office/powerpoint/2010/main" val="4152733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组合 4">
            <a:extLst>
              <a:ext uri="{FF2B5EF4-FFF2-40B4-BE49-F238E27FC236}">
                <a16:creationId xmlns:a16="http://schemas.microsoft.com/office/drawing/2014/main" id="{91DE4AD2-C43F-4B08-B9AD-29751E497F03}"/>
              </a:ext>
            </a:extLst>
          </p:cNvPr>
          <p:cNvGrpSpPr>
            <a:grpSpLocks/>
          </p:cNvGrpSpPr>
          <p:nvPr/>
        </p:nvGrpSpPr>
        <p:grpSpPr bwMode="auto">
          <a:xfrm>
            <a:off x="4046538" y="2249488"/>
            <a:ext cx="5854700" cy="1119187"/>
            <a:chOff x="3769988" y="2446506"/>
            <a:chExt cx="5853949" cy="1118654"/>
          </a:xfrm>
        </p:grpSpPr>
        <p:sp>
          <p:nvSpPr>
            <p:cNvPr id="16402" name="文本占位符 2">
              <a:extLst>
                <a:ext uri="{FF2B5EF4-FFF2-40B4-BE49-F238E27FC236}">
                  <a16:creationId xmlns:a16="http://schemas.microsoft.com/office/drawing/2014/main" id="{003B9408-E2F9-48C5-966A-ADBE13E2349C}"/>
                </a:ext>
              </a:extLst>
            </p:cNvPr>
            <p:cNvSpPr txBox="1">
              <a:spLocks noChangeArrowheads="1"/>
            </p:cNvSpPr>
            <p:nvPr/>
          </p:nvSpPr>
          <p:spPr bwMode="auto">
            <a:xfrm>
              <a:off x="4141092" y="2951987"/>
              <a:ext cx="5482845" cy="613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思源黑体 CN Regular" panose="020B0500000000000000"/>
                  <a:cs typeface="思源黑体 CN Regular" panose="020B0500000000000000"/>
                </a:defRPr>
              </a:lvl1pPr>
              <a:lvl2pPr marL="742950" indent="-285750">
                <a:defRPr>
                  <a:solidFill>
                    <a:schemeClr val="tx1"/>
                  </a:solidFill>
                  <a:latin typeface="等线" panose="02010600030101010101" pitchFamily="2" charset="-122"/>
                  <a:ea typeface="思源黑体 CN Regular" panose="020B0500000000000000"/>
                  <a:cs typeface="思源黑体 CN Regular" panose="020B0500000000000000"/>
                </a:defRPr>
              </a:lvl2pPr>
              <a:lvl3pPr marL="1143000" indent="-228600">
                <a:defRPr>
                  <a:solidFill>
                    <a:schemeClr val="tx1"/>
                  </a:solidFill>
                  <a:latin typeface="等线" panose="02010600030101010101" pitchFamily="2" charset="-122"/>
                  <a:ea typeface="思源黑体 CN Regular" panose="020B0500000000000000"/>
                  <a:cs typeface="思源黑体 CN Regular" panose="020B0500000000000000"/>
                </a:defRPr>
              </a:lvl3pPr>
              <a:lvl4pPr marL="1600200" indent="-228600">
                <a:defRPr>
                  <a:solidFill>
                    <a:schemeClr val="tx1"/>
                  </a:solidFill>
                  <a:latin typeface="等线" panose="02010600030101010101" pitchFamily="2" charset="-122"/>
                  <a:ea typeface="思源黑体 CN Regular" panose="020B0500000000000000"/>
                  <a:cs typeface="思源黑体 CN Regular" panose="020B0500000000000000"/>
                </a:defRPr>
              </a:lvl4pPr>
              <a:lvl5pPr marL="2057400" indent="-228600">
                <a:defRPr>
                  <a:solidFill>
                    <a:schemeClr val="tx1"/>
                  </a:solidFill>
                  <a:latin typeface="等线" panose="02010600030101010101" pitchFamily="2" charset="-122"/>
                  <a:ea typeface="思源黑体 CN Regular" panose="020B0500000000000000"/>
                  <a:cs typeface="思源黑体 CN Regular" panose="020B0500000000000000"/>
                </a:defRPr>
              </a:lvl5pPr>
              <a:lvl6pPr marL="25146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6pPr>
              <a:lvl7pPr marL="29718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7pPr>
              <a:lvl8pPr marL="34290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8pPr>
              <a:lvl9pPr marL="38862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9pPr>
            </a:lstStyle>
            <a:p>
              <a:pPr eaLnBrk="1" hangingPunct="1">
                <a:lnSpc>
                  <a:spcPct val="90000"/>
                </a:lnSpc>
                <a:spcBef>
                  <a:spcPts val="1000"/>
                </a:spcBef>
              </a:pPr>
              <a:r>
                <a:rPr lang="zh-CN" altLang="en-US" sz="2800">
                  <a:solidFill>
                    <a:schemeClr val="bg1"/>
                  </a:solidFill>
                  <a:latin typeface="思源黑体 CN Regular" panose="020B0500000000000000"/>
                </a:rPr>
                <a:t>时序建模通用流程</a:t>
              </a:r>
            </a:p>
            <a:p>
              <a:pPr eaLnBrk="1" hangingPunct="1">
                <a:lnSpc>
                  <a:spcPct val="90000"/>
                </a:lnSpc>
                <a:spcBef>
                  <a:spcPts val="1000"/>
                </a:spcBef>
              </a:pPr>
              <a:endParaRPr lang="zh-CN" altLang="zh-CN" sz="2800">
                <a:solidFill>
                  <a:schemeClr val="bg1"/>
                </a:solidFill>
                <a:latin typeface="思源黑体 CN Regular" panose="020B0500000000000000"/>
              </a:endParaRPr>
            </a:p>
          </p:txBody>
        </p:sp>
        <p:grpSp>
          <p:nvGrpSpPr>
            <p:cNvPr id="16403" name="组合 6">
              <a:extLst>
                <a:ext uri="{FF2B5EF4-FFF2-40B4-BE49-F238E27FC236}">
                  <a16:creationId xmlns:a16="http://schemas.microsoft.com/office/drawing/2014/main" id="{4382D846-9138-4208-9476-0A6A5FE0401F}"/>
                </a:ext>
              </a:extLst>
            </p:cNvPr>
            <p:cNvGrpSpPr>
              <a:grpSpLocks/>
            </p:cNvGrpSpPr>
            <p:nvPr/>
          </p:nvGrpSpPr>
          <p:grpSpPr bwMode="auto">
            <a:xfrm>
              <a:off x="3769988" y="2446506"/>
              <a:ext cx="509326" cy="907941"/>
              <a:chOff x="3576096" y="2699802"/>
              <a:chExt cx="509326" cy="907941"/>
            </a:xfrm>
          </p:grpSpPr>
          <p:sp>
            <p:nvSpPr>
              <p:cNvPr id="16404" name="文本框 7">
                <a:extLst>
                  <a:ext uri="{FF2B5EF4-FFF2-40B4-BE49-F238E27FC236}">
                    <a16:creationId xmlns:a16="http://schemas.microsoft.com/office/drawing/2014/main" id="{C45699FC-71BD-41A0-BD57-49BE6042C1B0}"/>
                  </a:ext>
                </a:extLst>
              </p:cNvPr>
              <p:cNvSpPr txBox="1">
                <a:spLocks noChangeArrowheads="1"/>
              </p:cNvSpPr>
              <p:nvPr/>
            </p:nvSpPr>
            <p:spPr bwMode="auto">
              <a:xfrm>
                <a:off x="3576096" y="2699802"/>
                <a:ext cx="49725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等线" panose="02010600030101010101" pitchFamily="2" charset="-122"/>
                    <a:ea typeface="思源黑体 CN Regular" panose="020B0500000000000000"/>
                    <a:cs typeface="思源黑体 CN Regular" panose="020B0500000000000000"/>
                  </a:defRPr>
                </a:lvl1pPr>
                <a:lvl2pPr marL="742950" indent="-285750">
                  <a:defRPr>
                    <a:solidFill>
                      <a:schemeClr val="tx1"/>
                    </a:solidFill>
                    <a:latin typeface="等线" panose="02010600030101010101" pitchFamily="2" charset="-122"/>
                    <a:ea typeface="思源黑体 CN Regular" panose="020B0500000000000000"/>
                    <a:cs typeface="思源黑体 CN Regular" panose="020B0500000000000000"/>
                  </a:defRPr>
                </a:lvl2pPr>
                <a:lvl3pPr marL="1143000" indent="-228600">
                  <a:defRPr>
                    <a:solidFill>
                      <a:schemeClr val="tx1"/>
                    </a:solidFill>
                    <a:latin typeface="等线" panose="02010600030101010101" pitchFamily="2" charset="-122"/>
                    <a:ea typeface="思源黑体 CN Regular" panose="020B0500000000000000"/>
                    <a:cs typeface="思源黑体 CN Regular" panose="020B0500000000000000"/>
                  </a:defRPr>
                </a:lvl3pPr>
                <a:lvl4pPr marL="1600200" indent="-228600">
                  <a:defRPr>
                    <a:solidFill>
                      <a:schemeClr val="tx1"/>
                    </a:solidFill>
                    <a:latin typeface="等线" panose="02010600030101010101" pitchFamily="2" charset="-122"/>
                    <a:ea typeface="思源黑体 CN Regular" panose="020B0500000000000000"/>
                    <a:cs typeface="思源黑体 CN Regular" panose="020B0500000000000000"/>
                  </a:defRPr>
                </a:lvl4pPr>
                <a:lvl5pPr marL="2057400" indent="-228600">
                  <a:defRPr>
                    <a:solidFill>
                      <a:schemeClr val="tx1"/>
                    </a:solidFill>
                    <a:latin typeface="等线" panose="02010600030101010101" pitchFamily="2" charset="-122"/>
                    <a:ea typeface="思源黑体 CN Regular" panose="020B0500000000000000"/>
                    <a:cs typeface="思源黑体 CN Regular" panose="020B0500000000000000"/>
                  </a:defRPr>
                </a:lvl5pPr>
                <a:lvl6pPr marL="25146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6pPr>
                <a:lvl7pPr marL="29718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7pPr>
                <a:lvl8pPr marL="34290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8pPr>
                <a:lvl9pPr marL="38862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9pPr>
              </a:lstStyle>
              <a:p>
                <a:pPr eaLnBrk="1" hangingPunct="1"/>
                <a:r>
                  <a:rPr lang="en-US" altLang="zh-CN" sz="4400">
                    <a:solidFill>
                      <a:srgbClr val="C89868"/>
                    </a:solidFill>
                    <a:latin typeface="思源黑体 CN Regular" panose="020B0500000000000000"/>
                  </a:rPr>
                  <a:t>2</a:t>
                </a:r>
                <a:endParaRPr lang="zh-CN" altLang="en-US" sz="4400">
                  <a:solidFill>
                    <a:srgbClr val="C89868"/>
                  </a:solidFill>
                  <a:latin typeface="思源黑体 CN Regular" panose="020B0500000000000000"/>
                </a:endParaRPr>
              </a:p>
            </p:txBody>
          </p:sp>
          <p:cxnSp>
            <p:nvCxnSpPr>
              <p:cNvPr id="9" name="直接连接符 8">
                <a:extLst>
                  <a:ext uri="{FF2B5EF4-FFF2-40B4-BE49-F238E27FC236}">
                    <a16:creationId xmlns:a16="http://schemas.microsoft.com/office/drawing/2014/main" id="{85FD8A5E-F5B4-48CD-AA2C-D423C97506C2}"/>
                  </a:ext>
                </a:extLst>
              </p:cNvPr>
              <p:cNvCxnSpPr/>
              <p:nvPr/>
            </p:nvCxnSpPr>
            <p:spPr>
              <a:xfrm flipH="1">
                <a:off x="3734826" y="3083794"/>
                <a:ext cx="350792" cy="523625"/>
              </a:xfrm>
              <a:prstGeom prst="line">
                <a:avLst/>
              </a:prstGeom>
              <a:ln w="19050">
                <a:solidFill>
                  <a:srgbClr val="C89868"/>
                </a:solidFill>
              </a:ln>
            </p:spPr>
            <p:style>
              <a:lnRef idx="1">
                <a:schemeClr val="accent1"/>
              </a:lnRef>
              <a:fillRef idx="0">
                <a:schemeClr val="accent1"/>
              </a:fillRef>
              <a:effectRef idx="0">
                <a:schemeClr val="accent1"/>
              </a:effectRef>
              <a:fontRef idx="minor">
                <a:schemeClr val="tx1"/>
              </a:fontRef>
            </p:style>
          </p:cxnSp>
        </p:grpSp>
      </p:grpSp>
      <p:grpSp>
        <p:nvGrpSpPr>
          <p:cNvPr id="16387" name="组合 9">
            <a:extLst>
              <a:ext uri="{FF2B5EF4-FFF2-40B4-BE49-F238E27FC236}">
                <a16:creationId xmlns:a16="http://schemas.microsoft.com/office/drawing/2014/main" id="{87A136D9-77D6-47D1-A26C-FC0678497583}"/>
              </a:ext>
            </a:extLst>
          </p:cNvPr>
          <p:cNvGrpSpPr>
            <a:grpSpLocks/>
          </p:cNvGrpSpPr>
          <p:nvPr/>
        </p:nvGrpSpPr>
        <p:grpSpPr bwMode="auto">
          <a:xfrm>
            <a:off x="4046538" y="4403725"/>
            <a:ext cx="5083175" cy="1006475"/>
            <a:chOff x="7769854" y="2494605"/>
            <a:chExt cx="5082337" cy="1006535"/>
          </a:xfrm>
        </p:grpSpPr>
        <p:sp>
          <p:nvSpPr>
            <p:cNvPr id="16398" name="文本占位符 2">
              <a:extLst>
                <a:ext uri="{FF2B5EF4-FFF2-40B4-BE49-F238E27FC236}">
                  <a16:creationId xmlns:a16="http://schemas.microsoft.com/office/drawing/2014/main" id="{D4FE3F03-2F1D-485A-B4CB-E4B9678A8F82}"/>
                </a:ext>
              </a:extLst>
            </p:cNvPr>
            <p:cNvSpPr txBox="1">
              <a:spLocks noChangeArrowheads="1"/>
            </p:cNvSpPr>
            <p:nvPr/>
          </p:nvSpPr>
          <p:spPr bwMode="auto">
            <a:xfrm>
              <a:off x="8140958" y="3010602"/>
              <a:ext cx="4711233"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思源黑体 CN Regular" panose="020B0500000000000000"/>
                  <a:cs typeface="思源黑体 CN Regular" panose="020B0500000000000000"/>
                </a:defRPr>
              </a:lvl1pPr>
              <a:lvl2pPr marL="742950" indent="-285750">
                <a:defRPr>
                  <a:solidFill>
                    <a:schemeClr val="tx1"/>
                  </a:solidFill>
                  <a:latin typeface="等线" panose="02010600030101010101" pitchFamily="2" charset="-122"/>
                  <a:ea typeface="思源黑体 CN Regular" panose="020B0500000000000000"/>
                  <a:cs typeface="思源黑体 CN Regular" panose="020B0500000000000000"/>
                </a:defRPr>
              </a:lvl2pPr>
              <a:lvl3pPr marL="1143000" indent="-228600">
                <a:defRPr>
                  <a:solidFill>
                    <a:schemeClr val="tx1"/>
                  </a:solidFill>
                  <a:latin typeface="等线" panose="02010600030101010101" pitchFamily="2" charset="-122"/>
                  <a:ea typeface="思源黑体 CN Regular" panose="020B0500000000000000"/>
                  <a:cs typeface="思源黑体 CN Regular" panose="020B0500000000000000"/>
                </a:defRPr>
              </a:lvl3pPr>
              <a:lvl4pPr marL="1600200" indent="-228600">
                <a:defRPr>
                  <a:solidFill>
                    <a:schemeClr val="tx1"/>
                  </a:solidFill>
                  <a:latin typeface="等线" panose="02010600030101010101" pitchFamily="2" charset="-122"/>
                  <a:ea typeface="思源黑体 CN Regular" panose="020B0500000000000000"/>
                  <a:cs typeface="思源黑体 CN Regular" panose="020B0500000000000000"/>
                </a:defRPr>
              </a:lvl4pPr>
              <a:lvl5pPr marL="2057400" indent="-228600">
                <a:defRPr>
                  <a:solidFill>
                    <a:schemeClr val="tx1"/>
                  </a:solidFill>
                  <a:latin typeface="等线" panose="02010600030101010101" pitchFamily="2" charset="-122"/>
                  <a:ea typeface="思源黑体 CN Regular" panose="020B0500000000000000"/>
                  <a:cs typeface="思源黑体 CN Regular" panose="020B0500000000000000"/>
                </a:defRPr>
              </a:lvl5pPr>
              <a:lvl6pPr marL="25146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6pPr>
              <a:lvl7pPr marL="29718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7pPr>
              <a:lvl8pPr marL="34290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8pPr>
              <a:lvl9pPr marL="38862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9pPr>
            </a:lstStyle>
            <a:p>
              <a:pPr eaLnBrk="1" hangingPunct="1">
                <a:lnSpc>
                  <a:spcPct val="90000"/>
                </a:lnSpc>
                <a:spcBef>
                  <a:spcPts val="1000"/>
                </a:spcBef>
              </a:pPr>
              <a:r>
                <a:rPr lang="en-US" altLang="zh-CN" sz="2800">
                  <a:solidFill>
                    <a:schemeClr val="bg1"/>
                  </a:solidFill>
                  <a:latin typeface="思源黑体 CN Regular" panose="020B0500000000000000"/>
                </a:rPr>
                <a:t>Baseline</a:t>
              </a:r>
              <a:r>
                <a:rPr lang="zh-CN" altLang="en-US" sz="2800">
                  <a:solidFill>
                    <a:schemeClr val="bg1"/>
                  </a:solidFill>
                  <a:latin typeface="思源黑体 CN Regular" panose="020B0500000000000000"/>
                </a:rPr>
                <a:t>思路介绍</a:t>
              </a:r>
            </a:p>
          </p:txBody>
        </p:sp>
        <p:grpSp>
          <p:nvGrpSpPr>
            <p:cNvPr id="16399" name="组合 11">
              <a:extLst>
                <a:ext uri="{FF2B5EF4-FFF2-40B4-BE49-F238E27FC236}">
                  <a16:creationId xmlns:a16="http://schemas.microsoft.com/office/drawing/2014/main" id="{F0205ACC-2249-43AE-8164-8AC9EA365A74}"/>
                </a:ext>
              </a:extLst>
            </p:cNvPr>
            <p:cNvGrpSpPr>
              <a:grpSpLocks/>
            </p:cNvGrpSpPr>
            <p:nvPr/>
          </p:nvGrpSpPr>
          <p:grpSpPr bwMode="auto">
            <a:xfrm>
              <a:off x="7769854" y="2494605"/>
              <a:ext cx="497252" cy="907941"/>
              <a:chOff x="8174185" y="2476142"/>
              <a:chExt cx="497252" cy="907941"/>
            </a:xfrm>
          </p:grpSpPr>
          <p:sp>
            <p:nvSpPr>
              <p:cNvPr id="16400" name="文本框 12">
                <a:extLst>
                  <a:ext uri="{FF2B5EF4-FFF2-40B4-BE49-F238E27FC236}">
                    <a16:creationId xmlns:a16="http://schemas.microsoft.com/office/drawing/2014/main" id="{BA37C64B-49B6-4B1D-AA65-3FE148F65919}"/>
                  </a:ext>
                </a:extLst>
              </p:cNvPr>
              <p:cNvSpPr txBox="1">
                <a:spLocks noChangeArrowheads="1"/>
              </p:cNvSpPr>
              <p:nvPr/>
            </p:nvSpPr>
            <p:spPr bwMode="auto">
              <a:xfrm>
                <a:off x="8174185" y="2476142"/>
                <a:ext cx="49725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等线" panose="02010600030101010101" pitchFamily="2" charset="-122"/>
                    <a:ea typeface="思源黑体 CN Regular" panose="020B0500000000000000"/>
                    <a:cs typeface="思源黑体 CN Regular" panose="020B0500000000000000"/>
                  </a:defRPr>
                </a:lvl1pPr>
                <a:lvl2pPr marL="742950" indent="-285750">
                  <a:defRPr>
                    <a:solidFill>
                      <a:schemeClr val="tx1"/>
                    </a:solidFill>
                    <a:latin typeface="等线" panose="02010600030101010101" pitchFamily="2" charset="-122"/>
                    <a:ea typeface="思源黑体 CN Regular" panose="020B0500000000000000"/>
                    <a:cs typeface="思源黑体 CN Regular" panose="020B0500000000000000"/>
                  </a:defRPr>
                </a:lvl2pPr>
                <a:lvl3pPr marL="1143000" indent="-228600">
                  <a:defRPr>
                    <a:solidFill>
                      <a:schemeClr val="tx1"/>
                    </a:solidFill>
                    <a:latin typeface="等线" panose="02010600030101010101" pitchFamily="2" charset="-122"/>
                    <a:ea typeface="思源黑体 CN Regular" panose="020B0500000000000000"/>
                    <a:cs typeface="思源黑体 CN Regular" panose="020B0500000000000000"/>
                  </a:defRPr>
                </a:lvl3pPr>
                <a:lvl4pPr marL="1600200" indent="-228600">
                  <a:defRPr>
                    <a:solidFill>
                      <a:schemeClr val="tx1"/>
                    </a:solidFill>
                    <a:latin typeface="等线" panose="02010600030101010101" pitchFamily="2" charset="-122"/>
                    <a:ea typeface="思源黑体 CN Regular" panose="020B0500000000000000"/>
                    <a:cs typeface="思源黑体 CN Regular" panose="020B0500000000000000"/>
                  </a:defRPr>
                </a:lvl4pPr>
                <a:lvl5pPr marL="2057400" indent="-228600">
                  <a:defRPr>
                    <a:solidFill>
                      <a:schemeClr val="tx1"/>
                    </a:solidFill>
                    <a:latin typeface="等线" panose="02010600030101010101" pitchFamily="2" charset="-122"/>
                    <a:ea typeface="思源黑体 CN Regular" panose="020B0500000000000000"/>
                    <a:cs typeface="思源黑体 CN Regular" panose="020B0500000000000000"/>
                  </a:defRPr>
                </a:lvl5pPr>
                <a:lvl6pPr marL="25146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6pPr>
                <a:lvl7pPr marL="29718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7pPr>
                <a:lvl8pPr marL="34290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8pPr>
                <a:lvl9pPr marL="38862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9pPr>
              </a:lstStyle>
              <a:p>
                <a:pPr eaLnBrk="1" hangingPunct="1"/>
                <a:r>
                  <a:rPr lang="en-US" altLang="zh-CN" sz="4400">
                    <a:solidFill>
                      <a:srgbClr val="C89868"/>
                    </a:solidFill>
                    <a:latin typeface="思源黑体 CN Regular" panose="020B0500000000000000"/>
                  </a:rPr>
                  <a:t>4</a:t>
                </a:r>
                <a:endParaRPr lang="zh-CN" altLang="en-US" sz="4400">
                  <a:solidFill>
                    <a:srgbClr val="C89868"/>
                  </a:solidFill>
                  <a:latin typeface="思源黑体 CN Regular" panose="020B0500000000000000"/>
                </a:endParaRPr>
              </a:p>
            </p:txBody>
          </p:sp>
          <p:cxnSp>
            <p:nvCxnSpPr>
              <p:cNvPr id="14" name="直接连接符 13">
                <a:extLst>
                  <a:ext uri="{FF2B5EF4-FFF2-40B4-BE49-F238E27FC236}">
                    <a16:creationId xmlns:a16="http://schemas.microsoft.com/office/drawing/2014/main" id="{D9B29458-E4D6-4A8B-A45F-874378CDD065}"/>
                  </a:ext>
                </a:extLst>
              </p:cNvPr>
              <p:cNvCxnSpPr/>
              <p:nvPr/>
            </p:nvCxnSpPr>
            <p:spPr>
              <a:xfrm flipH="1">
                <a:off x="8290053" y="2860340"/>
                <a:ext cx="350780" cy="523906"/>
              </a:xfrm>
              <a:prstGeom prst="line">
                <a:avLst/>
              </a:prstGeom>
              <a:ln w="19050">
                <a:solidFill>
                  <a:srgbClr val="C89868"/>
                </a:solidFill>
              </a:ln>
            </p:spPr>
            <p:style>
              <a:lnRef idx="1">
                <a:schemeClr val="accent1"/>
              </a:lnRef>
              <a:fillRef idx="0">
                <a:schemeClr val="accent1"/>
              </a:fillRef>
              <a:effectRef idx="0">
                <a:schemeClr val="accent1"/>
              </a:effectRef>
              <a:fontRef idx="minor">
                <a:schemeClr val="tx1"/>
              </a:fontRef>
            </p:style>
          </p:cxnSp>
        </p:grpSp>
      </p:grpSp>
      <p:grpSp>
        <p:nvGrpSpPr>
          <p:cNvPr id="16388" name="组合 14">
            <a:extLst>
              <a:ext uri="{FF2B5EF4-FFF2-40B4-BE49-F238E27FC236}">
                <a16:creationId xmlns:a16="http://schemas.microsoft.com/office/drawing/2014/main" id="{26B84126-51DD-41D2-A4EB-DD4BBBCF13AE}"/>
              </a:ext>
            </a:extLst>
          </p:cNvPr>
          <p:cNvGrpSpPr>
            <a:grpSpLocks/>
          </p:cNvGrpSpPr>
          <p:nvPr/>
        </p:nvGrpSpPr>
        <p:grpSpPr bwMode="auto">
          <a:xfrm>
            <a:off x="4046538" y="3265488"/>
            <a:ext cx="5081587" cy="1006475"/>
            <a:chOff x="7769854" y="2494605"/>
            <a:chExt cx="5082337" cy="1006535"/>
          </a:xfrm>
        </p:grpSpPr>
        <p:sp>
          <p:nvSpPr>
            <p:cNvPr id="16394" name="文本占位符 2">
              <a:extLst>
                <a:ext uri="{FF2B5EF4-FFF2-40B4-BE49-F238E27FC236}">
                  <a16:creationId xmlns:a16="http://schemas.microsoft.com/office/drawing/2014/main" id="{08E9FD74-32E2-46AE-B163-91598EFAD699}"/>
                </a:ext>
              </a:extLst>
            </p:cNvPr>
            <p:cNvSpPr txBox="1">
              <a:spLocks noChangeArrowheads="1"/>
            </p:cNvSpPr>
            <p:nvPr/>
          </p:nvSpPr>
          <p:spPr bwMode="auto">
            <a:xfrm>
              <a:off x="8140958" y="3010602"/>
              <a:ext cx="4711233"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思源黑体 CN Regular" panose="020B0500000000000000"/>
                  <a:cs typeface="思源黑体 CN Regular" panose="020B0500000000000000"/>
                </a:defRPr>
              </a:lvl1pPr>
              <a:lvl2pPr marL="742950" indent="-285750">
                <a:defRPr>
                  <a:solidFill>
                    <a:schemeClr val="tx1"/>
                  </a:solidFill>
                  <a:latin typeface="等线" panose="02010600030101010101" pitchFamily="2" charset="-122"/>
                  <a:ea typeface="思源黑体 CN Regular" panose="020B0500000000000000"/>
                  <a:cs typeface="思源黑体 CN Regular" panose="020B0500000000000000"/>
                </a:defRPr>
              </a:lvl2pPr>
              <a:lvl3pPr marL="1143000" indent="-228600">
                <a:defRPr>
                  <a:solidFill>
                    <a:schemeClr val="tx1"/>
                  </a:solidFill>
                  <a:latin typeface="等线" panose="02010600030101010101" pitchFamily="2" charset="-122"/>
                  <a:ea typeface="思源黑体 CN Regular" panose="020B0500000000000000"/>
                  <a:cs typeface="思源黑体 CN Regular" panose="020B0500000000000000"/>
                </a:defRPr>
              </a:lvl3pPr>
              <a:lvl4pPr marL="1600200" indent="-228600">
                <a:defRPr>
                  <a:solidFill>
                    <a:schemeClr val="tx1"/>
                  </a:solidFill>
                  <a:latin typeface="等线" panose="02010600030101010101" pitchFamily="2" charset="-122"/>
                  <a:ea typeface="思源黑体 CN Regular" panose="020B0500000000000000"/>
                  <a:cs typeface="思源黑体 CN Regular" panose="020B0500000000000000"/>
                </a:defRPr>
              </a:lvl4pPr>
              <a:lvl5pPr marL="2057400" indent="-228600">
                <a:defRPr>
                  <a:solidFill>
                    <a:schemeClr val="tx1"/>
                  </a:solidFill>
                  <a:latin typeface="等线" panose="02010600030101010101" pitchFamily="2" charset="-122"/>
                  <a:ea typeface="思源黑体 CN Regular" panose="020B0500000000000000"/>
                  <a:cs typeface="思源黑体 CN Regular" panose="020B0500000000000000"/>
                </a:defRPr>
              </a:lvl5pPr>
              <a:lvl6pPr marL="25146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6pPr>
              <a:lvl7pPr marL="29718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7pPr>
              <a:lvl8pPr marL="34290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8pPr>
              <a:lvl9pPr marL="38862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9pPr>
            </a:lstStyle>
            <a:p>
              <a:pPr eaLnBrk="1" hangingPunct="1">
                <a:lnSpc>
                  <a:spcPct val="90000"/>
                </a:lnSpc>
                <a:spcBef>
                  <a:spcPts val="1000"/>
                </a:spcBef>
              </a:pPr>
              <a:r>
                <a:rPr lang="zh-CN" altLang="en-US" sz="2800" dirty="0">
                  <a:solidFill>
                    <a:schemeClr val="bg1"/>
                  </a:solidFill>
                  <a:latin typeface="思源黑体 CN Regular" panose="020B0500000000000000"/>
                </a:rPr>
                <a:t>赛题背景分析</a:t>
              </a:r>
            </a:p>
          </p:txBody>
        </p:sp>
        <p:grpSp>
          <p:nvGrpSpPr>
            <p:cNvPr id="16395" name="组合 16">
              <a:extLst>
                <a:ext uri="{FF2B5EF4-FFF2-40B4-BE49-F238E27FC236}">
                  <a16:creationId xmlns:a16="http://schemas.microsoft.com/office/drawing/2014/main" id="{795C305D-9729-4E26-932D-C295A71A5B64}"/>
                </a:ext>
              </a:extLst>
            </p:cNvPr>
            <p:cNvGrpSpPr>
              <a:grpSpLocks/>
            </p:cNvGrpSpPr>
            <p:nvPr/>
          </p:nvGrpSpPr>
          <p:grpSpPr bwMode="auto">
            <a:xfrm>
              <a:off x="7769854" y="2494605"/>
              <a:ext cx="497252" cy="907941"/>
              <a:chOff x="8174185" y="2476142"/>
              <a:chExt cx="497252" cy="907941"/>
            </a:xfrm>
          </p:grpSpPr>
          <p:sp>
            <p:nvSpPr>
              <p:cNvPr id="16396" name="文本框 17">
                <a:extLst>
                  <a:ext uri="{FF2B5EF4-FFF2-40B4-BE49-F238E27FC236}">
                    <a16:creationId xmlns:a16="http://schemas.microsoft.com/office/drawing/2014/main" id="{03846CE6-DE43-4970-887B-32CC6CED02B4}"/>
                  </a:ext>
                </a:extLst>
              </p:cNvPr>
              <p:cNvSpPr txBox="1">
                <a:spLocks noChangeArrowheads="1"/>
              </p:cNvSpPr>
              <p:nvPr/>
            </p:nvSpPr>
            <p:spPr bwMode="auto">
              <a:xfrm>
                <a:off x="8174185" y="2476142"/>
                <a:ext cx="49725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等线" panose="02010600030101010101" pitchFamily="2" charset="-122"/>
                    <a:ea typeface="思源黑体 CN Regular" panose="020B0500000000000000"/>
                    <a:cs typeface="思源黑体 CN Regular" panose="020B0500000000000000"/>
                  </a:defRPr>
                </a:lvl1pPr>
                <a:lvl2pPr marL="742950" indent="-285750">
                  <a:defRPr>
                    <a:solidFill>
                      <a:schemeClr val="tx1"/>
                    </a:solidFill>
                    <a:latin typeface="等线" panose="02010600030101010101" pitchFamily="2" charset="-122"/>
                    <a:ea typeface="思源黑体 CN Regular" panose="020B0500000000000000"/>
                    <a:cs typeface="思源黑体 CN Regular" panose="020B0500000000000000"/>
                  </a:defRPr>
                </a:lvl2pPr>
                <a:lvl3pPr marL="1143000" indent="-228600">
                  <a:defRPr>
                    <a:solidFill>
                      <a:schemeClr val="tx1"/>
                    </a:solidFill>
                    <a:latin typeface="等线" panose="02010600030101010101" pitchFamily="2" charset="-122"/>
                    <a:ea typeface="思源黑体 CN Regular" panose="020B0500000000000000"/>
                    <a:cs typeface="思源黑体 CN Regular" panose="020B0500000000000000"/>
                  </a:defRPr>
                </a:lvl3pPr>
                <a:lvl4pPr marL="1600200" indent="-228600">
                  <a:defRPr>
                    <a:solidFill>
                      <a:schemeClr val="tx1"/>
                    </a:solidFill>
                    <a:latin typeface="等线" panose="02010600030101010101" pitchFamily="2" charset="-122"/>
                    <a:ea typeface="思源黑体 CN Regular" panose="020B0500000000000000"/>
                    <a:cs typeface="思源黑体 CN Regular" panose="020B0500000000000000"/>
                  </a:defRPr>
                </a:lvl4pPr>
                <a:lvl5pPr marL="2057400" indent="-228600">
                  <a:defRPr>
                    <a:solidFill>
                      <a:schemeClr val="tx1"/>
                    </a:solidFill>
                    <a:latin typeface="等线" panose="02010600030101010101" pitchFamily="2" charset="-122"/>
                    <a:ea typeface="思源黑体 CN Regular" panose="020B0500000000000000"/>
                    <a:cs typeface="思源黑体 CN Regular" panose="020B0500000000000000"/>
                  </a:defRPr>
                </a:lvl5pPr>
                <a:lvl6pPr marL="25146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6pPr>
                <a:lvl7pPr marL="29718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7pPr>
                <a:lvl8pPr marL="34290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8pPr>
                <a:lvl9pPr marL="38862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9pPr>
              </a:lstStyle>
              <a:p>
                <a:pPr eaLnBrk="1" hangingPunct="1"/>
                <a:r>
                  <a:rPr lang="en-US" altLang="zh-CN" sz="4400">
                    <a:solidFill>
                      <a:srgbClr val="C89868"/>
                    </a:solidFill>
                    <a:latin typeface="思源黑体 CN Regular" panose="020B0500000000000000"/>
                  </a:rPr>
                  <a:t>3</a:t>
                </a:r>
                <a:endParaRPr lang="zh-CN" altLang="en-US" sz="4400">
                  <a:solidFill>
                    <a:srgbClr val="C89868"/>
                  </a:solidFill>
                  <a:latin typeface="思源黑体 CN Regular" panose="020B0500000000000000"/>
                </a:endParaRPr>
              </a:p>
            </p:txBody>
          </p:sp>
          <p:cxnSp>
            <p:nvCxnSpPr>
              <p:cNvPr id="19" name="直接连接符 18">
                <a:extLst>
                  <a:ext uri="{FF2B5EF4-FFF2-40B4-BE49-F238E27FC236}">
                    <a16:creationId xmlns:a16="http://schemas.microsoft.com/office/drawing/2014/main" id="{FC39C8A4-0CED-4A1B-9713-00F1A570E50D}"/>
                  </a:ext>
                </a:extLst>
              </p:cNvPr>
              <p:cNvCxnSpPr/>
              <p:nvPr/>
            </p:nvCxnSpPr>
            <p:spPr>
              <a:xfrm flipH="1">
                <a:off x="8290089" y="2860340"/>
                <a:ext cx="350890" cy="523906"/>
              </a:xfrm>
              <a:prstGeom prst="line">
                <a:avLst/>
              </a:prstGeom>
              <a:ln w="19050">
                <a:solidFill>
                  <a:srgbClr val="C89868"/>
                </a:solidFill>
              </a:ln>
            </p:spPr>
            <p:style>
              <a:lnRef idx="1">
                <a:schemeClr val="accent1"/>
              </a:lnRef>
              <a:fillRef idx="0">
                <a:schemeClr val="accent1"/>
              </a:fillRef>
              <a:effectRef idx="0">
                <a:schemeClr val="accent1"/>
              </a:effectRef>
              <a:fontRef idx="minor">
                <a:schemeClr val="tx1"/>
              </a:fontRef>
            </p:style>
          </p:cxnSp>
        </p:grpSp>
      </p:grpSp>
      <p:grpSp>
        <p:nvGrpSpPr>
          <p:cNvPr id="16389" name="组合 19">
            <a:extLst>
              <a:ext uri="{FF2B5EF4-FFF2-40B4-BE49-F238E27FC236}">
                <a16:creationId xmlns:a16="http://schemas.microsoft.com/office/drawing/2014/main" id="{FF2059A1-2FB0-4725-9CED-BACE6C297ADC}"/>
              </a:ext>
            </a:extLst>
          </p:cNvPr>
          <p:cNvGrpSpPr>
            <a:grpSpLocks/>
          </p:cNvGrpSpPr>
          <p:nvPr/>
        </p:nvGrpSpPr>
        <p:grpSpPr bwMode="auto">
          <a:xfrm>
            <a:off x="4046538" y="1223963"/>
            <a:ext cx="5853112" cy="1117600"/>
            <a:chOff x="3769988" y="2446506"/>
            <a:chExt cx="5853949" cy="1118654"/>
          </a:xfrm>
        </p:grpSpPr>
        <p:sp>
          <p:nvSpPr>
            <p:cNvPr id="16390" name="文本占位符 2">
              <a:extLst>
                <a:ext uri="{FF2B5EF4-FFF2-40B4-BE49-F238E27FC236}">
                  <a16:creationId xmlns:a16="http://schemas.microsoft.com/office/drawing/2014/main" id="{EE4FC253-CE02-460D-BED5-2E347B20F8C7}"/>
                </a:ext>
              </a:extLst>
            </p:cNvPr>
            <p:cNvSpPr txBox="1">
              <a:spLocks noChangeArrowheads="1"/>
            </p:cNvSpPr>
            <p:nvPr/>
          </p:nvSpPr>
          <p:spPr bwMode="auto">
            <a:xfrm>
              <a:off x="4141092" y="2951987"/>
              <a:ext cx="5482845" cy="613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思源黑体 CN Regular" panose="020B0500000000000000"/>
                  <a:cs typeface="思源黑体 CN Regular" panose="020B0500000000000000"/>
                </a:defRPr>
              </a:lvl1pPr>
              <a:lvl2pPr marL="742950" indent="-285750">
                <a:defRPr>
                  <a:solidFill>
                    <a:schemeClr val="tx1"/>
                  </a:solidFill>
                  <a:latin typeface="等线" panose="02010600030101010101" pitchFamily="2" charset="-122"/>
                  <a:ea typeface="思源黑体 CN Regular" panose="020B0500000000000000"/>
                  <a:cs typeface="思源黑体 CN Regular" panose="020B0500000000000000"/>
                </a:defRPr>
              </a:lvl2pPr>
              <a:lvl3pPr marL="1143000" indent="-228600">
                <a:defRPr>
                  <a:solidFill>
                    <a:schemeClr val="tx1"/>
                  </a:solidFill>
                  <a:latin typeface="等线" panose="02010600030101010101" pitchFamily="2" charset="-122"/>
                  <a:ea typeface="思源黑体 CN Regular" panose="020B0500000000000000"/>
                  <a:cs typeface="思源黑体 CN Regular" panose="020B0500000000000000"/>
                </a:defRPr>
              </a:lvl3pPr>
              <a:lvl4pPr marL="1600200" indent="-228600">
                <a:defRPr>
                  <a:solidFill>
                    <a:schemeClr val="tx1"/>
                  </a:solidFill>
                  <a:latin typeface="等线" panose="02010600030101010101" pitchFamily="2" charset="-122"/>
                  <a:ea typeface="思源黑体 CN Regular" panose="020B0500000000000000"/>
                  <a:cs typeface="思源黑体 CN Regular" panose="020B0500000000000000"/>
                </a:defRPr>
              </a:lvl4pPr>
              <a:lvl5pPr marL="2057400" indent="-228600">
                <a:defRPr>
                  <a:solidFill>
                    <a:schemeClr val="tx1"/>
                  </a:solidFill>
                  <a:latin typeface="等线" panose="02010600030101010101" pitchFamily="2" charset="-122"/>
                  <a:ea typeface="思源黑体 CN Regular" panose="020B0500000000000000"/>
                  <a:cs typeface="思源黑体 CN Regular" panose="020B0500000000000000"/>
                </a:defRPr>
              </a:lvl5pPr>
              <a:lvl6pPr marL="25146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6pPr>
              <a:lvl7pPr marL="29718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7pPr>
              <a:lvl8pPr marL="34290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8pPr>
              <a:lvl9pPr marL="38862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9pPr>
            </a:lstStyle>
            <a:p>
              <a:pPr eaLnBrk="1" hangingPunct="1">
                <a:lnSpc>
                  <a:spcPct val="90000"/>
                </a:lnSpc>
                <a:spcBef>
                  <a:spcPts val="1000"/>
                </a:spcBef>
              </a:pPr>
              <a:r>
                <a:rPr lang="en-US" altLang="zh-CN" sz="2800" dirty="0">
                  <a:solidFill>
                    <a:schemeClr val="bg1"/>
                  </a:solidFill>
                  <a:latin typeface="思源黑体 CN Regular" panose="020B0500000000000000"/>
                </a:rPr>
                <a:t>Kaggle</a:t>
              </a:r>
              <a:r>
                <a:rPr lang="zh-CN" altLang="en-US" sz="2800" dirty="0">
                  <a:solidFill>
                    <a:schemeClr val="bg1"/>
                  </a:solidFill>
                  <a:latin typeface="思源黑体 CN Regular" panose="020B0500000000000000"/>
                </a:rPr>
                <a:t>平台简介</a:t>
              </a:r>
            </a:p>
            <a:p>
              <a:pPr eaLnBrk="1" hangingPunct="1">
                <a:lnSpc>
                  <a:spcPct val="90000"/>
                </a:lnSpc>
                <a:spcBef>
                  <a:spcPts val="1000"/>
                </a:spcBef>
              </a:pPr>
              <a:endParaRPr lang="zh-CN" altLang="zh-CN" sz="2800" dirty="0">
                <a:solidFill>
                  <a:schemeClr val="bg1"/>
                </a:solidFill>
                <a:latin typeface="思源黑体 CN Regular" panose="020B0500000000000000"/>
              </a:endParaRPr>
            </a:p>
          </p:txBody>
        </p:sp>
        <p:grpSp>
          <p:nvGrpSpPr>
            <p:cNvPr id="16391" name="组合 21">
              <a:extLst>
                <a:ext uri="{FF2B5EF4-FFF2-40B4-BE49-F238E27FC236}">
                  <a16:creationId xmlns:a16="http://schemas.microsoft.com/office/drawing/2014/main" id="{3E50D47B-6A61-40B6-82C5-3F01AB882FE4}"/>
                </a:ext>
              </a:extLst>
            </p:cNvPr>
            <p:cNvGrpSpPr>
              <a:grpSpLocks/>
            </p:cNvGrpSpPr>
            <p:nvPr/>
          </p:nvGrpSpPr>
          <p:grpSpPr bwMode="auto">
            <a:xfrm>
              <a:off x="3769988" y="2446506"/>
              <a:ext cx="509326" cy="907941"/>
              <a:chOff x="3576096" y="2699802"/>
              <a:chExt cx="509326" cy="907941"/>
            </a:xfrm>
          </p:grpSpPr>
          <p:sp>
            <p:nvSpPr>
              <p:cNvPr id="16392" name="文本框 22">
                <a:extLst>
                  <a:ext uri="{FF2B5EF4-FFF2-40B4-BE49-F238E27FC236}">
                    <a16:creationId xmlns:a16="http://schemas.microsoft.com/office/drawing/2014/main" id="{7DD75E32-AC85-4E34-BCC4-5466F634455F}"/>
                  </a:ext>
                </a:extLst>
              </p:cNvPr>
              <p:cNvSpPr txBox="1">
                <a:spLocks noChangeArrowheads="1"/>
              </p:cNvSpPr>
              <p:nvPr/>
            </p:nvSpPr>
            <p:spPr bwMode="auto">
              <a:xfrm>
                <a:off x="3576096" y="2699802"/>
                <a:ext cx="49725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等线" panose="02010600030101010101" pitchFamily="2" charset="-122"/>
                    <a:ea typeface="思源黑体 CN Regular" panose="020B0500000000000000"/>
                    <a:cs typeface="思源黑体 CN Regular" panose="020B0500000000000000"/>
                  </a:defRPr>
                </a:lvl1pPr>
                <a:lvl2pPr marL="742950" indent="-285750">
                  <a:defRPr>
                    <a:solidFill>
                      <a:schemeClr val="tx1"/>
                    </a:solidFill>
                    <a:latin typeface="等线" panose="02010600030101010101" pitchFamily="2" charset="-122"/>
                    <a:ea typeface="思源黑体 CN Regular" panose="020B0500000000000000"/>
                    <a:cs typeface="思源黑体 CN Regular" panose="020B0500000000000000"/>
                  </a:defRPr>
                </a:lvl2pPr>
                <a:lvl3pPr marL="1143000" indent="-228600">
                  <a:defRPr>
                    <a:solidFill>
                      <a:schemeClr val="tx1"/>
                    </a:solidFill>
                    <a:latin typeface="等线" panose="02010600030101010101" pitchFamily="2" charset="-122"/>
                    <a:ea typeface="思源黑体 CN Regular" panose="020B0500000000000000"/>
                    <a:cs typeface="思源黑体 CN Regular" panose="020B0500000000000000"/>
                  </a:defRPr>
                </a:lvl3pPr>
                <a:lvl4pPr marL="1600200" indent="-228600">
                  <a:defRPr>
                    <a:solidFill>
                      <a:schemeClr val="tx1"/>
                    </a:solidFill>
                    <a:latin typeface="等线" panose="02010600030101010101" pitchFamily="2" charset="-122"/>
                    <a:ea typeface="思源黑体 CN Regular" panose="020B0500000000000000"/>
                    <a:cs typeface="思源黑体 CN Regular" panose="020B0500000000000000"/>
                  </a:defRPr>
                </a:lvl4pPr>
                <a:lvl5pPr marL="2057400" indent="-228600">
                  <a:defRPr>
                    <a:solidFill>
                      <a:schemeClr val="tx1"/>
                    </a:solidFill>
                    <a:latin typeface="等线" panose="02010600030101010101" pitchFamily="2" charset="-122"/>
                    <a:ea typeface="思源黑体 CN Regular" panose="020B0500000000000000"/>
                    <a:cs typeface="思源黑体 CN Regular" panose="020B0500000000000000"/>
                  </a:defRPr>
                </a:lvl5pPr>
                <a:lvl6pPr marL="25146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6pPr>
                <a:lvl7pPr marL="29718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7pPr>
                <a:lvl8pPr marL="34290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8pPr>
                <a:lvl9pPr marL="38862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9pPr>
              </a:lstStyle>
              <a:p>
                <a:pPr eaLnBrk="1" hangingPunct="1"/>
                <a:r>
                  <a:rPr lang="en-US" altLang="zh-CN" sz="4400">
                    <a:solidFill>
                      <a:srgbClr val="C89868"/>
                    </a:solidFill>
                    <a:latin typeface="思源黑体 CN Regular" panose="020B0500000000000000"/>
                  </a:rPr>
                  <a:t>1</a:t>
                </a:r>
                <a:endParaRPr lang="zh-CN" altLang="en-US" sz="4400">
                  <a:solidFill>
                    <a:srgbClr val="C89868"/>
                  </a:solidFill>
                  <a:latin typeface="思源黑体 CN Regular" panose="020B0500000000000000"/>
                </a:endParaRPr>
              </a:p>
            </p:txBody>
          </p:sp>
          <p:cxnSp>
            <p:nvCxnSpPr>
              <p:cNvPr id="24" name="直接连接符 23">
                <a:extLst>
                  <a:ext uri="{FF2B5EF4-FFF2-40B4-BE49-F238E27FC236}">
                    <a16:creationId xmlns:a16="http://schemas.microsoft.com/office/drawing/2014/main" id="{3AB3244F-1F7D-4940-8A87-6F8121D29EC3}"/>
                  </a:ext>
                </a:extLst>
              </p:cNvPr>
              <p:cNvCxnSpPr/>
              <p:nvPr/>
            </p:nvCxnSpPr>
            <p:spPr>
              <a:xfrm flipH="1">
                <a:off x="3734869" y="3084339"/>
                <a:ext cx="350887" cy="522779"/>
              </a:xfrm>
              <a:prstGeom prst="line">
                <a:avLst/>
              </a:prstGeom>
              <a:ln w="19050">
                <a:solidFill>
                  <a:srgbClr val="C89868"/>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3426DEB3-E21E-4545-AE5E-CCACD71CD7D8}"/>
              </a:ext>
            </a:extLst>
          </p:cNvPr>
          <p:cNvSpPr>
            <a:spLocks noGrp="1"/>
          </p:cNvSpPr>
          <p:nvPr>
            <p:ph type="title"/>
          </p:nvPr>
        </p:nvSpPr>
        <p:spPr>
          <a:xfrm>
            <a:off x="649288" y="2366963"/>
            <a:ext cx="10379075" cy="923925"/>
          </a:xfrm>
        </p:spPr>
        <p:txBody>
          <a:bodyPr/>
          <a:lstStyle/>
          <a:p>
            <a:pPr eaLnBrk="1" fontAlgn="auto" hangingPunct="1">
              <a:spcAft>
                <a:spcPts val="0"/>
              </a:spcAft>
              <a:defRPr/>
            </a:pPr>
            <a:r>
              <a:rPr lang="en-US" altLang="zh-CN">
                <a:cs typeface="+mj-cs"/>
              </a:rPr>
              <a:t>1</a:t>
            </a:r>
            <a:r>
              <a:rPr>
                <a:cs typeface="+mj-cs"/>
              </a:rPr>
              <a:t>、</a:t>
            </a:r>
            <a:r>
              <a:rPr lang="en-US" altLang="zh-CN">
                <a:cs typeface="+mj-cs"/>
              </a:rPr>
              <a:t>Kaggle</a:t>
            </a:r>
            <a:r>
              <a:rPr>
                <a:cs typeface="+mj-cs"/>
              </a:rPr>
              <a:t>简介</a:t>
            </a:r>
          </a:p>
        </p:txBody>
      </p:sp>
      <p:sp>
        <p:nvSpPr>
          <p:cNvPr id="7" name="文本占位符 6">
            <a:extLst>
              <a:ext uri="{FF2B5EF4-FFF2-40B4-BE49-F238E27FC236}">
                <a16:creationId xmlns:a16="http://schemas.microsoft.com/office/drawing/2014/main" id="{84810AF3-D297-4E72-9AF0-DFBE34FBD59B}"/>
              </a:ext>
            </a:extLst>
          </p:cNvPr>
          <p:cNvSpPr>
            <a:spLocks noGrp="1"/>
          </p:cNvSpPr>
          <p:nvPr>
            <p:ph type="body" sz="quarter" idx="10"/>
          </p:nvPr>
        </p:nvSpPr>
        <p:spPr>
          <a:xfrm>
            <a:off x="649288" y="4211638"/>
            <a:ext cx="6019800" cy="490537"/>
          </a:xfrm>
        </p:spPr>
        <p:txBody>
          <a:bodyPr/>
          <a:lstStyle/>
          <a:p>
            <a:pPr eaLnBrk="1" fontAlgn="auto" hangingPunct="1">
              <a:spcAft>
                <a:spcPts val="0"/>
              </a:spcAft>
              <a:defRPr/>
            </a:pPr>
            <a:r>
              <a:rPr lang="en-US" altLang="zh-CN" dirty="0">
                <a:cs typeface="+mn-cs"/>
              </a:rPr>
              <a:t>Introduction of Kaggle</a:t>
            </a:r>
            <a:endParaRPr lang="zh-CN" altLang="en-US" dirty="0">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966a4184-93a3-4fa7-973f-19b23e98b075"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a:extLst>
              <a:ext uri="{FF2B5EF4-FFF2-40B4-BE49-F238E27FC236}">
                <a16:creationId xmlns:a16="http://schemas.microsoft.com/office/drawing/2014/main" id="{89DB3809-D77C-49CC-90A7-8B27CCEDFC76}"/>
              </a:ext>
            </a:extLst>
          </p:cNvPr>
          <p:cNvGrpSpPr>
            <a:grpSpLocks noChangeAspect="1"/>
          </p:cNvGrpSpPr>
          <p:nvPr>
            <p:custDataLst>
              <p:tags r:id="rId3"/>
            </p:custDataLst>
          </p:nvPr>
        </p:nvGrpSpPr>
        <p:grpSpPr bwMode="auto">
          <a:xfrm>
            <a:off x="1916113" y="1662113"/>
            <a:ext cx="8359775" cy="4283075"/>
            <a:chOff x="-2" y="-1"/>
            <a:chExt cx="12956476" cy="6639483"/>
          </a:xfrm>
        </p:grpSpPr>
        <p:sp>
          <p:nvSpPr>
            <p:cNvPr id="19473" name="iṩļîḍé">
              <a:extLst>
                <a:ext uri="{FF2B5EF4-FFF2-40B4-BE49-F238E27FC236}">
                  <a16:creationId xmlns:a16="http://schemas.microsoft.com/office/drawing/2014/main" id="{BC6FD90B-AFBC-4E90-A30B-9529B5576857}"/>
                </a:ext>
              </a:extLst>
            </p:cNvPr>
            <p:cNvSpPr>
              <a:spLocks/>
            </p:cNvSpPr>
            <p:nvPr/>
          </p:nvSpPr>
          <p:spPr bwMode="auto">
            <a:xfrm>
              <a:off x="4600095" y="4383666"/>
              <a:ext cx="3810001" cy="2255816"/>
            </a:xfrm>
            <a:custGeom>
              <a:avLst/>
              <a:gdLst>
                <a:gd name="T0" fmla="*/ 336021098 w 21600"/>
                <a:gd name="T1" fmla="*/ 117794116 h 21600"/>
                <a:gd name="T2" fmla="*/ 336021098 w 21600"/>
                <a:gd name="T3" fmla="*/ 117794116 h 21600"/>
                <a:gd name="T4" fmla="*/ 336021098 w 21600"/>
                <a:gd name="T5" fmla="*/ 117794116 h 21600"/>
                <a:gd name="T6" fmla="*/ 336021098 w 21600"/>
                <a:gd name="T7" fmla="*/ 11779411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2792" y="0"/>
                  </a:moveTo>
                  <a:cubicBezTo>
                    <a:pt x="2468" y="0"/>
                    <a:pt x="2205" y="476"/>
                    <a:pt x="2205" y="1065"/>
                  </a:cubicBezTo>
                  <a:lnTo>
                    <a:pt x="2205" y="19736"/>
                  </a:lnTo>
                  <a:lnTo>
                    <a:pt x="0" y="19736"/>
                  </a:lnTo>
                  <a:cubicBezTo>
                    <a:pt x="38" y="20777"/>
                    <a:pt x="516" y="21600"/>
                    <a:pt x="1100" y="21600"/>
                  </a:cubicBezTo>
                  <a:lnTo>
                    <a:pt x="10799" y="21600"/>
                  </a:lnTo>
                  <a:lnTo>
                    <a:pt x="20500" y="21600"/>
                  </a:lnTo>
                  <a:cubicBezTo>
                    <a:pt x="21084" y="21600"/>
                    <a:pt x="21562" y="20777"/>
                    <a:pt x="21600" y="19736"/>
                  </a:cubicBezTo>
                  <a:lnTo>
                    <a:pt x="19400" y="19736"/>
                  </a:lnTo>
                  <a:lnTo>
                    <a:pt x="19400" y="1065"/>
                  </a:lnTo>
                  <a:cubicBezTo>
                    <a:pt x="19400" y="476"/>
                    <a:pt x="19138" y="0"/>
                    <a:pt x="18813" y="0"/>
                  </a:cubicBezTo>
                  <a:lnTo>
                    <a:pt x="10803" y="0"/>
                  </a:lnTo>
                  <a:lnTo>
                    <a:pt x="2792" y="0"/>
                  </a:lnTo>
                  <a:close/>
                  <a:moveTo>
                    <a:pt x="10780" y="265"/>
                  </a:moveTo>
                  <a:cubicBezTo>
                    <a:pt x="10849" y="265"/>
                    <a:pt x="10907" y="367"/>
                    <a:pt x="10907" y="493"/>
                  </a:cubicBezTo>
                  <a:cubicBezTo>
                    <a:pt x="10907" y="618"/>
                    <a:pt x="10849" y="720"/>
                    <a:pt x="10780" y="720"/>
                  </a:cubicBezTo>
                  <a:cubicBezTo>
                    <a:pt x="10711" y="720"/>
                    <a:pt x="10655" y="618"/>
                    <a:pt x="10655" y="493"/>
                  </a:cubicBezTo>
                  <a:cubicBezTo>
                    <a:pt x="10655" y="367"/>
                    <a:pt x="10711" y="265"/>
                    <a:pt x="10780" y="265"/>
                  </a:cubicBezTo>
                  <a:close/>
                  <a:moveTo>
                    <a:pt x="2792" y="1065"/>
                  </a:moveTo>
                  <a:lnTo>
                    <a:pt x="10803" y="1065"/>
                  </a:lnTo>
                  <a:lnTo>
                    <a:pt x="18813" y="1065"/>
                  </a:lnTo>
                  <a:lnTo>
                    <a:pt x="18813" y="1333"/>
                  </a:lnTo>
                  <a:lnTo>
                    <a:pt x="18813" y="19316"/>
                  </a:lnTo>
                  <a:lnTo>
                    <a:pt x="18813" y="19581"/>
                  </a:lnTo>
                  <a:lnTo>
                    <a:pt x="10803" y="19581"/>
                  </a:lnTo>
                  <a:lnTo>
                    <a:pt x="2792" y="19581"/>
                  </a:lnTo>
                  <a:lnTo>
                    <a:pt x="2792" y="19316"/>
                  </a:lnTo>
                  <a:lnTo>
                    <a:pt x="2792" y="1333"/>
                  </a:lnTo>
                  <a:lnTo>
                    <a:pt x="2792" y="1065"/>
                  </a:lnTo>
                  <a:close/>
                </a:path>
              </a:pathLst>
            </a:custGeom>
            <a:solidFill>
              <a:srgbClr val="99999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grpSp>
          <p:nvGrpSpPr>
            <p:cNvPr id="19474" name="îṡlïďe">
              <a:extLst>
                <a:ext uri="{FF2B5EF4-FFF2-40B4-BE49-F238E27FC236}">
                  <a16:creationId xmlns:a16="http://schemas.microsoft.com/office/drawing/2014/main" id="{F49C04E0-0894-44E1-9324-247F54C67D65}"/>
                </a:ext>
              </a:extLst>
            </p:cNvPr>
            <p:cNvGrpSpPr>
              <a:grpSpLocks/>
            </p:cNvGrpSpPr>
            <p:nvPr/>
          </p:nvGrpSpPr>
          <p:grpSpPr bwMode="auto">
            <a:xfrm>
              <a:off x="-2" y="-1"/>
              <a:ext cx="12956476" cy="4352520"/>
              <a:chOff x="-1" y="0"/>
              <a:chExt cx="12956476" cy="4352520"/>
            </a:xfrm>
          </p:grpSpPr>
          <p:sp>
            <p:nvSpPr>
              <p:cNvPr id="19475" name="iṩ1iḍe">
                <a:extLst>
                  <a:ext uri="{FF2B5EF4-FFF2-40B4-BE49-F238E27FC236}">
                    <a16:creationId xmlns:a16="http://schemas.microsoft.com/office/drawing/2014/main" id="{9C24FCEE-4AD6-4434-9A08-175D731F5F78}"/>
                  </a:ext>
                </a:extLst>
              </p:cNvPr>
              <p:cNvSpPr>
                <a:spLocks/>
              </p:cNvSpPr>
              <p:nvPr/>
            </p:nvSpPr>
            <p:spPr bwMode="auto">
              <a:xfrm>
                <a:off x="4801810" y="1819474"/>
                <a:ext cx="508556" cy="445182"/>
              </a:xfrm>
              <a:custGeom>
                <a:avLst/>
                <a:gdLst>
                  <a:gd name="T0" fmla="*/ 6200355 w 20856"/>
                  <a:gd name="T1" fmla="*/ 4712231 h 21029"/>
                  <a:gd name="T2" fmla="*/ 6200355 w 20856"/>
                  <a:gd name="T3" fmla="*/ 4712231 h 21029"/>
                  <a:gd name="T4" fmla="*/ 6200355 w 20856"/>
                  <a:gd name="T5" fmla="*/ 4712231 h 21029"/>
                  <a:gd name="T6" fmla="*/ 6200355 w 20856"/>
                  <a:gd name="T7" fmla="*/ 4712231 h 21029"/>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0856" h="21029" extrusionOk="0">
                    <a:moveTo>
                      <a:pt x="20115" y="12466"/>
                    </a:moveTo>
                    <a:cubicBezTo>
                      <a:pt x="19732" y="10390"/>
                      <a:pt x="17957" y="9059"/>
                      <a:pt x="16157" y="9500"/>
                    </a:cubicBezTo>
                    <a:cubicBezTo>
                      <a:pt x="15676" y="9618"/>
                      <a:pt x="15243" y="9853"/>
                      <a:pt x="14872" y="10171"/>
                    </a:cubicBezTo>
                    <a:lnTo>
                      <a:pt x="17218" y="12800"/>
                    </a:lnTo>
                    <a:cubicBezTo>
                      <a:pt x="17383" y="12986"/>
                      <a:pt x="17387" y="13290"/>
                      <a:pt x="17227" y="13481"/>
                    </a:cubicBezTo>
                    <a:cubicBezTo>
                      <a:pt x="17066" y="13671"/>
                      <a:pt x="16803" y="13676"/>
                      <a:pt x="16637" y="13490"/>
                    </a:cubicBezTo>
                    <a:lnTo>
                      <a:pt x="14268" y="10834"/>
                    </a:lnTo>
                    <a:cubicBezTo>
                      <a:pt x="13652" y="11707"/>
                      <a:pt x="13371" y="12880"/>
                      <a:pt x="13589" y="14063"/>
                    </a:cubicBezTo>
                    <a:cubicBezTo>
                      <a:pt x="13972" y="16139"/>
                      <a:pt x="15747" y="17470"/>
                      <a:pt x="17547" y="17029"/>
                    </a:cubicBezTo>
                    <a:cubicBezTo>
                      <a:pt x="19346" y="16589"/>
                      <a:pt x="20498" y="14541"/>
                      <a:pt x="20115" y="12466"/>
                    </a:cubicBezTo>
                    <a:close/>
                    <a:moveTo>
                      <a:pt x="12445" y="7390"/>
                    </a:moveTo>
                    <a:lnTo>
                      <a:pt x="10862" y="7777"/>
                    </a:lnTo>
                    <a:cubicBezTo>
                      <a:pt x="10683" y="7821"/>
                      <a:pt x="10443" y="7721"/>
                      <a:pt x="10330" y="7554"/>
                    </a:cubicBezTo>
                    <a:lnTo>
                      <a:pt x="9382" y="6156"/>
                    </a:lnTo>
                    <a:lnTo>
                      <a:pt x="7858" y="9354"/>
                    </a:lnTo>
                    <a:cubicBezTo>
                      <a:pt x="7858" y="9354"/>
                      <a:pt x="8237" y="9436"/>
                      <a:pt x="8700" y="9536"/>
                    </a:cubicBezTo>
                    <a:lnTo>
                      <a:pt x="12662" y="8566"/>
                    </a:lnTo>
                    <a:cubicBezTo>
                      <a:pt x="12662" y="8566"/>
                      <a:pt x="12445" y="7390"/>
                      <a:pt x="12445" y="7390"/>
                    </a:cubicBezTo>
                    <a:close/>
                    <a:moveTo>
                      <a:pt x="12276" y="9645"/>
                    </a:moveTo>
                    <a:lnTo>
                      <a:pt x="10649" y="10043"/>
                    </a:lnTo>
                    <a:cubicBezTo>
                      <a:pt x="10837" y="10188"/>
                      <a:pt x="10975" y="10413"/>
                      <a:pt x="11024" y="10676"/>
                    </a:cubicBezTo>
                    <a:lnTo>
                      <a:pt x="11025" y="10675"/>
                    </a:lnTo>
                    <a:cubicBezTo>
                      <a:pt x="11025" y="10675"/>
                      <a:pt x="11166" y="11451"/>
                      <a:pt x="11342" y="12416"/>
                    </a:cubicBezTo>
                    <a:cubicBezTo>
                      <a:pt x="11342" y="12416"/>
                      <a:pt x="12276" y="9645"/>
                      <a:pt x="12276" y="9645"/>
                    </a:cubicBezTo>
                    <a:close/>
                    <a:moveTo>
                      <a:pt x="9392" y="11587"/>
                    </a:moveTo>
                    <a:cubicBezTo>
                      <a:pt x="9392" y="11587"/>
                      <a:pt x="7390" y="11287"/>
                      <a:pt x="6435" y="11138"/>
                    </a:cubicBezTo>
                    <a:lnTo>
                      <a:pt x="5956" y="12381"/>
                    </a:lnTo>
                    <a:cubicBezTo>
                      <a:pt x="6790" y="12920"/>
                      <a:pt x="7454" y="13798"/>
                      <a:pt x="7783" y="14892"/>
                    </a:cubicBezTo>
                    <a:lnTo>
                      <a:pt x="9906" y="14373"/>
                    </a:lnTo>
                    <a:cubicBezTo>
                      <a:pt x="9906" y="14373"/>
                      <a:pt x="9392" y="11587"/>
                      <a:pt x="9392" y="11587"/>
                    </a:cubicBezTo>
                    <a:close/>
                    <a:moveTo>
                      <a:pt x="7320" y="15990"/>
                    </a:moveTo>
                    <a:lnTo>
                      <a:pt x="4073" y="16785"/>
                    </a:lnTo>
                    <a:cubicBezTo>
                      <a:pt x="3848" y="16840"/>
                      <a:pt x="3626" y="16674"/>
                      <a:pt x="3578" y="16414"/>
                    </a:cubicBezTo>
                    <a:cubicBezTo>
                      <a:pt x="3557" y="16296"/>
                      <a:pt x="3576" y="16181"/>
                      <a:pt x="3622" y="16083"/>
                    </a:cubicBezTo>
                    <a:lnTo>
                      <a:pt x="3621" y="16082"/>
                    </a:lnTo>
                    <a:lnTo>
                      <a:pt x="4917" y="12711"/>
                    </a:lnTo>
                    <a:cubicBezTo>
                      <a:pt x="4410" y="12543"/>
                      <a:pt x="3861" y="12510"/>
                      <a:pt x="3309" y="12645"/>
                    </a:cubicBezTo>
                    <a:cubicBezTo>
                      <a:pt x="1510" y="13086"/>
                      <a:pt x="358" y="15133"/>
                      <a:pt x="741" y="17209"/>
                    </a:cubicBezTo>
                    <a:cubicBezTo>
                      <a:pt x="1124" y="19285"/>
                      <a:pt x="2899" y="20615"/>
                      <a:pt x="4699" y="20175"/>
                    </a:cubicBezTo>
                    <a:cubicBezTo>
                      <a:pt x="6388" y="19761"/>
                      <a:pt x="7507" y="17930"/>
                      <a:pt x="7320" y="15990"/>
                    </a:cubicBezTo>
                    <a:close/>
                    <a:moveTo>
                      <a:pt x="4700" y="15647"/>
                    </a:moveTo>
                    <a:lnTo>
                      <a:pt x="7121" y="15055"/>
                    </a:lnTo>
                    <a:cubicBezTo>
                      <a:pt x="6845" y="14210"/>
                      <a:pt x="6329" y="13528"/>
                      <a:pt x="5683" y="13093"/>
                    </a:cubicBezTo>
                    <a:cubicBezTo>
                      <a:pt x="5683" y="13093"/>
                      <a:pt x="4700" y="15647"/>
                      <a:pt x="4700" y="15647"/>
                    </a:cubicBezTo>
                    <a:close/>
                    <a:moveTo>
                      <a:pt x="20768" y="12306"/>
                    </a:moveTo>
                    <a:cubicBezTo>
                      <a:pt x="21228" y="14801"/>
                      <a:pt x="19848" y="17253"/>
                      <a:pt x="17686" y="17782"/>
                    </a:cubicBezTo>
                    <a:cubicBezTo>
                      <a:pt x="15523" y="18311"/>
                      <a:pt x="13397" y="16718"/>
                      <a:pt x="12936" y="14223"/>
                    </a:cubicBezTo>
                    <a:cubicBezTo>
                      <a:pt x="12670" y="12777"/>
                      <a:pt x="13022" y="11346"/>
                      <a:pt x="13786" y="10295"/>
                    </a:cubicBezTo>
                    <a:lnTo>
                      <a:pt x="13180" y="9616"/>
                    </a:lnTo>
                    <a:lnTo>
                      <a:pt x="11655" y="14141"/>
                    </a:lnTo>
                    <a:cubicBezTo>
                      <a:pt x="11845" y="15192"/>
                      <a:pt x="12003" y="16082"/>
                      <a:pt x="12002" y="16116"/>
                    </a:cubicBezTo>
                    <a:cubicBezTo>
                      <a:pt x="11988" y="16676"/>
                      <a:pt x="11582" y="17117"/>
                      <a:pt x="11096" y="17100"/>
                    </a:cubicBezTo>
                    <a:cubicBezTo>
                      <a:pt x="10682" y="17085"/>
                      <a:pt x="10344" y="16743"/>
                      <a:pt x="10261" y="16295"/>
                    </a:cubicBezTo>
                    <a:lnTo>
                      <a:pt x="10260" y="16295"/>
                    </a:lnTo>
                    <a:lnTo>
                      <a:pt x="10079" y="15314"/>
                    </a:lnTo>
                    <a:lnTo>
                      <a:pt x="7974" y="15829"/>
                    </a:lnTo>
                    <a:cubicBezTo>
                      <a:pt x="8237" y="18189"/>
                      <a:pt x="6891" y="20425"/>
                      <a:pt x="4838" y="20928"/>
                    </a:cubicBezTo>
                    <a:cubicBezTo>
                      <a:pt x="2675" y="21457"/>
                      <a:pt x="549" y="19863"/>
                      <a:pt x="88" y="17369"/>
                    </a:cubicBezTo>
                    <a:cubicBezTo>
                      <a:pt x="-372" y="14874"/>
                      <a:pt x="1008" y="12422"/>
                      <a:pt x="3170" y="11892"/>
                    </a:cubicBezTo>
                    <a:cubicBezTo>
                      <a:pt x="3866" y="11722"/>
                      <a:pt x="4557" y="11772"/>
                      <a:pt x="5191" y="12001"/>
                    </a:cubicBezTo>
                    <a:lnTo>
                      <a:pt x="5611" y="10908"/>
                    </a:lnTo>
                    <a:cubicBezTo>
                      <a:pt x="5188" y="10637"/>
                      <a:pt x="4908" y="10111"/>
                      <a:pt x="4924" y="9516"/>
                    </a:cubicBezTo>
                    <a:cubicBezTo>
                      <a:pt x="4931" y="9235"/>
                      <a:pt x="5004" y="8976"/>
                      <a:pt x="5123" y="8753"/>
                    </a:cubicBezTo>
                    <a:lnTo>
                      <a:pt x="5122" y="8753"/>
                    </a:lnTo>
                    <a:lnTo>
                      <a:pt x="7375" y="4249"/>
                    </a:lnTo>
                    <a:lnTo>
                      <a:pt x="7375" y="4250"/>
                    </a:lnTo>
                    <a:cubicBezTo>
                      <a:pt x="7591" y="3700"/>
                      <a:pt x="8076" y="3326"/>
                      <a:pt x="8631" y="3346"/>
                    </a:cubicBezTo>
                    <a:cubicBezTo>
                      <a:pt x="9070" y="3361"/>
                      <a:pt x="9452" y="3620"/>
                      <a:pt x="9685" y="4006"/>
                    </a:cubicBezTo>
                    <a:lnTo>
                      <a:pt x="9686" y="4006"/>
                    </a:lnTo>
                    <a:lnTo>
                      <a:pt x="11018" y="6165"/>
                    </a:lnTo>
                    <a:lnTo>
                      <a:pt x="12915" y="5701"/>
                    </a:lnTo>
                    <a:cubicBezTo>
                      <a:pt x="13275" y="5613"/>
                      <a:pt x="13630" y="5878"/>
                      <a:pt x="13706" y="6294"/>
                    </a:cubicBezTo>
                    <a:cubicBezTo>
                      <a:pt x="13778" y="6683"/>
                      <a:pt x="13580" y="7062"/>
                      <a:pt x="13259" y="7182"/>
                    </a:cubicBezTo>
                    <a:lnTo>
                      <a:pt x="13534" y="8671"/>
                    </a:lnTo>
                    <a:lnTo>
                      <a:pt x="14385" y="9625"/>
                    </a:lnTo>
                    <a:cubicBezTo>
                      <a:pt x="14850" y="9205"/>
                      <a:pt x="15402" y="8898"/>
                      <a:pt x="16018" y="8747"/>
                    </a:cubicBezTo>
                    <a:cubicBezTo>
                      <a:pt x="18181" y="8217"/>
                      <a:pt x="20307" y="9811"/>
                      <a:pt x="20768" y="12306"/>
                    </a:cubicBezTo>
                    <a:close/>
                    <a:moveTo>
                      <a:pt x="8795" y="1859"/>
                    </a:moveTo>
                    <a:cubicBezTo>
                      <a:pt x="8642" y="1027"/>
                      <a:pt x="9102" y="210"/>
                      <a:pt x="9823" y="34"/>
                    </a:cubicBezTo>
                    <a:cubicBezTo>
                      <a:pt x="10543" y="-143"/>
                      <a:pt x="11252" y="388"/>
                      <a:pt x="11406" y="1220"/>
                    </a:cubicBezTo>
                    <a:cubicBezTo>
                      <a:pt x="11559" y="2051"/>
                      <a:pt x="11099" y="2869"/>
                      <a:pt x="10378" y="3045"/>
                    </a:cubicBezTo>
                    <a:cubicBezTo>
                      <a:pt x="9658" y="3222"/>
                      <a:pt x="8949" y="2690"/>
                      <a:pt x="8795" y="1859"/>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476" name="îSḷiďe">
                <a:extLst>
                  <a:ext uri="{FF2B5EF4-FFF2-40B4-BE49-F238E27FC236}">
                    <a16:creationId xmlns:a16="http://schemas.microsoft.com/office/drawing/2014/main" id="{A7138A39-F4DC-4DFB-8ED0-7B4E7403D6FC}"/>
                  </a:ext>
                </a:extLst>
              </p:cNvPr>
              <p:cNvSpPr>
                <a:spLocks/>
              </p:cNvSpPr>
              <p:nvPr/>
            </p:nvSpPr>
            <p:spPr bwMode="auto">
              <a:xfrm>
                <a:off x="6171206" y="2433522"/>
                <a:ext cx="302935" cy="361234"/>
              </a:xfrm>
              <a:custGeom>
                <a:avLst/>
                <a:gdLst>
                  <a:gd name="T0" fmla="*/ 2124304 w 21600"/>
                  <a:gd name="T1" fmla="*/ 3020602 h 21600"/>
                  <a:gd name="T2" fmla="*/ 2124304 w 21600"/>
                  <a:gd name="T3" fmla="*/ 3020602 h 21600"/>
                  <a:gd name="T4" fmla="*/ 2124304 w 21600"/>
                  <a:gd name="T5" fmla="*/ 3020602 h 21600"/>
                  <a:gd name="T6" fmla="*/ 2124304 w 21600"/>
                  <a:gd name="T7" fmla="*/ 3020602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9543" y="12242"/>
                    </a:moveTo>
                    <a:cubicBezTo>
                      <a:pt x="19543" y="12836"/>
                      <a:pt x="18964" y="13322"/>
                      <a:pt x="18257" y="13322"/>
                    </a:cubicBezTo>
                    <a:lnTo>
                      <a:pt x="3343" y="13322"/>
                    </a:lnTo>
                    <a:cubicBezTo>
                      <a:pt x="2636" y="13322"/>
                      <a:pt x="2057" y="12836"/>
                      <a:pt x="2057" y="12242"/>
                    </a:cubicBezTo>
                    <a:lnTo>
                      <a:pt x="2057" y="4322"/>
                    </a:lnTo>
                    <a:cubicBezTo>
                      <a:pt x="2057" y="3728"/>
                      <a:pt x="2636" y="3242"/>
                      <a:pt x="3343" y="3242"/>
                    </a:cubicBezTo>
                    <a:lnTo>
                      <a:pt x="18257" y="3242"/>
                    </a:lnTo>
                    <a:cubicBezTo>
                      <a:pt x="18964" y="3242"/>
                      <a:pt x="19543" y="3728"/>
                      <a:pt x="19543" y="4322"/>
                    </a:cubicBezTo>
                    <a:cubicBezTo>
                      <a:pt x="19543" y="4322"/>
                      <a:pt x="19543" y="12242"/>
                      <a:pt x="19543" y="12242"/>
                    </a:cubicBezTo>
                    <a:close/>
                    <a:moveTo>
                      <a:pt x="17743" y="18146"/>
                    </a:moveTo>
                    <a:cubicBezTo>
                      <a:pt x="16891" y="18146"/>
                      <a:pt x="16200" y="17566"/>
                      <a:pt x="16200" y="16850"/>
                    </a:cubicBezTo>
                    <a:cubicBezTo>
                      <a:pt x="16200" y="16134"/>
                      <a:pt x="16891" y="15554"/>
                      <a:pt x="17743" y="15554"/>
                    </a:cubicBezTo>
                    <a:cubicBezTo>
                      <a:pt x="18594" y="15554"/>
                      <a:pt x="19285" y="16134"/>
                      <a:pt x="19285" y="16850"/>
                    </a:cubicBezTo>
                    <a:cubicBezTo>
                      <a:pt x="19285" y="17566"/>
                      <a:pt x="18594" y="18146"/>
                      <a:pt x="17743" y="18146"/>
                    </a:cubicBezTo>
                    <a:close/>
                    <a:moveTo>
                      <a:pt x="3857" y="18146"/>
                    </a:moveTo>
                    <a:cubicBezTo>
                      <a:pt x="3005" y="18146"/>
                      <a:pt x="2315" y="17566"/>
                      <a:pt x="2315" y="16850"/>
                    </a:cubicBezTo>
                    <a:cubicBezTo>
                      <a:pt x="2315" y="16134"/>
                      <a:pt x="3005" y="15554"/>
                      <a:pt x="3857" y="15554"/>
                    </a:cubicBezTo>
                    <a:cubicBezTo>
                      <a:pt x="4709" y="15554"/>
                      <a:pt x="5400" y="16134"/>
                      <a:pt x="5400" y="16850"/>
                    </a:cubicBezTo>
                    <a:cubicBezTo>
                      <a:pt x="5400" y="17566"/>
                      <a:pt x="4709" y="18146"/>
                      <a:pt x="3857" y="18146"/>
                    </a:cubicBezTo>
                    <a:close/>
                    <a:moveTo>
                      <a:pt x="5657" y="1513"/>
                    </a:moveTo>
                    <a:cubicBezTo>
                      <a:pt x="5657" y="1275"/>
                      <a:pt x="5889" y="1081"/>
                      <a:pt x="6171" y="1081"/>
                    </a:cubicBezTo>
                    <a:lnTo>
                      <a:pt x="15429" y="1081"/>
                    </a:lnTo>
                    <a:cubicBezTo>
                      <a:pt x="15711" y="1081"/>
                      <a:pt x="15943" y="1275"/>
                      <a:pt x="15943" y="1513"/>
                    </a:cubicBezTo>
                    <a:lnTo>
                      <a:pt x="15943" y="1729"/>
                    </a:lnTo>
                    <a:cubicBezTo>
                      <a:pt x="15943" y="1967"/>
                      <a:pt x="15711" y="2161"/>
                      <a:pt x="15429" y="2161"/>
                    </a:cubicBezTo>
                    <a:lnTo>
                      <a:pt x="6171" y="2161"/>
                    </a:lnTo>
                    <a:cubicBezTo>
                      <a:pt x="5889" y="2161"/>
                      <a:pt x="5657" y="1967"/>
                      <a:pt x="5657" y="1729"/>
                    </a:cubicBezTo>
                    <a:cubicBezTo>
                      <a:pt x="5657" y="1729"/>
                      <a:pt x="5657" y="1513"/>
                      <a:pt x="5657" y="1513"/>
                    </a:cubicBezTo>
                    <a:close/>
                    <a:moveTo>
                      <a:pt x="20314" y="0"/>
                    </a:moveTo>
                    <a:lnTo>
                      <a:pt x="1286" y="0"/>
                    </a:lnTo>
                    <a:cubicBezTo>
                      <a:pt x="579" y="0"/>
                      <a:pt x="0" y="486"/>
                      <a:pt x="0" y="1080"/>
                    </a:cubicBezTo>
                    <a:lnTo>
                      <a:pt x="0" y="18360"/>
                    </a:lnTo>
                    <a:cubicBezTo>
                      <a:pt x="0" y="18954"/>
                      <a:pt x="579" y="19440"/>
                      <a:pt x="1286" y="19440"/>
                    </a:cubicBezTo>
                    <a:lnTo>
                      <a:pt x="1800" y="19440"/>
                    </a:lnTo>
                    <a:cubicBezTo>
                      <a:pt x="1800" y="19440"/>
                      <a:pt x="1800" y="20498"/>
                      <a:pt x="1800" y="20520"/>
                    </a:cubicBezTo>
                    <a:cubicBezTo>
                      <a:pt x="1800" y="21114"/>
                      <a:pt x="2379" y="21600"/>
                      <a:pt x="3086" y="21600"/>
                    </a:cubicBezTo>
                    <a:lnTo>
                      <a:pt x="4629" y="21600"/>
                    </a:lnTo>
                    <a:cubicBezTo>
                      <a:pt x="5336" y="21600"/>
                      <a:pt x="5915" y="21114"/>
                      <a:pt x="5915" y="20520"/>
                    </a:cubicBezTo>
                    <a:cubicBezTo>
                      <a:pt x="5915" y="20498"/>
                      <a:pt x="5915" y="19440"/>
                      <a:pt x="5915" y="19440"/>
                    </a:cubicBezTo>
                    <a:lnTo>
                      <a:pt x="15685" y="19440"/>
                    </a:lnTo>
                    <a:cubicBezTo>
                      <a:pt x="15685" y="19440"/>
                      <a:pt x="15685" y="20498"/>
                      <a:pt x="15685" y="20520"/>
                    </a:cubicBezTo>
                    <a:cubicBezTo>
                      <a:pt x="15685" y="21114"/>
                      <a:pt x="16264" y="21600"/>
                      <a:pt x="16971" y="21600"/>
                    </a:cubicBezTo>
                    <a:lnTo>
                      <a:pt x="18514" y="21600"/>
                    </a:lnTo>
                    <a:cubicBezTo>
                      <a:pt x="19221" y="21600"/>
                      <a:pt x="19800" y="21114"/>
                      <a:pt x="19800" y="20520"/>
                    </a:cubicBezTo>
                    <a:cubicBezTo>
                      <a:pt x="19800" y="20498"/>
                      <a:pt x="19800" y="19440"/>
                      <a:pt x="19800" y="19440"/>
                    </a:cubicBezTo>
                    <a:lnTo>
                      <a:pt x="20314" y="19440"/>
                    </a:lnTo>
                    <a:cubicBezTo>
                      <a:pt x="21021" y="19440"/>
                      <a:pt x="21600" y="18954"/>
                      <a:pt x="21600" y="18360"/>
                    </a:cubicBezTo>
                    <a:lnTo>
                      <a:pt x="21600" y="1080"/>
                    </a:lnTo>
                    <a:cubicBezTo>
                      <a:pt x="21600" y="486"/>
                      <a:pt x="21021" y="0"/>
                      <a:pt x="20314" y="0"/>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477" name="íSļíḋè">
                <a:extLst>
                  <a:ext uri="{FF2B5EF4-FFF2-40B4-BE49-F238E27FC236}">
                    <a16:creationId xmlns:a16="http://schemas.microsoft.com/office/drawing/2014/main" id="{B35CC469-EE8E-4212-8375-39C63C9A0B30}"/>
                  </a:ext>
                </a:extLst>
              </p:cNvPr>
              <p:cNvSpPr>
                <a:spLocks/>
              </p:cNvSpPr>
              <p:nvPr/>
            </p:nvSpPr>
            <p:spPr bwMode="auto">
              <a:xfrm>
                <a:off x="6900846" y="1778966"/>
                <a:ext cx="279948" cy="559894"/>
              </a:xfrm>
              <a:custGeom>
                <a:avLst/>
                <a:gdLst>
                  <a:gd name="T0" fmla="*/ 1814141 w 21600"/>
                  <a:gd name="T1" fmla="*/ 7256511 h 21600"/>
                  <a:gd name="T2" fmla="*/ 1814141 w 21600"/>
                  <a:gd name="T3" fmla="*/ 7256511 h 21600"/>
                  <a:gd name="T4" fmla="*/ 1814141 w 21600"/>
                  <a:gd name="T5" fmla="*/ 7256511 h 21600"/>
                  <a:gd name="T6" fmla="*/ 1814141 w 21600"/>
                  <a:gd name="T7" fmla="*/ 7256511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20250" y="4050"/>
                    </a:moveTo>
                    <a:lnTo>
                      <a:pt x="1618" y="4050"/>
                    </a:lnTo>
                    <a:lnTo>
                      <a:pt x="1618" y="17550"/>
                    </a:lnTo>
                    <a:lnTo>
                      <a:pt x="20250" y="17550"/>
                    </a:lnTo>
                    <a:lnTo>
                      <a:pt x="20250" y="4050"/>
                    </a:lnTo>
                    <a:close/>
                    <a:moveTo>
                      <a:pt x="14175" y="2025"/>
                    </a:moveTo>
                    <a:lnTo>
                      <a:pt x="7425" y="2025"/>
                    </a:lnTo>
                    <a:cubicBezTo>
                      <a:pt x="7052" y="2025"/>
                      <a:pt x="6750" y="2176"/>
                      <a:pt x="6750" y="2363"/>
                    </a:cubicBezTo>
                    <a:cubicBezTo>
                      <a:pt x="6750" y="2549"/>
                      <a:pt x="7052" y="2700"/>
                      <a:pt x="7425" y="2700"/>
                    </a:cubicBezTo>
                    <a:lnTo>
                      <a:pt x="14175" y="2700"/>
                    </a:lnTo>
                    <a:cubicBezTo>
                      <a:pt x="14548" y="2700"/>
                      <a:pt x="14850" y="2549"/>
                      <a:pt x="14850" y="2363"/>
                    </a:cubicBezTo>
                    <a:cubicBezTo>
                      <a:pt x="14850" y="2176"/>
                      <a:pt x="14548" y="2025"/>
                      <a:pt x="14175" y="2025"/>
                    </a:cubicBezTo>
                    <a:close/>
                    <a:moveTo>
                      <a:pt x="11475" y="20250"/>
                    </a:moveTo>
                    <a:cubicBezTo>
                      <a:pt x="12593" y="20250"/>
                      <a:pt x="13500" y="19797"/>
                      <a:pt x="13500" y="19238"/>
                    </a:cubicBezTo>
                    <a:cubicBezTo>
                      <a:pt x="13500" y="18678"/>
                      <a:pt x="12593" y="18225"/>
                      <a:pt x="11475" y="18225"/>
                    </a:cubicBezTo>
                    <a:cubicBezTo>
                      <a:pt x="10357" y="18225"/>
                      <a:pt x="9450" y="18678"/>
                      <a:pt x="9450" y="19238"/>
                    </a:cubicBezTo>
                    <a:cubicBezTo>
                      <a:pt x="9450" y="19797"/>
                      <a:pt x="10357" y="20250"/>
                      <a:pt x="11475" y="20250"/>
                    </a:cubicBezTo>
                    <a:close/>
                    <a:moveTo>
                      <a:pt x="18900" y="21600"/>
                    </a:moveTo>
                    <a:lnTo>
                      <a:pt x="2700" y="21600"/>
                    </a:lnTo>
                    <a:cubicBezTo>
                      <a:pt x="1954" y="21600"/>
                      <a:pt x="1279" y="21449"/>
                      <a:pt x="791" y="21205"/>
                    </a:cubicBezTo>
                    <a:cubicBezTo>
                      <a:pt x="302" y="20960"/>
                      <a:pt x="0" y="20623"/>
                      <a:pt x="0" y="20250"/>
                    </a:cubicBezTo>
                    <a:lnTo>
                      <a:pt x="0" y="1350"/>
                    </a:lnTo>
                    <a:cubicBezTo>
                      <a:pt x="0" y="977"/>
                      <a:pt x="302" y="640"/>
                      <a:pt x="791" y="395"/>
                    </a:cubicBezTo>
                    <a:cubicBezTo>
                      <a:pt x="1279" y="151"/>
                      <a:pt x="1954" y="0"/>
                      <a:pt x="2700" y="0"/>
                    </a:cubicBezTo>
                    <a:lnTo>
                      <a:pt x="18900" y="0"/>
                    </a:lnTo>
                    <a:cubicBezTo>
                      <a:pt x="19646" y="0"/>
                      <a:pt x="20321" y="151"/>
                      <a:pt x="20809" y="395"/>
                    </a:cubicBezTo>
                    <a:cubicBezTo>
                      <a:pt x="21298" y="640"/>
                      <a:pt x="21600" y="977"/>
                      <a:pt x="21600" y="1350"/>
                    </a:cubicBezTo>
                    <a:lnTo>
                      <a:pt x="21600" y="20250"/>
                    </a:lnTo>
                    <a:cubicBezTo>
                      <a:pt x="21600" y="20623"/>
                      <a:pt x="21298" y="20960"/>
                      <a:pt x="20809" y="21205"/>
                    </a:cubicBezTo>
                    <a:cubicBezTo>
                      <a:pt x="20321" y="21449"/>
                      <a:pt x="19646" y="21600"/>
                      <a:pt x="18900" y="21600"/>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478" name="ïṣļïdè">
                <a:extLst>
                  <a:ext uri="{FF2B5EF4-FFF2-40B4-BE49-F238E27FC236}">
                    <a16:creationId xmlns:a16="http://schemas.microsoft.com/office/drawing/2014/main" id="{F0C5EC8C-5B82-4EF1-8B85-B626936A7485}"/>
                  </a:ext>
                </a:extLst>
              </p:cNvPr>
              <p:cNvSpPr>
                <a:spLocks/>
              </p:cNvSpPr>
              <p:nvPr/>
            </p:nvSpPr>
            <p:spPr bwMode="auto">
              <a:xfrm>
                <a:off x="6656655" y="2508406"/>
                <a:ext cx="541023" cy="406412"/>
              </a:xfrm>
              <a:custGeom>
                <a:avLst/>
                <a:gdLst>
                  <a:gd name="T0" fmla="*/ 6775612 w 21600"/>
                  <a:gd name="T1" fmla="*/ 3823396 h 21600"/>
                  <a:gd name="T2" fmla="*/ 6775612 w 21600"/>
                  <a:gd name="T3" fmla="*/ 3823396 h 21600"/>
                  <a:gd name="T4" fmla="*/ 6775612 w 21600"/>
                  <a:gd name="T5" fmla="*/ 3823396 h 21600"/>
                  <a:gd name="T6" fmla="*/ 6775612 w 21600"/>
                  <a:gd name="T7" fmla="*/ 382339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4377" y="10069"/>
                    </a:moveTo>
                    <a:cubicBezTo>
                      <a:pt x="13591" y="10069"/>
                      <a:pt x="12956" y="9222"/>
                      <a:pt x="12956" y="8178"/>
                    </a:cubicBezTo>
                    <a:cubicBezTo>
                      <a:pt x="12956" y="7133"/>
                      <a:pt x="13591" y="6286"/>
                      <a:pt x="14377" y="6286"/>
                    </a:cubicBezTo>
                    <a:cubicBezTo>
                      <a:pt x="15161" y="6286"/>
                      <a:pt x="15797" y="7133"/>
                      <a:pt x="15797" y="8178"/>
                    </a:cubicBezTo>
                    <a:cubicBezTo>
                      <a:pt x="15797" y="9222"/>
                      <a:pt x="15161" y="10069"/>
                      <a:pt x="14377" y="10069"/>
                    </a:cubicBezTo>
                    <a:close/>
                    <a:moveTo>
                      <a:pt x="9355" y="17542"/>
                    </a:moveTo>
                    <a:lnTo>
                      <a:pt x="6514" y="17542"/>
                    </a:lnTo>
                    <a:lnTo>
                      <a:pt x="6514" y="13759"/>
                    </a:lnTo>
                    <a:lnTo>
                      <a:pt x="9355" y="13759"/>
                    </a:lnTo>
                    <a:cubicBezTo>
                      <a:pt x="9355" y="13759"/>
                      <a:pt x="9355" y="17542"/>
                      <a:pt x="9355" y="17542"/>
                    </a:cubicBezTo>
                    <a:close/>
                    <a:moveTo>
                      <a:pt x="4885" y="17542"/>
                    </a:moveTo>
                    <a:lnTo>
                      <a:pt x="2045" y="17542"/>
                    </a:lnTo>
                    <a:lnTo>
                      <a:pt x="2045" y="13759"/>
                    </a:lnTo>
                    <a:lnTo>
                      <a:pt x="4885" y="13759"/>
                    </a:lnTo>
                    <a:cubicBezTo>
                      <a:pt x="4885" y="13759"/>
                      <a:pt x="4885" y="17542"/>
                      <a:pt x="4885" y="17542"/>
                    </a:cubicBezTo>
                    <a:close/>
                    <a:moveTo>
                      <a:pt x="14377" y="1737"/>
                    </a:moveTo>
                    <a:lnTo>
                      <a:pt x="7198" y="11684"/>
                    </a:lnTo>
                    <a:lnTo>
                      <a:pt x="624" y="11684"/>
                    </a:lnTo>
                    <a:lnTo>
                      <a:pt x="624" y="21600"/>
                    </a:lnTo>
                    <a:lnTo>
                      <a:pt x="12488" y="21600"/>
                    </a:lnTo>
                    <a:lnTo>
                      <a:pt x="12488" y="13750"/>
                    </a:lnTo>
                    <a:lnTo>
                      <a:pt x="16265" y="13750"/>
                    </a:lnTo>
                    <a:lnTo>
                      <a:pt x="16265" y="21600"/>
                    </a:lnTo>
                    <a:lnTo>
                      <a:pt x="20961" y="21600"/>
                    </a:lnTo>
                    <a:lnTo>
                      <a:pt x="20961" y="11747"/>
                    </a:lnTo>
                    <a:lnTo>
                      <a:pt x="21600" y="11747"/>
                    </a:lnTo>
                    <a:cubicBezTo>
                      <a:pt x="21600" y="11747"/>
                      <a:pt x="14377" y="1737"/>
                      <a:pt x="14377" y="1737"/>
                    </a:cubicBezTo>
                    <a:close/>
                    <a:moveTo>
                      <a:pt x="21585" y="9988"/>
                    </a:moveTo>
                    <a:lnTo>
                      <a:pt x="21585" y="10640"/>
                    </a:lnTo>
                    <a:lnTo>
                      <a:pt x="14376" y="652"/>
                    </a:lnTo>
                    <a:lnTo>
                      <a:pt x="6905" y="11004"/>
                    </a:lnTo>
                    <a:lnTo>
                      <a:pt x="0" y="11004"/>
                    </a:lnTo>
                    <a:lnTo>
                      <a:pt x="4124" y="5099"/>
                    </a:lnTo>
                    <a:lnTo>
                      <a:pt x="10696" y="5099"/>
                    </a:lnTo>
                    <a:lnTo>
                      <a:pt x="14376" y="0"/>
                    </a:lnTo>
                    <a:cubicBezTo>
                      <a:pt x="14376" y="0"/>
                      <a:pt x="21585" y="9988"/>
                      <a:pt x="21585" y="9988"/>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479" name="ïṣḻiḍe">
                <a:extLst>
                  <a:ext uri="{FF2B5EF4-FFF2-40B4-BE49-F238E27FC236}">
                    <a16:creationId xmlns:a16="http://schemas.microsoft.com/office/drawing/2014/main" id="{85993417-7FEF-4B35-AA3D-9B2DFE4FAB82}"/>
                  </a:ext>
                </a:extLst>
              </p:cNvPr>
              <p:cNvSpPr>
                <a:spLocks/>
              </p:cNvSpPr>
              <p:nvPr/>
            </p:nvSpPr>
            <p:spPr bwMode="auto">
              <a:xfrm>
                <a:off x="7212370" y="2200769"/>
                <a:ext cx="445844" cy="393115"/>
              </a:xfrm>
              <a:custGeom>
                <a:avLst/>
                <a:gdLst>
                  <a:gd name="T0" fmla="*/ 4630256 w 21465"/>
                  <a:gd name="T1" fmla="*/ 3602662 h 21448"/>
                  <a:gd name="T2" fmla="*/ 4630256 w 21465"/>
                  <a:gd name="T3" fmla="*/ 3602662 h 21448"/>
                  <a:gd name="T4" fmla="*/ 4630256 w 21465"/>
                  <a:gd name="T5" fmla="*/ 3602662 h 21448"/>
                  <a:gd name="T6" fmla="*/ 4630256 w 21465"/>
                  <a:gd name="T7" fmla="*/ 3602662 h 21448"/>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465" h="21448" extrusionOk="0">
                    <a:moveTo>
                      <a:pt x="1162" y="1839"/>
                    </a:moveTo>
                    <a:cubicBezTo>
                      <a:pt x="454" y="1924"/>
                      <a:pt x="-67" y="2640"/>
                      <a:pt x="7" y="3442"/>
                    </a:cubicBezTo>
                    <a:lnTo>
                      <a:pt x="1557" y="20144"/>
                    </a:lnTo>
                    <a:cubicBezTo>
                      <a:pt x="1631" y="20947"/>
                      <a:pt x="2272" y="21524"/>
                      <a:pt x="2980" y="21440"/>
                    </a:cubicBezTo>
                    <a:lnTo>
                      <a:pt x="19632" y="19456"/>
                    </a:lnTo>
                    <a:cubicBezTo>
                      <a:pt x="20339" y="19372"/>
                      <a:pt x="20850" y="18657"/>
                      <a:pt x="20776" y="17855"/>
                    </a:cubicBezTo>
                    <a:lnTo>
                      <a:pt x="20372" y="13497"/>
                    </a:lnTo>
                    <a:lnTo>
                      <a:pt x="15892" y="14031"/>
                    </a:lnTo>
                    <a:cubicBezTo>
                      <a:pt x="15184" y="14115"/>
                      <a:pt x="14553" y="13536"/>
                      <a:pt x="14479" y="12734"/>
                    </a:cubicBezTo>
                    <a:lnTo>
                      <a:pt x="14209" y="9825"/>
                    </a:lnTo>
                    <a:cubicBezTo>
                      <a:pt x="14135" y="9023"/>
                      <a:pt x="14646" y="8308"/>
                      <a:pt x="15353" y="8224"/>
                    </a:cubicBezTo>
                    <a:lnTo>
                      <a:pt x="19833" y="7690"/>
                    </a:lnTo>
                    <a:lnTo>
                      <a:pt x="19497" y="4062"/>
                    </a:lnTo>
                    <a:cubicBezTo>
                      <a:pt x="19422" y="3260"/>
                      <a:pt x="18790" y="2669"/>
                      <a:pt x="18083" y="2754"/>
                    </a:cubicBezTo>
                    <a:lnTo>
                      <a:pt x="17948" y="1305"/>
                    </a:lnTo>
                    <a:cubicBezTo>
                      <a:pt x="17874" y="503"/>
                      <a:pt x="17243" y="-76"/>
                      <a:pt x="16535" y="8"/>
                    </a:cubicBezTo>
                    <a:lnTo>
                      <a:pt x="1162" y="1839"/>
                    </a:lnTo>
                    <a:close/>
                    <a:moveTo>
                      <a:pt x="1930" y="3213"/>
                    </a:moveTo>
                    <a:lnTo>
                      <a:pt x="15381" y="1611"/>
                    </a:lnTo>
                    <a:cubicBezTo>
                      <a:pt x="15381" y="1611"/>
                      <a:pt x="16670" y="1454"/>
                      <a:pt x="16804" y="2906"/>
                    </a:cubicBezTo>
                    <a:lnTo>
                      <a:pt x="2065" y="4661"/>
                    </a:lnTo>
                    <a:cubicBezTo>
                      <a:pt x="1711" y="4704"/>
                      <a:pt x="1401" y="4420"/>
                      <a:pt x="1364" y="4018"/>
                    </a:cubicBezTo>
                    <a:cubicBezTo>
                      <a:pt x="1327" y="3618"/>
                      <a:pt x="1577" y="3255"/>
                      <a:pt x="1930" y="3213"/>
                    </a:cubicBezTo>
                    <a:close/>
                    <a:moveTo>
                      <a:pt x="16055" y="8878"/>
                    </a:moveTo>
                    <a:cubicBezTo>
                      <a:pt x="15347" y="8963"/>
                      <a:pt x="14836" y="9677"/>
                      <a:pt x="14911" y="10479"/>
                    </a:cubicBezTo>
                    <a:lnTo>
                      <a:pt x="15045" y="11928"/>
                    </a:lnTo>
                    <a:cubicBezTo>
                      <a:pt x="15120" y="12730"/>
                      <a:pt x="15751" y="13309"/>
                      <a:pt x="16458" y="13225"/>
                    </a:cubicBezTo>
                    <a:lnTo>
                      <a:pt x="20304" y="12767"/>
                    </a:lnTo>
                    <a:cubicBezTo>
                      <a:pt x="21012" y="12682"/>
                      <a:pt x="21533" y="11966"/>
                      <a:pt x="21459" y="11164"/>
                    </a:cubicBezTo>
                    <a:lnTo>
                      <a:pt x="21324" y="9716"/>
                    </a:lnTo>
                    <a:cubicBezTo>
                      <a:pt x="21250" y="8913"/>
                      <a:pt x="20608" y="8336"/>
                      <a:pt x="19901" y="8420"/>
                    </a:cubicBezTo>
                    <a:lnTo>
                      <a:pt x="16055" y="8878"/>
                    </a:lnTo>
                    <a:close/>
                    <a:moveTo>
                      <a:pt x="16834" y="10250"/>
                    </a:moveTo>
                    <a:cubicBezTo>
                      <a:pt x="17188" y="10208"/>
                      <a:pt x="17508" y="10491"/>
                      <a:pt x="17545" y="10892"/>
                    </a:cubicBezTo>
                    <a:cubicBezTo>
                      <a:pt x="17582" y="11293"/>
                      <a:pt x="17322" y="11657"/>
                      <a:pt x="16968" y="11699"/>
                    </a:cubicBezTo>
                    <a:cubicBezTo>
                      <a:pt x="16614" y="11741"/>
                      <a:pt x="16293" y="11447"/>
                      <a:pt x="16256" y="11046"/>
                    </a:cubicBezTo>
                    <a:cubicBezTo>
                      <a:pt x="16219" y="10644"/>
                      <a:pt x="16480" y="10293"/>
                      <a:pt x="16834" y="10250"/>
                    </a:cubicBezTo>
                    <a:close/>
                  </a:path>
                </a:pathLst>
              </a:custGeom>
              <a:solidFill>
                <a:srgbClr val="3197E0"/>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480" name="íšļïḋe">
                <a:extLst>
                  <a:ext uri="{FF2B5EF4-FFF2-40B4-BE49-F238E27FC236}">
                    <a16:creationId xmlns:a16="http://schemas.microsoft.com/office/drawing/2014/main" id="{68054D6A-7AF8-4BEC-AA98-5E4F7F8B54D2}"/>
                  </a:ext>
                </a:extLst>
              </p:cNvPr>
              <p:cNvSpPr>
                <a:spLocks/>
              </p:cNvSpPr>
              <p:nvPr/>
            </p:nvSpPr>
            <p:spPr bwMode="auto">
              <a:xfrm>
                <a:off x="5297821" y="3182313"/>
                <a:ext cx="581911" cy="386798"/>
              </a:xfrm>
              <a:custGeom>
                <a:avLst/>
                <a:gdLst>
                  <a:gd name="T0" fmla="*/ 7838449 w 21600"/>
                  <a:gd name="T1" fmla="*/ 3491871 h 21423"/>
                  <a:gd name="T2" fmla="*/ 7838449 w 21600"/>
                  <a:gd name="T3" fmla="*/ 3491871 h 21423"/>
                  <a:gd name="T4" fmla="*/ 7838449 w 21600"/>
                  <a:gd name="T5" fmla="*/ 3491871 h 21423"/>
                  <a:gd name="T6" fmla="*/ 7838449 w 21600"/>
                  <a:gd name="T7" fmla="*/ 3491871 h 21423"/>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423" extrusionOk="0">
                    <a:moveTo>
                      <a:pt x="17523" y="7527"/>
                    </a:moveTo>
                    <a:lnTo>
                      <a:pt x="16892" y="5510"/>
                    </a:lnTo>
                    <a:cubicBezTo>
                      <a:pt x="16891" y="5509"/>
                      <a:pt x="16891" y="5507"/>
                      <a:pt x="16891" y="5505"/>
                    </a:cubicBezTo>
                    <a:cubicBezTo>
                      <a:pt x="16543" y="4391"/>
                      <a:pt x="13689" y="5277"/>
                      <a:pt x="10517" y="7484"/>
                    </a:cubicBezTo>
                    <a:cubicBezTo>
                      <a:pt x="7344" y="9692"/>
                      <a:pt x="5056" y="12384"/>
                      <a:pt x="5404" y="13498"/>
                    </a:cubicBezTo>
                    <a:cubicBezTo>
                      <a:pt x="5404" y="13499"/>
                      <a:pt x="5405" y="13501"/>
                      <a:pt x="5405" y="13502"/>
                    </a:cubicBezTo>
                    <a:lnTo>
                      <a:pt x="5405" y="13503"/>
                    </a:lnTo>
                    <a:lnTo>
                      <a:pt x="5495" y="13791"/>
                    </a:lnTo>
                    <a:lnTo>
                      <a:pt x="0" y="14107"/>
                    </a:lnTo>
                    <a:lnTo>
                      <a:pt x="8178" y="0"/>
                    </a:lnTo>
                    <a:lnTo>
                      <a:pt x="21600" y="1182"/>
                    </a:lnTo>
                    <a:cubicBezTo>
                      <a:pt x="21600" y="1182"/>
                      <a:pt x="17523" y="7527"/>
                      <a:pt x="17523" y="7527"/>
                    </a:cubicBezTo>
                    <a:close/>
                    <a:moveTo>
                      <a:pt x="5685" y="19621"/>
                    </a:moveTo>
                    <a:cubicBezTo>
                      <a:pt x="5884" y="20257"/>
                      <a:pt x="5703" y="21011"/>
                      <a:pt x="5280" y="21306"/>
                    </a:cubicBezTo>
                    <a:cubicBezTo>
                      <a:pt x="4857" y="21600"/>
                      <a:pt x="4353" y="21323"/>
                      <a:pt x="4154" y="20686"/>
                    </a:cubicBezTo>
                    <a:cubicBezTo>
                      <a:pt x="4021" y="20261"/>
                      <a:pt x="4061" y="19785"/>
                      <a:pt x="4227" y="19427"/>
                    </a:cubicBezTo>
                    <a:lnTo>
                      <a:pt x="2645" y="14366"/>
                    </a:lnTo>
                    <a:lnTo>
                      <a:pt x="3561" y="14314"/>
                    </a:lnTo>
                    <a:lnTo>
                      <a:pt x="4992" y="18894"/>
                    </a:lnTo>
                    <a:cubicBezTo>
                      <a:pt x="5283" y="18935"/>
                      <a:pt x="5552" y="19195"/>
                      <a:pt x="5685" y="19621"/>
                    </a:cubicBezTo>
                    <a:close/>
                    <a:moveTo>
                      <a:pt x="17927" y="11804"/>
                    </a:moveTo>
                    <a:lnTo>
                      <a:pt x="16207" y="6303"/>
                    </a:lnTo>
                    <a:cubicBezTo>
                      <a:pt x="15632" y="6170"/>
                      <a:pt x="13695" y="6675"/>
                      <a:pt x="10877" y="8636"/>
                    </a:cubicBezTo>
                    <a:cubicBezTo>
                      <a:pt x="8057" y="10598"/>
                      <a:pt x="6553" y="12487"/>
                      <a:pt x="6252" y="13230"/>
                    </a:cubicBezTo>
                    <a:lnTo>
                      <a:pt x="7971" y="18731"/>
                    </a:lnTo>
                    <a:cubicBezTo>
                      <a:pt x="7971" y="18731"/>
                      <a:pt x="17927" y="11804"/>
                      <a:pt x="17927" y="11804"/>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481" name="îṥľiḍê">
                <a:extLst>
                  <a:ext uri="{FF2B5EF4-FFF2-40B4-BE49-F238E27FC236}">
                    <a16:creationId xmlns:a16="http://schemas.microsoft.com/office/drawing/2014/main" id="{FA314A19-428A-4943-BFD4-45FF7892983E}"/>
                  </a:ext>
                </a:extLst>
              </p:cNvPr>
              <p:cNvSpPr>
                <a:spLocks/>
              </p:cNvSpPr>
              <p:nvPr/>
            </p:nvSpPr>
            <p:spPr bwMode="auto">
              <a:xfrm>
                <a:off x="6208078" y="3246244"/>
                <a:ext cx="416026" cy="272166"/>
              </a:xfrm>
              <a:custGeom>
                <a:avLst/>
                <a:gdLst>
                  <a:gd name="T0" fmla="*/ 4006427 w 21600"/>
                  <a:gd name="T1" fmla="*/ 1714684 h 21600"/>
                  <a:gd name="T2" fmla="*/ 4006427 w 21600"/>
                  <a:gd name="T3" fmla="*/ 1714684 h 21600"/>
                  <a:gd name="T4" fmla="*/ 4006427 w 21600"/>
                  <a:gd name="T5" fmla="*/ 1714684 h 21600"/>
                  <a:gd name="T6" fmla="*/ 4006427 w 21600"/>
                  <a:gd name="T7" fmla="*/ 1714684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8900" y="15429"/>
                    </a:moveTo>
                    <a:lnTo>
                      <a:pt x="2700" y="15429"/>
                    </a:lnTo>
                    <a:lnTo>
                      <a:pt x="2700" y="2057"/>
                    </a:lnTo>
                    <a:lnTo>
                      <a:pt x="18900" y="2057"/>
                    </a:lnTo>
                    <a:cubicBezTo>
                      <a:pt x="18900" y="2057"/>
                      <a:pt x="18900" y="15429"/>
                      <a:pt x="18900" y="15429"/>
                    </a:cubicBezTo>
                    <a:close/>
                    <a:moveTo>
                      <a:pt x="18900" y="0"/>
                    </a:moveTo>
                    <a:lnTo>
                      <a:pt x="2700" y="0"/>
                    </a:lnTo>
                    <a:cubicBezTo>
                      <a:pt x="1954" y="0"/>
                      <a:pt x="1350" y="922"/>
                      <a:pt x="1350" y="2057"/>
                    </a:cubicBezTo>
                    <a:cubicBezTo>
                      <a:pt x="1350" y="2057"/>
                      <a:pt x="1350" y="17486"/>
                      <a:pt x="1364" y="17486"/>
                    </a:cubicBezTo>
                    <a:lnTo>
                      <a:pt x="20235" y="17486"/>
                    </a:lnTo>
                    <a:cubicBezTo>
                      <a:pt x="20250" y="17486"/>
                      <a:pt x="20250" y="2057"/>
                      <a:pt x="20250" y="2057"/>
                    </a:cubicBezTo>
                    <a:cubicBezTo>
                      <a:pt x="20250" y="922"/>
                      <a:pt x="19646" y="0"/>
                      <a:pt x="18900" y="0"/>
                    </a:cubicBezTo>
                    <a:close/>
                    <a:moveTo>
                      <a:pt x="20250" y="21600"/>
                    </a:moveTo>
                    <a:lnTo>
                      <a:pt x="1350" y="21600"/>
                    </a:lnTo>
                    <a:cubicBezTo>
                      <a:pt x="604" y="21600"/>
                      <a:pt x="0" y="20679"/>
                      <a:pt x="0" y="19543"/>
                    </a:cubicBezTo>
                    <a:lnTo>
                      <a:pt x="0" y="18514"/>
                    </a:lnTo>
                    <a:lnTo>
                      <a:pt x="8775" y="18514"/>
                    </a:lnTo>
                    <a:lnTo>
                      <a:pt x="8775" y="19543"/>
                    </a:lnTo>
                    <a:lnTo>
                      <a:pt x="12825" y="19543"/>
                    </a:lnTo>
                    <a:lnTo>
                      <a:pt x="12825" y="18514"/>
                    </a:lnTo>
                    <a:lnTo>
                      <a:pt x="21600" y="18514"/>
                    </a:lnTo>
                    <a:lnTo>
                      <a:pt x="21600" y="19543"/>
                    </a:lnTo>
                    <a:cubicBezTo>
                      <a:pt x="21600" y="20679"/>
                      <a:pt x="20995" y="21600"/>
                      <a:pt x="20250" y="21600"/>
                    </a:cubicBezTo>
                    <a:cubicBezTo>
                      <a:pt x="20250" y="21600"/>
                      <a:pt x="20250" y="21600"/>
                      <a:pt x="20250" y="21600"/>
                    </a:cubicBezTo>
                    <a:close/>
                  </a:path>
                </a:pathLst>
              </a:custGeom>
              <a:solidFill>
                <a:srgbClr val="3197E0"/>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482" name="iṥ1ïḍê">
                <a:extLst>
                  <a:ext uri="{FF2B5EF4-FFF2-40B4-BE49-F238E27FC236}">
                    <a16:creationId xmlns:a16="http://schemas.microsoft.com/office/drawing/2014/main" id="{734E7F8B-72BA-48D2-90AF-4DC5084FE591}"/>
                  </a:ext>
                </a:extLst>
              </p:cNvPr>
              <p:cNvSpPr>
                <a:spLocks/>
              </p:cNvSpPr>
              <p:nvPr/>
            </p:nvSpPr>
            <p:spPr bwMode="auto">
              <a:xfrm>
                <a:off x="6208078" y="2870648"/>
                <a:ext cx="284069" cy="284082"/>
              </a:xfrm>
              <a:custGeom>
                <a:avLst/>
                <a:gdLst>
                  <a:gd name="T0" fmla="*/ 1868816 w 21590"/>
                  <a:gd name="T1" fmla="*/ 1869414 h 21585"/>
                  <a:gd name="T2" fmla="*/ 1868816 w 21590"/>
                  <a:gd name="T3" fmla="*/ 1869414 h 21585"/>
                  <a:gd name="T4" fmla="*/ 1868816 w 21590"/>
                  <a:gd name="T5" fmla="*/ 1869414 h 21585"/>
                  <a:gd name="T6" fmla="*/ 1868816 w 21590"/>
                  <a:gd name="T7" fmla="*/ 1869414 h 21585"/>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590" h="21585" extrusionOk="0">
                    <a:moveTo>
                      <a:pt x="5809" y="19810"/>
                    </a:moveTo>
                    <a:lnTo>
                      <a:pt x="0" y="21585"/>
                    </a:lnTo>
                    <a:lnTo>
                      <a:pt x="1723" y="15720"/>
                    </a:lnTo>
                    <a:cubicBezTo>
                      <a:pt x="1723" y="15720"/>
                      <a:pt x="5809" y="19810"/>
                      <a:pt x="5809" y="19810"/>
                    </a:cubicBezTo>
                    <a:close/>
                    <a:moveTo>
                      <a:pt x="14328" y="11295"/>
                    </a:moveTo>
                    <a:cubicBezTo>
                      <a:pt x="14857" y="12168"/>
                      <a:pt x="15219" y="12941"/>
                      <a:pt x="15338" y="13361"/>
                    </a:cubicBezTo>
                    <a:cubicBezTo>
                      <a:pt x="16735" y="12758"/>
                      <a:pt x="18442" y="13050"/>
                      <a:pt x="19809" y="14418"/>
                    </a:cubicBezTo>
                    <a:cubicBezTo>
                      <a:pt x="21600" y="16210"/>
                      <a:pt x="21590" y="21540"/>
                      <a:pt x="21590" y="21540"/>
                    </a:cubicBezTo>
                    <a:cubicBezTo>
                      <a:pt x="21590" y="21540"/>
                      <a:pt x="21587" y="21538"/>
                      <a:pt x="21583" y="21536"/>
                    </a:cubicBezTo>
                    <a:cubicBezTo>
                      <a:pt x="21586" y="21540"/>
                      <a:pt x="21587" y="21543"/>
                      <a:pt x="21587" y="21543"/>
                    </a:cubicBezTo>
                    <a:cubicBezTo>
                      <a:pt x="21587" y="21543"/>
                      <a:pt x="16257" y="21556"/>
                      <a:pt x="14467" y="19765"/>
                    </a:cubicBezTo>
                    <a:cubicBezTo>
                      <a:pt x="13114" y="18410"/>
                      <a:pt x="12816" y="16721"/>
                      <a:pt x="13396" y="15331"/>
                    </a:cubicBezTo>
                    <a:cubicBezTo>
                      <a:pt x="12981" y="15218"/>
                      <a:pt x="12197" y="14852"/>
                      <a:pt x="11308" y="14314"/>
                    </a:cubicBezTo>
                    <a:lnTo>
                      <a:pt x="6478" y="19142"/>
                    </a:lnTo>
                    <a:lnTo>
                      <a:pt x="2392" y="15051"/>
                    </a:lnTo>
                    <a:lnTo>
                      <a:pt x="6994" y="10450"/>
                    </a:lnTo>
                    <a:cubicBezTo>
                      <a:pt x="4968" y="7962"/>
                      <a:pt x="2105" y="4020"/>
                      <a:pt x="1025" y="2336"/>
                    </a:cubicBezTo>
                    <a:cubicBezTo>
                      <a:pt x="11" y="756"/>
                      <a:pt x="7" y="211"/>
                      <a:pt x="44" y="57"/>
                    </a:cubicBezTo>
                    <a:cubicBezTo>
                      <a:pt x="31" y="43"/>
                      <a:pt x="37" y="38"/>
                      <a:pt x="52" y="32"/>
                    </a:cubicBezTo>
                    <a:cubicBezTo>
                      <a:pt x="59" y="13"/>
                      <a:pt x="65" y="4"/>
                      <a:pt x="65" y="4"/>
                    </a:cubicBezTo>
                    <a:cubicBezTo>
                      <a:pt x="237" y="-15"/>
                      <a:pt x="782" y="-11"/>
                      <a:pt x="2361" y="1003"/>
                    </a:cubicBezTo>
                    <a:cubicBezTo>
                      <a:pt x="4043" y="2084"/>
                      <a:pt x="7984" y="4949"/>
                      <a:pt x="10469" y="6978"/>
                    </a:cubicBezTo>
                    <a:lnTo>
                      <a:pt x="14322" y="3125"/>
                    </a:lnTo>
                    <a:lnTo>
                      <a:pt x="18411" y="7213"/>
                    </a:lnTo>
                    <a:cubicBezTo>
                      <a:pt x="18411" y="7213"/>
                      <a:pt x="14328" y="11295"/>
                      <a:pt x="14328" y="11295"/>
                    </a:cubicBezTo>
                    <a:close/>
                    <a:moveTo>
                      <a:pt x="15005" y="2441"/>
                    </a:moveTo>
                    <a:lnTo>
                      <a:pt x="17418" y="30"/>
                    </a:lnTo>
                    <a:lnTo>
                      <a:pt x="21507" y="4118"/>
                    </a:lnTo>
                    <a:lnTo>
                      <a:pt x="19094" y="6530"/>
                    </a:lnTo>
                    <a:cubicBezTo>
                      <a:pt x="19094" y="6530"/>
                      <a:pt x="15005" y="2441"/>
                      <a:pt x="15005" y="2441"/>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483" name="iş1iḓê">
                <a:extLst>
                  <a:ext uri="{FF2B5EF4-FFF2-40B4-BE49-F238E27FC236}">
                    <a16:creationId xmlns:a16="http://schemas.microsoft.com/office/drawing/2014/main" id="{04A629F0-8355-4E6D-916B-9F0F602948B7}"/>
                  </a:ext>
                </a:extLst>
              </p:cNvPr>
              <p:cNvSpPr>
                <a:spLocks/>
              </p:cNvSpPr>
              <p:nvPr/>
            </p:nvSpPr>
            <p:spPr bwMode="auto">
              <a:xfrm>
                <a:off x="5442959" y="3367887"/>
                <a:ext cx="725092" cy="624661"/>
              </a:xfrm>
              <a:custGeom>
                <a:avLst/>
                <a:gdLst>
                  <a:gd name="T0" fmla="*/ 12170334 w 21600"/>
                  <a:gd name="T1" fmla="*/ 9032453 h 21600"/>
                  <a:gd name="T2" fmla="*/ 12170334 w 21600"/>
                  <a:gd name="T3" fmla="*/ 9032453 h 21600"/>
                  <a:gd name="T4" fmla="*/ 12170334 w 21600"/>
                  <a:gd name="T5" fmla="*/ 9032453 h 21600"/>
                  <a:gd name="T6" fmla="*/ 12170334 w 21600"/>
                  <a:gd name="T7" fmla="*/ 9032453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4937" y="21600"/>
                    </a:moveTo>
                    <a:cubicBezTo>
                      <a:pt x="7087" y="19915"/>
                      <a:pt x="7254" y="17403"/>
                      <a:pt x="7225" y="15022"/>
                    </a:cubicBezTo>
                    <a:cubicBezTo>
                      <a:pt x="9087" y="15916"/>
                      <a:pt x="11129" y="16612"/>
                      <a:pt x="13235" y="14961"/>
                    </a:cubicBezTo>
                    <a:cubicBezTo>
                      <a:pt x="15319" y="13326"/>
                      <a:pt x="15547" y="10891"/>
                      <a:pt x="15533" y="8574"/>
                    </a:cubicBezTo>
                    <a:cubicBezTo>
                      <a:pt x="17412" y="9482"/>
                      <a:pt x="19470" y="10214"/>
                      <a:pt x="21600" y="8543"/>
                    </a:cubicBezTo>
                    <a:lnTo>
                      <a:pt x="20969" y="7441"/>
                    </a:lnTo>
                    <a:cubicBezTo>
                      <a:pt x="19165" y="8855"/>
                      <a:pt x="17455" y="8115"/>
                      <a:pt x="15526" y="7147"/>
                    </a:cubicBezTo>
                    <a:cubicBezTo>
                      <a:pt x="15470" y="4670"/>
                      <a:pt x="15489" y="2522"/>
                      <a:pt x="17315" y="1092"/>
                    </a:cubicBezTo>
                    <a:lnTo>
                      <a:pt x="16670" y="0"/>
                    </a:lnTo>
                    <a:cubicBezTo>
                      <a:pt x="14521" y="1685"/>
                      <a:pt x="14346" y="4208"/>
                      <a:pt x="14375" y="6589"/>
                    </a:cubicBezTo>
                    <a:cubicBezTo>
                      <a:pt x="12514" y="5696"/>
                      <a:pt x="10476" y="5018"/>
                      <a:pt x="8371" y="6668"/>
                    </a:cubicBezTo>
                    <a:cubicBezTo>
                      <a:pt x="6282" y="8306"/>
                      <a:pt x="6070" y="10724"/>
                      <a:pt x="6085" y="13045"/>
                    </a:cubicBezTo>
                    <a:cubicBezTo>
                      <a:pt x="4204" y="12134"/>
                      <a:pt x="2134" y="11396"/>
                      <a:pt x="0" y="13068"/>
                    </a:cubicBezTo>
                    <a:cubicBezTo>
                      <a:pt x="0" y="13068"/>
                      <a:pt x="641" y="14162"/>
                      <a:pt x="641" y="14162"/>
                    </a:cubicBezTo>
                    <a:cubicBezTo>
                      <a:pt x="2449" y="12745"/>
                      <a:pt x="4156" y="13499"/>
                      <a:pt x="6093" y="14471"/>
                    </a:cubicBezTo>
                    <a:cubicBezTo>
                      <a:pt x="6148" y="16943"/>
                      <a:pt x="6117" y="19084"/>
                      <a:pt x="4295" y="20512"/>
                    </a:cubicBezTo>
                    <a:lnTo>
                      <a:pt x="4937" y="21600"/>
                    </a:lnTo>
                    <a:close/>
                    <a:moveTo>
                      <a:pt x="4054" y="19679"/>
                    </a:moveTo>
                    <a:cubicBezTo>
                      <a:pt x="4369" y="19426"/>
                      <a:pt x="4614" y="19148"/>
                      <a:pt x="4809" y="18844"/>
                    </a:cubicBezTo>
                    <a:cubicBezTo>
                      <a:pt x="4809" y="18844"/>
                      <a:pt x="2134" y="14221"/>
                      <a:pt x="2134" y="14221"/>
                    </a:cubicBezTo>
                    <a:cubicBezTo>
                      <a:pt x="1820" y="14319"/>
                      <a:pt x="1507" y="14483"/>
                      <a:pt x="1188" y="14730"/>
                    </a:cubicBezTo>
                    <a:lnTo>
                      <a:pt x="4054" y="19679"/>
                    </a:lnTo>
                    <a:close/>
                    <a:moveTo>
                      <a:pt x="5303" y="17641"/>
                    </a:moveTo>
                    <a:cubicBezTo>
                      <a:pt x="5447" y="17150"/>
                      <a:pt x="5511" y="16611"/>
                      <a:pt x="5534" y="16026"/>
                    </a:cubicBezTo>
                    <a:lnTo>
                      <a:pt x="4636" y="14466"/>
                    </a:lnTo>
                    <a:cubicBezTo>
                      <a:pt x="4164" y="14273"/>
                      <a:pt x="3712" y="14138"/>
                      <a:pt x="3269" y="14112"/>
                    </a:cubicBezTo>
                    <a:lnTo>
                      <a:pt x="5303" y="17641"/>
                    </a:lnTo>
                    <a:close/>
                    <a:moveTo>
                      <a:pt x="7218" y="13596"/>
                    </a:moveTo>
                    <a:cubicBezTo>
                      <a:pt x="7170" y="11212"/>
                      <a:pt x="7244" y="9148"/>
                      <a:pt x="9015" y="7760"/>
                    </a:cubicBezTo>
                    <a:cubicBezTo>
                      <a:pt x="10800" y="6360"/>
                      <a:pt x="12484" y="7073"/>
                      <a:pt x="14389" y="8027"/>
                    </a:cubicBezTo>
                    <a:cubicBezTo>
                      <a:pt x="14437" y="10403"/>
                      <a:pt x="14371" y="12473"/>
                      <a:pt x="12604" y="13859"/>
                    </a:cubicBezTo>
                    <a:cubicBezTo>
                      <a:pt x="10819" y="15258"/>
                      <a:pt x="9123" y="14549"/>
                      <a:pt x="7218" y="13596"/>
                    </a:cubicBezTo>
                    <a:close/>
                    <a:moveTo>
                      <a:pt x="9128" y="13531"/>
                    </a:moveTo>
                    <a:cubicBezTo>
                      <a:pt x="9683" y="13753"/>
                      <a:pt x="10215" y="13899"/>
                      <a:pt x="10736" y="13922"/>
                    </a:cubicBezTo>
                    <a:lnTo>
                      <a:pt x="8270" y="9693"/>
                    </a:lnTo>
                    <a:cubicBezTo>
                      <a:pt x="8094" y="10262"/>
                      <a:pt x="8018" y="10890"/>
                      <a:pt x="7988" y="11570"/>
                    </a:cubicBezTo>
                    <a:lnTo>
                      <a:pt x="9128" y="13531"/>
                    </a:lnTo>
                    <a:close/>
                    <a:moveTo>
                      <a:pt x="11711" y="13445"/>
                    </a:moveTo>
                    <a:cubicBezTo>
                      <a:pt x="11906" y="13348"/>
                      <a:pt x="12100" y="13226"/>
                      <a:pt x="12298" y="13067"/>
                    </a:cubicBezTo>
                    <a:cubicBezTo>
                      <a:pt x="12398" y="12988"/>
                      <a:pt x="12489" y="12904"/>
                      <a:pt x="12577" y="12819"/>
                    </a:cubicBezTo>
                    <a:lnTo>
                      <a:pt x="9787" y="7934"/>
                    </a:lnTo>
                    <a:cubicBezTo>
                      <a:pt x="9688" y="7998"/>
                      <a:pt x="9589" y="8069"/>
                      <a:pt x="9488" y="8149"/>
                    </a:cubicBezTo>
                    <a:cubicBezTo>
                      <a:pt x="9290" y="8307"/>
                      <a:pt x="9121" y="8474"/>
                      <a:pt x="8972" y="8652"/>
                    </a:cubicBezTo>
                    <a:lnTo>
                      <a:pt x="11711" y="13445"/>
                    </a:lnTo>
                    <a:close/>
                    <a:moveTo>
                      <a:pt x="13407" y="12000"/>
                    </a:moveTo>
                    <a:cubicBezTo>
                      <a:pt x="13611" y="11527"/>
                      <a:pt x="13723" y="11008"/>
                      <a:pt x="13784" y="10444"/>
                    </a:cubicBezTo>
                    <a:lnTo>
                      <a:pt x="12283" y="7830"/>
                    </a:lnTo>
                    <a:cubicBezTo>
                      <a:pt x="11815" y="7685"/>
                      <a:pt x="11363" y="7615"/>
                      <a:pt x="10913" y="7660"/>
                    </a:cubicBezTo>
                    <a:lnTo>
                      <a:pt x="13407" y="12000"/>
                    </a:lnTo>
                    <a:close/>
                    <a:moveTo>
                      <a:pt x="16965" y="7123"/>
                    </a:moveTo>
                    <a:cubicBezTo>
                      <a:pt x="17421" y="7289"/>
                      <a:pt x="17855" y="7394"/>
                      <a:pt x="18279" y="7398"/>
                    </a:cubicBezTo>
                    <a:lnTo>
                      <a:pt x="16261" y="4044"/>
                    </a:lnTo>
                    <a:cubicBezTo>
                      <a:pt x="16133" y="4533"/>
                      <a:pt x="16081" y="5067"/>
                      <a:pt x="16071" y="5642"/>
                    </a:cubicBezTo>
                    <a:lnTo>
                      <a:pt x="16965" y="7123"/>
                    </a:lnTo>
                    <a:close/>
                    <a:moveTo>
                      <a:pt x="19610" y="7085"/>
                    </a:moveTo>
                    <a:cubicBezTo>
                      <a:pt x="19909" y="6982"/>
                      <a:pt x="20208" y="6817"/>
                      <a:pt x="20510" y="6570"/>
                    </a:cubicBezTo>
                    <a:lnTo>
                      <a:pt x="17721" y="1845"/>
                    </a:lnTo>
                    <a:cubicBezTo>
                      <a:pt x="17423" y="2098"/>
                      <a:pt x="17191" y="2376"/>
                      <a:pt x="17007" y="2675"/>
                    </a:cubicBezTo>
                    <a:cubicBezTo>
                      <a:pt x="17007" y="2675"/>
                      <a:pt x="19610" y="7085"/>
                      <a:pt x="19610" y="7085"/>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484" name="iśľïḋê">
                <a:extLst>
                  <a:ext uri="{FF2B5EF4-FFF2-40B4-BE49-F238E27FC236}">
                    <a16:creationId xmlns:a16="http://schemas.microsoft.com/office/drawing/2014/main" id="{A17CA4CE-DDA0-4065-A113-3EDE11076C0F}"/>
                  </a:ext>
                </a:extLst>
              </p:cNvPr>
              <p:cNvSpPr>
                <a:spLocks/>
              </p:cNvSpPr>
              <p:nvPr/>
            </p:nvSpPr>
            <p:spPr bwMode="auto">
              <a:xfrm>
                <a:off x="7663470" y="1125575"/>
                <a:ext cx="323594" cy="458089"/>
              </a:xfrm>
              <a:custGeom>
                <a:avLst/>
                <a:gdLst>
                  <a:gd name="T0" fmla="*/ 2471630 w 21183"/>
                  <a:gd name="T1" fmla="*/ 4857546 h 21600"/>
                  <a:gd name="T2" fmla="*/ 2471630 w 21183"/>
                  <a:gd name="T3" fmla="*/ 4857546 h 21600"/>
                  <a:gd name="T4" fmla="*/ 2471630 w 21183"/>
                  <a:gd name="T5" fmla="*/ 4857546 h 21600"/>
                  <a:gd name="T6" fmla="*/ 2471630 w 21183"/>
                  <a:gd name="T7" fmla="*/ 485754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183" h="21600" extrusionOk="0">
                    <a:moveTo>
                      <a:pt x="6837" y="0"/>
                    </a:moveTo>
                    <a:lnTo>
                      <a:pt x="6304" y="11896"/>
                    </a:lnTo>
                    <a:lnTo>
                      <a:pt x="10115" y="11984"/>
                    </a:lnTo>
                    <a:lnTo>
                      <a:pt x="10387" y="5819"/>
                    </a:lnTo>
                    <a:cubicBezTo>
                      <a:pt x="10807" y="5990"/>
                      <a:pt x="11286" y="6091"/>
                      <a:pt x="11799" y="6080"/>
                    </a:cubicBezTo>
                    <a:cubicBezTo>
                      <a:pt x="12816" y="6059"/>
                      <a:pt x="13721" y="5638"/>
                      <a:pt x="14293" y="5029"/>
                    </a:cubicBezTo>
                    <a:cubicBezTo>
                      <a:pt x="14344" y="4975"/>
                      <a:pt x="14392" y="4920"/>
                      <a:pt x="14437" y="4864"/>
                    </a:cubicBezTo>
                    <a:cubicBezTo>
                      <a:pt x="15870" y="5413"/>
                      <a:pt x="17048" y="6141"/>
                      <a:pt x="17879" y="7040"/>
                    </a:cubicBezTo>
                    <a:cubicBezTo>
                      <a:pt x="19250" y="8523"/>
                      <a:pt x="19623" y="10355"/>
                      <a:pt x="18956" y="12341"/>
                    </a:cubicBezTo>
                    <a:cubicBezTo>
                      <a:pt x="17917" y="15436"/>
                      <a:pt x="14349" y="17736"/>
                      <a:pt x="10109" y="18168"/>
                    </a:cubicBezTo>
                    <a:lnTo>
                      <a:pt x="10109" y="16337"/>
                    </a:lnTo>
                    <a:lnTo>
                      <a:pt x="12811" y="16337"/>
                    </a:lnTo>
                    <a:lnTo>
                      <a:pt x="12811" y="15424"/>
                    </a:lnTo>
                    <a:lnTo>
                      <a:pt x="2958" y="15424"/>
                    </a:lnTo>
                    <a:lnTo>
                      <a:pt x="2958" y="16337"/>
                    </a:lnTo>
                    <a:lnTo>
                      <a:pt x="5665" y="16337"/>
                    </a:lnTo>
                    <a:lnTo>
                      <a:pt x="5665" y="19312"/>
                    </a:lnTo>
                    <a:lnTo>
                      <a:pt x="0" y="19312"/>
                    </a:lnTo>
                    <a:lnTo>
                      <a:pt x="0" y="21600"/>
                    </a:lnTo>
                    <a:lnTo>
                      <a:pt x="15769" y="21600"/>
                    </a:lnTo>
                    <a:lnTo>
                      <a:pt x="15769" y="19312"/>
                    </a:lnTo>
                    <a:lnTo>
                      <a:pt x="11820" y="19312"/>
                    </a:lnTo>
                    <a:cubicBezTo>
                      <a:pt x="16159" y="18468"/>
                      <a:pt x="19703" y="15947"/>
                      <a:pt x="20805" y="12664"/>
                    </a:cubicBezTo>
                    <a:cubicBezTo>
                      <a:pt x="21600" y="10296"/>
                      <a:pt x="21135" y="8089"/>
                      <a:pt x="19462" y="6280"/>
                    </a:cubicBezTo>
                    <a:cubicBezTo>
                      <a:pt x="18352" y="5079"/>
                      <a:pt x="16769" y="4131"/>
                      <a:pt x="14820" y="3462"/>
                    </a:cubicBezTo>
                    <a:cubicBezTo>
                      <a:pt x="14558" y="2431"/>
                      <a:pt x="13305" y="1647"/>
                      <a:pt x="11799" y="1647"/>
                    </a:cubicBezTo>
                    <a:cubicBezTo>
                      <a:pt x="11359" y="1647"/>
                      <a:pt x="10947" y="1715"/>
                      <a:pt x="10568" y="1835"/>
                    </a:cubicBezTo>
                    <a:lnTo>
                      <a:pt x="10642" y="88"/>
                    </a:lnTo>
                    <a:lnTo>
                      <a:pt x="6837" y="0"/>
                    </a:lnTo>
                    <a:close/>
                    <a:moveTo>
                      <a:pt x="11799" y="3017"/>
                    </a:moveTo>
                    <a:cubicBezTo>
                      <a:pt x="12376" y="3012"/>
                      <a:pt x="12879" y="3300"/>
                      <a:pt x="12982" y="3708"/>
                    </a:cubicBezTo>
                    <a:cubicBezTo>
                      <a:pt x="13088" y="4130"/>
                      <a:pt x="12736" y="4539"/>
                      <a:pt x="12167" y="4660"/>
                    </a:cubicBezTo>
                    <a:cubicBezTo>
                      <a:pt x="12051" y="4688"/>
                      <a:pt x="11928" y="4706"/>
                      <a:pt x="11799" y="4706"/>
                    </a:cubicBezTo>
                    <a:cubicBezTo>
                      <a:pt x="11152" y="4706"/>
                      <a:pt x="10625" y="4326"/>
                      <a:pt x="10626" y="3862"/>
                    </a:cubicBezTo>
                    <a:cubicBezTo>
                      <a:pt x="10628" y="3397"/>
                      <a:pt x="11153" y="3023"/>
                      <a:pt x="11799" y="3017"/>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485" name="iṩļïḑe">
                <a:extLst>
                  <a:ext uri="{FF2B5EF4-FFF2-40B4-BE49-F238E27FC236}">
                    <a16:creationId xmlns:a16="http://schemas.microsoft.com/office/drawing/2014/main" id="{169D1739-A233-4532-AACF-00CF763428C4}"/>
                  </a:ext>
                </a:extLst>
              </p:cNvPr>
              <p:cNvSpPr>
                <a:spLocks/>
              </p:cNvSpPr>
              <p:nvPr/>
            </p:nvSpPr>
            <p:spPr bwMode="auto">
              <a:xfrm>
                <a:off x="7724397" y="3035471"/>
                <a:ext cx="344057" cy="243875"/>
              </a:xfrm>
              <a:custGeom>
                <a:avLst/>
                <a:gdLst>
                  <a:gd name="T0" fmla="*/ 2740175 w 21600"/>
                  <a:gd name="T1" fmla="*/ 1376742 h 21600"/>
                  <a:gd name="T2" fmla="*/ 2740175 w 21600"/>
                  <a:gd name="T3" fmla="*/ 1376742 h 21600"/>
                  <a:gd name="T4" fmla="*/ 2740175 w 21600"/>
                  <a:gd name="T5" fmla="*/ 1376742 h 21600"/>
                  <a:gd name="T6" fmla="*/ 2740175 w 21600"/>
                  <a:gd name="T7" fmla="*/ 1376742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7954" y="0"/>
                    </a:moveTo>
                    <a:lnTo>
                      <a:pt x="149" y="12597"/>
                    </a:lnTo>
                    <a:lnTo>
                      <a:pt x="0" y="12646"/>
                    </a:lnTo>
                    <a:lnTo>
                      <a:pt x="0" y="19074"/>
                    </a:lnTo>
                    <a:lnTo>
                      <a:pt x="9044" y="19042"/>
                    </a:lnTo>
                    <a:lnTo>
                      <a:pt x="9044" y="21600"/>
                    </a:lnTo>
                    <a:lnTo>
                      <a:pt x="10685" y="20823"/>
                    </a:lnTo>
                    <a:lnTo>
                      <a:pt x="12315" y="21600"/>
                    </a:lnTo>
                    <a:lnTo>
                      <a:pt x="12315" y="19042"/>
                    </a:lnTo>
                    <a:lnTo>
                      <a:pt x="15483" y="19025"/>
                    </a:lnTo>
                    <a:lnTo>
                      <a:pt x="15827" y="19025"/>
                    </a:lnTo>
                    <a:lnTo>
                      <a:pt x="21600" y="7043"/>
                    </a:lnTo>
                    <a:lnTo>
                      <a:pt x="21589" y="16"/>
                    </a:lnTo>
                    <a:cubicBezTo>
                      <a:pt x="21589" y="16"/>
                      <a:pt x="21589" y="0"/>
                      <a:pt x="21589" y="0"/>
                    </a:cubicBezTo>
                    <a:lnTo>
                      <a:pt x="7954" y="0"/>
                    </a:lnTo>
                    <a:close/>
                    <a:moveTo>
                      <a:pt x="20716" y="1813"/>
                    </a:moveTo>
                    <a:cubicBezTo>
                      <a:pt x="20717" y="2327"/>
                      <a:pt x="20716" y="2838"/>
                      <a:pt x="20716" y="3352"/>
                    </a:cubicBezTo>
                    <a:cubicBezTo>
                      <a:pt x="20718" y="4465"/>
                      <a:pt x="20715" y="5574"/>
                      <a:pt x="20716" y="6687"/>
                    </a:cubicBezTo>
                    <a:lnTo>
                      <a:pt x="15333" y="17779"/>
                    </a:lnTo>
                    <a:lnTo>
                      <a:pt x="12315" y="17795"/>
                    </a:lnTo>
                    <a:lnTo>
                      <a:pt x="12315" y="15220"/>
                    </a:lnTo>
                    <a:cubicBezTo>
                      <a:pt x="12315" y="15220"/>
                      <a:pt x="9044" y="15220"/>
                      <a:pt x="9044" y="15220"/>
                    </a:cubicBezTo>
                    <a:lnTo>
                      <a:pt x="9044" y="17811"/>
                    </a:lnTo>
                    <a:lnTo>
                      <a:pt x="872" y="17843"/>
                    </a:lnTo>
                    <a:lnTo>
                      <a:pt x="872" y="12646"/>
                    </a:lnTo>
                    <a:lnTo>
                      <a:pt x="15448" y="12646"/>
                    </a:lnTo>
                    <a:cubicBezTo>
                      <a:pt x="15448" y="12646"/>
                      <a:pt x="19422" y="4474"/>
                      <a:pt x="20716" y="1813"/>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486" name="íṩḷíḑê">
                <a:extLst>
                  <a:ext uri="{FF2B5EF4-FFF2-40B4-BE49-F238E27FC236}">
                    <a16:creationId xmlns:a16="http://schemas.microsoft.com/office/drawing/2014/main" id="{EDFCC6C0-5ED1-4C0B-8E69-2F16FE9E080C}"/>
                  </a:ext>
                </a:extLst>
              </p:cNvPr>
              <p:cNvSpPr>
                <a:spLocks/>
              </p:cNvSpPr>
              <p:nvPr/>
            </p:nvSpPr>
            <p:spPr bwMode="auto">
              <a:xfrm>
                <a:off x="7263117" y="1556939"/>
                <a:ext cx="505780" cy="559895"/>
              </a:xfrm>
              <a:custGeom>
                <a:avLst/>
                <a:gdLst>
                  <a:gd name="T0" fmla="*/ 6185642 w 20678"/>
                  <a:gd name="T1" fmla="*/ 7256550 h 21600"/>
                  <a:gd name="T2" fmla="*/ 6185642 w 20678"/>
                  <a:gd name="T3" fmla="*/ 7256550 h 21600"/>
                  <a:gd name="T4" fmla="*/ 6185642 w 20678"/>
                  <a:gd name="T5" fmla="*/ 7256550 h 21600"/>
                  <a:gd name="T6" fmla="*/ 6185642 w 20678"/>
                  <a:gd name="T7" fmla="*/ 7256550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0678" h="21600" extrusionOk="0">
                    <a:moveTo>
                      <a:pt x="10339" y="0"/>
                    </a:moveTo>
                    <a:cubicBezTo>
                      <a:pt x="8560" y="0"/>
                      <a:pt x="6992" y="1375"/>
                      <a:pt x="5917" y="3576"/>
                    </a:cubicBezTo>
                    <a:cubicBezTo>
                      <a:pt x="5568" y="3546"/>
                      <a:pt x="5234" y="3529"/>
                      <a:pt x="4903" y="3529"/>
                    </a:cubicBezTo>
                    <a:cubicBezTo>
                      <a:pt x="2761" y="3529"/>
                      <a:pt x="1171" y="4188"/>
                      <a:pt x="431" y="5396"/>
                    </a:cubicBezTo>
                    <a:cubicBezTo>
                      <a:pt x="-452" y="6840"/>
                      <a:pt x="119" y="8796"/>
                      <a:pt x="1578" y="10761"/>
                    </a:cubicBezTo>
                    <a:cubicBezTo>
                      <a:pt x="84" y="12747"/>
                      <a:pt x="-461" y="14730"/>
                      <a:pt x="431" y="16188"/>
                    </a:cubicBezTo>
                    <a:cubicBezTo>
                      <a:pt x="1171" y="17397"/>
                      <a:pt x="2760" y="18055"/>
                      <a:pt x="4903" y="18055"/>
                    </a:cubicBezTo>
                    <a:cubicBezTo>
                      <a:pt x="5246" y="18055"/>
                      <a:pt x="5621" y="18010"/>
                      <a:pt x="5983" y="17976"/>
                    </a:cubicBezTo>
                    <a:cubicBezTo>
                      <a:pt x="7057" y="20156"/>
                      <a:pt x="8570" y="21600"/>
                      <a:pt x="10339" y="21600"/>
                    </a:cubicBezTo>
                    <a:cubicBezTo>
                      <a:pt x="12118" y="21600"/>
                      <a:pt x="13685" y="20225"/>
                      <a:pt x="14761" y="18024"/>
                    </a:cubicBezTo>
                    <a:cubicBezTo>
                      <a:pt x="15110" y="18054"/>
                      <a:pt x="15460" y="18071"/>
                      <a:pt x="15791" y="18071"/>
                    </a:cubicBezTo>
                    <a:cubicBezTo>
                      <a:pt x="17934" y="18071"/>
                      <a:pt x="19507" y="17412"/>
                      <a:pt x="20246" y="16204"/>
                    </a:cubicBezTo>
                    <a:cubicBezTo>
                      <a:pt x="21134" y="14753"/>
                      <a:pt x="20576" y="12782"/>
                      <a:pt x="19099" y="10808"/>
                    </a:cubicBezTo>
                    <a:cubicBezTo>
                      <a:pt x="20594" y="8822"/>
                      <a:pt x="21139" y="6839"/>
                      <a:pt x="20246" y="5380"/>
                    </a:cubicBezTo>
                    <a:cubicBezTo>
                      <a:pt x="19508" y="4173"/>
                      <a:pt x="17934" y="3514"/>
                      <a:pt x="15791" y="3514"/>
                    </a:cubicBezTo>
                    <a:cubicBezTo>
                      <a:pt x="15438" y="3514"/>
                      <a:pt x="15052" y="3573"/>
                      <a:pt x="14677" y="3608"/>
                    </a:cubicBezTo>
                    <a:cubicBezTo>
                      <a:pt x="13604" y="1440"/>
                      <a:pt x="12102" y="0"/>
                      <a:pt x="10339" y="0"/>
                    </a:cubicBezTo>
                    <a:close/>
                    <a:moveTo>
                      <a:pt x="10339" y="1004"/>
                    </a:moveTo>
                    <a:cubicBezTo>
                      <a:pt x="11591" y="1004"/>
                      <a:pt x="12710" y="2093"/>
                      <a:pt x="13580" y="3733"/>
                    </a:cubicBezTo>
                    <a:cubicBezTo>
                      <a:pt x="12541" y="3915"/>
                      <a:pt x="11452" y="4238"/>
                      <a:pt x="10355" y="4643"/>
                    </a:cubicBezTo>
                    <a:cubicBezTo>
                      <a:pt x="9226" y="4226"/>
                      <a:pt x="8099" y="3899"/>
                      <a:pt x="7031" y="3718"/>
                    </a:cubicBezTo>
                    <a:cubicBezTo>
                      <a:pt x="7905" y="2046"/>
                      <a:pt x="9073" y="1004"/>
                      <a:pt x="10339" y="1004"/>
                    </a:cubicBezTo>
                    <a:close/>
                    <a:moveTo>
                      <a:pt x="15791" y="4518"/>
                    </a:moveTo>
                    <a:cubicBezTo>
                      <a:pt x="17538" y="4518"/>
                      <a:pt x="18791" y="4998"/>
                      <a:pt x="19332" y="5882"/>
                    </a:cubicBezTo>
                    <a:cubicBezTo>
                      <a:pt x="19959" y="6907"/>
                      <a:pt x="19540" y="8380"/>
                      <a:pt x="18468" y="9914"/>
                    </a:cubicBezTo>
                    <a:cubicBezTo>
                      <a:pt x="17787" y="9159"/>
                      <a:pt x="16951" y="8410"/>
                      <a:pt x="16007" y="7702"/>
                    </a:cubicBezTo>
                    <a:cubicBezTo>
                      <a:pt x="15826" y="6556"/>
                      <a:pt x="15554" y="5511"/>
                      <a:pt x="15193" y="4565"/>
                    </a:cubicBezTo>
                    <a:cubicBezTo>
                      <a:pt x="15389" y="4554"/>
                      <a:pt x="15602" y="4518"/>
                      <a:pt x="15791" y="4518"/>
                    </a:cubicBezTo>
                    <a:close/>
                    <a:moveTo>
                      <a:pt x="4903" y="4533"/>
                    </a:moveTo>
                    <a:cubicBezTo>
                      <a:pt x="5095" y="4533"/>
                      <a:pt x="5302" y="4538"/>
                      <a:pt x="5501" y="4549"/>
                    </a:cubicBezTo>
                    <a:cubicBezTo>
                      <a:pt x="5130" y="5520"/>
                      <a:pt x="4852" y="6633"/>
                      <a:pt x="4670" y="7812"/>
                    </a:cubicBezTo>
                    <a:cubicBezTo>
                      <a:pt x="3730" y="8526"/>
                      <a:pt x="2966" y="9248"/>
                      <a:pt x="2293" y="10008"/>
                    </a:cubicBezTo>
                    <a:cubicBezTo>
                      <a:pt x="1175" y="8445"/>
                      <a:pt x="708" y="6940"/>
                      <a:pt x="1346" y="5898"/>
                    </a:cubicBezTo>
                    <a:cubicBezTo>
                      <a:pt x="1887" y="5014"/>
                      <a:pt x="3156" y="4533"/>
                      <a:pt x="4903" y="4533"/>
                    </a:cubicBezTo>
                    <a:close/>
                    <a:moveTo>
                      <a:pt x="14062" y="4659"/>
                    </a:moveTo>
                    <a:cubicBezTo>
                      <a:pt x="14333" y="5325"/>
                      <a:pt x="14582" y="6051"/>
                      <a:pt x="14761" y="6839"/>
                    </a:cubicBezTo>
                    <a:cubicBezTo>
                      <a:pt x="14294" y="6539"/>
                      <a:pt x="13808" y="6239"/>
                      <a:pt x="13298" y="5961"/>
                    </a:cubicBezTo>
                    <a:cubicBezTo>
                      <a:pt x="12768" y="5672"/>
                      <a:pt x="12225" y="5480"/>
                      <a:pt x="11685" y="5239"/>
                    </a:cubicBezTo>
                    <a:cubicBezTo>
                      <a:pt x="12500" y="4985"/>
                      <a:pt x="13298" y="4775"/>
                      <a:pt x="14062" y="4659"/>
                    </a:cubicBezTo>
                    <a:close/>
                    <a:moveTo>
                      <a:pt x="6599" y="4675"/>
                    </a:moveTo>
                    <a:cubicBezTo>
                      <a:pt x="7326" y="4784"/>
                      <a:pt x="8103" y="5021"/>
                      <a:pt x="8876" y="5255"/>
                    </a:cubicBezTo>
                    <a:cubicBezTo>
                      <a:pt x="8379" y="5481"/>
                      <a:pt x="7868" y="5695"/>
                      <a:pt x="7380" y="5961"/>
                    </a:cubicBezTo>
                    <a:cubicBezTo>
                      <a:pt x="6837" y="6256"/>
                      <a:pt x="6443" y="6613"/>
                      <a:pt x="5950" y="6933"/>
                    </a:cubicBezTo>
                    <a:cubicBezTo>
                      <a:pt x="6128" y="6137"/>
                      <a:pt x="6326" y="5348"/>
                      <a:pt x="6599" y="4675"/>
                    </a:cubicBezTo>
                    <a:close/>
                    <a:moveTo>
                      <a:pt x="10405" y="5788"/>
                    </a:moveTo>
                    <a:cubicBezTo>
                      <a:pt x="11196" y="6102"/>
                      <a:pt x="11987" y="6415"/>
                      <a:pt x="12766" y="6839"/>
                    </a:cubicBezTo>
                    <a:cubicBezTo>
                      <a:pt x="13571" y="7278"/>
                      <a:pt x="14317" y="7751"/>
                      <a:pt x="15010" y="8251"/>
                    </a:cubicBezTo>
                    <a:cubicBezTo>
                      <a:pt x="15123" y="9067"/>
                      <a:pt x="15193" y="9915"/>
                      <a:pt x="15193" y="10792"/>
                    </a:cubicBezTo>
                    <a:cubicBezTo>
                      <a:pt x="15193" y="11657"/>
                      <a:pt x="15070" y="12466"/>
                      <a:pt x="14960" y="13271"/>
                    </a:cubicBezTo>
                    <a:cubicBezTo>
                      <a:pt x="14260" y="13779"/>
                      <a:pt x="13583" y="14300"/>
                      <a:pt x="12766" y="14745"/>
                    </a:cubicBezTo>
                    <a:cubicBezTo>
                      <a:pt x="11937" y="15197"/>
                      <a:pt x="11096" y="15469"/>
                      <a:pt x="10256" y="15796"/>
                    </a:cubicBezTo>
                    <a:cubicBezTo>
                      <a:pt x="9475" y="15485"/>
                      <a:pt x="8681" y="15180"/>
                      <a:pt x="7912" y="14761"/>
                    </a:cubicBezTo>
                    <a:cubicBezTo>
                      <a:pt x="7107" y="14323"/>
                      <a:pt x="6360" y="13849"/>
                      <a:pt x="5668" y="13349"/>
                    </a:cubicBezTo>
                    <a:cubicBezTo>
                      <a:pt x="5554" y="12533"/>
                      <a:pt x="5501" y="11669"/>
                      <a:pt x="5501" y="10792"/>
                    </a:cubicBezTo>
                    <a:cubicBezTo>
                      <a:pt x="5501" y="9918"/>
                      <a:pt x="5605" y="9111"/>
                      <a:pt x="5718" y="8298"/>
                    </a:cubicBezTo>
                    <a:cubicBezTo>
                      <a:pt x="6420" y="7788"/>
                      <a:pt x="7092" y="7270"/>
                      <a:pt x="7912" y="6824"/>
                    </a:cubicBezTo>
                    <a:cubicBezTo>
                      <a:pt x="8731" y="6377"/>
                      <a:pt x="9574" y="6113"/>
                      <a:pt x="10405" y="5788"/>
                    </a:cubicBezTo>
                    <a:close/>
                    <a:moveTo>
                      <a:pt x="10339" y="7984"/>
                    </a:moveTo>
                    <a:cubicBezTo>
                      <a:pt x="8690" y="7984"/>
                      <a:pt x="7363" y="9237"/>
                      <a:pt x="7363" y="10792"/>
                    </a:cubicBezTo>
                    <a:cubicBezTo>
                      <a:pt x="7363" y="12348"/>
                      <a:pt x="8690" y="13616"/>
                      <a:pt x="10339" y="13616"/>
                    </a:cubicBezTo>
                    <a:cubicBezTo>
                      <a:pt x="11987" y="13616"/>
                      <a:pt x="13331" y="12348"/>
                      <a:pt x="13331" y="10792"/>
                    </a:cubicBezTo>
                    <a:cubicBezTo>
                      <a:pt x="13331" y="9237"/>
                      <a:pt x="11987" y="7984"/>
                      <a:pt x="10339" y="7984"/>
                    </a:cubicBezTo>
                    <a:close/>
                    <a:moveTo>
                      <a:pt x="4571" y="9098"/>
                    </a:moveTo>
                    <a:cubicBezTo>
                      <a:pt x="4522" y="9664"/>
                      <a:pt x="4438" y="10197"/>
                      <a:pt x="4438" y="10792"/>
                    </a:cubicBezTo>
                    <a:cubicBezTo>
                      <a:pt x="4438" y="11349"/>
                      <a:pt x="4462" y="11892"/>
                      <a:pt x="4504" y="12424"/>
                    </a:cubicBezTo>
                    <a:cubicBezTo>
                      <a:pt x="3891" y="11902"/>
                      <a:pt x="3374" y="11375"/>
                      <a:pt x="2908" y="10839"/>
                    </a:cubicBezTo>
                    <a:cubicBezTo>
                      <a:pt x="3403" y="10260"/>
                      <a:pt x="3903" y="9661"/>
                      <a:pt x="4571" y="9098"/>
                    </a:cubicBezTo>
                    <a:close/>
                    <a:moveTo>
                      <a:pt x="16190" y="9176"/>
                    </a:moveTo>
                    <a:cubicBezTo>
                      <a:pt x="16796" y="9693"/>
                      <a:pt x="17307" y="10215"/>
                      <a:pt x="17769" y="10745"/>
                    </a:cubicBezTo>
                    <a:cubicBezTo>
                      <a:pt x="17273" y="11325"/>
                      <a:pt x="16776" y="11907"/>
                      <a:pt x="16107" y="12471"/>
                    </a:cubicBezTo>
                    <a:cubicBezTo>
                      <a:pt x="16155" y="11912"/>
                      <a:pt x="16257" y="11379"/>
                      <a:pt x="16257" y="10792"/>
                    </a:cubicBezTo>
                    <a:cubicBezTo>
                      <a:pt x="16257" y="10236"/>
                      <a:pt x="16233" y="9708"/>
                      <a:pt x="16190" y="9176"/>
                    </a:cubicBezTo>
                    <a:close/>
                    <a:moveTo>
                      <a:pt x="18384" y="11576"/>
                    </a:moveTo>
                    <a:cubicBezTo>
                      <a:pt x="19512" y="13146"/>
                      <a:pt x="19972" y="14656"/>
                      <a:pt x="19332" y="15702"/>
                    </a:cubicBezTo>
                    <a:cubicBezTo>
                      <a:pt x="18791" y="16586"/>
                      <a:pt x="17537" y="17067"/>
                      <a:pt x="15791" y="17067"/>
                    </a:cubicBezTo>
                    <a:cubicBezTo>
                      <a:pt x="15599" y="17067"/>
                      <a:pt x="15392" y="17047"/>
                      <a:pt x="15193" y="17035"/>
                    </a:cubicBezTo>
                    <a:cubicBezTo>
                      <a:pt x="15564" y="16065"/>
                      <a:pt x="15826" y="14967"/>
                      <a:pt x="16007" y="13788"/>
                    </a:cubicBezTo>
                    <a:cubicBezTo>
                      <a:pt x="16951" y="13073"/>
                      <a:pt x="17710" y="12337"/>
                      <a:pt x="18384" y="11576"/>
                    </a:cubicBezTo>
                    <a:close/>
                    <a:moveTo>
                      <a:pt x="2210" y="11655"/>
                    </a:moveTo>
                    <a:cubicBezTo>
                      <a:pt x="2896" y="12420"/>
                      <a:pt x="3714" y="13165"/>
                      <a:pt x="4670" y="13882"/>
                    </a:cubicBezTo>
                    <a:cubicBezTo>
                      <a:pt x="4849" y="15014"/>
                      <a:pt x="5113" y="16067"/>
                      <a:pt x="5468" y="17004"/>
                    </a:cubicBezTo>
                    <a:cubicBezTo>
                      <a:pt x="5283" y="17014"/>
                      <a:pt x="5081" y="17051"/>
                      <a:pt x="4903" y="17051"/>
                    </a:cubicBezTo>
                    <a:cubicBezTo>
                      <a:pt x="3156" y="17051"/>
                      <a:pt x="1887" y="16571"/>
                      <a:pt x="1346" y="15686"/>
                    </a:cubicBezTo>
                    <a:cubicBezTo>
                      <a:pt x="717" y="14659"/>
                      <a:pt x="1131" y="13193"/>
                      <a:pt x="2210" y="11655"/>
                    </a:cubicBezTo>
                    <a:close/>
                    <a:moveTo>
                      <a:pt x="14744" y="14651"/>
                    </a:moveTo>
                    <a:cubicBezTo>
                      <a:pt x="14565" y="15455"/>
                      <a:pt x="14370" y="16247"/>
                      <a:pt x="14096" y="16925"/>
                    </a:cubicBezTo>
                    <a:cubicBezTo>
                      <a:pt x="13364" y="16816"/>
                      <a:pt x="12580" y="16581"/>
                      <a:pt x="11802" y="16345"/>
                    </a:cubicBezTo>
                    <a:cubicBezTo>
                      <a:pt x="12304" y="16117"/>
                      <a:pt x="12804" y="15892"/>
                      <a:pt x="13298" y="15624"/>
                    </a:cubicBezTo>
                    <a:cubicBezTo>
                      <a:pt x="13843" y="15326"/>
                      <a:pt x="14249" y="14973"/>
                      <a:pt x="14744" y="14651"/>
                    </a:cubicBezTo>
                    <a:close/>
                    <a:moveTo>
                      <a:pt x="5934" y="14761"/>
                    </a:moveTo>
                    <a:cubicBezTo>
                      <a:pt x="6400" y="15061"/>
                      <a:pt x="6869" y="15346"/>
                      <a:pt x="7380" y="15624"/>
                    </a:cubicBezTo>
                    <a:cubicBezTo>
                      <a:pt x="7902" y="15908"/>
                      <a:pt x="8444" y="16107"/>
                      <a:pt x="8976" y="16345"/>
                    </a:cubicBezTo>
                    <a:cubicBezTo>
                      <a:pt x="8160" y="16598"/>
                      <a:pt x="7364" y="16795"/>
                      <a:pt x="6599" y="16910"/>
                    </a:cubicBezTo>
                    <a:cubicBezTo>
                      <a:pt x="6331" y="16249"/>
                      <a:pt x="6110" y="15542"/>
                      <a:pt x="5934" y="14761"/>
                    </a:cubicBezTo>
                    <a:close/>
                    <a:moveTo>
                      <a:pt x="10322" y="16941"/>
                    </a:moveTo>
                    <a:cubicBezTo>
                      <a:pt x="11458" y="17362"/>
                      <a:pt x="12573" y="17700"/>
                      <a:pt x="13647" y="17882"/>
                    </a:cubicBezTo>
                    <a:cubicBezTo>
                      <a:pt x="12773" y="19553"/>
                      <a:pt x="11605" y="20596"/>
                      <a:pt x="10339" y="20596"/>
                    </a:cubicBezTo>
                    <a:cubicBezTo>
                      <a:pt x="9084" y="20596"/>
                      <a:pt x="7951" y="19498"/>
                      <a:pt x="7081" y="17851"/>
                    </a:cubicBezTo>
                    <a:cubicBezTo>
                      <a:pt x="8127" y="17671"/>
                      <a:pt x="9217" y="17349"/>
                      <a:pt x="10322" y="16941"/>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487" name="iŝlîḓè">
                <a:extLst>
                  <a:ext uri="{FF2B5EF4-FFF2-40B4-BE49-F238E27FC236}">
                    <a16:creationId xmlns:a16="http://schemas.microsoft.com/office/drawing/2014/main" id="{0A537165-6B83-401E-94DA-F8A85D72BBAC}"/>
                  </a:ext>
                </a:extLst>
              </p:cNvPr>
              <p:cNvSpPr>
                <a:spLocks/>
              </p:cNvSpPr>
              <p:nvPr/>
            </p:nvSpPr>
            <p:spPr bwMode="auto">
              <a:xfrm>
                <a:off x="7255629" y="3241469"/>
                <a:ext cx="522793" cy="615072"/>
              </a:xfrm>
              <a:custGeom>
                <a:avLst/>
                <a:gdLst>
                  <a:gd name="T0" fmla="*/ 7117156 w 19201"/>
                  <a:gd name="T1" fmla="*/ 8868526 h 21329"/>
                  <a:gd name="T2" fmla="*/ 7117156 w 19201"/>
                  <a:gd name="T3" fmla="*/ 8868526 h 21329"/>
                  <a:gd name="T4" fmla="*/ 7117156 w 19201"/>
                  <a:gd name="T5" fmla="*/ 8868526 h 21329"/>
                  <a:gd name="T6" fmla="*/ 7117156 w 19201"/>
                  <a:gd name="T7" fmla="*/ 8868526 h 21329"/>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201" h="21329" extrusionOk="0">
                    <a:moveTo>
                      <a:pt x="9479" y="69"/>
                    </a:moveTo>
                    <a:cubicBezTo>
                      <a:pt x="11124" y="274"/>
                      <a:pt x="12739" y="925"/>
                      <a:pt x="14086" y="2032"/>
                    </a:cubicBezTo>
                    <a:cubicBezTo>
                      <a:pt x="15976" y="3586"/>
                      <a:pt x="17010" y="5836"/>
                      <a:pt x="16935" y="8190"/>
                    </a:cubicBezTo>
                    <a:cubicBezTo>
                      <a:pt x="16907" y="10081"/>
                      <a:pt x="16182" y="11891"/>
                      <a:pt x="14858" y="13324"/>
                    </a:cubicBezTo>
                    <a:cubicBezTo>
                      <a:pt x="12857" y="15491"/>
                      <a:pt x="9835" y="16494"/>
                      <a:pt x="6856" y="15992"/>
                    </a:cubicBezTo>
                    <a:cubicBezTo>
                      <a:pt x="491" y="14715"/>
                      <a:pt x="-2156" y="7496"/>
                      <a:pt x="2011" y="2776"/>
                    </a:cubicBezTo>
                    <a:cubicBezTo>
                      <a:pt x="3901" y="635"/>
                      <a:pt x="6739" y="-271"/>
                      <a:pt x="9479" y="69"/>
                    </a:cubicBezTo>
                    <a:close/>
                    <a:moveTo>
                      <a:pt x="16811" y="1700"/>
                    </a:moveTo>
                    <a:cubicBezTo>
                      <a:pt x="18616" y="3812"/>
                      <a:pt x="19444" y="6467"/>
                      <a:pt x="19139" y="9165"/>
                    </a:cubicBezTo>
                    <a:cubicBezTo>
                      <a:pt x="18834" y="11863"/>
                      <a:pt x="17427" y="14284"/>
                      <a:pt x="15191" y="15988"/>
                    </a:cubicBezTo>
                    <a:cubicBezTo>
                      <a:pt x="12662" y="17916"/>
                      <a:pt x="9407" y="18600"/>
                      <a:pt x="6359" y="18040"/>
                    </a:cubicBezTo>
                    <a:cubicBezTo>
                      <a:pt x="5749" y="17929"/>
                      <a:pt x="5143" y="17767"/>
                      <a:pt x="4558" y="17555"/>
                    </a:cubicBezTo>
                    <a:lnTo>
                      <a:pt x="4164" y="19468"/>
                    </a:lnTo>
                    <a:lnTo>
                      <a:pt x="7063" y="20000"/>
                    </a:lnTo>
                    <a:lnTo>
                      <a:pt x="6790" y="21329"/>
                    </a:lnTo>
                    <a:lnTo>
                      <a:pt x="227" y="20124"/>
                    </a:lnTo>
                    <a:lnTo>
                      <a:pt x="500" y="18796"/>
                    </a:lnTo>
                    <a:lnTo>
                      <a:pt x="2757" y="19210"/>
                    </a:lnTo>
                    <a:lnTo>
                      <a:pt x="3219" y="16965"/>
                    </a:lnTo>
                    <a:cubicBezTo>
                      <a:pt x="2951" y="16825"/>
                      <a:pt x="2688" y="16674"/>
                      <a:pt x="2431" y="16511"/>
                    </a:cubicBezTo>
                    <a:cubicBezTo>
                      <a:pt x="2174" y="16349"/>
                      <a:pt x="1928" y="16168"/>
                      <a:pt x="1684" y="15982"/>
                    </a:cubicBezTo>
                    <a:lnTo>
                      <a:pt x="2580" y="14934"/>
                    </a:lnTo>
                    <a:cubicBezTo>
                      <a:pt x="5970" y="17523"/>
                      <a:pt x="10902" y="17523"/>
                      <a:pt x="14300" y="14933"/>
                    </a:cubicBezTo>
                    <a:cubicBezTo>
                      <a:pt x="16239" y="13456"/>
                      <a:pt x="17444" y="11360"/>
                      <a:pt x="17708" y="9021"/>
                    </a:cubicBezTo>
                    <a:cubicBezTo>
                      <a:pt x="17973" y="6682"/>
                      <a:pt x="17267" y="4385"/>
                      <a:pt x="15703" y="2555"/>
                    </a:cubicBezTo>
                    <a:lnTo>
                      <a:pt x="16811" y="1700"/>
                    </a:lnTo>
                    <a:close/>
                    <a:moveTo>
                      <a:pt x="9715" y="1064"/>
                    </a:moveTo>
                    <a:cubicBezTo>
                      <a:pt x="9278" y="996"/>
                      <a:pt x="8832" y="968"/>
                      <a:pt x="8387" y="974"/>
                    </a:cubicBezTo>
                    <a:cubicBezTo>
                      <a:pt x="8460" y="1222"/>
                      <a:pt x="8544" y="1461"/>
                      <a:pt x="8641" y="1699"/>
                    </a:cubicBezTo>
                    <a:cubicBezTo>
                      <a:pt x="8737" y="1936"/>
                      <a:pt x="8846" y="2172"/>
                      <a:pt x="8962" y="2399"/>
                    </a:cubicBezTo>
                    <a:cubicBezTo>
                      <a:pt x="9289" y="2208"/>
                      <a:pt x="9627" y="2028"/>
                      <a:pt x="9967" y="1859"/>
                    </a:cubicBezTo>
                    <a:cubicBezTo>
                      <a:pt x="10307" y="1689"/>
                      <a:pt x="10645" y="1529"/>
                      <a:pt x="10997" y="1382"/>
                    </a:cubicBezTo>
                    <a:cubicBezTo>
                      <a:pt x="10579" y="1244"/>
                      <a:pt x="10153" y="1132"/>
                      <a:pt x="9715" y="1064"/>
                    </a:cubicBezTo>
                    <a:close/>
                    <a:moveTo>
                      <a:pt x="12202" y="1889"/>
                    </a:moveTo>
                    <a:cubicBezTo>
                      <a:pt x="11715" y="2060"/>
                      <a:pt x="11237" y="2254"/>
                      <a:pt x="10773" y="2470"/>
                    </a:cubicBezTo>
                    <a:cubicBezTo>
                      <a:pt x="10309" y="2687"/>
                      <a:pt x="9856" y="2925"/>
                      <a:pt x="9417" y="3184"/>
                    </a:cubicBezTo>
                    <a:cubicBezTo>
                      <a:pt x="9617" y="3488"/>
                      <a:pt x="9841" y="3788"/>
                      <a:pt x="10079" y="4067"/>
                    </a:cubicBezTo>
                    <a:cubicBezTo>
                      <a:pt x="10318" y="4345"/>
                      <a:pt x="10571" y="4610"/>
                      <a:pt x="10847" y="4861"/>
                    </a:cubicBezTo>
                    <a:lnTo>
                      <a:pt x="13083" y="2442"/>
                    </a:lnTo>
                    <a:cubicBezTo>
                      <a:pt x="12944" y="2342"/>
                      <a:pt x="12798" y="2240"/>
                      <a:pt x="12652" y="2149"/>
                    </a:cubicBezTo>
                    <a:cubicBezTo>
                      <a:pt x="12506" y="2059"/>
                      <a:pt x="12354" y="1969"/>
                      <a:pt x="12202" y="1889"/>
                    </a:cubicBezTo>
                    <a:close/>
                    <a:moveTo>
                      <a:pt x="7362" y="1000"/>
                    </a:moveTo>
                    <a:cubicBezTo>
                      <a:pt x="6540" y="1111"/>
                      <a:pt x="5754" y="1343"/>
                      <a:pt x="5029" y="1689"/>
                    </a:cubicBezTo>
                    <a:cubicBezTo>
                      <a:pt x="4305" y="2035"/>
                      <a:pt x="3644" y="2485"/>
                      <a:pt x="3064" y="3041"/>
                    </a:cubicBezTo>
                    <a:lnTo>
                      <a:pt x="5529" y="5074"/>
                    </a:lnTo>
                    <a:cubicBezTo>
                      <a:pt x="5922" y="4671"/>
                      <a:pt x="6339" y="4283"/>
                      <a:pt x="6773" y="3923"/>
                    </a:cubicBezTo>
                    <a:cubicBezTo>
                      <a:pt x="7206" y="3564"/>
                      <a:pt x="7655" y="3227"/>
                      <a:pt x="8126" y="2912"/>
                    </a:cubicBezTo>
                    <a:cubicBezTo>
                      <a:pt x="7964" y="2608"/>
                      <a:pt x="7819" y="2296"/>
                      <a:pt x="7690" y="1976"/>
                    </a:cubicBezTo>
                    <a:cubicBezTo>
                      <a:pt x="7561" y="1655"/>
                      <a:pt x="7454" y="1336"/>
                      <a:pt x="7362" y="1000"/>
                    </a:cubicBezTo>
                    <a:close/>
                    <a:moveTo>
                      <a:pt x="13806" y="3027"/>
                    </a:moveTo>
                    <a:lnTo>
                      <a:pt x="11570" y="5446"/>
                    </a:lnTo>
                    <a:cubicBezTo>
                      <a:pt x="11852" y="5649"/>
                      <a:pt x="12144" y="5840"/>
                      <a:pt x="12449" y="6011"/>
                    </a:cubicBezTo>
                    <a:cubicBezTo>
                      <a:pt x="12752" y="6182"/>
                      <a:pt x="13064" y="6332"/>
                      <a:pt x="13387" y="6469"/>
                    </a:cubicBezTo>
                    <a:cubicBezTo>
                      <a:pt x="13602" y="6013"/>
                      <a:pt x="13798" y="5550"/>
                      <a:pt x="13963" y="5077"/>
                    </a:cubicBezTo>
                    <a:cubicBezTo>
                      <a:pt x="14128" y="4603"/>
                      <a:pt x="14273" y="4122"/>
                      <a:pt x="14386" y="3633"/>
                    </a:cubicBezTo>
                    <a:cubicBezTo>
                      <a:pt x="14296" y="3528"/>
                      <a:pt x="14195" y="3418"/>
                      <a:pt x="14098" y="3318"/>
                    </a:cubicBezTo>
                    <a:cubicBezTo>
                      <a:pt x="14001" y="3218"/>
                      <a:pt x="13909" y="3123"/>
                      <a:pt x="13806" y="3027"/>
                    </a:cubicBezTo>
                    <a:close/>
                    <a:moveTo>
                      <a:pt x="15097" y="4643"/>
                    </a:moveTo>
                    <a:cubicBezTo>
                      <a:pt x="14989" y="5011"/>
                      <a:pt x="14872" y="5369"/>
                      <a:pt x="14735" y="5729"/>
                    </a:cubicBezTo>
                    <a:cubicBezTo>
                      <a:pt x="14598" y="6089"/>
                      <a:pt x="14440" y="6449"/>
                      <a:pt x="14276" y="6798"/>
                    </a:cubicBezTo>
                    <a:cubicBezTo>
                      <a:pt x="14551" y="6884"/>
                      <a:pt x="14842" y="6953"/>
                      <a:pt x="15125" y="7013"/>
                    </a:cubicBezTo>
                    <a:cubicBezTo>
                      <a:pt x="15409" y="7074"/>
                      <a:pt x="15688" y="7122"/>
                      <a:pt x="15977" y="7158"/>
                    </a:cubicBezTo>
                    <a:cubicBezTo>
                      <a:pt x="15915" y="6710"/>
                      <a:pt x="15813" y="6274"/>
                      <a:pt x="15666" y="5853"/>
                    </a:cubicBezTo>
                    <a:cubicBezTo>
                      <a:pt x="15519" y="5432"/>
                      <a:pt x="15324" y="5029"/>
                      <a:pt x="15097" y="4643"/>
                    </a:cubicBezTo>
                    <a:close/>
                    <a:moveTo>
                      <a:pt x="8606" y="3701"/>
                    </a:moveTo>
                    <a:cubicBezTo>
                      <a:pt x="8180" y="3989"/>
                      <a:pt x="7775" y="4303"/>
                      <a:pt x="7382" y="4630"/>
                    </a:cubicBezTo>
                    <a:cubicBezTo>
                      <a:pt x="6990" y="4957"/>
                      <a:pt x="6609" y="5294"/>
                      <a:pt x="6252" y="5658"/>
                    </a:cubicBezTo>
                    <a:lnTo>
                      <a:pt x="8448" y="7464"/>
                    </a:lnTo>
                    <a:lnTo>
                      <a:pt x="10216" y="5542"/>
                    </a:lnTo>
                    <a:cubicBezTo>
                      <a:pt x="9905" y="5266"/>
                      <a:pt x="9620" y="4976"/>
                      <a:pt x="9351" y="4670"/>
                    </a:cubicBezTo>
                    <a:cubicBezTo>
                      <a:pt x="9081" y="4363"/>
                      <a:pt x="8831" y="4036"/>
                      <a:pt x="8606" y="3701"/>
                    </a:cubicBezTo>
                    <a:close/>
                    <a:moveTo>
                      <a:pt x="2433" y="3721"/>
                    </a:moveTo>
                    <a:cubicBezTo>
                      <a:pt x="1932" y="4341"/>
                      <a:pt x="1546" y="5031"/>
                      <a:pt x="1284" y="5757"/>
                    </a:cubicBezTo>
                    <a:cubicBezTo>
                      <a:pt x="1022" y="6483"/>
                      <a:pt x="879" y="7253"/>
                      <a:pt x="878" y="8036"/>
                    </a:cubicBezTo>
                    <a:cubicBezTo>
                      <a:pt x="1138" y="8064"/>
                      <a:pt x="1405" y="8097"/>
                      <a:pt x="1661" y="8144"/>
                    </a:cubicBezTo>
                    <a:cubicBezTo>
                      <a:pt x="2118" y="8228"/>
                      <a:pt x="2562" y="8343"/>
                      <a:pt x="3001" y="8485"/>
                    </a:cubicBezTo>
                    <a:cubicBezTo>
                      <a:pt x="3265" y="8000"/>
                      <a:pt x="3553" y="7531"/>
                      <a:pt x="3870" y="7076"/>
                    </a:cubicBezTo>
                    <a:cubicBezTo>
                      <a:pt x="4187" y="6619"/>
                      <a:pt x="4542" y="6181"/>
                      <a:pt x="4910" y="5757"/>
                    </a:cubicBezTo>
                    <a:lnTo>
                      <a:pt x="2433" y="3721"/>
                    </a:lnTo>
                    <a:close/>
                    <a:moveTo>
                      <a:pt x="10939" y="6126"/>
                    </a:moveTo>
                    <a:lnTo>
                      <a:pt x="9169" y="8060"/>
                    </a:lnTo>
                    <a:lnTo>
                      <a:pt x="11249" y="9761"/>
                    </a:lnTo>
                    <a:cubicBezTo>
                      <a:pt x="11579" y="9378"/>
                      <a:pt x="11885" y="8986"/>
                      <a:pt x="12172" y="8576"/>
                    </a:cubicBezTo>
                    <a:cubicBezTo>
                      <a:pt x="12459" y="8166"/>
                      <a:pt x="12721" y="7741"/>
                      <a:pt x="12963" y="7306"/>
                    </a:cubicBezTo>
                    <a:cubicBezTo>
                      <a:pt x="12603" y="7149"/>
                      <a:pt x="12253" y="6964"/>
                      <a:pt x="11915" y="6769"/>
                    </a:cubicBezTo>
                    <a:cubicBezTo>
                      <a:pt x="11577" y="6573"/>
                      <a:pt x="11251" y="6358"/>
                      <a:pt x="10939" y="6126"/>
                    </a:cubicBezTo>
                    <a:close/>
                    <a:moveTo>
                      <a:pt x="13849" y="7647"/>
                    </a:moveTo>
                    <a:cubicBezTo>
                      <a:pt x="13586" y="8127"/>
                      <a:pt x="13297" y="8593"/>
                      <a:pt x="12982" y="9045"/>
                    </a:cubicBezTo>
                    <a:cubicBezTo>
                      <a:pt x="12667" y="9497"/>
                      <a:pt x="12334" y="9936"/>
                      <a:pt x="11969" y="10357"/>
                    </a:cubicBezTo>
                    <a:lnTo>
                      <a:pt x="14436" y="12379"/>
                    </a:lnTo>
                    <a:cubicBezTo>
                      <a:pt x="14933" y="11764"/>
                      <a:pt x="15319" y="11085"/>
                      <a:pt x="15581" y="10366"/>
                    </a:cubicBezTo>
                    <a:cubicBezTo>
                      <a:pt x="15842" y="9647"/>
                      <a:pt x="15976" y="8886"/>
                      <a:pt x="15982" y="8110"/>
                    </a:cubicBezTo>
                    <a:cubicBezTo>
                      <a:pt x="15743" y="8082"/>
                      <a:pt x="15506" y="8058"/>
                      <a:pt x="15271" y="8015"/>
                    </a:cubicBezTo>
                    <a:cubicBezTo>
                      <a:pt x="15030" y="7970"/>
                      <a:pt x="14788" y="7908"/>
                      <a:pt x="14551" y="7847"/>
                    </a:cubicBezTo>
                    <a:cubicBezTo>
                      <a:pt x="14314" y="7786"/>
                      <a:pt x="14080" y="7724"/>
                      <a:pt x="13849" y="7647"/>
                    </a:cubicBezTo>
                    <a:close/>
                    <a:moveTo>
                      <a:pt x="5621" y="6339"/>
                    </a:moveTo>
                    <a:cubicBezTo>
                      <a:pt x="5287" y="6724"/>
                      <a:pt x="4981" y="7134"/>
                      <a:pt x="4692" y="7547"/>
                    </a:cubicBezTo>
                    <a:cubicBezTo>
                      <a:pt x="4403" y="7961"/>
                      <a:pt x="4130" y="8387"/>
                      <a:pt x="3887" y="8826"/>
                    </a:cubicBezTo>
                    <a:cubicBezTo>
                      <a:pt x="4272" y="8990"/>
                      <a:pt x="4648" y="9168"/>
                      <a:pt x="5008" y="9376"/>
                    </a:cubicBezTo>
                    <a:cubicBezTo>
                      <a:pt x="5368" y="9585"/>
                      <a:pt x="5718" y="9817"/>
                      <a:pt x="6049" y="10067"/>
                    </a:cubicBezTo>
                    <a:lnTo>
                      <a:pt x="7817" y="8145"/>
                    </a:lnTo>
                    <a:lnTo>
                      <a:pt x="5621" y="6339"/>
                    </a:lnTo>
                    <a:close/>
                    <a:moveTo>
                      <a:pt x="8538" y="8741"/>
                    </a:moveTo>
                    <a:lnTo>
                      <a:pt x="6770" y="10663"/>
                    </a:lnTo>
                    <a:cubicBezTo>
                      <a:pt x="7059" y="10924"/>
                      <a:pt x="7330" y="11201"/>
                      <a:pt x="7582" y="11489"/>
                    </a:cubicBezTo>
                    <a:cubicBezTo>
                      <a:pt x="7834" y="11777"/>
                      <a:pt x="8064" y="12076"/>
                      <a:pt x="8278" y="12390"/>
                    </a:cubicBezTo>
                    <a:cubicBezTo>
                      <a:pt x="8700" y="12103"/>
                      <a:pt x="9109" y="11798"/>
                      <a:pt x="9499" y="11473"/>
                    </a:cubicBezTo>
                    <a:cubicBezTo>
                      <a:pt x="9889" y="11147"/>
                      <a:pt x="10262" y="10804"/>
                      <a:pt x="10617" y="10442"/>
                    </a:cubicBezTo>
                    <a:lnTo>
                      <a:pt x="8538" y="8741"/>
                    </a:lnTo>
                    <a:close/>
                    <a:moveTo>
                      <a:pt x="1798" y="9132"/>
                    </a:moveTo>
                    <a:cubicBezTo>
                      <a:pt x="1535" y="9075"/>
                      <a:pt x="1275" y="9033"/>
                      <a:pt x="1007" y="8999"/>
                    </a:cubicBezTo>
                    <a:cubicBezTo>
                      <a:pt x="1062" y="9423"/>
                      <a:pt x="1148" y="9837"/>
                      <a:pt x="1280" y="10238"/>
                    </a:cubicBezTo>
                    <a:cubicBezTo>
                      <a:pt x="1412" y="10638"/>
                      <a:pt x="1583" y="11018"/>
                      <a:pt x="1786" y="11388"/>
                    </a:cubicBezTo>
                    <a:cubicBezTo>
                      <a:pt x="1891" y="11037"/>
                      <a:pt x="2008" y="10691"/>
                      <a:pt x="2139" y="10348"/>
                    </a:cubicBezTo>
                    <a:cubicBezTo>
                      <a:pt x="2270" y="10005"/>
                      <a:pt x="2418" y="9667"/>
                      <a:pt x="2574" y="9334"/>
                    </a:cubicBezTo>
                    <a:cubicBezTo>
                      <a:pt x="2319" y="9257"/>
                      <a:pt x="2059" y="9189"/>
                      <a:pt x="1798" y="9132"/>
                    </a:cubicBezTo>
                    <a:close/>
                    <a:moveTo>
                      <a:pt x="11338" y="11038"/>
                    </a:moveTo>
                    <a:cubicBezTo>
                      <a:pt x="10948" y="11437"/>
                      <a:pt x="10541" y="11810"/>
                      <a:pt x="10111" y="12167"/>
                    </a:cubicBezTo>
                    <a:cubicBezTo>
                      <a:pt x="9681" y="12525"/>
                      <a:pt x="9224" y="12866"/>
                      <a:pt x="8757" y="13179"/>
                    </a:cubicBezTo>
                    <a:cubicBezTo>
                      <a:pt x="8923" y="13483"/>
                      <a:pt x="9075" y="13796"/>
                      <a:pt x="9206" y="14117"/>
                    </a:cubicBezTo>
                    <a:cubicBezTo>
                      <a:pt x="9337" y="14439"/>
                      <a:pt x="9449" y="14769"/>
                      <a:pt x="9544" y="15106"/>
                    </a:cubicBezTo>
                    <a:cubicBezTo>
                      <a:pt x="10358" y="14993"/>
                      <a:pt x="11133" y="14757"/>
                      <a:pt x="11852" y="14413"/>
                    </a:cubicBezTo>
                    <a:cubicBezTo>
                      <a:pt x="12571" y="14068"/>
                      <a:pt x="13229" y="13610"/>
                      <a:pt x="13805" y="13059"/>
                    </a:cubicBezTo>
                    <a:lnTo>
                      <a:pt x="11338" y="11038"/>
                    </a:lnTo>
                    <a:close/>
                    <a:moveTo>
                      <a:pt x="3466" y="9652"/>
                    </a:moveTo>
                    <a:cubicBezTo>
                      <a:pt x="3255" y="10099"/>
                      <a:pt x="3068" y="10559"/>
                      <a:pt x="2906" y="11023"/>
                    </a:cubicBezTo>
                    <a:cubicBezTo>
                      <a:pt x="2744" y="11488"/>
                      <a:pt x="2612" y="11967"/>
                      <a:pt x="2500" y="12447"/>
                    </a:cubicBezTo>
                    <a:cubicBezTo>
                      <a:pt x="2606" y="12576"/>
                      <a:pt x="2712" y="12693"/>
                      <a:pt x="2827" y="12816"/>
                    </a:cubicBezTo>
                    <a:cubicBezTo>
                      <a:pt x="2943" y="12939"/>
                      <a:pt x="3067" y="13064"/>
                      <a:pt x="3192" y="13180"/>
                    </a:cubicBezTo>
                    <a:lnTo>
                      <a:pt x="5416" y="10759"/>
                    </a:lnTo>
                    <a:cubicBezTo>
                      <a:pt x="5115" y="10538"/>
                      <a:pt x="4810" y="10332"/>
                      <a:pt x="4484" y="10148"/>
                    </a:cubicBezTo>
                    <a:cubicBezTo>
                      <a:pt x="4158" y="9964"/>
                      <a:pt x="3813" y="9796"/>
                      <a:pt x="3466" y="9652"/>
                    </a:cubicBezTo>
                    <a:close/>
                    <a:moveTo>
                      <a:pt x="6136" y="11355"/>
                    </a:moveTo>
                    <a:lnTo>
                      <a:pt x="3901" y="13774"/>
                    </a:lnTo>
                    <a:cubicBezTo>
                      <a:pt x="4016" y="13856"/>
                      <a:pt x="4137" y="13929"/>
                      <a:pt x="4256" y="14005"/>
                    </a:cubicBezTo>
                    <a:cubicBezTo>
                      <a:pt x="4376" y="14081"/>
                      <a:pt x="4502" y="14158"/>
                      <a:pt x="4626" y="14228"/>
                    </a:cubicBezTo>
                    <a:cubicBezTo>
                      <a:pt x="5123" y="14054"/>
                      <a:pt x="5608" y="13859"/>
                      <a:pt x="6082" y="13639"/>
                    </a:cubicBezTo>
                    <a:cubicBezTo>
                      <a:pt x="6556" y="13419"/>
                      <a:pt x="7019" y="13171"/>
                      <a:pt x="7466" y="12906"/>
                    </a:cubicBezTo>
                    <a:cubicBezTo>
                      <a:pt x="7279" y="12625"/>
                      <a:pt x="7074" y="12352"/>
                      <a:pt x="6853" y="12093"/>
                    </a:cubicBezTo>
                    <a:cubicBezTo>
                      <a:pt x="6632" y="11833"/>
                      <a:pt x="6391" y="11591"/>
                      <a:pt x="6136" y="11355"/>
                    </a:cubicBezTo>
                    <a:close/>
                    <a:moveTo>
                      <a:pt x="7934" y="13694"/>
                    </a:moveTo>
                    <a:cubicBezTo>
                      <a:pt x="7591" y="13896"/>
                      <a:pt x="7243" y="14084"/>
                      <a:pt x="6885" y="14262"/>
                    </a:cubicBezTo>
                    <a:cubicBezTo>
                      <a:pt x="6527" y="14440"/>
                      <a:pt x="6160" y="14609"/>
                      <a:pt x="5788" y="14762"/>
                    </a:cubicBezTo>
                    <a:cubicBezTo>
                      <a:pt x="6191" y="14908"/>
                      <a:pt x="6614" y="15020"/>
                      <a:pt x="7040" y="15099"/>
                    </a:cubicBezTo>
                    <a:cubicBezTo>
                      <a:pt x="7538" y="15190"/>
                      <a:pt x="8041" y="15236"/>
                      <a:pt x="8548" y="15233"/>
                    </a:cubicBezTo>
                    <a:cubicBezTo>
                      <a:pt x="8471" y="14966"/>
                      <a:pt x="8384" y="14704"/>
                      <a:pt x="8282" y="14447"/>
                    </a:cubicBezTo>
                    <a:cubicBezTo>
                      <a:pt x="8181" y="14190"/>
                      <a:pt x="8061" y="13938"/>
                      <a:pt x="7934" y="13694"/>
                    </a:cubicBezTo>
                    <a:close/>
                  </a:path>
                </a:pathLst>
              </a:custGeom>
              <a:solidFill>
                <a:srgbClr val="3197E0"/>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488" name="ís1iďè">
                <a:extLst>
                  <a:ext uri="{FF2B5EF4-FFF2-40B4-BE49-F238E27FC236}">
                    <a16:creationId xmlns:a16="http://schemas.microsoft.com/office/drawing/2014/main" id="{B15A61F8-AE4F-48FE-8630-3AA8352A4033}"/>
                  </a:ext>
                </a:extLst>
              </p:cNvPr>
              <p:cNvSpPr>
                <a:spLocks/>
              </p:cNvSpPr>
              <p:nvPr/>
            </p:nvSpPr>
            <p:spPr bwMode="auto">
              <a:xfrm>
                <a:off x="6584319" y="2315339"/>
                <a:ext cx="248943" cy="287650"/>
              </a:xfrm>
              <a:custGeom>
                <a:avLst/>
                <a:gdLst>
                  <a:gd name="T0" fmla="*/ 1434557 w 21600"/>
                  <a:gd name="T1" fmla="*/ 1915336 h 21600"/>
                  <a:gd name="T2" fmla="*/ 1434557 w 21600"/>
                  <a:gd name="T3" fmla="*/ 1915336 h 21600"/>
                  <a:gd name="T4" fmla="*/ 1434557 w 21600"/>
                  <a:gd name="T5" fmla="*/ 1915336 h 21600"/>
                  <a:gd name="T6" fmla="*/ 1434557 w 21600"/>
                  <a:gd name="T7" fmla="*/ 191533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21600"/>
                    </a:moveTo>
                    <a:lnTo>
                      <a:pt x="1307" y="15970"/>
                    </a:lnTo>
                    <a:lnTo>
                      <a:pt x="6112" y="19464"/>
                    </a:lnTo>
                    <a:cubicBezTo>
                      <a:pt x="6112" y="19464"/>
                      <a:pt x="0" y="21600"/>
                      <a:pt x="0" y="21600"/>
                    </a:cubicBezTo>
                    <a:close/>
                    <a:moveTo>
                      <a:pt x="6773" y="18782"/>
                    </a:moveTo>
                    <a:lnTo>
                      <a:pt x="1968" y="15288"/>
                    </a:lnTo>
                    <a:lnTo>
                      <a:pt x="13737" y="3150"/>
                    </a:lnTo>
                    <a:lnTo>
                      <a:pt x="18545" y="6642"/>
                    </a:lnTo>
                    <a:cubicBezTo>
                      <a:pt x="18545" y="6642"/>
                      <a:pt x="6773" y="18782"/>
                      <a:pt x="6773" y="18782"/>
                    </a:cubicBezTo>
                    <a:close/>
                    <a:moveTo>
                      <a:pt x="19218" y="5946"/>
                    </a:moveTo>
                    <a:lnTo>
                      <a:pt x="14411" y="2455"/>
                    </a:lnTo>
                    <a:lnTo>
                      <a:pt x="16792" y="0"/>
                    </a:lnTo>
                    <a:lnTo>
                      <a:pt x="21600" y="3492"/>
                    </a:lnTo>
                    <a:cubicBezTo>
                      <a:pt x="21600" y="3492"/>
                      <a:pt x="19218" y="5946"/>
                      <a:pt x="19218" y="5946"/>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489" name="ïṡlïḑe">
                <a:extLst>
                  <a:ext uri="{FF2B5EF4-FFF2-40B4-BE49-F238E27FC236}">
                    <a16:creationId xmlns:a16="http://schemas.microsoft.com/office/drawing/2014/main" id="{FB9EEB35-009A-472B-AAF6-063171F4703E}"/>
                  </a:ext>
                </a:extLst>
              </p:cNvPr>
              <p:cNvSpPr>
                <a:spLocks/>
              </p:cNvSpPr>
              <p:nvPr/>
            </p:nvSpPr>
            <p:spPr bwMode="auto">
              <a:xfrm>
                <a:off x="7273425" y="2685125"/>
                <a:ext cx="267687" cy="373623"/>
              </a:xfrm>
              <a:custGeom>
                <a:avLst/>
                <a:gdLst>
                  <a:gd name="T0" fmla="*/ 1865474 w 19206"/>
                  <a:gd name="T1" fmla="*/ 3267203 h 21363"/>
                  <a:gd name="T2" fmla="*/ 1865474 w 19206"/>
                  <a:gd name="T3" fmla="*/ 3267203 h 21363"/>
                  <a:gd name="T4" fmla="*/ 1865474 w 19206"/>
                  <a:gd name="T5" fmla="*/ 3267203 h 21363"/>
                  <a:gd name="T6" fmla="*/ 1865474 w 19206"/>
                  <a:gd name="T7" fmla="*/ 3267203 h 21363"/>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206" h="21363" extrusionOk="0">
                    <a:moveTo>
                      <a:pt x="10609" y="43"/>
                    </a:moveTo>
                    <a:cubicBezTo>
                      <a:pt x="8165" y="-162"/>
                      <a:pt x="5621" y="372"/>
                      <a:pt x="3560" y="1702"/>
                    </a:cubicBezTo>
                    <a:cubicBezTo>
                      <a:pt x="-561" y="4362"/>
                      <a:pt x="-1197" y="9181"/>
                      <a:pt x="2140" y="12465"/>
                    </a:cubicBezTo>
                    <a:cubicBezTo>
                      <a:pt x="4853" y="15135"/>
                      <a:pt x="9359" y="15971"/>
                      <a:pt x="13163" y="14762"/>
                    </a:cubicBezTo>
                    <a:cubicBezTo>
                      <a:pt x="13165" y="14832"/>
                      <a:pt x="13187" y="14904"/>
                      <a:pt x="13225" y="14972"/>
                    </a:cubicBezTo>
                    <a:lnTo>
                      <a:pt x="16612" y="21039"/>
                    </a:lnTo>
                    <a:cubicBezTo>
                      <a:pt x="16765" y="21313"/>
                      <a:pt x="17169" y="21438"/>
                      <a:pt x="17513" y="21316"/>
                    </a:cubicBezTo>
                    <a:lnTo>
                      <a:pt x="17878" y="21186"/>
                    </a:lnTo>
                    <a:cubicBezTo>
                      <a:pt x="18222" y="21064"/>
                      <a:pt x="18373" y="20741"/>
                      <a:pt x="18220" y="20467"/>
                    </a:cubicBezTo>
                    <a:lnTo>
                      <a:pt x="14832" y="14405"/>
                    </a:lnTo>
                    <a:cubicBezTo>
                      <a:pt x="14778" y="14307"/>
                      <a:pt x="14685" y="14238"/>
                      <a:pt x="14581" y="14183"/>
                    </a:cubicBezTo>
                    <a:cubicBezTo>
                      <a:pt x="14946" y="14006"/>
                      <a:pt x="15305" y="13816"/>
                      <a:pt x="15646" y="13596"/>
                    </a:cubicBezTo>
                    <a:cubicBezTo>
                      <a:pt x="19767" y="10937"/>
                      <a:pt x="20403" y="6118"/>
                      <a:pt x="17066" y="2833"/>
                    </a:cubicBezTo>
                    <a:cubicBezTo>
                      <a:pt x="15397" y="1191"/>
                      <a:pt x="13053" y="247"/>
                      <a:pt x="10609" y="43"/>
                    </a:cubicBezTo>
                    <a:close/>
                    <a:moveTo>
                      <a:pt x="10451" y="1237"/>
                    </a:moveTo>
                    <a:cubicBezTo>
                      <a:pt x="12511" y="1410"/>
                      <a:pt x="14487" y="2210"/>
                      <a:pt x="15893" y="3594"/>
                    </a:cubicBezTo>
                    <a:cubicBezTo>
                      <a:pt x="18705" y="6361"/>
                      <a:pt x="18170" y="10422"/>
                      <a:pt x="14697" y="12663"/>
                    </a:cubicBezTo>
                    <a:cubicBezTo>
                      <a:pt x="11225" y="14903"/>
                      <a:pt x="6130" y="14477"/>
                      <a:pt x="3318" y="11709"/>
                    </a:cubicBezTo>
                    <a:cubicBezTo>
                      <a:pt x="506" y="8942"/>
                      <a:pt x="1041" y="4882"/>
                      <a:pt x="4514" y="2641"/>
                    </a:cubicBezTo>
                    <a:cubicBezTo>
                      <a:pt x="6250" y="1520"/>
                      <a:pt x="8392" y="1065"/>
                      <a:pt x="10451" y="1237"/>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490" name="îşlîdê">
                <a:extLst>
                  <a:ext uri="{FF2B5EF4-FFF2-40B4-BE49-F238E27FC236}">
                    <a16:creationId xmlns:a16="http://schemas.microsoft.com/office/drawing/2014/main" id="{9D72926B-3901-47AF-A570-11D3C6FA90D7}"/>
                  </a:ext>
                </a:extLst>
              </p:cNvPr>
              <p:cNvSpPr>
                <a:spLocks/>
              </p:cNvSpPr>
              <p:nvPr/>
            </p:nvSpPr>
            <p:spPr bwMode="auto">
              <a:xfrm>
                <a:off x="5875931" y="2081691"/>
                <a:ext cx="285130" cy="315636"/>
              </a:xfrm>
              <a:custGeom>
                <a:avLst/>
                <a:gdLst>
                  <a:gd name="T0" fmla="*/ 1965836 w 20678"/>
                  <a:gd name="T1" fmla="*/ 2306159 h 21600"/>
                  <a:gd name="T2" fmla="*/ 1965836 w 20678"/>
                  <a:gd name="T3" fmla="*/ 2306159 h 21600"/>
                  <a:gd name="T4" fmla="*/ 1965836 w 20678"/>
                  <a:gd name="T5" fmla="*/ 2306159 h 21600"/>
                  <a:gd name="T6" fmla="*/ 1965836 w 20678"/>
                  <a:gd name="T7" fmla="*/ 2306159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0678" h="21600" extrusionOk="0">
                    <a:moveTo>
                      <a:pt x="10339" y="0"/>
                    </a:moveTo>
                    <a:cubicBezTo>
                      <a:pt x="8560" y="0"/>
                      <a:pt x="6992" y="1375"/>
                      <a:pt x="5917" y="3576"/>
                    </a:cubicBezTo>
                    <a:cubicBezTo>
                      <a:pt x="5568" y="3546"/>
                      <a:pt x="5234" y="3529"/>
                      <a:pt x="4903" y="3529"/>
                    </a:cubicBezTo>
                    <a:cubicBezTo>
                      <a:pt x="2761" y="3529"/>
                      <a:pt x="1171" y="4188"/>
                      <a:pt x="431" y="5396"/>
                    </a:cubicBezTo>
                    <a:cubicBezTo>
                      <a:pt x="-452" y="6840"/>
                      <a:pt x="119" y="8796"/>
                      <a:pt x="1578" y="10761"/>
                    </a:cubicBezTo>
                    <a:cubicBezTo>
                      <a:pt x="84" y="12747"/>
                      <a:pt x="-461" y="14730"/>
                      <a:pt x="431" y="16188"/>
                    </a:cubicBezTo>
                    <a:cubicBezTo>
                      <a:pt x="1171" y="17397"/>
                      <a:pt x="2760" y="18055"/>
                      <a:pt x="4903" y="18055"/>
                    </a:cubicBezTo>
                    <a:cubicBezTo>
                      <a:pt x="5246" y="18055"/>
                      <a:pt x="5621" y="18010"/>
                      <a:pt x="5983" y="17976"/>
                    </a:cubicBezTo>
                    <a:cubicBezTo>
                      <a:pt x="7057" y="20156"/>
                      <a:pt x="8570" y="21600"/>
                      <a:pt x="10339" y="21600"/>
                    </a:cubicBezTo>
                    <a:cubicBezTo>
                      <a:pt x="12118" y="21600"/>
                      <a:pt x="13685" y="20225"/>
                      <a:pt x="14761" y="18024"/>
                    </a:cubicBezTo>
                    <a:cubicBezTo>
                      <a:pt x="15110" y="18054"/>
                      <a:pt x="15460" y="18071"/>
                      <a:pt x="15791" y="18071"/>
                    </a:cubicBezTo>
                    <a:cubicBezTo>
                      <a:pt x="17934" y="18071"/>
                      <a:pt x="19507" y="17412"/>
                      <a:pt x="20246" y="16204"/>
                    </a:cubicBezTo>
                    <a:cubicBezTo>
                      <a:pt x="21134" y="14753"/>
                      <a:pt x="20576" y="12782"/>
                      <a:pt x="19099" y="10808"/>
                    </a:cubicBezTo>
                    <a:cubicBezTo>
                      <a:pt x="20594" y="8822"/>
                      <a:pt x="21139" y="6839"/>
                      <a:pt x="20246" y="5380"/>
                    </a:cubicBezTo>
                    <a:cubicBezTo>
                      <a:pt x="19508" y="4173"/>
                      <a:pt x="17934" y="3514"/>
                      <a:pt x="15791" y="3514"/>
                    </a:cubicBezTo>
                    <a:cubicBezTo>
                      <a:pt x="15438" y="3514"/>
                      <a:pt x="15052" y="3573"/>
                      <a:pt x="14677" y="3608"/>
                    </a:cubicBezTo>
                    <a:cubicBezTo>
                      <a:pt x="13604" y="1440"/>
                      <a:pt x="12102" y="0"/>
                      <a:pt x="10339" y="0"/>
                    </a:cubicBezTo>
                    <a:close/>
                    <a:moveTo>
                      <a:pt x="10339" y="1004"/>
                    </a:moveTo>
                    <a:cubicBezTo>
                      <a:pt x="11591" y="1004"/>
                      <a:pt x="12710" y="2093"/>
                      <a:pt x="13580" y="3733"/>
                    </a:cubicBezTo>
                    <a:cubicBezTo>
                      <a:pt x="12541" y="3915"/>
                      <a:pt x="11452" y="4238"/>
                      <a:pt x="10355" y="4643"/>
                    </a:cubicBezTo>
                    <a:cubicBezTo>
                      <a:pt x="9226" y="4226"/>
                      <a:pt x="8099" y="3899"/>
                      <a:pt x="7031" y="3718"/>
                    </a:cubicBezTo>
                    <a:cubicBezTo>
                      <a:pt x="7905" y="2046"/>
                      <a:pt x="9073" y="1004"/>
                      <a:pt x="10339" y="1004"/>
                    </a:cubicBezTo>
                    <a:close/>
                    <a:moveTo>
                      <a:pt x="15791" y="4518"/>
                    </a:moveTo>
                    <a:cubicBezTo>
                      <a:pt x="17538" y="4518"/>
                      <a:pt x="18791" y="4998"/>
                      <a:pt x="19332" y="5882"/>
                    </a:cubicBezTo>
                    <a:cubicBezTo>
                      <a:pt x="19959" y="6907"/>
                      <a:pt x="19540" y="8380"/>
                      <a:pt x="18468" y="9914"/>
                    </a:cubicBezTo>
                    <a:cubicBezTo>
                      <a:pt x="17787" y="9159"/>
                      <a:pt x="16951" y="8410"/>
                      <a:pt x="16007" y="7702"/>
                    </a:cubicBezTo>
                    <a:cubicBezTo>
                      <a:pt x="15826" y="6556"/>
                      <a:pt x="15554" y="5511"/>
                      <a:pt x="15193" y="4565"/>
                    </a:cubicBezTo>
                    <a:cubicBezTo>
                      <a:pt x="15389" y="4554"/>
                      <a:pt x="15602" y="4518"/>
                      <a:pt x="15791" y="4518"/>
                    </a:cubicBezTo>
                    <a:close/>
                    <a:moveTo>
                      <a:pt x="4903" y="4533"/>
                    </a:moveTo>
                    <a:cubicBezTo>
                      <a:pt x="5095" y="4533"/>
                      <a:pt x="5302" y="4538"/>
                      <a:pt x="5501" y="4549"/>
                    </a:cubicBezTo>
                    <a:cubicBezTo>
                      <a:pt x="5130" y="5520"/>
                      <a:pt x="4852" y="6633"/>
                      <a:pt x="4670" y="7812"/>
                    </a:cubicBezTo>
                    <a:cubicBezTo>
                      <a:pt x="3730" y="8526"/>
                      <a:pt x="2966" y="9248"/>
                      <a:pt x="2293" y="10008"/>
                    </a:cubicBezTo>
                    <a:cubicBezTo>
                      <a:pt x="1175" y="8445"/>
                      <a:pt x="708" y="6940"/>
                      <a:pt x="1346" y="5898"/>
                    </a:cubicBezTo>
                    <a:cubicBezTo>
                      <a:pt x="1887" y="5014"/>
                      <a:pt x="3156" y="4533"/>
                      <a:pt x="4903" y="4533"/>
                    </a:cubicBezTo>
                    <a:close/>
                    <a:moveTo>
                      <a:pt x="14062" y="4659"/>
                    </a:moveTo>
                    <a:cubicBezTo>
                      <a:pt x="14333" y="5325"/>
                      <a:pt x="14582" y="6051"/>
                      <a:pt x="14761" y="6839"/>
                    </a:cubicBezTo>
                    <a:cubicBezTo>
                      <a:pt x="14294" y="6539"/>
                      <a:pt x="13808" y="6239"/>
                      <a:pt x="13298" y="5961"/>
                    </a:cubicBezTo>
                    <a:cubicBezTo>
                      <a:pt x="12768" y="5672"/>
                      <a:pt x="12225" y="5480"/>
                      <a:pt x="11685" y="5239"/>
                    </a:cubicBezTo>
                    <a:cubicBezTo>
                      <a:pt x="12500" y="4985"/>
                      <a:pt x="13298" y="4775"/>
                      <a:pt x="14062" y="4659"/>
                    </a:cubicBezTo>
                    <a:close/>
                    <a:moveTo>
                      <a:pt x="6599" y="4675"/>
                    </a:moveTo>
                    <a:cubicBezTo>
                      <a:pt x="7326" y="4784"/>
                      <a:pt x="8103" y="5021"/>
                      <a:pt x="8876" y="5255"/>
                    </a:cubicBezTo>
                    <a:cubicBezTo>
                      <a:pt x="8379" y="5481"/>
                      <a:pt x="7868" y="5695"/>
                      <a:pt x="7380" y="5961"/>
                    </a:cubicBezTo>
                    <a:cubicBezTo>
                      <a:pt x="6837" y="6256"/>
                      <a:pt x="6443" y="6613"/>
                      <a:pt x="5950" y="6933"/>
                    </a:cubicBezTo>
                    <a:cubicBezTo>
                      <a:pt x="6128" y="6137"/>
                      <a:pt x="6326" y="5348"/>
                      <a:pt x="6599" y="4675"/>
                    </a:cubicBezTo>
                    <a:close/>
                    <a:moveTo>
                      <a:pt x="10405" y="5788"/>
                    </a:moveTo>
                    <a:cubicBezTo>
                      <a:pt x="11196" y="6102"/>
                      <a:pt x="11987" y="6415"/>
                      <a:pt x="12766" y="6839"/>
                    </a:cubicBezTo>
                    <a:cubicBezTo>
                      <a:pt x="13571" y="7278"/>
                      <a:pt x="14317" y="7751"/>
                      <a:pt x="15010" y="8251"/>
                    </a:cubicBezTo>
                    <a:cubicBezTo>
                      <a:pt x="15123" y="9067"/>
                      <a:pt x="15193" y="9915"/>
                      <a:pt x="15193" y="10792"/>
                    </a:cubicBezTo>
                    <a:cubicBezTo>
                      <a:pt x="15193" y="11657"/>
                      <a:pt x="15070" y="12466"/>
                      <a:pt x="14960" y="13271"/>
                    </a:cubicBezTo>
                    <a:cubicBezTo>
                      <a:pt x="14260" y="13779"/>
                      <a:pt x="13583" y="14300"/>
                      <a:pt x="12766" y="14745"/>
                    </a:cubicBezTo>
                    <a:cubicBezTo>
                      <a:pt x="11937" y="15197"/>
                      <a:pt x="11096" y="15469"/>
                      <a:pt x="10256" y="15796"/>
                    </a:cubicBezTo>
                    <a:cubicBezTo>
                      <a:pt x="9475" y="15485"/>
                      <a:pt x="8681" y="15180"/>
                      <a:pt x="7912" y="14761"/>
                    </a:cubicBezTo>
                    <a:cubicBezTo>
                      <a:pt x="7107" y="14323"/>
                      <a:pt x="6360" y="13849"/>
                      <a:pt x="5668" y="13349"/>
                    </a:cubicBezTo>
                    <a:cubicBezTo>
                      <a:pt x="5554" y="12533"/>
                      <a:pt x="5501" y="11669"/>
                      <a:pt x="5501" y="10792"/>
                    </a:cubicBezTo>
                    <a:cubicBezTo>
                      <a:pt x="5501" y="9918"/>
                      <a:pt x="5605" y="9111"/>
                      <a:pt x="5718" y="8298"/>
                    </a:cubicBezTo>
                    <a:cubicBezTo>
                      <a:pt x="6420" y="7788"/>
                      <a:pt x="7092" y="7270"/>
                      <a:pt x="7912" y="6824"/>
                    </a:cubicBezTo>
                    <a:cubicBezTo>
                      <a:pt x="8731" y="6377"/>
                      <a:pt x="9574" y="6113"/>
                      <a:pt x="10405" y="5788"/>
                    </a:cubicBezTo>
                    <a:close/>
                    <a:moveTo>
                      <a:pt x="10339" y="7984"/>
                    </a:moveTo>
                    <a:cubicBezTo>
                      <a:pt x="8690" y="7984"/>
                      <a:pt x="7363" y="9237"/>
                      <a:pt x="7363" y="10792"/>
                    </a:cubicBezTo>
                    <a:cubicBezTo>
                      <a:pt x="7363" y="12348"/>
                      <a:pt x="8690" y="13616"/>
                      <a:pt x="10339" y="13616"/>
                    </a:cubicBezTo>
                    <a:cubicBezTo>
                      <a:pt x="11987" y="13616"/>
                      <a:pt x="13331" y="12348"/>
                      <a:pt x="13331" y="10792"/>
                    </a:cubicBezTo>
                    <a:cubicBezTo>
                      <a:pt x="13331" y="9237"/>
                      <a:pt x="11987" y="7984"/>
                      <a:pt x="10339" y="7984"/>
                    </a:cubicBezTo>
                    <a:close/>
                    <a:moveTo>
                      <a:pt x="4571" y="9098"/>
                    </a:moveTo>
                    <a:cubicBezTo>
                      <a:pt x="4522" y="9664"/>
                      <a:pt x="4438" y="10197"/>
                      <a:pt x="4438" y="10792"/>
                    </a:cubicBezTo>
                    <a:cubicBezTo>
                      <a:pt x="4438" y="11349"/>
                      <a:pt x="4462" y="11892"/>
                      <a:pt x="4504" y="12424"/>
                    </a:cubicBezTo>
                    <a:cubicBezTo>
                      <a:pt x="3891" y="11902"/>
                      <a:pt x="3374" y="11375"/>
                      <a:pt x="2908" y="10839"/>
                    </a:cubicBezTo>
                    <a:cubicBezTo>
                      <a:pt x="3403" y="10260"/>
                      <a:pt x="3903" y="9661"/>
                      <a:pt x="4571" y="9098"/>
                    </a:cubicBezTo>
                    <a:close/>
                    <a:moveTo>
                      <a:pt x="16190" y="9176"/>
                    </a:moveTo>
                    <a:cubicBezTo>
                      <a:pt x="16796" y="9693"/>
                      <a:pt x="17307" y="10215"/>
                      <a:pt x="17769" y="10745"/>
                    </a:cubicBezTo>
                    <a:cubicBezTo>
                      <a:pt x="17273" y="11325"/>
                      <a:pt x="16776" y="11907"/>
                      <a:pt x="16107" y="12471"/>
                    </a:cubicBezTo>
                    <a:cubicBezTo>
                      <a:pt x="16155" y="11912"/>
                      <a:pt x="16257" y="11379"/>
                      <a:pt x="16257" y="10792"/>
                    </a:cubicBezTo>
                    <a:cubicBezTo>
                      <a:pt x="16257" y="10236"/>
                      <a:pt x="16233" y="9708"/>
                      <a:pt x="16190" y="9176"/>
                    </a:cubicBezTo>
                    <a:close/>
                    <a:moveTo>
                      <a:pt x="18384" y="11576"/>
                    </a:moveTo>
                    <a:cubicBezTo>
                      <a:pt x="19512" y="13146"/>
                      <a:pt x="19972" y="14656"/>
                      <a:pt x="19332" y="15702"/>
                    </a:cubicBezTo>
                    <a:cubicBezTo>
                      <a:pt x="18791" y="16586"/>
                      <a:pt x="17537" y="17067"/>
                      <a:pt x="15791" y="17067"/>
                    </a:cubicBezTo>
                    <a:cubicBezTo>
                      <a:pt x="15599" y="17067"/>
                      <a:pt x="15392" y="17047"/>
                      <a:pt x="15193" y="17035"/>
                    </a:cubicBezTo>
                    <a:cubicBezTo>
                      <a:pt x="15564" y="16065"/>
                      <a:pt x="15826" y="14967"/>
                      <a:pt x="16007" y="13788"/>
                    </a:cubicBezTo>
                    <a:cubicBezTo>
                      <a:pt x="16951" y="13073"/>
                      <a:pt x="17710" y="12337"/>
                      <a:pt x="18384" y="11576"/>
                    </a:cubicBezTo>
                    <a:close/>
                    <a:moveTo>
                      <a:pt x="2210" y="11655"/>
                    </a:moveTo>
                    <a:cubicBezTo>
                      <a:pt x="2896" y="12420"/>
                      <a:pt x="3714" y="13165"/>
                      <a:pt x="4670" y="13882"/>
                    </a:cubicBezTo>
                    <a:cubicBezTo>
                      <a:pt x="4849" y="15014"/>
                      <a:pt x="5113" y="16067"/>
                      <a:pt x="5468" y="17004"/>
                    </a:cubicBezTo>
                    <a:cubicBezTo>
                      <a:pt x="5283" y="17014"/>
                      <a:pt x="5081" y="17051"/>
                      <a:pt x="4903" y="17051"/>
                    </a:cubicBezTo>
                    <a:cubicBezTo>
                      <a:pt x="3156" y="17051"/>
                      <a:pt x="1887" y="16571"/>
                      <a:pt x="1346" y="15686"/>
                    </a:cubicBezTo>
                    <a:cubicBezTo>
                      <a:pt x="717" y="14659"/>
                      <a:pt x="1131" y="13193"/>
                      <a:pt x="2210" y="11655"/>
                    </a:cubicBezTo>
                    <a:close/>
                    <a:moveTo>
                      <a:pt x="14744" y="14651"/>
                    </a:moveTo>
                    <a:cubicBezTo>
                      <a:pt x="14565" y="15455"/>
                      <a:pt x="14370" y="16247"/>
                      <a:pt x="14096" y="16925"/>
                    </a:cubicBezTo>
                    <a:cubicBezTo>
                      <a:pt x="13364" y="16816"/>
                      <a:pt x="12580" y="16581"/>
                      <a:pt x="11802" y="16345"/>
                    </a:cubicBezTo>
                    <a:cubicBezTo>
                      <a:pt x="12304" y="16117"/>
                      <a:pt x="12804" y="15892"/>
                      <a:pt x="13298" y="15624"/>
                    </a:cubicBezTo>
                    <a:cubicBezTo>
                      <a:pt x="13843" y="15326"/>
                      <a:pt x="14249" y="14973"/>
                      <a:pt x="14744" y="14651"/>
                    </a:cubicBezTo>
                    <a:close/>
                    <a:moveTo>
                      <a:pt x="5934" y="14761"/>
                    </a:moveTo>
                    <a:cubicBezTo>
                      <a:pt x="6400" y="15061"/>
                      <a:pt x="6869" y="15346"/>
                      <a:pt x="7380" y="15624"/>
                    </a:cubicBezTo>
                    <a:cubicBezTo>
                      <a:pt x="7902" y="15908"/>
                      <a:pt x="8444" y="16107"/>
                      <a:pt x="8976" y="16345"/>
                    </a:cubicBezTo>
                    <a:cubicBezTo>
                      <a:pt x="8160" y="16598"/>
                      <a:pt x="7364" y="16795"/>
                      <a:pt x="6599" y="16910"/>
                    </a:cubicBezTo>
                    <a:cubicBezTo>
                      <a:pt x="6331" y="16249"/>
                      <a:pt x="6110" y="15542"/>
                      <a:pt x="5934" y="14761"/>
                    </a:cubicBezTo>
                    <a:close/>
                    <a:moveTo>
                      <a:pt x="10322" y="16941"/>
                    </a:moveTo>
                    <a:cubicBezTo>
                      <a:pt x="11458" y="17362"/>
                      <a:pt x="12573" y="17700"/>
                      <a:pt x="13647" y="17882"/>
                    </a:cubicBezTo>
                    <a:cubicBezTo>
                      <a:pt x="12773" y="19553"/>
                      <a:pt x="11605" y="20596"/>
                      <a:pt x="10339" y="20596"/>
                    </a:cubicBezTo>
                    <a:cubicBezTo>
                      <a:pt x="9084" y="20596"/>
                      <a:pt x="7951" y="19498"/>
                      <a:pt x="7081" y="17851"/>
                    </a:cubicBezTo>
                    <a:cubicBezTo>
                      <a:pt x="8127" y="17671"/>
                      <a:pt x="9217" y="17349"/>
                      <a:pt x="10322" y="16941"/>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491" name="íṡḻïḍe">
                <a:extLst>
                  <a:ext uri="{FF2B5EF4-FFF2-40B4-BE49-F238E27FC236}">
                    <a16:creationId xmlns:a16="http://schemas.microsoft.com/office/drawing/2014/main" id="{200D1C6A-E686-4244-A8D2-D50153346AAF}"/>
                  </a:ext>
                </a:extLst>
              </p:cNvPr>
              <p:cNvSpPr>
                <a:spLocks/>
              </p:cNvSpPr>
              <p:nvPr/>
            </p:nvSpPr>
            <p:spPr bwMode="auto">
              <a:xfrm>
                <a:off x="5743229" y="2760539"/>
                <a:ext cx="397743" cy="333958"/>
              </a:xfrm>
              <a:custGeom>
                <a:avLst/>
                <a:gdLst>
                  <a:gd name="T0" fmla="*/ 3662035 w 21600"/>
                  <a:gd name="T1" fmla="*/ 2581665 h 21600"/>
                  <a:gd name="T2" fmla="*/ 3662035 w 21600"/>
                  <a:gd name="T3" fmla="*/ 2581665 h 21600"/>
                  <a:gd name="T4" fmla="*/ 3662035 w 21600"/>
                  <a:gd name="T5" fmla="*/ 2581665 h 21600"/>
                  <a:gd name="T6" fmla="*/ 3662035 w 21600"/>
                  <a:gd name="T7" fmla="*/ 258166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3666" y="8645"/>
                    </a:moveTo>
                    <a:cubicBezTo>
                      <a:pt x="12912" y="8819"/>
                      <a:pt x="12183" y="8233"/>
                      <a:pt x="12037" y="7337"/>
                    </a:cubicBezTo>
                    <a:cubicBezTo>
                      <a:pt x="11891" y="6440"/>
                      <a:pt x="12382" y="5571"/>
                      <a:pt x="13136" y="5397"/>
                    </a:cubicBezTo>
                    <a:cubicBezTo>
                      <a:pt x="13888" y="5223"/>
                      <a:pt x="14617" y="5809"/>
                      <a:pt x="14763" y="6705"/>
                    </a:cubicBezTo>
                    <a:cubicBezTo>
                      <a:pt x="14909" y="7602"/>
                      <a:pt x="14418" y="8471"/>
                      <a:pt x="13666" y="8645"/>
                    </a:cubicBezTo>
                    <a:close/>
                    <a:moveTo>
                      <a:pt x="9893" y="16176"/>
                    </a:moveTo>
                    <a:lnTo>
                      <a:pt x="7167" y="16807"/>
                    </a:lnTo>
                    <a:lnTo>
                      <a:pt x="6637" y="13559"/>
                    </a:lnTo>
                    <a:lnTo>
                      <a:pt x="9363" y="12928"/>
                    </a:lnTo>
                    <a:cubicBezTo>
                      <a:pt x="9363" y="12928"/>
                      <a:pt x="9893" y="16176"/>
                      <a:pt x="9893" y="16176"/>
                    </a:cubicBezTo>
                    <a:close/>
                    <a:moveTo>
                      <a:pt x="5604" y="17169"/>
                    </a:moveTo>
                    <a:lnTo>
                      <a:pt x="2878" y="17800"/>
                    </a:lnTo>
                    <a:lnTo>
                      <a:pt x="2348" y="14552"/>
                    </a:lnTo>
                    <a:lnTo>
                      <a:pt x="5074" y="13921"/>
                    </a:lnTo>
                    <a:cubicBezTo>
                      <a:pt x="5074" y="13921"/>
                      <a:pt x="5604" y="17169"/>
                      <a:pt x="5604" y="17169"/>
                    </a:cubicBezTo>
                    <a:close/>
                    <a:moveTo>
                      <a:pt x="12498" y="1492"/>
                    </a:moveTo>
                    <a:lnTo>
                      <a:pt x="7003" y="11626"/>
                    </a:lnTo>
                    <a:lnTo>
                      <a:pt x="694" y="13086"/>
                    </a:lnTo>
                    <a:lnTo>
                      <a:pt x="2084" y="21600"/>
                    </a:lnTo>
                    <a:lnTo>
                      <a:pt x="13469" y="18964"/>
                    </a:lnTo>
                    <a:lnTo>
                      <a:pt x="12369" y="12224"/>
                    </a:lnTo>
                    <a:lnTo>
                      <a:pt x="15993" y="11385"/>
                    </a:lnTo>
                    <a:lnTo>
                      <a:pt x="17093" y="18125"/>
                    </a:lnTo>
                    <a:lnTo>
                      <a:pt x="21600" y="17082"/>
                    </a:lnTo>
                    <a:lnTo>
                      <a:pt x="20219" y="8622"/>
                    </a:lnTo>
                    <a:lnTo>
                      <a:pt x="20832" y="8481"/>
                    </a:lnTo>
                    <a:cubicBezTo>
                      <a:pt x="20832" y="8481"/>
                      <a:pt x="12498" y="1492"/>
                      <a:pt x="12498" y="1492"/>
                    </a:cubicBezTo>
                    <a:close/>
                    <a:moveTo>
                      <a:pt x="20572" y="6974"/>
                    </a:moveTo>
                    <a:lnTo>
                      <a:pt x="20663" y="7533"/>
                    </a:lnTo>
                    <a:lnTo>
                      <a:pt x="12346" y="559"/>
                    </a:lnTo>
                    <a:lnTo>
                      <a:pt x="6626" y="11107"/>
                    </a:lnTo>
                    <a:lnTo>
                      <a:pt x="0" y="12641"/>
                    </a:lnTo>
                    <a:lnTo>
                      <a:pt x="3130" y="6656"/>
                    </a:lnTo>
                    <a:lnTo>
                      <a:pt x="9437" y="5195"/>
                    </a:lnTo>
                    <a:lnTo>
                      <a:pt x="12254" y="0"/>
                    </a:lnTo>
                    <a:cubicBezTo>
                      <a:pt x="12254" y="0"/>
                      <a:pt x="20572" y="6974"/>
                      <a:pt x="20572" y="6974"/>
                    </a:cubicBezTo>
                    <a:close/>
                  </a:path>
                </a:pathLst>
              </a:custGeom>
              <a:solidFill>
                <a:srgbClr val="3197E0"/>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492" name="iṧľíďe">
                <a:extLst>
                  <a:ext uri="{FF2B5EF4-FFF2-40B4-BE49-F238E27FC236}">
                    <a16:creationId xmlns:a16="http://schemas.microsoft.com/office/drawing/2014/main" id="{6C566CF7-786D-45AF-B53B-A22E48B13FAE}"/>
                  </a:ext>
                </a:extLst>
              </p:cNvPr>
              <p:cNvSpPr>
                <a:spLocks/>
              </p:cNvSpPr>
              <p:nvPr/>
            </p:nvSpPr>
            <p:spPr bwMode="auto">
              <a:xfrm>
                <a:off x="6359838" y="1538580"/>
                <a:ext cx="460864" cy="421152"/>
              </a:xfrm>
              <a:custGeom>
                <a:avLst/>
                <a:gdLst>
                  <a:gd name="T0" fmla="*/ 5203480 w 20409"/>
                  <a:gd name="T1" fmla="*/ 4280967 h 20716"/>
                  <a:gd name="T2" fmla="*/ 5203480 w 20409"/>
                  <a:gd name="T3" fmla="*/ 4280967 h 20716"/>
                  <a:gd name="T4" fmla="*/ 5203480 w 20409"/>
                  <a:gd name="T5" fmla="*/ 4280967 h 20716"/>
                  <a:gd name="T6" fmla="*/ 5203480 w 20409"/>
                  <a:gd name="T7" fmla="*/ 4280967 h 20716"/>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0409" h="20716" extrusionOk="0">
                    <a:moveTo>
                      <a:pt x="19071" y="18146"/>
                    </a:moveTo>
                    <a:cubicBezTo>
                      <a:pt x="20183" y="16314"/>
                      <a:pt x="19749" y="13820"/>
                      <a:pt x="18102" y="12586"/>
                    </a:cubicBezTo>
                    <a:cubicBezTo>
                      <a:pt x="17662" y="12256"/>
                      <a:pt x="17178" y="12053"/>
                      <a:pt x="16685" y="11962"/>
                    </a:cubicBezTo>
                    <a:lnTo>
                      <a:pt x="16672" y="15889"/>
                    </a:lnTo>
                    <a:cubicBezTo>
                      <a:pt x="16671" y="16166"/>
                      <a:pt x="16469" y="16390"/>
                      <a:pt x="16220" y="16389"/>
                    </a:cubicBezTo>
                    <a:cubicBezTo>
                      <a:pt x="15971" y="16388"/>
                      <a:pt x="15770" y="16164"/>
                      <a:pt x="15771" y="15887"/>
                    </a:cubicBezTo>
                    <a:lnTo>
                      <a:pt x="15784" y="11921"/>
                    </a:lnTo>
                    <a:cubicBezTo>
                      <a:pt x="14735" y="12022"/>
                      <a:pt x="13732" y="12627"/>
                      <a:pt x="13098" y="13672"/>
                    </a:cubicBezTo>
                    <a:cubicBezTo>
                      <a:pt x="11985" y="15504"/>
                      <a:pt x="12420" y="17998"/>
                      <a:pt x="14067" y="19232"/>
                    </a:cubicBezTo>
                    <a:cubicBezTo>
                      <a:pt x="15713" y="20465"/>
                      <a:pt x="17958" y="19979"/>
                      <a:pt x="19071" y="18146"/>
                    </a:cubicBezTo>
                    <a:close/>
                    <a:moveTo>
                      <a:pt x="16740" y="7857"/>
                    </a:moveTo>
                    <a:lnTo>
                      <a:pt x="15291" y="6772"/>
                    </a:lnTo>
                    <a:cubicBezTo>
                      <a:pt x="15127" y="6649"/>
                      <a:pt x="15015" y="6369"/>
                      <a:pt x="15043" y="6151"/>
                    </a:cubicBezTo>
                    <a:lnTo>
                      <a:pt x="15275" y="4322"/>
                    </a:lnTo>
                    <a:lnTo>
                      <a:pt x="11975" y="5321"/>
                    </a:lnTo>
                    <a:cubicBezTo>
                      <a:pt x="11975" y="5321"/>
                      <a:pt x="12203" y="5706"/>
                      <a:pt x="12483" y="6179"/>
                    </a:cubicBezTo>
                    <a:lnTo>
                      <a:pt x="16109" y="8895"/>
                    </a:lnTo>
                    <a:cubicBezTo>
                      <a:pt x="16109" y="8895"/>
                      <a:pt x="16740" y="7857"/>
                      <a:pt x="16740" y="7857"/>
                    </a:cubicBezTo>
                    <a:close/>
                    <a:moveTo>
                      <a:pt x="15093" y="9342"/>
                    </a:moveTo>
                    <a:lnTo>
                      <a:pt x="13604" y="8227"/>
                    </a:lnTo>
                    <a:cubicBezTo>
                      <a:pt x="13647" y="8494"/>
                      <a:pt x="13599" y="8776"/>
                      <a:pt x="13458" y="9008"/>
                    </a:cubicBezTo>
                    <a:lnTo>
                      <a:pt x="13459" y="9008"/>
                    </a:lnTo>
                    <a:cubicBezTo>
                      <a:pt x="13459" y="9008"/>
                      <a:pt x="13042" y="9692"/>
                      <a:pt x="12523" y="10542"/>
                    </a:cubicBezTo>
                    <a:cubicBezTo>
                      <a:pt x="12523" y="10542"/>
                      <a:pt x="15093" y="9342"/>
                      <a:pt x="15093" y="9342"/>
                    </a:cubicBezTo>
                    <a:close/>
                    <a:moveTo>
                      <a:pt x="11619" y="8259"/>
                    </a:moveTo>
                    <a:cubicBezTo>
                      <a:pt x="11619" y="8259"/>
                      <a:pt x="10321" y="6315"/>
                      <a:pt x="9704" y="5383"/>
                    </a:cubicBezTo>
                    <a:lnTo>
                      <a:pt x="8507" y="5869"/>
                    </a:lnTo>
                    <a:cubicBezTo>
                      <a:pt x="8769" y="6978"/>
                      <a:pt x="8675" y="8186"/>
                      <a:pt x="8184" y="9262"/>
                    </a:cubicBezTo>
                    <a:lnTo>
                      <a:pt x="10126" y="10718"/>
                    </a:lnTo>
                    <a:cubicBezTo>
                      <a:pt x="10126" y="10718"/>
                      <a:pt x="11619" y="8259"/>
                      <a:pt x="11619" y="8259"/>
                    </a:cubicBezTo>
                    <a:close/>
                    <a:moveTo>
                      <a:pt x="7096" y="9656"/>
                    </a:moveTo>
                    <a:lnTo>
                      <a:pt x="4125" y="7430"/>
                    </a:lnTo>
                    <a:cubicBezTo>
                      <a:pt x="3919" y="7275"/>
                      <a:pt x="3865" y="6964"/>
                      <a:pt x="4004" y="6735"/>
                    </a:cubicBezTo>
                    <a:cubicBezTo>
                      <a:pt x="4067" y="6631"/>
                      <a:pt x="4159" y="6564"/>
                      <a:pt x="4260" y="6533"/>
                    </a:cubicBezTo>
                    <a:lnTo>
                      <a:pt x="4259" y="6531"/>
                    </a:lnTo>
                    <a:lnTo>
                      <a:pt x="7505" y="5212"/>
                    </a:lnTo>
                    <a:cubicBezTo>
                      <a:pt x="7238" y="4652"/>
                      <a:pt x="6848" y="4155"/>
                      <a:pt x="6343" y="3777"/>
                    </a:cubicBezTo>
                    <a:cubicBezTo>
                      <a:pt x="4697" y="2543"/>
                      <a:pt x="2452" y="3030"/>
                      <a:pt x="1339" y="4862"/>
                    </a:cubicBezTo>
                    <a:cubicBezTo>
                      <a:pt x="227" y="6694"/>
                      <a:pt x="661" y="9188"/>
                      <a:pt x="2308" y="10422"/>
                    </a:cubicBezTo>
                    <a:cubicBezTo>
                      <a:pt x="3854" y="11580"/>
                      <a:pt x="5928" y="11221"/>
                      <a:pt x="7096" y="9656"/>
                    </a:cubicBezTo>
                    <a:close/>
                    <a:moveTo>
                      <a:pt x="5362" y="7148"/>
                    </a:moveTo>
                    <a:lnTo>
                      <a:pt x="7578" y="8808"/>
                    </a:lnTo>
                    <a:cubicBezTo>
                      <a:pt x="7940" y="7960"/>
                      <a:pt x="8013" y="7021"/>
                      <a:pt x="7822" y="6148"/>
                    </a:cubicBezTo>
                    <a:cubicBezTo>
                      <a:pt x="7822" y="6148"/>
                      <a:pt x="5362" y="7148"/>
                      <a:pt x="5362" y="7148"/>
                    </a:cubicBezTo>
                    <a:close/>
                    <a:moveTo>
                      <a:pt x="19668" y="18594"/>
                    </a:moveTo>
                    <a:cubicBezTo>
                      <a:pt x="18331" y="20796"/>
                      <a:pt x="15642" y="21379"/>
                      <a:pt x="13663" y="19896"/>
                    </a:cubicBezTo>
                    <a:cubicBezTo>
                      <a:pt x="11684" y="18413"/>
                      <a:pt x="11164" y="15426"/>
                      <a:pt x="12501" y="13224"/>
                    </a:cubicBezTo>
                    <a:cubicBezTo>
                      <a:pt x="13276" y="11948"/>
                      <a:pt x="14505" y="11216"/>
                      <a:pt x="15787" y="11115"/>
                    </a:cubicBezTo>
                    <a:lnTo>
                      <a:pt x="15791" y="10101"/>
                    </a:lnTo>
                    <a:lnTo>
                      <a:pt x="11595" y="12059"/>
                    </a:lnTo>
                    <a:cubicBezTo>
                      <a:pt x="11028" y="12983"/>
                      <a:pt x="10547" y="13764"/>
                      <a:pt x="10524" y="13787"/>
                    </a:cubicBezTo>
                    <a:cubicBezTo>
                      <a:pt x="10135" y="14180"/>
                      <a:pt x="9533" y="14149"/>
                      <a:pt x="9180" y="13717"/>
                    </a:cubicBezTo>
                    <a:cubicBezTo>
                      <a:pt x="8879" y="13349"/>
                      <a:pt x="8857" y="12810"/>
                      <a:pt x="9097" y="12415"/>
                    </a:cubicBezTo>
                    <a:lnTo>
                      <a:pt x="9096" y="12414"/>
                    </a:lnTo>
                    <a:lnTo>
                      <a:pt x="9622" y="11548"/>
                    </a:lnTo>
                    <a:lnTo>
                      <a:pt x="7695" y="10105"/>
                    </a:lnTo>
                    <a:cubicBezTo>
                      <a:pt x="6301" y="12039"/>
                      <a:pt x="3783" y="12494"/>
                      <a:pt x="1904" y="11086"/>
                    </a:cubicBezTo>
                    <a:cubicBezTo>
                      <a:pt x="-75" y="9603"/>
                      <a:pt x="-595" y="6616"/>
                      <a:pt x="742" y="4414"/>
                    </a:cubicBezTo>
                    <a:cubicBezTo>
                      <a:pt x="2079" y="2212"/>
                      <a:pt x="4768" y="1629"/>
                      <a:pt x="6747" y="3112"/>
                    </a:cubicBezTo>
                    <a:cubicBezTo>
                      <a:pt x="7383" y="3589"/>
                      <a:pt x="7868" y="4222"/>
                      <a:pt x="8189" y="4933"/>
                    </a:cubicBezTo>
                    <a:lnTo>
                      <a:pt x="9242" y="4506"/>
                    </a:lnTo>
                    <a:cubicBezTo>
                      <a:pt x="9107" y="3945"/>
                      <a:pt x="9252" y="3323"/>
                      <a:pt x="9665" y="2905"/>
                    </a:cubicBezTo>
                    <a:cubicBezTo>
                      <a:pt x="9859" y="2709"/>
                      <a:pt x="10089" y="2584"/>
                      <a:pt x="10328" y="2526"/>
                    </a:cubicBezTo>
                    <a:lnTo>
                      <a:pt x="10328" y="2525"/>
                    </a:lnTo>
                    <a:lnTo>
                      <a:pt x="15055" y="1211"/>
                    </a:lnTo>
                    <a:cubicBezTo>
                      <a:pt x="15587" y="1000"/>
                      <a:pt x="16204" y="1148"/>
                      <a:pt x="16607" y="1641"/>
                    </a:cubicBezTo>
                    <a:cubicBezTo>
                      <a:pt x="16925" y="2031"/>
                      <a:pt x="17037" y="2548"/>
                      <a:pt x="16952" y="3028"/>
                    </a:cubicBezTo>
                    <a:lnTo>
                      <a:pt x="16953" y="3029"/>
                    </a:lnTo>
                    <a:lnTo>
                      <a:pt x="16496" y="5740"/>
                    </a:lnTo>
                    <a:lnTo>
                      <a:pt x="18231" y="7041"/>
                    </a:lnTo>
                    <a:cubicBezTo>
                      <a:pt x="18561" y="7288"/>
                      <a:pt x="18648" y="7786"/>
                      <a:pt x="18425" y="8153"/>
                    </a:cubicBezTo>
                    <a:cubicBezTo>
                      <a:pt x="18217" y="8496"/>
                      <a:pt x="17812" y="8599"/>
                      <a:pt x="17491" y="8409"/>
                    </a:cubicBezTo>
                    <a:lnTo>
                      <a:pt x="16693" y="9723"/>
                    </a:lnTo>
                    <a:lnTo>
                      <a:pt x="16688" y="11148"/>
                    </a:lnTo>
                    <a:cubicBezTo>
                      <a:pt x="17320" y="11245"/>
                      <a:pt x="17941" y="11499"/>
                      <a:pt x="18505" y="11922"/>
                    </a:cubicBezTo>
                    <a:cubicBezTo>
                      <a:pt x="20485" y="13405"/>
                      <a:pt x="21005" y="16392"/>
                      <a:pt x="19668" y="18594"/>
                    </a:cubicBezTo>
                    <a:close/>
                    <a:moveTo>
                      <a:pt x="17732" y="707"/>
                    </a:moveTo>
                    <a:cubicBezTo>
                      <a:pt x="18178" y="-27"/>
                      <a:pt x="19074" y="-221"/>
                      <a:pt x="19734" y="273"/>
                    </a:cubicBezTo>
                    <a:cubicBezTo>
                      <a:pt x="20394" y="767"/>
                      <a:pt x="20567" y="1763"/>
                      <a:pt x="20121" y="2497"/>
                    </a:cubicBezTo>
                    <a:cubicBezTo>
                      <a:pt x="19676" y="3231"/>
                      <a:pt x="18780" y="3426"/>
                      <a:pt x="18120" y="2931"/>
                    </a:cubicBezTo>
                    <a:cubicBezTo>
                      <a:pt x="17460" y="2437"/>
                      <a:pt x="17287" y="1441"/>
                      <a:pt x="17732" y="707"/>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493" name="îṣļïḍe">
                <a:extLst>
                  <a:ext uri="{FF2B5EF4-FFF2-40B4-BE49-F238E27FC236}">
                    <a16:creationId xmlns:a16="http://schemas.microsoft.com/office/drawing/2014/main" id="{6B94161B-A432-4C51-8930-E04C6C186899}"/>
                  </a:ext>
                </a:extLst>
              </p:cNvPr>
              <p:cNvSpPr>
                <a:spLocks/>
              </p:cNvSpPr>
              <p:nvPr/>
            </p:nvSpPr>
            <p:spPr bwMode="auto">
              <a:xfrm>
                <a:off x="5302185" y="2763235"/>
                <a:ext cx="273991" cy="337676"/>
              </a:xfrm>
              <a:custGeom>
                <a:avLst/>
                <a:gdLst>
                  <a:gd name="T0" fmla="*/ 1759017 w 21339"/>
                  <a:gd name="T1" fmla="*/ 2671503 h 21341"/>
                  <a:gd name="T2" fmla="*/ 1759017 w 21339"/>
                  <a:gd name="T3" fmla="*/ 2671503 h 21341"/>
                  <a:gd name="T4" fmla="*/ 1759017 w 21339"/>
                  <a:gd name="T5" fmla="*/ 2671503 h 21341"/>
                  <a:gd name="T6" fmla="*/ 1759017 w 21339"/>
                  <a:gd name="T7" fmla="*/ 2671503 h 21341"/>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339" h="21341" extrusionOk="0">
                    <a:moveTo>
                      <a:pt x="12205" y="0"/>
                    </a:moveTo>
                    <a:cubicBezTo>
                      <a:pt x="11720" y="1"/>
                      <a:pt x="11326" y="320"/>
                      <a:pt x="11326" y="713"/>
                    </a:cubicBezTo>
                    <a:lnTo>
                      <a:pt x="11325" y="2819"/>
                    </a:lnTo>
                    <a:cubicBezTo>
                      <a:pt x="11950" y="2747"/>
                      <a:pt x="12537" y="2740"/>
                      <a:pt x="13081" y="2776"/>
                    </a:cubicBezTo>
                    <a:lnTo>
                      <a:pt x="13083" y="713"/>
                    </a:lnTo>
                    <a:cubicBezTo>
                      <a:pt x="13083" y="320"/>
                      <a:pt x="12690" y="1"/>
                      <a:pt x="12205" y="0"/>
                    </a:cubicBezTo>
                    <a:close/>
                    <a:moveTo>
                      <a:pt x="18280" y="1334"/>
                    </a:moveTo>
                    <a:cubicBezTo>
                      <a:pt x="17859" y="1138"/>
                      <a:pt x="17322" y="1255"/>
                      <a:pt x="17079" y="1596"/>
                    </a:cubicBezTo>
                    <a:lnTo>
                      <a:pt x="15817" y="3366"/>
                    </a:lnTo>
                    <a:cubicBezTo>
                      <a:pt x="16385" y="3577"/>
                      <a:pt x="16889" y="3826"/>
                      <a:pt x="17333" y="4087"/>
                    </a:cubicBezTo>
                    <a:lnTo>
                      <a:pt x="18600" y="2308"/>
                    </a:lnTo>
                    <a:cubicBezTo>
                      <a:pt x="18843" y="1966"/>
                      <a:pt x="18700" y="1531"/>
                      <a:pt x="18280" y="1334"/>
                    </a:cubicBezTo>
                    <a:close/>
                    <a:moveTo>
                      <a:pt x="879" y="9125"/>
                    </a:moveTo>
                    <a:cubicBezTo>
                      <a:pt x="394" y="9126"/>
                      <a:pt x="0" y="9445"/>
                      <a:pt x="0" y="9839"/>
                    </a:cubicBezTo>
                    <a:cubicBezTo>
                      <a:pt x="0" y="10232"/>
                      <a:pt x="393" y="10551"/>
                      <a:pt x="879" y="10551"/>
                    </a:cubicBezTo>
                    <a:lnTo>
                      <a:pt x="3404" y="10550"/>
                    </a:lnTo>
                    <a:cubicBezTo>
                      <a:pt x="3351" y="10107"/>
                      <a:pt x="3343" y="9629"/>
                      <a:pt x="3405" y="9124"/>
                    </a:cubicBezTo>
                    <a:cubicBezTo>
                      <a:pt x="3405" y="9124"/>
                      <a:pt x="879" y="9125"/>
                      <a:pt x="879" y="9125"/>
                    </a:cubicBezTo>
                    <a:close/>
                    <a:moveTo>
                      <a:pt x="2851" y="4649"/>
                    </a:moveTo>
                    <a:cubicBezTo>
                      <a:pt x="2431" y="4453"/>
                      <a:pt x="1894" y="4570"/>
                      <a:pt x="1651" y="4911"/>
                    </a:cubicBezTo>
                    <a:cubicBezTo>
                      <a:pt x="1408" y="5251"/>
                      <a:pt x="1552" y="5687"/>
                      <a:pt x="1973" y="5884"/>
                    </a:cubicBezTo>
                    <a:lnTo>
                      <a:pt x="4171" y="6912"/>
                    </a:lnTo>
                    <a:cubicBezTo>
                      <a:pt x="4408" y="6513"/>
                      <a:pt x="4715" y="6106"/>
                      <a:pt x="5109" y="5706"/>
                    </a:cubicBezTo>
                    <a:cubicBezTo>
                      <a:pt x="5109" y="5706"/>
                      <a:pt x="2851" y="4649"/>
                      <a:pt x="2851" y="4649"/>
                    </a:cubicBezTo>
                    <a:close/>
                    <a:moveTo>
                      <a:pt x="6118" y="1310"/>
                    </a:moveTo>
                    <a:cubicBezTo>
                      <a:pt x="5698" y="1506"/>
                      <a:pt x="5553" y="1942"/>
                      <a:pt x="5795" y="2283"/>
                    </a:cubicBezTo>
                    <a:lnTo>
                      <a:pt x="7150" y="4186"/>
                    </a:lnTo>
                    <a:cubicBezTo>
                      <a:pt x="7326" y="4088"/>
                      <a:pt x="8471" y="3556"/>
                      <a:pt x="8675" y="3478"/>
                    </a:cubicBezTo>
                    <a:lnTo>
                      <a:pt x="7318" y="1570"/>
                    </a:lnTo>
                    <a:cubicBezTo>
                      <a:pt x="7075" y="1229"/>
                      <a:pt x="6538" y="1113"/>
                      <a:pt x="6118" y="1310"/>
                    </a:cubicBezTo>
                    <a:close/>
                    <a:moveTo>
                      <a:pt x="18708" y="6478"/>
                    </a:moveTo>
                    <a:cubicBezTo>
                      <a:pt x="17247" y="4749"/>
                      <a:pt x="13396" y="2259"/>
                      <a:pt x="8417" y="4592"/>
                    </a:cubicBezTo>
                    <a:cubicBezTo>
                      <a:pt x="8416" y="4592"/>
                      <a:pt x="8415" y="4593"/>
                      <a:pt x="8414" y="4593"/>
                    </a:cubicBezTo>
                    <a:cubicBezTo>
                      <a:pt x="8414" y="4593"/>
                      <a:pt x="8413" y="4593"/>
                      <a:pt x="8413" y="4594"/>
                    </a:cubicBezTo>
                    <a:cubicBezTo>
                      <a:pt x="8412" y="4594"/>
                      <a:pt x="8411" y="4594"/>
                      <a:pt x="8411" y="4595"/>
                    </a:cubicBezTo>
                    <a:cubicBezTo>
                      <a:pt x="8410" y="4595"/>
                      <a:pt x="8409" y="4595"/>
                      <a:pt x="8409" y="4596"/>
                    </a:cubicBezTo>
                    <a:cubicBezTo>
                      <a:pt x="3429" y="6929"/>
                      <a:pt x="4160" y="10880"/>
                      <a:pt x="5276" y="12771"/>
                    </a:cubicBezTo>
                    <a:cubicBezTo>
                      <a:pt x="6289" y="14473"/>
                      <a:pt x="8765" y="15342"/>
                      <a:pt x="9094" y="15507"/>
                    </a:cubicBezTo>
                    <a:cubicBezTo>
                      <a:pt x="9630" y="15775"/>
                      <a:pt x="12317" y="16498"/>
                      <a:pt x="13014" y="17370"/>
                    </a:cubicBezTo>
                    <a:cubicBezTo>
                      <a:pt x="13975" y="18570"/>
                      <a:pt x="14185" y="18516"/>
                      <a:pt x="15033" y="18314"/>
                    </a:cubicBezTo>
                    <a:cubicBezTo>
                      <a:pt x="15896" y="18109"/>
                      <a:pt x="19095" y="16611"/>
                      <a:pt x="19745" y="16106"/>
                    </a:cubicBezTo>
                    <a:cubicBezTo>
                      <a:pt x="20384" y="15611"/>
                      <a:pt x="20547" y="15491"/>
                      <a:pt x="19747" y="14216"/>
                    </a:cubicBezTo>
                    <a:cubicBezTo>
                      <a:pt x="19165" y="13290"/>
                      <a:pt x="19737" y="11040"/>
                      <a:pt x="19718" y="10529"/>
                    </a:cubicBezTo>
                    <a:cubicBezTo>
                      <a:pt x="19707" y="10216"/>
                      <a:pt x="20017" y="8041"/>
                      <a:pt x="18708" y="6478"/>
                    </a:cubicBezTo>
                    <a:close/>
                    <a:moveTo>
                      <a:pt x="21272" y="17648"/>
                    </a:moveTo>
                    <a:cubicBezTo>
                      <a:pt x="21133" y="17452"/>
                      <a:pt x="20824" y="17385"/>
                      <a:pt x="20583" y="17498"/>
                    </a:cubicBezTo>
                    <a:lnTo>
                      <a:pt x="16099" y="19599"/>
                    </a:lnTo>
                    <a:cubicBezTo>
                      <a:pt x="15858" y="19712"/>
                      <a:pt x="15775" y="19962"/>
                      <a:pt x="15914" y="20158"/>
                    </a:cubicBezTo>
                    <a:cubicBezTo>
                      <a:pt x="16053" y="20353"/>
                      <a:pt x="16361" y="20420"/>
                      <a:pt x="16603" y="20307"/>
                    </a:cubicBezTo>
                    <a:lnTo>
                      <a:pt x="21087" y="18206"/>
                    </a:lnTo>
                    <a:cubicBezTo>
                      <a:pt x="21328" y="18093"/>
                      <a:pt x="21411" y="17843"/>
                      <a:pt x="21272" y="17648"/>
                    </a:cubicBezTo>
                    <a:cubicBezTo>
                      <a:pt x="21272" y="17648"/>
                      <a:pt x="21272" y="17648"/>
                      <a:pt x="21272" y="17648"/>
                    </a:cubicBezTo>
                    <a:close/>
                    <a:moveTo>
                      <a:pt x="20584" y="16680"/>
                    </a:moveTo>
                    <a:cubicBezTo>
                      <a:pt x="20445" y="16485"/>
                      <a:pt x="20136" y="16418"/>
                      <a:pt x="19895" y="16531"/>
                    </a:cubicBezTo>
                    <a:lnTo>
                      <a:pt x="15411" y="18632"/>
                    </a:lnTo>
                    <a:cubicBezTo>
                      <a:pt x="15170" y="18745"/>
                      <a:pt x="15087" y="18995"/>
                      <a:pt x="15226" y="19190"/>
                    </a:cubicBezTo>
                    <a:cubicBezTo>
                      <a:pt x="15365" y="19386"/>
                      <a:pt x="15673" y="19453"/>
                      <a:pt x="15915" y="19340"/>
                    </a:cubicBezTo>
                    <a:lnTo>
                      <a:pt x="20399" y="17239"/>
                    </a:lnTo>
                    <a:cubicBezTo>
                      <a:pt x="20640" y="17126"/>
                      <a:pt x="20723" y="16876"/>
                      <a:pt x="20584" y="16680"/>
                    </a:cubicBezTo>
                    <a:cubicBezTo>
                      <a:pt x="20584" y="16680"/>
                      <a:pt x="20584" y="16680"/>
                      <a:pt x="20584" y="16680"/>
                    </a:cubicBezTo>
                    <a:close/>
                    <a:moveTo>
                      <a:pt x="17079" y="20429"/>
                    </a:moveTo>
                    <a:lnTo>
                      <a:pt x="20979" y="18602"/>
                    </a:lnTo>
                    <a:cubicBezTo>
                      <a:pt x="21600" y="19474"/>
                      <a:pt x="21230" y="20591"/>
                      <a:pt x="20153" y="21095"/>
                    </a:cubicBezTo>
                    <a:cubicBezTo>
                      <a:pt x="19076" y="21600"/>
                      <a:pt x="17700" y="21302"/>
                      <a:pt x="17079" y="20429"/>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494" name="îsľiďè">
                <a:extLst>
                  <a:ext uri="{FF2B5EF4-FFF2-40B4-BE49-F238E27FC236}">
                    <a16:creationId xmlns:a16="http://schemas.microsoft.com/office/drawing/2014/main" id="{B6CF7495-BDA3-4F27-B4C8-1037A7880209}"/>
                  </a:ext>
                </a:extLst>
              </p:cNvPr>
              <p:cNvSpPr>
                <a:spLocks/>
              </p:cNvSpPr>
              <p:nvPr/>
            </p:nvSpPr>
            <p:spPr bwMode="auto">
              <a:xfrm>
                <a:off x="5647371" y="2307312"/>
                <a:ext cx="286286" cy="454425"/>
              </a:xfrm>
              <a:custGeom>
                <a:avLst/>
                <a:gdLst>
                  <a:gd name="T0" fmla="*/ 1950028 w 21015"/>
                  <a:gd name="T1" fmla="*/ 4780151 h 21600"/>
                  <a:gd name="T2" fmla="*/ 1950028 w 21015"/>
                  <a:gd name="T3" fmla="*/ 4780151 h 21600"/>
                  <a:gd name="T4" fmla="*/ 1950028 w 21015"/>
                  <a:gd name="T5" fmla="*/ 4780151 h 21600"/>
                  <a:gd name="T6" fmla="*/ 1950028 w 21015"/>
                  <a:gd name="T7" fmla="*/ 4780151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015" h="21600" extrusionOk="0">
                    <a:moveTo>
                      <a:pt x="0" y="938"/>
                    </a:moveTo>
                    <a:lnTo>
                      <a:pt x="6284" y="11455"/>
                    </a:lnTo>
                    <a:lnTo>
                      <a:pt x="10032" y="10516"/>
                    </a:lnTo>
                    <a:lnTo>
                      <a:pt x="6771" y="5067"/>
                    </a:lnTo>
                    <a:cubicBezTo>
                      <a:pt x="7276" y="5103"/>
                      <a:pt x="7799" y="5064"/>
                      <a:pt x="8290" y="4918"/>
                    </a:cubicBezTo>
                    <a:cubicBezTo>
                      <a:pt x="9265" y="4628"/>
                      <a:pt x="9902" y="4019"/>
                      <a:pt x="10109" y="3335"/>
                    </a:cubicBezTo>
                    <a:cubicBezTo>
                      <a:pt x="10127" y="3275"/>
                      <a:pt x="10142" y="3214"/>
                      <a:pt x="10154" y="3153"/>
                    </a:cubicBezTo>
                    <a:cubicBezTo>
                      <a:pt x="11859" y="3250"/>
                      <a:pt x="13418" y="3571"/>
                      <a:pt x="14738" y="4133"/>
                    </a:cubicBezTo>
                    <a:cubicBezTo>
                      <a:pt x="16916" y="5061"/>
                      <a:pt x="18325" y="6560"/>
                      <a:pt x="18814" y="8470"/>
                    </a:cubicBezTo>
                    <a:cubicBezTo>
                      <a:pt x="19575" y="11446"/>
                      <a:pt x="17428" y="14404"/>
                      <a:pt x="13562" y="15911"/>
                    </a:cubicBezTo>
                    <a:lnTo>
                      <a:pt x="12515" y="14314"/>
                    </a:lnTo>
                    <a:lnTo>
                      <a:pt x="15137" y="13594"/>
                    </a:lnTo>
                    <a:lnTo>
                      <a:pt x="14615" y="12797"/>
                    </a:lnTo>
                    <a:lnTo>
                      <a:pt x="5054" y="15424"/>
                    </a:lnTo>
                    <a:lnTo>
                      <a:pt x="5577" y="16221"/>
                    </a:lnTo>
                    <a:lnTo>
                      <a:pt x="8203" y="15499"/>
                    </a:lnTo>
                    <a:lnTo>
                      <a:pt x="9904" y="18094"/>
                    </a:lnTo>
                    <a:lnTo>
                      <a:pt x="4408" y="19605"/>
                    </a:lnTo>
                    <a:lnTo>
                      <a:pt x="5716" y="21600"/>
                    </a:lnTo>
                    <a:lnTo>
                      <a:pt x="21015" y="17395"/>
                    </a:lnTo>
                    <a:lnTo>
                      <a:pt x="19707" y="15399"/>
                    </a:lnTo>
                    <a:lnTo>
                      <a:pt x="15876" y="16453"/>
                    </a:lnTo>
                    <a:cubicBezTo>
                      <a:pt x="19603" y="14559"/>
                      <a:pt x="21600" y="11416"/>
                      <a:pt x="20792" y="8258"/>
                    </a:cubicBezTo>
                    <a:cubicBezTo>
                      <a:pt x="20210" y="5981"/>
                      <a:pt x="18497" y="4180"/>
                      <a:pt x="15839" y="3048"/>
                    </a:cubicBezTo>
                    <a:cubicBezTo>
                      <a:pt x="14076" y="2297"/>
                      <a:pt x="11998" y="1893"/>
                      <a:pt x="9725" y="1829"/>
                    </a:cubicBezTo>
                    <a:cubicBezTo>
                      <a:pt x="8880" y="999"/>
                      <a:pt x="7217" y="649"/>
                      <a:pt x="5755" y="1051"/>
                    </a:cubicBezTo>
                    <a:cubicBezTo>
                      <a:pt x="5329" y="1168"/>
                      <a:pt x="4967" y="1337"/>
                      <a:pt x="4668" y="1543"/>
                    </a:cubicBezTo>
                    <a:lnTo>
                      <a:pt x="3742" y="0"/>
                    </a:lnTo>
                    <a:lnTo>
                      <a:pt x="0" y="938"/>
                    </a:lnTo>
                    <a:close/>
                    <a:moveTo>
                      <a:pt x="6539" y="2246"/>
                    </a:moveTo>
                    <a:cubicBezTo>
                      <a:pt x="7096" y="2088"/>
                      <a:pt x="7748" y="2205"/>
                      <a:pt x="8082" y="2533"/>
                    </a:cubicBezTo>
                    <a:cubicBezTo>
                      <a:pt x="8426" y="2872"/>
                      <a:pt x="8318" y="3324"/>
                      <a:pt x="7835" y="3581"/>
                    </a:cubicBezTo>
                    <a:cubicBezTo>
                      <a:pt x="7738" y="3636"/>
                      <a:pt x="7630" y="3685"/>
                      <a:pt x="7504" y="3719"/>
                    </a:cubicBezTo>
                    <a:cubicBezTo>
                      <a:pt x="6877" y="3892"/>
                      <a:pt x="6149" y="3701"/>
                      <a:pt x="5884" y="3295"/>
                    </a:cubicBezTo>
                    <a:cubicBezTo>
                      <a:pt x="5620" y="2890"/>
                      <a:pt x="5916" y="2423"/>
                      <a:pt x="6539" y="2246"/>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495" name="ïṩḷîḓé">
                <a:extLst>
                  <a:ext uri="{FF2B5EF4-FFF2-40B4-BE49-F238E27FC236}">
                    <a16:creationId xmlns:a16="http://schemas.microsoft.com/office/drawing/2014/main" id="{D3FB86CB-E049-43CB-836F-61180A6ED1AD}"/>
                  </a:ext>
                </a:extLst>
              </p:cNvPr>
              <p:cNvSpPr>
                <a:spLocks/>
              </p:cNvSpPr>
              <p:nvPr/>
            </p:nvSpPr>
            <p:spPr bwMode="auto">
              <a:xfrm>
                <a:off x="5988542" y="1237963"/>
                <a:ext cx="278001" cy="361234"/>
              </a:xfrm>
              <a:custGeom>
                <a:avLst/>
                <a:gdLst>
                  <a:gd name="T0" fmla="*/ 1890714 w 20438"/>
                  <a:gd name="T1" fmla="*/ 3031972 h 21519"/>
                  <a:gd name="T2" fmla="*/ 1890714 w 20438"/>
                  <a:gd name="T3" fmla="*/ 3031972 h 21519"/>
                  <a:gd name="T4" fmla="*/ 1890714 w 20438"/>
                  <a:gd name="T5" fmla="*/ 3031972 h 21519"/>
                  <a:gd name="T6" fmla="*/ 1890714 w 20438"/>
                  <a:gd name="T7" fmla="*/ 3031972 h 21519"/>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0438" h="21519" extrusionOk="0">
                    <a:moveTo>
                      <a:pt x="9842" y="0"/>
                    </a:moveTo>
                    <a:cubicBezTo>
                      <a:pt x="7324" y="0"/>
                      <a:pt x="4803" y="774"/>
                      <a:pt x="2881" y="2331"/>
                    </a:cubicBezTo>
                    <a:cubicBezTo>
                      <a:pt x="-961" y="5445"/>
                      <a:pt x="-961" y="10493"/>
                      <a:pt x="2881" y="13607"/>
                    </a:cubicBezTo>
                    <a:cubicBezTo>
                      <a:pt x="6005" y="16138"/>
                      <a:pt x="10709" y="16613"/>
                      <a:pt x="14423" y="15030"/>
                    </a:cubicBezTo>
                    <a:cubicBezTo>
                      <a:pt x="14434" y="15103"/>
                      <a:pt x="14466" y="15175"/>
                      <a:pt x="14515" y="15243"/>
                    </a:cubicBezTo>
                    <a:lnTo>
                      <a:pt x="18781" y="21235"/>
                    </a:lnTo>
                    <a:cubicBezTo>
                      <a:pt x="18974" y="21506"/>
                      <a:pt x="19402" y="21600"/>
                      <a:pt x="19736" y="21444"/>
                    </a:cubicBezTo>
                    <a:lnTo>
                      <a:pt x="20091" y="21277"/>
                    </a:lnTo>
                    <a:cubicBezTo>
                      <a:pt x="20425" y="21121"/>
                      <a:pt x="20535" y="20774"/>
                      <a:pt x="20343" y="20503"/>
                    </a:cubicBezTo>
                    <a:lnTo>
                      <a:pt x="16076" y="14515"/>
                    </a:lnTo>
                    <a:cubicBezTo>
                      <a:pt x="16007" y="14419"/>
                      <a:pt x="15903" y="14355"/>
                      <a:pt x="15790" y="14307"/>
                    </a:cubicBezTo>
                    <a:cubicBezTo>
                      <a:pt x="16138" y="14092"/>
                      <a:pt x="16479" y="13864"/>
                      <a:pt x="16797" y="13607"/>
                    </a:cubicBezTo>
                    <a:cubicBezTo>
                      <a:pt x="20639" y="10493"/>
                      <a:pt x="20639" y="5445"/>
                      <a:pt x="16797" y="2331"/>
                    </a:cubicBezTo>
                    <a:cubicBezTo>
                      <a:pt x="14875" y="774"/>
                      <a:pt x="12360" y="0"/>
                      <a:pt x="9842" y="0"/>
                    </a:cubicBezTo>
                    <a:close/>
                    <a:moveTo>
                      <a:pt x="9842" y="1251"/>
                    </a:moveTo>
                    <a:cubicBezTo>
                      <a:pt x="11963" y="1251"/>
                      <a:pt x="14085" y="1909"/>
                      <a:pt x="15704" y="3221"/>
                    </a:cubicBezTo>
                    <a:cubicBezTo>
                      <a:pt x="18942" y="5844"/>
                      <a:pt x="18942" y="10098"/>
                      <a:pt x="15704" y="12722"/>
                    </a:cubicBezTo>
                    <a:cubicBezTo>
                      <a:pt x="12467" y="15345"/>
                      <a:pt x="7217" y="15345"/>
                      <a:pt x="3980" y="12722"/>
                    </a:cubicBezTo>
                    <a:cubicBezTo>
                      <a:pt x="742" y="10098"/>
                      <a:pt x="742" y="5844"/>
                      <a:pt x="3980" y="3221"/>
                    </a:cubicBezTo>
                    <a:cubicBezTo>
                      <a:pt x="5598" y="1909"/>
                      <a:pt x="7720" y="1251"/>
                      <a:pt x="9842" y="1251"/>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496" name="íṩļíḍè">
                <a:extLst>
                  <a:ext uri="{FF2B5EF4-FFF2-40B4-BE49-F238E27FC236}">
                    <a16:creationId xmlns:a16="http://schemas.microsoft.com/office/drawing/2014/main" id="{A9030465-5135-4A34-B049-78B4D7CF469D}"/>
                  </a:ext>
                </a:extLst>
              </p:cNvPr>
              <p:cNvSpPr>
                <a:spLocks/>
              </p:cNvSpPr>
              <p:nvPr/>
            </p:nvSpPr>
            <p:spPr bwMode="auto">
              <a:xfrm>
                <a:off x="5391210" y="1722056"/>
                <a:ext cx="656416" cy="465281"/>
              </a:xfrm>
              <a:custGeom>
                <a:avLst/>
                <a:gdLst>
                  <a:gd name="T0" fmla="*/ 9974120 w 21600"/>
                  <a:gd name="T1" fmla="*/ 5011270 h 21600"/>
                  <a:gd name="T2" fmla="*/ 9974120 w 21600"/>
                  <a:gd name="T3" fmla="*/ 5011270 h 21600"/>
                  <a:gd name="T4" fmla="*/ 9974120 w 21600"/>
                  <a:gd name="T5" fmla="*/ 5011270 h 21600"/>
                  <a:gd name="T6" fmla="*/ 9974120 w 21600"/>
                  <a:gd name="T7" fmla="*/ 5011270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7954" y="0"/>
                    </a:moveTo>
                    <a:lnTo>
                      <a:pt x="149" y="12597"/>
                    </a:lnTo>
                    <a:lnTo>
                      <a:pt x="0" y="12646"/>
                    </a:lnTo>
                    <a:lnTo>
                      <a:pt x="0" y="19074"/>
                    </a:lnTo>
                    <a:lnTo>
                      <a:pt x="9044" y="19042"/>
                    </a:lnTo>
                    <a:lnTo>
                      <a:pt x="9044" y="21600"/>
                    </a:lnTo>
                    <a:lnTo>
                      <a:pt x="10685" y="20823"/>
                    </a:lnTo>
                    <a:lnTo>
                      <a:pt x="12315" y="21600"/>
                    </a:lnTo>
                    <a:lnTo>
                      <a:pt x="12315" y="19042"/>
                    </a:lnTo>
                    <a:lnTo>
                      <a:pt x="15483" y="19025"/>
                    </a:lnTo>
                    <a:lnTo>
                      <a:pt x="15827" y="19025"/>
                    </a:lnTo>
                    <a:lnTo>
                      <a:pt x="21600" y="7043"/>
                    </a:lnTo>
                    <a:lnTo>
                      <a:pt x="21589" y="16"/>
                    </a:lnTo>
                    <a:cubicBezTo>
                      <a:pt x="21589" y="16"/>
                      <a:pt x="21589" y="0"/>
                      <a:pt x="21589" y="0"/>
                    </a:cubicBezTo>
                    <a:lnTo>
                      <a:pt x="7954" y="0"/>
                    </a:lnTo>
                    <a:close/>
                    <a:moveTo>
                      <a:pt x="20716" y="1813"/>
                    </a:moveTo>
                    <a:cubicBezTo>
                      <a:pt x="20717" y="2327"/>
                      <a:pt x="20716" y="2838"/>
                      <a:pt x="20716" y="3352"/>
                    </a:cubicBezTo>
                    <a:cubicBezTo>
                      <a:pt x="20718" y="4465"/>
                      <a:pt x="20715" y="5574"/>
                      <a:pt x="20716" y="6687"/>
                    </a:cubicBezTo>
                    <a:lnTo>
                      <a:pt x="15333" y="17779"/>
                    </a:lnTo>
                    <a:lnTo>
                      <a:pt x="12315" y="17795"/>
                    </a:lnTo>
                    <a:lnTo>
                      <a:pt x="12315" y="15220"/>
                    </a:lnTo>
                    <a:cubicBezTo>
                      <a:pt x="12315" y="15220"/>
                      <a:pt x="9044" y="15220"/>
                      <a:pt x="9044" y="15220"/>
                    </a:cubicBezTo>
                    <a:lnTo>
                      <a:pt x="9044" y="17811"/>
                    </a:lnTo>
                    <a:lnTo>
                      <a:pt x="872" y="17843"/>
                    </a:lnTo>
                    <a:lnTo>
                      <a:pt x="872" y="12646"/>
                    </a:lnTo>
                    <a:lnTo>
                      <a:pt x="15448" y="12646"/>
                    </a:lnTo>
                    <a:cubicBezTo>
                      <a:pt x="15448" y="12646"/>
                      <a:pt x="19422" y="4474"/>
                      <a:pt x="20716" y="1813"/>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497" name="îṡļiḓe">
                <a:extLst>
                  <a:ext uri="{FF2B5EF4-FFF2-40B4-BE49-F238E27FC236}">
                    <a16:creationId xmlns:a16="http://schemas.microsoft.com/office/drawing/2014/main" id="{6DB63AF6-FFB6-4773-89CA-2E69CC35B5F6}"/>
                  </a:ext>
                </a:extLst>
              </p:cNvPr>
              <p:cNvSpPr>
                <a:spLocks/>
              </p:cNvSpPr>
              <p:nvPr/>
            </p:nvSpPr>
            <p:spPr bwMode="auto">
              <a:xfrm>
                <a:off x="7774618" y="1828673"/>
                <a:ext cx="461349" cy="397449"/>
              </a:xfrm>
              <a:custGeom>
                <a:avLst/>
                <a:gdLst>
                  <a:gd name="T0" fmla="*/ 4926930 w 21600"/>
                  <a:gd name="T1" fmla="*/ 3656623 h 21600"/>
                  <a:gd name="T2" fmla="*/ 4926930 w 21600"/>
                  <a:gd name="T3" fmla="*/ 3656623 h 21600"/>
                  <a:gd name="T4" fmla="*/ 4926930 w 21600"/>
                  <a:gd name="T5" fmla="*/ 3656623 h 21600"/>
                  <a:gd name="T6" fmla="*/ 4926930 w 21600"/>
                  <a:gd name="T7" fmla="*/ 3656623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4937" y="21600"/>
                    </a:moveTo>
                    <a:cubicBezTo>
                      <a:pt x="7087" y="19915"/>
                      <a:pt x="7254" y="17403"/>
                      <a:pt x="7225" y="15022"/>
                    </a:cubicBezTo>
                    <a:cubicBezTo>
                      <a:pt x="9087" y="15916"/>
                      <a:pt x="11129" y="16612"/>
                      <a:pt x="13235" y="14961"/>
                    </a:cubicBezTo>
                    <a:cubicBezTo>
                      <a:pt x="15319" y="13326"/>
                      <a:pt x="15547" y="10891"/>
                      <a:pt x="15533" y="8574"/>
                    </a:cubicBezTo>
                    <a:cubicBezTo>
                      <a:pt x="17412" y="9482"/>
                      <a:pt x="19470" y="10214"/>
                      <a:pt x="21600" y="8543"/>
                    </a:cubicBezTo>
                    <a:lnTo>
                      <a:pt x="20969" y="7441"/>
                    </a:lnTo>
                    <a:cubicBezTo>
                      <a:pt x="19165" y="8855"/>
                      <a:pt x="17455" y="8115"/>
                      <a:pt x="15526" y="7147"/>
                    </a:cubicBezTo>
                    <a:cubicBezTo>
                      <a:pt x="15470" y="4670"/>
                      <a:pt x="15489" y="2522"/>
                      <a:pt x="17315" y="1092"/>
                    </a:cubicBezTo>
                    <a:lnTo>
                      <a:pt x="16670" y="0"/>
                    </a:lnTo>
                    <a:cubicBezTo>
                      <a:pt x="14521" y="1685"/>
                      <a:pt x="14346" y="4208"/>
                      <a:pt x="14375" y="6589"/>
                    </a:cubicBezTo>
                    <a:cubicBezTo>
                      <a:pt x="12514" y="5696"/>
                      <a:pt x="10476" y="5018"/>
                      <a:pt x="8371" y="6668"/>
                    </a:cubicBezTo>
                    <a:cubicBezTo>
                      <a:pt x="6282" y="8306"/>
                      <a:pt x="6070" y="10724"/>
                      <a:pt x="6085" y="13045"/>
                    </a:cubicBezTo>
                    <a:cubicBezTo>
                      <a:pt x="4204" y="12134"/>
                      <a:pt x="2134" y="11396"/>
                      <a:pt x="0" y="13068"/>
                    </a:cubicBezTo>
                    <a:cubicBezTo>
                      <a:pt x="0" y="13068"/>
                      <a:pt x="641" y="14162"/>
                      <a:pt x="641" y="14162"/>
                    </a:cubicBezTo>
                    <a:cubicBezTo>
                      <a:pt x="2449" y="12745"/>
                      <a:pt x="4156" y="13499"/>
                      <a:pt x="6093" y="14471"/>
                    </a:cubicBezTo>
                    <a:cubicBezTo>
                      <a:pt x="6148" y="16943"/>
                      <a:pt x="6117" y="19084"/>
                      <a:pt x="4295" y="20512"/>
                    </a:cubicBezTo>
                    <a:lnTo>
                      <a:pt x="4937" y="21600"/>
                    </a:lnTo>
                    <a:close/>
                    <a:moveTo>
                      <a:pt x="4054" y="19679"/>
                    </a:moveTo>
                    <a:cubicBezTo>
                      <a:pt x="4369" y="19426"/>
                      <a:pt x="4614" y="19148"/>
                      <a:pt x="4809" y="18844"/>
                    </a:cubicBezTo>
                    <a:cubicBezTo>
                      <a:pt x="4809" y="18844"/>
                      <a:pt x="2134" y="14221"/>
                      <a:pt x="2134" y="14221"/>
                    </a:cubicBezTo>
                    <a:cubicBezTo>
                      <a:pt x="1820" y="14319"/>
                      <a:pt x="1507" y="14483"/>
                      <a:pt x="1188" y="14730"/>
                    </a:cubicBezTo>
                    <a:lnTo>
                      <a:pt x="4054" y="19679"/>
                    </a:lnTo>
                    <a:close/>
                    <a:moveTo>
                      <a:pt x="5303" y="17641"/>
                    </a:moveTo>
                    <a:cubicBezTo>
                      <a:pt x="5447" y="17150"/>
                      <a:pt x="5511" y="16611"/>
                      <a:pt x="5534" y="16026"/>
                    </a:cubicBezTo>
                    <a:lnTo>
                      <a:pt x="4636" y="14466"/>
                    </a:lnTo>
                    <a:cubicBezTo>
                      <a:pt x="4164" y="14273"/>
                      <a:pt x="3712" y="14138"/>
                      <a:pt x="3269" y="14112"/>
                    </a:cubicBezTo>
                    <a:lnTo>
                      <a:pt x="5303" y="17641"/>
                    </a:lnTo>
                    <a:close/>
                    <a:moveTo>
                      <a:pt x="7218" y="13596"/>
                    </a:moveTo>
                    <a:cubicBezTo>
                      <a:pt x="7170" y="11212"/>
                      <a:pt x="7244" y="9148"/>
                      <a:pt x="9015" y="7760"/>
                    </a:cubicBezTo>
                    <a:cubicBezTo>
                      <a:pt x="10800" y="6360"/>
                      <a:pt x="12484" y="7073"/>
                      <a:pt x="14389" y="8027"/>
                    </a:cubicBezTo>
                    <a:cubicBezTo>
                      <a:pt x="14437" y="10403"/>
                      <a:pt x="14371" y="12473"/>
                      <a:pt x="12604" y="13859"/>
                    </a:cubicBezTo>
                    <a:cubicBezTo>
                      <a:pt x="10819" y="15258"/>
                      <a:pt x="9123" y="14549"/>
                      <a:pt x="7218" y="13596"/>
                    </a:cubicBezTo>
                    <a:close/>
                    <a:moveTo>
                      <a:pt x="9128" y="13531"/>
                    </a:moveTo>
                    <a:cubicBezTo>
                      <a:pt x="9683" y="13753"/>
                      <a:pt x="10215" y="13899"/>
                      <a:pt x="10736" y="13922"/>
                    </a:cubicBezTo>
                    <a:lnTo>
                      <a:pt x="8270" y="9693"/>
                    </a:lnTo>
                    <a:cubicBezTo>
                      <a:pt x="8094" y="10262"/>
                      <a:pt x="8018" y="10890"/>
                      <a:pt x="7988" y="11570"/>
                    </a:cubicBezTo>
                    <a:lnTo>
                      <a:pt x="9128" y="13531"/>
                    </a:lnTo>
                    <a:close/>
                    <a:moveTo>
                      <a:pt x="11711" y="13445"/>
                    </a:moveTo>
                    <a:cubicBezTo>
                      <a:pt x="11906" y="13348"/>
                      <a:pt x="12100" y="13226"/>
                      <a:pt x="12298" y="13067"/>
                    </a:cubicBezTo>
                    <a:cubicBezTo>
                      <a:pt x="12398" y="12988"/>
                      <a:pt x="12489" y="12904"/>
                      <a:pt x="12577" y="12819"/>
                    </a:cubicBezTo>
                    <a:lnTo>
                      <a:pt x="9787" y="7934"/>
                    </a:lnTo>
                    <a:cubicBezTo>
                      <a:pt x="9688" y="7998"/>
                      <a:pt x="9589" y="8069"/>
                      <a:pt x="9488" y="8149"/>
                    </a:cubicBezTo>
                    <a:cubicBezTo>
                      <a:pt x="9290" y="8307"/>
                      <a:pt x="9121" y="8474"/>
                      <a:pt x="8972" y="8652"/>
                    </a:cubicBezTo>
                    <a:lnTo>
                      <a:pt x="11711" y="13445"/>
                    </a:lnTo>
                    <a:close/>
                    <a:moveTo>
                      <a:pt x="13407" y="12000"/>
                    </a:moveTo>
                    <a:cubicBezTo>
                      <a:pt x="13611" y="11527"/>
                      <a:pt x="13723" y="11008"/>
                      <a:pt x="13784" y="10444"/>
                    </a:cubicBezTo>
                    <a:lnTo>
                      <a:pt x="12283" y="7830"/>
                    </a:lnTo>
                    <a:cubicBezTo>
                      <a:pt x="11815" y="7685"/>
                      <a:pt x="11363" y="7615"/>
                      <a:pt x="10913" y="7660"/>
                    </a:cubicBezTo>
                    <a:lnTo>
                      <a:pt x="13407" y="12000"/>
                    </a:lnTo>
                    <a:close/>
                    <a:moveTo>
                      <a:pt x="16965" y="7123"/>
                    </a:moveTo>
                    <a:cubicBezTo>
                      <a:pt x="17421" y="7289"/>
                      <a:pt x="17855" y="7394"/>
                      <a:pt x="18279" y="7398"/>
                    </a:cubicBezTo>
                    <a:lnTo>
                      <a:pt x="16261" y="4044"/>
                    </a:lnTo>
                    <a:cubicBezTo>
                      <a:pt x="16133" y="4533"/>
                      <a:pt x="16081" y="5067"/>
                      <a:pt x="16071" y="5642"/>
                    </a:cubicBezTo>
                    <a:lnTo>
                      <a:pt x="16965" y="7123"/>
                    </a:lnTo>
                    <a:close/>
                    <a:moveTo>
                      <a:pt x="19610" y="7085"/>
                    </a:moveTo>
                    <a:cubicBezTo>
                      <a:pt x="19909" y="6982"/>
                      <a:pt x="20208" y="6817"/>
                      <a:pt x="20510" y="6570"/>
                    </a:cubicBezTo>
                    <a:lnTo>
                      <a:pt x="17721" y="1845"/>
                    </a:lnTo>
                    <a:cubicBezTo>
                      <a:pt x="17423" y="2098"/>
                      <a:pt x="17191" y="2376"/>
                      <a:pt x="17007" y="2675"/>
                    </a:cubicBezTo>
                    <a:cubicBezTo>
                      <a:pt x="17007" y="2675"/>
                      <a:pt x="19610" y="7085"/>
                      <a:pt x="19610" y="7085"/>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498" name="iṣľiḍe">
                <a:extLst>
                  <a:ext uri="{FF2B5EF4-FFF2-40B4-BE49-F238E27FC236}">
                    <a16:creationId xmlns:a16="http://schemas.microsoft.com/office/drawing/2014/main" id="{3F5BFB98-7F88-4C02-9978-41A8F7F8549B}"/>
                  </a:ext>
                </a:extLst>
              </p:cNvPr>
              <p:cNvSpPr>
                <a:spLocks/>
              </p:cNvSpPr>
              <p:nvPr/>
            </p:nvSpPr>
            <p:spPr bwMode="auto">
              <a:xfrm>
                <a:off x="6883509" y="1319877"/>
                <a:ext cx="279948" cy="400285"/>
              </a:xfrm>
              <a:custGeom>
                <a:avLst/>
                <a:gdLst>
                  <a:gd name="T0" fmla="*/ 1826742 w 21451"/>
                  <a:gd name="T1" fmla="*/ 3724338 h 21511"/>
                  <a:gd name="T2" fmla="*/ 1826742 w 21451"/>
                  <a:gd name="T3" fmla="*/ 3724338 h 21511"/>
                  <a:gd name="T4" fmla="*/ 1826742 w 21451"/>
                  <a:gd name="T5" fmla="*/ 3724338 h 21511"/>
                  <a:gd name="T6" fmla="*/ 1826742 w 21451"/>
                  <a:gd name="T7" fmla="*/ 3724338 h 21511"/>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451" h="21511" extrusionOk="0">
                    <a:moveTo>
                      <a:pt x="18683" y="0"/>
                    </a:moveTo>
                    <a:lnTo>
                      <a:pt x="17079" y="1668"/>
                    </a:lnTo>
                    <a:cubicBezTo>
                      <a:pt x="17015" y="1638"/>
                      <a:pt x="16700" y="1488"/>
                      <a:pt x="16700" y="1488"/>
                    </a:cubicBezTo>
                    <a:lnTo>
                      <a:pt x="15441" y="2801"/>
                    </a:lnTo>
                    <a:lnTo>
                      <a:pt x="15820" y="2981"/>
                    </a:lnTo>
                    <a:lnTo>
                      <a:pt x="15441" y="3375"/>
                    </a:lnTo>
                    <a:lnTo>
                      <a:pt x="2730" y="16587"/>
                    </a:lnTo>
                    <a:cubicBezTo>
                      <a:pt x="2279" y="17056"/>
                      <a:pt x="509" y="19614"/>
                      <a:pt x="586" y="20489"/>
                    </a:cubicBezTo>
                    <a:cubicBezTo>
                      <a:pt x="597" y="20614"/>
                      <a:pt x="646" y="20706"/>
                      <a:pt x="742" y="20751"/>
                    </a:cubicBezTo>
                    <a:cubicBezTo>
                      <a:pt x="1508" y="21113"/>
                      <a:pt x="4988" y="18432"/>
                      <a:pt x="5504" y="17895"/>
                    </a:cubicBezTo>
                    <a:lnTo>
                      <a:pt x="18209" y="4684"/>
                    </a:lnTo>
                    <a:lnTo>
                      <a:pt x="18588" y="4289"/>
                    </a:lnTo>
                    <a:lnTo>
                      <a:pt x="18984" y="4477"/>
                    </a:lnTo>
                    <a:lnTo>
                      <a:pt x="14043" y="9610"/>
                    </a:lnTo>
                    <a:lnTo>
                      <a:pt x="14611" y="9879"/>
                    </a:lnTo>
                    <a:lnTo>
                      <a:pt x="20810" y="3434"/>
                    </a:lnTo>
                    <a:cubicBezTo>
                      <a:pt x="20810" y="3434"/>
                      <a:pt x="20191" y="3144"/>
                      <a:pt x="19847" y="2981"/>
                    </a:cubicBezTo>
                    <a:lnTo>
                      <a:pt x="21451" y="1313"/>
                    </a:lnTo>
                    <a:cubicBezTo>
                      <a:pt x="21451" y="1313"/>
                      <a:pt x="18683" y="0"/>
                      <a:pt x="18683" y="0"/>
                    </a:cubicBezTo>
                    <a:close/>
                    <a:moveTo>
                      <a:pt x="586" y="20489"/>
                    </a:moveTo>
                    <a:cubicBezTo>
                      <a:pt x="585" y="20448"/>
                      <a:pt x="574" y="20416"/>
                      <a:pt x="580" y="20368"/>
                    </a:cubicBezTo>
                    <a:lnTo>
                      <a:pt x="319" y="20638"/>
                    </a:lnTo>
                    <a:cubicBezTo>
                      <a:pt x="213" y="20748"/>
                      <a:pt x="-149" y="21394"/>
                      <a:pt x="68" y="21497"/>
                    </a:cubicBezTo>
                    <a:cubicBezTo>
                      <a:pt x="286" y="21600"/>
                      <a:pt x="1004" y="21123"/>
                      <a:pt x="1110" y="21013"/>
                    </a:cubicBezTo>
                    <a:lnTo>
                      <a:pt x="1371" y="20739"/>
                    </a:lnTo>
                    <a:cubicBezTo>
                      <a:pt x="1093" y="20840"/>
                      <a:pt x="868" y="20874"/>
                      <a:pt x="731" y="20810"/>
                    </a:cubicBezTo>
                    <a:cubicBezTo>
                      <a:pt x="624" y="20759"/>
                      <a:pt x="588" y="20638"/>
                      <a:pt x="586" y="20489"/>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499" name="íŝľiďê">
                <a:extLst>
                  <a:ext uri="{FF2B5EF4-FFF2-40B4-BE49-F238E27FC236}">
                    <a16:creationId xmlns:a16="http://schemas.microsoft.com/office/drawing/2014/main" id="{A6EB14A6-C278-4677-8765-A9B49316FDFC}"/>
                  </a:ext>
                </a:extLst>
              </p:cNvPr>
              <p:cNvSpPr>
                <a:spLocks/>
              </p:cNvSpPr>
              <p:nvPr/>
            </p:nvSpPr>
            <p:spPr bwMode="auto">
              <a:xfrm>
                <a:off x="6686715" y="2998363"/>
                <a:ext cx="342777" cy="384613"/>
              </a:xfrm>
              <a:custGeom>
                <a:avLst/>
                <a:gdLst>
                  <a:gd name="T0" fmla="*/ 2789961 w 21057"/>
                  <a:gd name="T1" fmla="*/ 3479993 h 21254"/>
                  <a:gd name="T2" fmla="*/ 2789961 w 21057"/>
                  <a:gd name="T3" fmla="*/ 3479993 h 21254"/>
                  <a:gd name="T4" fmla="*/ 2789961 w 21057"/>
                  <a:gd name="T5" fmla="*/ 3479993 h 21254"/>
                  <a:gd name="T6" fmla="*/ 2789961 w 21057"/>
                  <a:gd name="T7" fmla="*/ 3479993 h 21254"/>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057" h="21254" extrusionOk="0">
                    <a:moveTo>
                      <a:pt x="8090" y="6610"/>
                    </a:moveTo>
                    <a:lnTo>
                      <a:pt x="8090" y="3934"/>
                    </a:lnTo>
                    <a:lnTo>
                      <a:pt x="19378" y="1852"/>
                    </a:lnTo>
                    <a:lnTo>
                      <a:pt x="19378" y="4528"/>
                    </a:lnTo>
                    <a:cubicBezTo>
                      <a:pt x="19378" y="4528"/>
                      <a:pt x="8090" y="6610"/>
                      <a:pt x="8090" y="6610"/>
                    </a:cubicBezTo>
                    <a:close/>
                    <a:moveTo>
                      <a:pt x="21057" y="0"/>
                    </a:moveTo>
                    <a:lnTo>
                      <a:pt x="6411" y="2701"/>
                    </a:lnTo>
                    <a:lnTo>
                      <a:pt x="6411" y="15495"/>
                    </a:lnTo>
                    <a:cubicBezTo>
                      <a:pt x="5363" y="15254"/>
                      <a:pt x="3972" y="15448"/>
                      <a:pt x="2666" y="16104"/>
                    </a:cubicBezTo>
                    <a:cubicBezTo>
                      <a:pt x="567" y="17160"/>
                      <a:pt x="-518" y="19009"/>
                      <a:pt x="244" y="20236"/>
                    </a:cubicBezTo>
                    <a:cubicBezTo>
                      <a:pt x="1005" y="21462"/>
                      <a:pt x="3325" y="21600"/>
                      <a:pt x="5425" y="20544"/>
                    </a:cubicBezTo>
                    <a:cubicBezTo>
                      <a:pt x="7005" y="19749"/>
                      <a:pt x="8010" y="18505"/>
                      <a:pt x="8085" y="17416"/>
                    </a:cubicBezTo>
                    <a:lnTo>
                      <a:pt x="8090" y="17416"/>
                    </a:lnTo>
                    <a:lnTo>
                      <a:pt x="8090" y="8152"/>
                    </a:lnTo>
                    <a:lnTo>
                      <a:pt x="19378" y="6070"/>
                    </a:lnTo>
                    <a:lnTo>
                      <a:pt x="19378" y="10758"/>
                    </a:lnTo>
                    <a:cubicBezTo>
                      <a:pt x="18330" y="10518"/>
                      <a:pt x="16941" y="10712"/>
                      <a:pt x="15636" y="11368"/>
                    </a:cubicBezTo>
                    <a:cubicBezTo>
                      <a:pt x="13536" y="12424"/>
                      <a:pt x="12452" y="14273"/>
                      <a:pt x="13213" y="15499"/>
                    </a:cubicBezTo>
                    <a:cubicBezTo>
                      <a:pt x="13975" y="16725"/>
                      <a:pt x="16295" y="16863"/>
                      <a:pt x="18395" y="15807"/>
                    </a:cubicBezTo>
                    <a:cubicBezTo>
                      <a:pt x="20060" y="14970"/>
                      <a:pt x="21082" y="13635"/>
                      <a:pt x="21056" y="12506"/>
                    </a:cubicBezTo>
                    <a:lnTo>
                      <a:pt x="21057" y="12506"/>
                    </a:lnTo>
                    <a:cubicBezTo>
                      <a:pt x="21057" y="12506"/>
                      <a:pt x="21057" y="0"/>
                      <a:pt x="21057" y="0"/>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500" name="í$ľîde">
                <a:extLst>
                  <a:ext uri="{FF2B5EF4-FFF2-40B4-BE49-F238E27FC236}">
                    <a16:creationId xmlns:a16="http://schemas.microsoft.com/office/drawing/2014/main" id="{7DA12629-2F31-4DE6-89C5-85B2043D60C3}"/>
                  </a:ext>
                </a:extLst>
              </p:cNvPr>
              <p:cNvSpPr>
                <a:spLocks/>
              </p:cNvSpPr>
              <p:nvPr/>
            </p:nvSpPr>
            <p:spPr bwMode="auto">
              <a:xfrm>
                <a:off x="5102352" y="1506800"/>
                <a:ext cx="416026" cy="272167"/>
              </a:xfrm>
              <a:custGeom>
                <a:avLst/>
                <a:gdLst>
                  <a:gd name="T0" fmla="*/ 4006427 w 21600"/>
                  <a:gd name="T1" fmla="*/ 1714703 h 21600"/>
                  <a:gd name="T2" fmla="*/ 4006427 w 21600"/>
                  <a:gd name="T3" fmla="*/ 1714703 h 21600"/>
                  <a:gd name="T4" fmla="*/ 4006427 w 21600"/>
                  <a:gd name="T5" fmla="*/ 1714703 h 21600"/>
                  <a:gd name="T6" fmla="*/ 4006427 w 21600"/>
                  <a:gd name="T7" fmla="*/ 1714703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8900" y="15429"/>
                    </a:moveTo>
                    <a:lnTo>
                      <a:pt x="2700" y="15429"/>
                    </a:lnTo>
                    <a:lnTo>
                      <a:pt x="2700" y="2057"/>
                    </a:lnTo>
                    <a:lnTo>
                      <a:pt x="18900" y="2057"/>
                    </a:lnTo>
                    <a:cubicBezTo>
                      <a:pt x="18900" y="2057"/>
                      <a:pt x="18900" y="15429"/>
                      <a:pt x="18900" y="15429"/>
                    </a:cubicBezTo>
                    <a:close/>
                    <a:moveTo>
                      <a:pt x="18900" y="0"/>
                    </a:moveTo>
                    <a:lnTo>
                      <a:pt x="2700" y="0"/>
                    </a:lnTo>
                    <a:cubicBezTo>
                      <a:pt x="1954" y="0"/>
                      <a:pt x="1350" y="922"/>
                      <a:pt x="1350" y="2057"/>
                    </a:cubicBezTo>
                    <a:cubicBezTo>
                      <a:pt x="1350" y="2057"/>
                      <a:pt x="1350" y="17486"/>
                      <a:pt x="1364" y="17486"/>
                    </a:cubicBezTo>
                    <a:lnTo>
                      <a:pt x="20235" y="17486"/>
                    </a:lnTo>
                    <a:cubicBezTo>
                      <a:pt x="20250" y="17486"/>
                      <a:pt x="20250" y="2057"/>
                      <a:pt x="20250" y="2057"/>
                    </a:cubicBezTo>
                    <a:cubicBezTo>
                      <a:pt x="20250" y="922"/>
                      <a:pt x="19646" y="0"/>
                      <a:pt x="18900" y="0"/>
                    </a:cubicBezTo>
                    <a:close/>
                    <a:moveTo>
                      <a:pt x="20250" y="21600"/>
                    </a:moveTo>
                    <a:lnTo>
                      <a:pt x="1350" y="21600"/>
                    </a:lnTo>
                    <a:cubicBezTo>
                      <a:pt x="604" y="21600"/>
                      <a:pt x="0" y="20679"/>
                      <a:pt x="0" y="19543"/>
                    </a:cubicBezTo>
                    <a:lnTo>
                      <a:pt x="0" y="18514"/>
                    </a:lnTo>
                    <a:lnTo>
                      <a:pt x="8775" y="18514"/>
                    </a:lnTo>
                    <a:lnTo>
                      <a:pt x="8775" y="19543"/>
                    </a:lnTo>
                    <a:lnTo>
                      <a:pt x="12825" y="19543"/>
                    </a:lnTo>
                    <a:lnTo>
                      <a:pt x="12825" y="18514"/>
                    </a:lnTo>
                    <a:lnTo>
                      <a:pt x="21600" y="18514"/>
                    </a:lnTo>
                    <a:lnTo>
                      <a:pt x="21600" y="19543"/>
                    </a:lnTo>
                    <a:cubicBezTo>
                      <a:pt x="21600" y="20679"/>
                      <a:pt x="20995" y="21600"/>
                      <a:pt x="20250" y="21600"/>
                    </a:cubicBezTo>
                    <a:cubicBezTo>
                      <a:pt x="20250" y="21600"/>
                      <a:pt x="20250" y="21600"/>
                      <a:pt x="20250" y="21600"/>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501" name="íṥ1ïḓè">
                <a:extLst>
                  <a:ext uri="{FF2B5EF4-FFF2-40B4-BE49-F238E27FC236}">
                    <a16:creationId xmlns:a16="http://schemas.microsoft.com/office/drawing/2014/main" id="{B80BED4F-9DB4-419C-92E5-32829F185899}"/>
                  </a:ext>
                </a:extLst>
              </p:cNvPr>
              <p:cNvSpPr>
                <a:spLocks/>
              </p:cNvSpPr>
              <p:nvPr/>
            </p:nvSpPr>
            <p:spPr bwMode="auto">
              <a:xfrm>
                <a:off x="6931472" y="3156124"/>
                <a:ext cx="279948" cy="400285"/>
              </a:xfrm>
              <a:custGeom>
                <a:avLst/>
                <a:gdLst>
                  <a:gd name="T0" fmla="*/ 1826742 w 21451"/>
                  <a:gd name="T1" fmla="*/ 3724338 h 21511"/>
                  <a:gd name="T2" fmla="*/ 1826742 w 21451"/>
                  <a:gd name="T3" fmla="*/ 3724338 h 21511"/>
                  <a:gd name="T4" fmla="*/ 1826742 w 21451"/>
                  <a:gd name="T5" fmla="*/ 3724338 h 21511"/>
                  <a:gd name="T6" fmla="*/ 1826742 w 21451"/>
                  <a:gd name="T7" fmla="*/ 3724338 h 21511"/>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451" h="21511" extrusionOk="0">
                    <a:moveTo>
                      <a:pt x="18683" y="0"/>
                    </a:moveTo>
                    <a:lnTo>
                      <a:pt x="17079" y="1668"/>
                    </a:lnTo>
                    <a:cubicBezTo>
                      <a:pt x="17015" y="1638"/>
                      <a:pt x="16700" y="1488"/>
                      <a:pt x="16700" y="1488"/>
                    </a:cubicBezTo>
                    <a:lnTo>
                      <a:pt x="15441" y="2801"/>
                    </a:lnTo>
                    <a:lnTo>
                      <a:pt x="15820" y="2981"/>
                    </a:lnTo>
                    <a:lnTo>
                      <a:pt x="15441" y="3375"/>
                    </a:lnTo>
                    <a:lnTo>
                      <a:pt x="2730" y="16587"/>
                    </a:lnTo>
                    <a:cubicBezTo>
                      <a:pt x="2279" y="17056"/>
                      <a:pt x="509" y="19614"/>
                      <a:pt x="586" y="20489"/>
                    </a:cubicBezTo>
                    <a:cubicBezTo>
                      <a:pt x="597" y="20614"/>
                      <a:pt x="646" y="20706"/>
                      <a:pt x="742" y="20751"/>
                    </a:cubicBezTo>
                    <a:cubicBezTo>
                      <a:pt x="1508" y="21113"/>
                      <a:pt x="4988" y="18432"/>
                      <a:pt x="5504" y="17895"/>
                    </a:cubicBezTo>
                    <a:lnTo>
                      <a:pt x="18209" y="4684"/>
                    </a:lnTo>
                    <a:lnTo>
                      <a:pt x="18588" y="4289"/>
                    </a:lnTo>
                    <a:lnTo>
                      <a:pt x="18984" y="4477"/>
                    </a:lnTo>
                    <a:lnTo>
                      <a:pt x="14043" y="9610"/>
                    </a:lnTo>
                    <a:lnTo>
                      <a:pt x="14611" y="9879"/>
                    </a:lnTo>
                    <a:lnTo>
                      <a:pt x="20810" y="3434"/>
                    </a:lnTo>
                    <a:cubicBezTo>
                      <a:pt x="20810" y="3434"/>
                      <a:pt x="20191" y="3144"/>
                      <a:pt x="19847" y="2981"/>
                    </a:cubicBezTo>
                    <a:lnTo>
                      <a:pt x="21451" y="1313"/>
                    </a:lnTo>
                    <a:cubicBezTo>
                      <a:pt x="21451" y="1313"/>
                      <a:pt x="18683" y="0"/>
                      <a:pt x="18683" y="0"/>
                    </a:cubicBezTo>
                    <a:close/>
                    <a:moveTo>
                      <a:pt x="586" y="20489"/>
                    </a:moveTo>
                    <a:cubicBezTo>
                      <a:pt x="585" y="20448"/>
                      <a:pt x="574" y="20416"/>
                      <a:pt x="580" y="20368"/>
                    </a:cubicBezTo>
                    <a:lnTo>
                      <a:pt x="319" y="20638"/>
                    </a:lnTo>
                    <a:cubicBezTo>
                      <a:pt x="213" y="20748"/>
                      <a:pt x="-149" y="21394"/>
                      <a:pt x="68" y="21497"/>
                    </a:cubicBezTo>
                    <a:cubicBezTo>
                      <a:pt x="286" y="21600"/>
                      <a:pt x="1004" y="21123"/>
                      <a:pt x="1110" y="21013"/>
                    </a:cubicBezTo>
                    <a:lnTo>
                      <a:pt x="1371" y="20739"/>
                    </a:lnTo>
                    <a:cubicBezTo>
                      <a:pt x="1093" y="20840"/>
                      <a:pt x="868" y="20874"/>
                      <a:pt x="731" y="20810"/>
                    </a:cubicBezTo>
                    <a:cubicBezTo>
                      <a:pt x="624" y="20759"/>
                      <a:pt x="588" y="20638"/>
                      <a:pt x="586" y="20489"/>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502" name="íśliḍe">
                <a:extLst>
                  <a:ext uri="{FF2B5EF4-FFF2-40B4-BE49-F238E27FC236}">
                    <a16:creationId xmlns:a16="http://schemas.microsoft.com/office/drawing/2014/main" id="{E6F102CA-13B9-42F7-B306-B117AA4E1BDB}"/>
                  </a:ext>
                </a:extLst>
              </p:cNvPr>
              <p:cNvSpPr>
                <a:spLocks/>
              </p:cNvSpPr>
              <p:nvPr/>
            </p:nvSpPr>
            <p:spPr bwMode="auto">
              <a:xfrm>
                <a:off x="4496990" y="1426268"/>
                <a:ext cx="505877" cy="595170"/>
              </a:xfrm>
              <a:custGeom>
                <a:avLst/>
                <a:gdLst>
                  <a:gd name="T0" fmla="*/ 6664029 w 19201"/>
                  <a:gd name="T1" fmla="*/ 8303890 h 21329"/>
                  <a:gd name="T2" fmla="*/ 6664029 w 19201"/>
                  <a:gd name="T3" fmla="*/ 8303890 h 21329"/>
                  <a:gd name="T4" fmla="*/ 6664029 w 19201"/>
                  <a:gd name="T5" fmla="*/ 8303890 h 21329"/>
                  <a:gd name="T6" fmla="*/ 6664029 w 19201"/>
                  <a:gd name="T7" fmla="*/ 8303890 h 21329"/>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201" h="21329" extrusionOk="0">
                    <a:moveTo>
                      <a:pt x="9479" y="69"/>
                    </a:moveTo>
                    <a:cubicBezTo>
                      <a:pt x="11124" y="274"/>
                      <a:pt x="12739" y="925"/>
                      <a:pt x="14086" y="2032"/>
                    </a:cubicBezTo>
                    <a:cubicBezTo>
                      <a:pt x="15976" y="3586"/>
                      <a:pt x="17010" y="5836"/>
                      <a:pt x="16935" y="8190"/>
                    </a:cubicBezTo>
                    <a:cubicBezTo>
                      <a:pt x="16907" y="10081"/>
                      <a:pt x="16182" y="11891"/>
                      <a:pt x="14858" y="13324"/>
                    </a:cubicBezTo>
                    <a:cubicBezTo>
                      <a:pt x="12857" y="15491"/>
                      <a:pt x="9835" y="16494"/>
                      <a:pt x="6856" y="15992"/>
                    </a:cubicBezTo>
                    <a:cubicBezTo>
                      <a:pt x="491" y="14715"/>
                      <a:pt x="-2156" y="7496"/>
                      <a:pt x="2011" y="2776"/>
                    </a:cubicBezTo>
                    <a:cubicBezTo>
                      <a:pt x="3901" y="635"/>
                      <a:pt x="6739" y="-271"/>
                      <a:pt x="9479" y="69"/>
                    </a:cubicBezTo>
                    <a:close/>
                    <a:moveTo>
                      <a:pt x="16811" y="1700"/>
                    </a:moveTo>
                    <a:cubicBezTo>
                      <a:pt x="18616" y="3812"/>
                      <a:pt x="19444" y="6467"/>
                      <a:pt x="19139" y="9165"/>
                    </a:cubicBezTo>
                    <a:cubicBezTo>
                      <a:pt x="18834" y="11863"/>
                      <a:pt x="17427" y="14284"/>
                      <a:pt x="15191" y="15988"/>
                    </a:cubicBezTo>
                    <a:cubicBezTo>
                      <a:pt x="12662" y="17916"/>
                      <a:pt x="9407" y="18600"/>
                      <a:pt x="6359" y="18040"/>
                    </a:cubicBezTo>
                    <a:cubicBezTo>
                      <a:pt x="5749" y="17929"/>
                      <a:pt x="5143" y="17767"/>
                      <a:pt x="4558" y="17555"/>
                    </a:cubicBezTo>
                    <a:lnTo>
                      <a:pt x="4164" y="19468"/>
                    </a:lnTo>
                    <a:lnTo>
                      <a:pt x="7063" y="20000"/>
                    </a:lnTo>
                    <a:lnTo>
                      <a:pt x="6790" y="21329"/>
                    </a:lnTo>
                    <a:lnTo>
                      <a:pt x="227" y="20124"/>
                    </a:lnTo>
                    <a:lnTo>
                      <a:pt x="500" y="18796"/>
                    </a:lnTo>
                    <a:lnTo>
                      <a:pt x="2757" y="19210"/>
                    </a:lnTo>
                    <a:lnTo>
                      <a:pt x="3219" y="16965"/>
                    </a:lnTo>
                    <a:cubicBezTo>
                      <a:pt x="2951" y="16825"/>
                      <a:pt x="2688" y="16674"/>
                      <a:pt x="2431" y="16511"/>
                    </a:cubicBezTo>
                    <a:cubicBezTo>
                      <a:pt x="2174" y="16349"/>
                      <a:pt x="1928" y="16168"/>
                      <a:pt x="1684" y="15982"/>
                    </a:cubicBezTo>
                    <a:lnTo>
                      <a:pt x="2580" y="14934"/>
                    </a:lnTo>
                    <a:cubicBezTo>
                      <a:pt x="5970" y="17523"/>
                      <a:pt x="10902" y="17523"/>
                      <a:pt x="14300" y="14933"/>
                    </a:cubicBezTo>
                    <a:cubicBezTo>
                      <a:pt x="16239" y="13456"/>
                      <a:pt x="17444" y="11360"/>
                      <a:pt x="17708" y="9021"/>
                    </a:cubicBezTo>
                    <a:cubicBezTo>
                      <a:pt x="17973" y="6682"/>
                      <a:pt x="17267" y="4385"/>
                      <a:pt x="15703" y="2555"/>
                    </a:cubicBezTo>
                    <a:lnTo>
                      <a:pt x="16811" y="1700"/>
                    </a:lnTo>
                    <a:close/>
                    <a:moveTo>
                      <a:pt x="9715" y="1064"/>
                    </a:moveTo>
                    <a:cubicBezTo>
                      <a:pt x="9278" y="996"/>
                      <a:pt x="8832" y="968"/>
                      <a:pt x="8387" y="974"/>
                    </a:cubicBezTo>
                    <a:cubicBezTo>
                      <a:pt x="8460" y="1222"/>
                      <a:pt x="8544" y="1461"/>
                      <a:pt x="8641" y="1699"/>
                    </a:cubicBezTo>
                    <a:cubicBezTo>
                      <a:pt x="8737" y="1936"/>
                      <a:pt x="8846" y="2172"/>
                      <a:pt x="8962" y="2399"/>
                    </a:cubicBezTo>
                    <a:cubicBezTo>
                      <a:pt x="9289" y="2208"/>
                      <a:pt x="9627" y="2028"/>
                      <a:pt x="9967" y="1859"/>
                    </a:cubicBezTo>
                    <a:cubicBezTo>
                      <a:pt x="10307" y="1689"/>
                      <a:pt x="10645" y="1529"/>
                      <a:pt x="10997" y="1382"/>
                    </a:cubicBezTo>
                    <a:cubicBezTo>
                      <a:pt x="10579" y="1244"/>
                      <a:pt x="10153" y="1132"/>
                      <a:pt x="9715" y="1064"/>
                    </a:cubicBezTo>
                    <a:close/>
                    <a:moveTo>
                      <a:pt x="12202" y="1889"/>
                    </a:moveTo>
                    <a:cubicBezTo>
                      <a:pt x="11715" y="2060"/>
                      <a:pt x="11237" y="2254"/>
                      <a:pt x="10773" y="2470"/>
                    </a:cubicBezTo>
                    <a:cubicBezTo>
                      <a:pt x="10309" y="2687"/>
                      <a:pt x="9856" y="2925"/>
                      <a:pt x="9417" y="3184"/>
                    </a:cubicBezTo>
                    <a:cubicBezTo>
                      <a:pt x="9617" y="3488"/>
                      <a:pt x="9841" y="3788"/>
                      <a:pt x="10079" y="4067"/>
                    </a:cubicBezTo>
                    <a:cubicBezTo>
                      <a:pt x="10318" y="4345"/>
                      <a:pt x="10571" y="4610"/>
                      <a:pt x="10847" y="4861"/>
                    </a:cubicBezTo>
                    <a:lnTo>
                      <a:pt x="13083" y="2442"/>
                    </a:lnTo>
                    <a:cubicBezTo>
                      <a:pt x="12944" y="2342"/>
                      <a:pt x="12798" y="2240"/>
                      <a:pt x="12652" y="2149"/>
                    </a:cubicBezTo>
                    <a:cubicBezTo>
                      <a:pt x="12506" y="2059"/>
                      <a:pt x="12354" y="1969"/>
                      <a:pt x="12202" y="1889"/>
                    </a:cubicBezTo>
                    <a:close/>
                    <a:moveTo>
                      <a:pt x="7362" y="1000"/>
                    </a:moveTo>
                    <a:cubicBezTo>
                      <a:pt x="6540" y="1111"/>
                      <a:pt x="5754" y="1343"/>
                      <a:pt x="5029" y="1689"/>
                    </a:cubicBezTo>
                    <a:cubicBezTo>
                      <a:pt x="4305" y="2035"/>
                      <a:pt x="3644" y="2485"/>
                      <a:pt x="3064" y="3041"/>
                    </a:cubicBezTo>
                    <a:lnTo>
                      <a:pt x="5529" y="5074"/>
                    </a:lnTo>
                    <a:cubicBezTo>
                      <a:pt x="5922" y="4671"/>
                      <a:pt x="6339" y="4283"/>
                      <a:pt x="6773" y="3923"/>
                    </a:cubicBezTo>
                    <a:cubicBezTo>
                      <a:pt x="7206" y="3564"/>
                      <a:pt x="7655" y="3227"/>
                      <a:pt x="8126" y="2912"/>
                    </a:cubicBezTo>
                    <a:cubicBezTo>
                      <a:pt x="7964" y="2608"/>
                      <a:pt x="7819" y="2296"/>
                      <a:pt x="7690" y="1976"/>
                    </a:cubicBezTo>
                    <a:cubicBezTo>
                      <a:pt x="7561" y="1655"/>
                      <a:pt x="7454" y="1336"/>
                      <a:pt x="7362" y="1000"/>
                    </a:cubicBezTo>
                    <a:close/>
                    <a:moveTo>
                      <a:pt x="13806" y="3027"/>
                    </a:moveTo>
                    <a:lnTo>
                      <a:pt x="11570" y="5446"/>
                    </a:lnTo>
                    <a:cubicBezTo>
                      <a:pt x="11852" y="5649"/>
                      <a:pt x="12144" y="5840"/>
                      <a:pt x="12449" y="6011"/>
                    </a:cubicBezTo>
                    <a:cubicBezTo>
                      <a:pt x="12752" y="6182"/>
                      <a:pt x="13064" y="6332"/>
                      <a:pt x="13387" y="6469"/>
                    </a:cubicBezTo>
                    <a:cubicBezTo>
                      <a:pt x="13602" y="6013"/>
                      <a:pt x="13798" y="5550"/>
                      <a:pt x="13963" y="5077"/>
                    </a:cubicBezTo>
                    <a:cubicBezTo>
                      <a:pt x="14128" y="4603"/>
                      <a:pt x="14273" y="4122"/>
                      <a:pt x="14386" y="3633"/>
                    </a:cubicBezTo>
                    <a:cubicBezTo>
                      <a:pt x="14296" y="3528"/>
                      <a:pt x="14195" y="3418"/>
                      <a:pt x="14098" y="3318"/>
                    </a:cubicBezTo>
                    <a:cubicBezTo>
                      <a:pt x="14001" y="3218"/>
                      <a:pt x="13909" y="3123"/>
                      <a:pt x="13806" y="3027"/>
                    </a:cubicBezTo>
                    <a:close/>
                    <a:moveTo>
                      <a:pt x="15097" y="4643"/>
                    </a:moveTo>
                    <a:cubicBezTo>
                      <a:pt x="14989" y="5011"/>
                      <a:pt x="14872" y="5369"/>
                      <a:pt x="14735" y="5729"/>
                    </a:cubicBezTo>
                    <a:cubicBezTo>
                      <a:pt x="14598" y="6089"/>
                      <a:pt x="14440" y="6449"/>
                      <a:pt x="14276" y="6798"/>
                    </a:cubicBezTo>
                    <a:cubicBezTo>
                      <a:pt x="14551" y="6884"/>
                      <a:pt x="14842" y="6953"/>
                      <a:pt x="15125" y="7013"/>
                    </a:cubicBezTo>
                    <a:cubicBezTo>
                      <a:pt x="15409" y="7074"/>
                      <a:pt x="15688" y="7122"/>
                      <a:pt x="15977" y="7158"/>
                    </a:cubicBezTo>
                    <a:cubicBezTo>
                      <a:pt x="15915" y="6710"/>
                      <a:pt x="15813" y="6274"/>
                      <a:pt x="15666" y="5853"/>
                    </a:cubicBezTo>
                    <a:cubicBezTo>
                      <a:pt x="15519" y="5432"/>
                      <a:pt x="15324" y="5029"/>
                      <a:pt x="15097" y="4643"/>
                    </a:cubicBezTo>
                    <a:close/>
                    <a:moveTo>
                      <a:pt x="8606" y="3701"/>
                    </a:moveTo>
                    <a:cubicBezTo>
                      <a:pt x="8180" y="3989"/>
                      <a:pt x="7775" y="4303"/>
                      <a:pt x="7382" y="4630"/>
                    </a:cubicBezTo>
                    <a:cubicBezTo>
                      <a:pt x="6990" y="4957"/>
                      <a:pt x="6609" y="5294"/>
                      <a:pt x="6252" y="5658"/>
                    </a:cubicBezTo>
                    <a:lnTo>
                      <a:pt x="8448" y="7464"/>
                    </a:lnTo>
                    <a:lnTo>
                      <a:pt x="10216" y="5542"/>
                    </a:lnTo>
                    <a:cubicBezTo>
                      <a:pt x="9905" y="5266"/>
                      <a:pt x="9620" y="4976"/>
                      <a:pt x="9351" y="4670"/>
                    </a:cubicBezTo>
                    <a:cubicBezTo>
                      <a:pt x="9081" y="4363"/>
                      <a:pt x="8831" y="4036"/>
                      <a:pt x="8606" y="3701"/>
                    </a:cubicBezTo>
                    <a:close/>
                    <a:moveTo>
                      <a:pt x="2433" y="3721"/>
                    </a:moveTo>
                    <a:cubicBezTo>
                      <a:pt x="1932" y="4341"/>
                      <a:pt x="1546" y="5031"/>
                      <a:pt x="1284" y="5757"/>
                    </a:cubicBezTo>
                    <a:cubicBezTo>
                      <a:pt x="1022" y="6483"/>
                      <a:pt x="879" y="7253"/>
                      <a:pt x="878" y="8036"/>
                    </a:cubicBezTo>
                    <a:cubicBezTo>
                      <a:pt x="1138" y="8064"/>
                      <a:pt x="1405" y="8097"/>
                      <a:pt x="1661" y="8144"/>
                    </a:cubicBezTo>
                    <a:cubicBezTo>
                      <a:pt x="2118" y="8228"/>
                      <a:pt x="2562" y="8343"/>
                      <a:pt x="3001" y="8485"/>
                    </a:cubicBezTo>
                    <a:cubicBezTo>
                      <a:pt x="3265" y="8000"/>
                      <a:pt x="3553" y="7531"/>
                      <a:pt x="3870" y="7076"/>
                    </a:cubicBezTo>
                    <a:cubicBezTo>
                      <a:pt x="4187" y="6619"/>
                      <a:pt x="4542" y="6181"/>
                      <a:pt x="4910" y="5757"/>
                    </a:cubicBezTo>
                    <a:lnTo>
                      <a:pt x="2433" y="3721"/>
                    </a:lnTo>
                    <a:close/>
                    <a:moveTo>
                      <a:pt x="10939" y="6126"/>
                    </a:moveTo>
                    <a:lnTo>
                      <a:pt x="9169" y="8060"/>
                    </a:lnTo>
                    <a:lnTo>
                      <a:pt x="11249" y="9761"/>
                    </a:lnTo>
                    <a:cubicBezTo>
                      <a:pt x="11579" y="9378"/>
                      <a:pt x="11885" y="8986"/>
                      <a:pt x="12172" y="8576"/>
                    </a:cubicBezTo>
                    <a:cubicBezTo>
                      <a:pt x="12459" y="8166"/>
                      <a:pt x="12721" y="7741"/>
                      <a:pt x="12963" y="7306"/>
                    </a:cubicBezTo>
                    <a:cubicBezTo>
                      <a:pt x="12603" y="7149"/>
                      <a:pt x="12253" y="6964"/>
                      <a:pt x="11915" y="6769"/>
                    </a:cubicBezTo>
                    <a:cubicBezTo>
                      <a:pt x="11577" y="6573"/>
                      <a:pt x="11251" y="6358"/>
                      <a:pt x="10939" y="6126"/>
                    </a:cubicBezTo>
                    <a:close/>
                    <a:moveTo>
                      <a:pt x="13849" y="7647"/>
                    </a:moveTo>
                    <a:cubicBezTo>
                      <a:pt x="13586" y="8127"/>
                      <a:pt x="13297" y="8593"/>
                      <a:pt x="12982" y="9045"/>
                    </a:cubicBezTo>
                    <a:cubicBezTo>
                      <a:pt x="12667" y="9497"/>
                      <a:pt x="12334" y="9936"/>
                      <a:pt x="11969" y="10357"/>
                    </a:cubicBezTo>
                    <a:lnTo>
                      <a:pt x="14436" y="12379"/>
                    </a:lnTo>
                    <a:cubicBezTo>
                      <a:pt x="14933" y="11764"/>
                      <a:pt x="15319" y="11085"/>
                      <a:pt x="15581" y="10366"/>
                    </a:cubicBezTo>
                    <a:cubicBezTo>
                      <a:pt x="15842" y="9647"/>
                      <a:pt x="15976" y="8886"/>
                      <a:pt x="15982" y="8110"/>
                    </a:cubicBezTo>
                    <a:cubicBezTo>
                      <a:pt x="15743" y="8082"/>
                      <a:pt x="15506" y="8058"/>
                      <a:pt x="15271" y="8015"/>
                    </a:cubicBezTo>
                    <a:cubicBezTo>
                      <a:pt x="15030" y="7970"/>
                      <a:pt x="14788" y="7908"/>
                      <a:pt x="14551" y="7847"/>
                    </a:cubicBezTo>
                    <a:cubicBezTo>
                      <a:pt x="14314" y="7786"/>
                      <a:pt x="14080" y="7724"/>
                      <a:pt x="13849" y="7647"/>
                    </a:cubicBezTo>
                    <a:close/>
                    <a:moveTo>
                      <a:pt x="5621" y="6339"/>
                    </a:moveTo>
                    <a:cubicBezTo>
                      <a:pt x="5287" y="6724"/>
                      <a:pt x="4981" y="7134"/>
                      <a:pt x="4692" y="7547"/>
                    </a:cubicBezTo>
                    <a:cubicBezTo>
                      <a:pt x="4403" y="7961"/>
                      <a:pt x="4130" y="8387"/>
                      <a:pt x="3887" y="8826"/>
                    </a:cubicBezTo>
                    <a:cubicBezTo>
                      <a:pt x="4272" y="8990"/>
                      <a:pt x="4648" y="9168"/>
                      <a:pt x="5008" y="9376"/>
                    </a:cubicBezTo>
                    <a:cubicBezTo>
                      <a:pt x="5368" y="9585"/>
                      <a:pt x="5718" y="9817"/>
                      <a:pt x="6049" y="10067"/>
                    </a:cubicBezTo>
                    <a:lnTo>
                      <a:pt x="7817" y="8145"/>
                    </a:lnTo>
                    <a:lnTo>
                      <a:pt x="5621" y="6339"/>
                    </a:lnTo>
                    <a:close/>
                    <a:moveTo>
                      <a:pt x="8538" y="8741"/>
                    </a:moveTo>
                    <a:lnTo>
                      <a:pt x="6770" y="10663"/>
                    </a:lnTo>
                    <a:cubicBezTo>
                      <a:pt x="7059" y="10924"/>
                      <a:pt x="7330" y="11201"/>
                      <a:pt x="7582" y="11489"/>
                    </a:cubicBezTo>
                    <a:cubicBezTo>
                      <a:pt x="7834" y="11777"/>
                      <a:pt x="8064" y="12076"/>
                      <a:pt x="8278" y="12390"/>
                    </a:cubicBezTo>
                    <a:cubicBezTo>
                      <a:pt x="8700" y="12103"/>
                      <a:pt x="9109" y="11798"/>
                      <a:pt x="9499" y="11473"/>
                    </a:cubicBezTo>
                    <a:cubicBezTo>
                      <a:pt x="9889" y="11147"/>
                      <a:pt x="10262" y="10804"/>
                      <a:pt x="10617" y="10442"/>
                    </a:cubicBezTo>
                    <a:lnTo>
                      <a:pt x="8538" y="8741"/>
                    </a:lnTo>
                    <a:close/>
                    <a:moveTo>
                      <a:pt x="1798" y="9132"/>
                    </a:moveTo>
                    <a:cubicBezTo>
                      <a:pt x="1535" y="9075"/>
                      <a:pt x="1275" y="9033"/>
                      <a:pt x="1007" y="8999"/>
                    </a:cubicBezTo>
                    <a:cubicBezTo>
                      <a:pt x="1062" y="9423"/>
                      <a:pt x="1148" y="9837"/>
                      <a:pt x="1280" y="10238"/>
                    </a:cubicBezTo>
                    <a:cubicBezTo>
                      <a:pt x="1412" y="10638"/>
                      <a:pt x="1583" y="11018"/>
                      <a:pt x="1786" y="11388"/>
                    </a:cubicBezTo>
                    <a:cubicBezTo>
                      <a:pt x="1891" y="11037"/>
                      <a:pt x="2008" y="10691"/>
                      <a:pt x="2139" y="10348"/>
                    </a:cubicBezTo>
                    <a:cubicBezTo>
                      <a:pt x="2270" y="10005"/>
                      <a:pt x="2418" y="9667"/>
                      <a:pt x="2574" y="9334"/>
                    </a:cubicBezTo>
                    <a:cubicBezTo>
                      <a:pt x="2319" y="9257"/>
                      <a:pt x="2059" y="9189"/>
                      <a:pt x="1798" y="9132"/>
                    </a:cubicBezTo>
                    <a:close/>
                    <a:moveTo>
                      <a:pt x="11338" y="11038"/>
                    </a:moveTo>
                    <a:cubicBezTo>
                      <a:pt x="10948" y="11437"/>
                      <a:pt x="10541" y="11810"/>
                      <a:pt x="10111" y="12167"/>
                    </a:cubicBezTo>
                    <a:cubicBezTo>
                      <a:pt x="9681" y="12525"/>
                      <a:pt x="9224" y="12866"/>
                      <a:pt x="8757" y="13179"/>
                    </a:cubicBezTo>
                    <a:cubicBezTo>
                      <a:pt x="8923" y="13483"/>
                      <a:pt x="9075" y="13796"/>
                      <a:pt x="9206" y="14117"/>
                    </a:cubicBezTo>
                    <a:cubicBezTo>
                      <a:pt x="9337" y="14439"/>
                      <a:pt x="9449" y="14769"/>
                      <a:pt x="9544" y="15106"/>
                    </a:cubicBezTo>
                    <a:cubicBezTo>
                      <a:pt x="10358" y="14993"/>
                      <a:pt x="11133" y="14757"/>
                      <a:pt x="11852" y="14413"/>
                    </a:cubicBezTo>
                    <a:cubicBezTo>
                      <a:pt x="12571" y="14068"/>
                      <a:pt x="13229" y="13610"/>
                      <a:pt x="13805" y="13059"/>
                    </a:cubicBezTo>
                    <a:lnTo>
                      <a:pt x="11338" y="11038"/>
                    </a:lnTo>
                    <a:close/>
                    <a:moveTo>
                      <a:pt x="3466" y="9652"/>
                    </a:moveTo>
                    <a:cubicBezTo>
                      <a:pt x="3255" y="10099"/>
                      <a:pt x="3068" y="10559"/>
                      <a:pt x="2906" y="11023"/>
                    </a:cubicBezTo>
                    <a:cubicBezTo>
                      <a:pt x="2744" y="11488"/>
                      <a:pt x="2612" y="11967"/>
                      <a:pt x="2500" y="12447"/>
                    </a:cubicBezTo>
                    <a:cubicBezTo>
                      <a:pt x="2606" y="12576"/>
                      <a:pt x="2712" y="12693"/>
                      <a:pt x="2827" y="12816"/>
                    </a:cubicBezTo>
                    <a:cubicBezTo>
                      <a:pt x="2943" y="12939"/>
                      <a:pt x="3067" y="13064"/>
                      <a:pt x="3192" y="13180"/>
                    </a:cubicBezTo>
                    <a:lnTo>
                      <a:pt x="5416" y="10759"/>
                    </a:lnTo>
                    <a:cubicBezTo>
                      <a:pt x="5115" y="10538"/>
                      <a:pt x="4810" y="10332"/>
                      <a:pt x="4484" y="10148"/>
                    </a:cubicBezTo>
                    <a:cubicBezTo>
                      <a:pt x="4158" y="9964"/>
                      <a:pt x="3813" y="9796"/>
                      <a:pt x="3466" y="9652"/>
                    </a:cubicBezTo>
                    <a:close/>
                    <a:moveTo>
                      <a:pt x="6136" y="11355"/>
                    </a:moveTo>
                    <a:lnTo>
                      <a:pt x="3901" y="13774"/>
                    </a:lnTo>
                    <a:cubicBezTo>
                      <a:pt x="4016" y="13856"/>
                      <a:pt x="4137" y="13929"/>
                      <a:pt x="4256" y="14005"/>
                    </a:cubicBezTo>
                    <a:cubicBezTo>
                      <a:pt x="4376" y="14081"/>
                      <a:pt x="4502" y="14158"/>
                      <a:pt x="4626" y="14228"/>
                    </a:cubicBezTo>
                    <a:cubicBezTo>
                      <a:pt x="5123" y="14054"/>
                      <a:pt x="5608" y="13859"/>
                      <a:pt x="6082" y="13639"/>
                    </a:cubicBezTo>
                    <a:cubicBezTo>
                      <a:pt x="6556" y="13419"/>
                      <a:pt x="7019" y="13171"/>
                      <a:pt x="7466" y="12906"/>
                    </a:cubicBezTo>
                    <a:cubicBezTo>
                      <a:pt x="7279" y="12625"/>
                      <a:pt x="7074" y="12352"/>
                      <a:pt x="6853" y="12093"/>
                    </a:cubicBezTo>
                    <a:cubicBezTo>
                      <a:pt x="6632" y="11833"/>
                      <a:pt x="6391" y="11591"/>
                      <a:pt x="6136" y="11355"/>
                    </a:cubicBezTo>
                    <a:close/>
                    <a:moveTo>
                      <a:pt x="7934" y="13694"/>
                    </a:moveTo>
                    <a:cubicBezTo>
                      <a:pt x="7591" y="13896"/>
                      <a:pt x="7243" y="14084"/>
                      <a:pt x="6885" y="14262"/>
                    </a:cubicBezTo>
                    <a:cubicBezTo>
                      <a:pt x="6527" y="14440"/>
                      <a:pt x="6160" y="14609"/>
                      <a:pt x="5788" y="14762"/>
                    </a:cubicBezTo>
                    <a:cubicBezTo>
                      <a:pt x="6191" y="14908"/>
                      <a:pt x="6614" y="15020"/>
                      <a:pt x="7040" y="15099"/>
                    </a:cubicBezTo>
                    <a:cubicBezTo>
                      <a:pt x="7538" y="15190"/>
                      <a:pt x="8041" y="15236"/>
                      <a:pt x="8548" y="15233"/>
                    </a:cubicBezTo>
                    <a:cubicBezTo>
                      <a:pt x="8471" y="14966"/>
                      <a:pt x="8384" y="14704"/>
                      <a:pt x="8282" y="14447"/>
                    </a:cubicBezTo>
                    <a:cubicBezTo>
                      <a:pt x="8181" y="14190"/>
                      <a:pt x="8061" y="13938"/>
                      <a:pt x="7934" y="13694"/>
                    </a:cubicBezTo>
                    <a:close/>
                  </a:path>
                </a:pathLst>
              </a:custGeom>
              <a:solidFill>
                <a:srgbClr val="3197E0"/>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503" name="îṣlíde">
                <a:extLst>
                  <a:ext uri="{FF2B5EF4-FFF2-40B4-BE49-F238E27FC236}">
                    <a16:creationId xmlns:a16="http://schemas.microsoft.com/office/drawing/2014/main" id="{0F017169-CBAE-4605-AC3F-D1975E375053}"/>
                  </a:ext>
                </a:extLst>
              </p:cNvPr>
              <p:cNvSpPr>
                <a:spLocks/>
              </p:cNvSpPr>
              <p:nvPr/>
            </p:nvSpPr>
            <p:spPr bwMode="auto">
              <a:xfrm>
                <a:off x="6329369" y="1043025"/>
                <a:ext cx="377695" cy="377695"/>
              </a:xfrm>
              <a:custGeom>
                <a:avLst/>
                <a:gdLst>
                  <a:gd name="T0" fmla="*/ 3546311 w 20113"/>
                  <a:gd name="T1" fmla="*/ 3546311 h 20113"/>
                  <a:gd name="T2" fmla="*/ 3546311 w 20113"/>
                  <a:gd name="T3" fmla="*/ 3546311 h 20113"/>
                  <a:gd name="T4" fmla="*/ 3546311 w 20113"/>
                  <a:gd name="T5" fmla="*/ 3546311 h 20113"/>
                  <a:gd name="T6" fmla="*/ 3546311 w 20113"/>
                  <a:gd name="T7" fmla="*/ 3546311 h 20113"/>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0113" h="20113" extrusionOk="0">
                    <a:moveTo>
                      <a:pt x="8483" y="125"/>
                    </a:moveTo>
                    <a:cubicBezTo>
                      <a:pt x="2996" y="994"/>
                      <a:pt x="-744" y="6142"/>
                      <a:pt x="125" y="11629"/>
                    </a:cubicBezTo>
                    <a:cubicBezTo>
                      <a:pt x="994" y="17116"/>
                      <a:pt x="6142" y="20856"/>
                      <a:pt x="11629" y="19987"/>
                    </a:cubicBezTo>
                    <a:cubicBezTo>
                      <a:pt x="17116" y="19118"/>
                      <a:pt x="20856" y="13970"/>
                      <a:pt x="19987" y="8483"/>
                    </a:cubicBezTo>
                    <a:cubicBezTo>
                      <a:pt x="19118" y="2996"/>
                      <a:pt x="13970" y="-744"/>
                      <a:pt x="8483" y="125"/>
                    </a:cubicBezTo>
                    <a:close/>
                    <a:moveTo>
                      <a:pt x="8760" y="1873"/>
                    </a:moveTo>
                    <a:cubicBezTo>
                      <a:pt x="8956" y="1842"/>
                      <a:pt x="9163" y="1878"/>
                      <a:pt x="9336" y="2004"/>
                    </a:cubicBezTo>
                    <a:cubicBezTo>
                      <a:pt x="9681" y="2255"/>
                      <a:pt x="9758" y="2741"/>
                      <a:pt x="9507" y="3087"/>
                    </a:cubicBezTo>
                    <a:cubicBezTo>
                      <a:pt x="9256" y="3432"/>
                      <a:pt x="8770" y="3509"/>
                      <a:pt x="8424" y="3258"/>
                    </a:cubicBezTo>
                    <a:cubicBezTo>
                      <a:pt x="8079" y="3007"/>
                      <a:pt x="8002" y="2521"/>
                      <a:pt x="8253" y="2175"/>
                    </a:cubicBezTo>
                    <a:cubicBezTo>
                      <a:pt x="8378" y="2002"/>
                      <a:pt x="8564" y="1904"/>
                      <a:pt x="8760" y="1873"/>
                    </a:cubicBezTo>
                    <a:close/>
                    <a:moveTo>
                      <a:pt x="9098" y="4008"/>
                    </a:moveTo>
                    <a:cubicBezTo>
                      <a:pt x="9327" y="3971"/>
                      <a:pt x="9546" y="4130"/>
                      <a:pt x="9582" y="4359"/>
                    </a:cubicBezTo>
                    <a:lnTo>
                      <a:pt x="10314" y="8984"/>
                    </a:lnTo>
                    <a:cubicBezTo>
                      <a:pt x="10465" y="9019"/>
                      <a:pt x="10626" y="8992"/>
                      <a:pt x="10759" y="9088"/>
                    </a:cubicBezTo>
                    <a:cubicBezTo>
                      <a:pt x="10893" y="9186"/>
                      <a:pt x="10931" y="9343"/>
                      <a:pt x="11011" y="9477"/>
                    </a:cubicBezTo>
                    <a:lnTo>
                      <a:pt x="14460" y="8930"/>
                    </a:lnTo>
                    <a:cubicBezTo>
                      <a:pt x="14689" y="8894"/>
                      <a:pt x="14908" y="9053"/>
                      <a:pt x="14944" y="9282"/>
                    </a:cubicBezTo>
                    <a:cubicBezTo>
                      <a:pt x="14980" y="9511"/>
                      <a:pt x="14822" y="9729"/>
                      <a:pt x="14593" y="9766"/>
                    </a:cubicBezTo>
                    <a:lnTo>
                      <a:pt x="11143" y="10312"/>
                    </a:lnTo>
                    <a:cubicBezTo>
                      <a:pt x="11108" y="10464"/>
                      <a:pt x="11121" y="10625"/>
                      <a:pt x="11024" y="10759"/>
                    </a:cubicBezTo>
                    <a:cubicBezTo>
                      <a:pt x="10636" y="11292"/>
                      <a:pt x="9886" y="11411"/>
                      <a:pt x="9353" y="11024"/>
                    </a:cubicBezTo>
                    <a:cubicBezTo>
                      <a:pt x="8820" y="10636"/>
                      <a:pt x="8701" y="9886"/>
                      <a:pt x="9088" y="9353"/>
                    </a:cubicBezTo>
                    <a:cubicBezTo>
                      <a:pt x="9188" y="9215"/>
                      <a:pt x="9357" y="9195"/>
                      <a:pt x="9495" y="9114"/>
                    </a:cubicBezTo>
                    <a:lnTo>
                      <a:pt x="8762" y="4489"/>
                    </a:lnTo>
                    <a:cubicBezTo>
                      <a:pt x="8726" y="4260"/>
                      <a:pt x="8869" y="4044"/>
                      <a:pt x="9098" y="4008"/>
                    </a:cubicBezTo>
                    <a:close/>
                    <a:moveTo>
                      <a:pt x="2495" y="10476"/>
                    </a:moveTo>
                    <a:cubicBezTo>
                      <a:pt x="2691" y="10446"/>
                      <a:pt x="2898" y="10482"/>
                      <a:pt x="3071" y="10607"/>
                    </a:cubicBezTo>
                    <a:cubicBezTo>
                      <a:pt x="3417" y="10859"/>
                      <a:pt x="3494" y="11345"/>
                      <a:pt x="3243" y="11690"/>
                    </a:cubicBezTo>
                    <a:cubicBezTo>
                      <a:pt x="2992" y="12035"/>
                      <a:pt x="2505" y="12113"/>
                      <a:pt x="2160" y="11862"/>
                    </a:cubicBezTo>
                    <a:cubicBezTo>
                      <a:pt x="1814" y="11610"/>
                      <a:pt x="1737" y="11124"/>
                      <a:pt x="1988" y="10779"/>
                    </a:cubicBezTo>
                    <a:cubicBezTo>
                      <a:pt x="2114" y="10606"/>
                      <a:pt x="2300" y="10507"/>
                      <a:pt x="2495" y="10476"/>
                    </a:cubicBezTo>
                    <a:close/>
                    <a:moveTo>
                      <a:pt x="17392" y="8117"/>
                    </a:moveTo>
                    <a:cubicBezTo>
                      <a:pt x="17587" y="8086"/>
                      <a:pt x="17779" y="8125"/>
                      <a:pt x="17952" y="8250"/>
                    </a:cubicBezTo>
                    <a:cubicBezTo>
                      <a:pt x="18298" y="8502"/>
                      <a:pt x="18375" y="8988"/>
                      <a:pt x="18124" y="9333"/>
                    </a:cubicBezTo>
                    <a:cubicBezTo>
                      <a:pt x="17872" y="9678"/>
                      <a:pt x="17402" y="9753"/>
                      <a:pt x="17056" y="9502"/>
                    </a:cubicBezTo>
                    <a:cubicBezTo>
                      <a:pt x="16711" y="9251"/>
                      <a:pt x="16634" y="8765"/>
                      <a:pt x="16885" y="8419"/>
                    </a:cubicBezTo>
                    <a:cubicBezTo>
                      <a:pt x="17010" y="8247"/>
                      <a:pt x="17196" y="8148"/>
                      <a:pt x="17392" y="8117"/>
                    </a:cubicBezTo>
                    <a:close/>
                    <a:moveTo>
                      <a:pt x="11112" y="16723"/>
                    </a:moveTo>
                    <a:cubicBezTo>
                      <a:pt x="11308" y="16692"/>
                      <a:pt x="11515" y="16728"/>
                      <a:pt x="11688" y="16854"/>
                    </a:cubicBezTo>
                    <a:cubicBezTo>
                      <a:pt x="12033" y="17105"/>
                      <a:pt x="12110" y="17591"/>
                      <a:pt x="11859" y="17937"/>
                    </a:cubicBezTo>
                    <a:cubicBezTo>
                      <a:pt x="11608" y="18282"/>
                      <a:pt x="11122" y="18359"/>
                      <a:pt x="10776" y="18108"/>
                    </a:cubicBezTo>
                    <a:cubicBezTo>
                      <a:pt x="10431" y="17857"/>
                      <a:pt x="10354" y="17371"/>
                      <a:pt x="10605" y="17025"/>
                    </a:cubicBezTo>
                    <a:cubicBezTo>
                      <a:pt x="10730" y="16853"/>
                      <a:pt x="10916" y="16754"/>
                      <a:pt x="11112" y="16723"/>
                    </a:cubicBezTo>
                    <a:close/>
                  </a:path>
                </a:pathLst>
              </a:custGeom>
              <a:solidFill>
                <a:srgbClr val="3197E0"/>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504" name="ïŝ1îḋe">
                <a:extLst>
                  <a:ext uri="{FF2B5EF4-FFF2-40B4-BE49-F238E27FC236}">
                    <a16:creationId xmlns:a16="http://schemas.microsoft.com/office/drawing/2014/main" id="{9BDB0AED-3279-4716-8730-D2107F4DA496}"/>
                  </a:ext>
                </a:extLst>
              </p:cNvPr>
              <p:cNvSpPr>
                <a:spLocks/>
              </p:cNvSpPr>
              <p:nvPr/>
            </p:nvSpPr>
            <p:spPr bwMode="auto">
              <a:xfrm>
                <a:off x="7889640" y="2458141"/>
                <a:ext cx="322192" cy="405678"/>
              </a:xfrm>
              <a:custGeom>
                <a:avLst/>
                <a:gdLst>
                  <a:gd name="T0" fmla="*/ 2402956 w 21600"/>
                  <a:gd name="T1" fmla="*/ 3809598 h 21600"/>
                  <a:gd name="T2" fmla="*/ 2402956 w 21600"/>
                  <a:gd name="T3" fmla="*/ 3809598 h 21600"/>
                  <a:gd name="T4" fmla="*/ 2402956 w 21600"/>
                  <a:gd name="T5" fmla="*/ 3809598 h 21600"/>
                  <a:gd name="T6" fmla="*/ 2402956 w 21600"/>
                  <a:gd name="T7" fmla="*/ 3809598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4615" y="0"/>
                    </a:moveTo>
                    <a:lnTo>
                      <a:pt x="0" y="18854"/>
                    </a:lnTo>
                    <a:lnTo>
                      <a:pt x="17786" y="21600"/>
                    </a:lnTo>
                    <a:lnTo>
                      <a:pt x="21600" y="6017"/>
                    </a:lnTo>
                    <a:lnTo>
                      <a:pt x="18300" y="2113"/>
                    </a:lnTo>
                    <a:lnTo>
                      <a:pt x="4615" y="0"/>
                    </a:lnTo>
                    <a:close/>
                    <a:moveTo>
                      <a:pt x="9206" y="5215"/>
                    </a:moveTo>
                    <a:lnTo>
                      <a:pt x="15684" y="6215"/>
                    </a:lnTo>
                    <a:lnTo>
                      <a:pt x="15556" y="6735"/>
                    </a:lnTo>
                    <a:lnTo>
                      <a:pt x="9079" y="5735"/>
                    </a:lnTo>
                    <a:lnTo>
                      <a:pt x="9206" y="5215"/>
                    </a:lnTo>
                    <a:close/>
                    <a:moveTo>
                      <a:pt x="4712" y="9845"/>
                    </a:moveTo>
                    <a:lnTo>
                      <a:pt x="17667" y="11845"/>
                    </a:lnTo>
                    <a:lnTo>
                      <a:pt x="17544" y="12350"/>
                    </a:lnTo>
                    <a:lnTo>
                      <a:pt x="4588" y="10350"/>
                    </a:lnTo>
                    <a:lnTo>
                      <a:pt x="4712" y="9845"/>
                    </a:lnTo>
                    <a:close/>
                    <a:moveTo>
                      <a:pt x="4086" y="12402"/>
                    </a:moveTo>
                    <a:lnTo>
                      <a:pt x="17041" y="14402"/>
                    </a:lnTo>
                    <a:lnTo>
                      <a:pt x="16914" y="14923"/>
                    </a:lnTo>
                    <a:lnTo>
                      <a:pt x="3958" y="12923"/>
                    </a:lnTo>
                    <a:lnTo>
                      <a:pt x="4086" y="12402"/>
                    </a:lnTo>
                    <a:close/>
                    <a:moveTo>
                      <a:pt x="3460" y="14960"/>
                    </a:moveTo>
                    <a:lnTo>
                      <a:pt x="9938" y="15960"/>
                    </a:lnTo>
                    <a:lnTo>
                      <a:pt x="9810" y="16480"/>
                    </a:lnTo>
                    <a:lnTo>
                      <a:pt x="3332" y="15480"/>
                    </a:lnTo>
                    <a:lnTo>
                      <a:pt x="3460" y="14960"/>
                    </a:ln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505" name="iṡļîḓe">
                <a:extLst>
                  <a:ext uri="{FF2B5EF4-FFF2-40B4-BE49-F238E27FC236}">
                    <a16:creationId xmlns:a16="http://schemas.microsoft.com/office/drawing/2014/main" id="{7335F9AB-D97F-4B86-96D1-D9A28A332F47}"/>
                  </a:ext>
                </a:extLst>
              </p:cNvPr>
              <p:cNvSpPr>
                <a:spLocks/>
              </p:cNvSpPr>
              <p:nvPr/>
            </p:nvSpPr>
            <p:spPr bwMode="auto">
              <a:xfrm>
                <a:off x="7601158" y="2346374"/>
                <a:ext cx="324622" cy="689406"/>
              </a:xfrm>
              <a:custGeom>
                <a:avLst/>
                <a:gdLst>
                  <a:gd name="T0" fmla="*/ 2439339 w 21600"/>
                  <a:gd name="T1" fmla="*/ 11001867 h 21600"/>
                  <a:gd name="T2" fmla="*/ 2439339 w 21600"/>
                  <a:gd name="T3" fmla="*/ 11001867 h 21600"/>
                  <a:gd name="T4" fmla="*/ 2439339 w 21600"/>
                  <a:gd name="T5" fmla="*/ 11001867 h 21600"/>
                  <a:gd name="T6" fmla="*/ 2439339 w 21600"/>
                  <a:gd name="T7" fmla="*/ 11001867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6919" y="0"/>
                    </a:moveTo>
                    <a:lnTo>
                      <a:pt x="15512" y="1725"/>
                    </a:lnTo>
                    <a:cubicBezTo>
                      <a:pt x="15654" y="1751"/>
                      <a:pt x="17066" y="2005"/>
                      <a:pt x="17066" y="2005"/>
                    </a:cubicBezTo>
                    <a:lnTo>
                      <a:pt x="16932" y="2169"/>
                    </a:lnTo>
                    <a:lnTo>
                      <a:pt x="15379" y="1889"/>
                    </a:lnTo>
                    <a:lnTo>
                      <a:pt x="14764" y="2643"/>
                    </a:lnTo>
                    <a:cubicBezTo>
                      <a:pt x="14901" y="2667"/>
                      <a:pt x="15906" y="2848"/>
                      <a:pt x="15906" y="2848"/>
                    </a:cubicBezTo>
                    <a:lnTo>
                      <a:pt x="15773" y="3012"/>
                    </a:lnTo>
                    <a:lnTo>
                      <a:pt x="14631" y="2807"/>
                    </a:lnTo>
                    <a:lnTo>
                      <a:pt x="14016" y="3561"/>
                    </a:lnTo>
                    <a:cubicBezTo>
                      <a:pt x="14158" y="3586"/>
                      <a:pt x="15569" y="3841"/>
                      <a:pt x="15569" y="3841"/>
                    </a:cubicBezTo>
                    <a:lnTo>
                      <a:pt x="15436" y="4004"/>
                    </a:lnTo>
                    <a:lnTo>
                      <a:pt x="13883" y="3724"/>
                    </a:lnTo>
                    <a:lnTo>
                      <a:pt x="13267" y="4479"/>
                    </a:lnTo>
                    <a:cubicBezTo>
                      <a:pt x="13404" y="4504"/>
                      <a:pt x="14409" y="4684"/>
                      <a:pt x="14409" y="4684"/>
                    </a:cubicBezTo>
                    <a:lnTo>
                      <a:pt x="14276" y="4848"/>
                    </a:lnTo>
                    <a:lnTo>
                      <a:pt x="13134" y="4643"/>
                    </a:lnTo>
                    <a:lnTo>
                      <a:pt x="12519" y="5397"/>
                    </a:lnTo>
                    <a:cubicBezTo>
                      <a:pt x="12661" y="5422"/>
                      <a:pt x="14072" y="5676"/>
                      <a:pt x="14072" y="5676"/>
                    </a:cubicBezTo>
                    <a:lnTo>
                      <a:pt x="13939" y="5840"/>
                    </a:lnTo>
                    <a:lnTo>
                      <a:pt x="12386" y="5561"/>
                    </a:lnTo>
                    <a:lnTo>
                      <a:pt x="11771" y="6315"/>
                    </a:lnTo>
                    <a:cubicBezTo>
                      <a:pt x="11908" y="6339"/>
                      <a:pt x="12913" y="6520"/>
                      <a:pt x="12913" y="6520"/>
                    </a:cubicBezTo>
                    <a:lnTo>
                      <a:pt x="12780" y="6684"/>
                    </a:lnTo>
                    <a:lnTo>
                      <a:pt x="11638" y="6478"/>
                    </a:lnTo>
                    <a:lnTo>
                      <a:pt x="11023" y="7232"/>
                    </a:lnTo>
                    <a:cubicBezTo>
                      <a:pt x="11164" y="7258"/>
                      <a:pt x="12575" y="7513"/>
                      <a:pt x="12575" y="7513"/>
                    </a:cubicBezTo>
                    <a:lnTo>
                      <a:pt x="12442" y="7677"/>
                    </a:lnTo>
                    <a:lnTo>
                      <a:pt x="10890" y="7396"/>
                    </a:lnTo>
                    <a:lnTo>
                      <a:pt x="10274" y="8151"/>
                    </a:lnTo>
                    <a:cubicBezTo>
                      <a:pt x="10411" y="8176"/>
                      <a:pt x="11416" y="8356"/>
                      <a:pt x="11416" y="8356"/>
                    </a:cubicBezTo>
                    <a:lnTo>
                      <a:pt x="11283" y="8520"/>
                    </a:lnTo>
                    <a:lnTo>
                      <a:pt x="10141" y="8315"/>
                    </a:lnTo>
                    <a:lnTo>
                      <a:pt x="9526" y="9069"/>
                    </a:lnTo>
                    <a:cubicBezTo>
                      <a:pt x="9667" y="9094"/>
                      <a:pt x="11079" y="9348"/>
                      <a:pt x="11079" y="9348"/>
                    </a:cubicBezTo>
                    <a:lnTo>
                      <a:pt x="10946" y="9512"/>
                    </a:lnTo>
                    <a:lnTo>
                      <a:pt x="9392" y="9232"/>
                    </a:lnTo>
                    <a:lnTo>
                      <a:pt x="8778" y="9986"/>
                    </a:lnTo>
                    <a:cubicBezTo>
                      <a:pt x="8914" y="10011"/>
                      <a:pt x="9919" y="10193"/>
                      <a:pt x="9919" y="10193"/>
                    </a:cubicBezTo>
                    <a:lnTo>
                      <a:pt x="9786" y="10355"/>
                    </a:lnTo>
                    <a:lnTo>
                      <a:pt x="8644" y="10150"/>
                    </a:lnTo>
                    <a:lnTo>
                      <a:pt x="8029" y="10905"/>
                    </a:lnTo>
                    <a:cubicBezTo>
                      <a:pt x="8170" y="10930"/>
                      <a:pt x="9582" y="11185"/>
                      <a:pt x="9582" y="11184"/>
                    </a:cubicBezTo>
                    <a:lnTo>
                      <a:pt x="9449" y="11348"/>
                    </a:lnTo>
                    <a:lnTo>
                      <a:pt x="7896" y="11068"/>
                    </a:lnTo>
                    <a:lnTo>
                      <a:pt x="7281" y="11823"/>
                    </a:lnTo>
                    <a:cubicBezTo>
                      <a:pt x="7417" y="11847"/>
                      <a:pt x="8423" y="12028"/>
                      <a:pt x="8423" y="12028"/>
                    </a:cubicBezTo>
                    <a:lnTo>
                      <a:pt x="8289" y="12192"/>
                    </a:lnTo>
                    <a:lnTo>
                      <a:pt x="7147" y="11987"/>
                    </a:lnTo>
                    <a:lnTo>
                      <a:pt x="6533" y="12740"/>
                    </a:lnTo>
                    <a:cubicBezTo>
                      <a:pt x="6674" y="12766"/>
                      <a:pt x="8086" y="13020"/>
                      <a:pt x="8086" y="13020"/>
                    </a:cubicBezTo>
                    <a:lnTo>
                      <a:pt x="7952" y="13184"/>
                    </a:lnTo>
                    <a:lnTo>
                      <a:pt x="6399" y="12904"/>
                    </a:lnTo>
                    <a:lnTo>
                      <a:pt x="5784" y="13659"/>
                    </a:lnTo>
                    <a:cubicBezTo>
                      <a:pt x="5920" y="13684"/>
                      <a:pt x="6926" y="13864"/>
                      <a:pt x="6926" y="13864"/>
                    </a:cubicBezTo>
                    <a:lnTo>
                      <a:pt x="6792" y="14028"/>
                    </a:lnTo>
                    <a:lnTo>
                      <a:pt x="5651" y="13822"/>
                    </a:lnTo>
                    <a:lnTo>
                      <a:pt x="5036" y="14577"/>
                    </a:lnTo>
                    <a:cubicBezTo>
                      <a:pt x="5177" y="14602"/>
                      <a:pt x="6589" y="14856"/>
                      <a:pt x="6589" y="14856"/>
                    </a:cubicBezTo>
                    <a:lnTo>
                      <a:pt x="6455" y="15020"/>
                    </a:lnTo>
                    <a:lnTo>
                      <a:pt x="4902" y="14741"/>
                    </a:lnTo>
                    <a:lnTo>
                      <a:pt x="4288" y="15494"/>
                    </a:lnTo>
                    <a:cubicBezTo>
                      <a:pt x="4424" y="15519"/>
                      <a:pt x="5430" y="15700"/>
                      <a:pt x="5430" y="15700"/>
                    </a:cubicBezTo>
                    <a:lnTo>
                      <a:pt x="5296" y="15863"/>
                    </a:lnTo>
                    <a:lnTo>
                      <a:pt x="4154" y="15658"/>
                    </a:lnTo>
                    <a:lnTo>
                      <a:pt x="3540" y="16412"/>
                    </a:lnTo>
                    <a:cubicBezTo>
                      <a:pt x="3681" y="16437"/>
                      <a:pt x="5093" y="16691"/>
                      <a:pt x="5093" y="16691"/>
                    </a:cubicBezTo>
                    <a:lnTo>
                      <a:pt x="4959" y="16855"/>
                    </a:lnTo>
                    <a:lnTo>
                      <a:pt x="3406" y="16576"/>
                    </a:lnTo>
                    <a:lnTo>
                      <a:pt x="2791" y="17331"/>
                    </a:lnTo>
                    <a:cubicBezTo>
                      <a:pt x="2927" y="17355"/>
                      <a:pt x="3933" y="17536"/>
                      <a:pt x="3933" y="17536"/>
                    </a:cubicBezTo>
                    <a:lnTo>
                      <a:pt x="3799" y="17700"/>
                    </a:lnTo>
                    <a:lnTo>
                      <a:pt x="2658" y="17493"/>
                    </a:lnTo>
                    <a:lnTo>
                      <a:pt x="2042" y="18248"/>
                    </a:lnTo>
                    <a:cubicBezTo>
                      <a:pt x="2184" y="18274"/>
                      <a:pt x="3596" y="18528"/>
                      <a:pt x="3596" y="18528"/>
                    </a:cubicBezTo>
                    <a:lnTo>
                      <a:pt x="3462" y="18692"/>
                    </a:lnTo>
                    <a:lnTo>
                      <a:pt x="1909" y="18412"/>
                    </a:lnTo>
                    <a:lnTo>
                      <a:pt x="1294" y="19166"/>
                    </a:lnTo>
                    <a:cubicBezTo>
                      <a:pt x="1431" y="19191"/>
                      <a:pt x="2436" y="19371"/>
                      <a:pt x="2436" y="19371"/>
                    </a:cubicBezTo>
                    <a:lnTo>
                      <a:pt x="2303" y="19535"/>
                    </a:lnTo>
                    <a:lnTo>
                      <a:pt x="1161" y="19330"/>
                    </a:lnTo>
                    <a:lnTo>
                      <a:pt x="546" y="20084"/>
                    </a:lnTo>
                    <a:cubicBezTo>
                      <a:pt x="688" y="20109"/>
                      <a:pt x="2099" y="20364"/>
                      <a:pt x="2099" y="20364"/>
                    </a:cubicBezTo>
                    <a:lnTo>
                      <a:pt x="1966" y="20527"/>
                    </a:lnTo>
                    <a:lnTo>
                      <a:pt x="413" y="20248"/>
                    </a:lnTo>
                    <a:lnTo>
                      <a:pt x="0" y="20754"/>
                    </a:lnTo>
                    <a:lnTo>
                      <a:pt x="4681" y="21600"/>
                    </a:lnTo>
                    <a:lnTo>
                      <a:pt x="21600" y="846"/>
                    </a:lnTo>
                    <a:lnTo>
                      <a:pt x="16919" y="0"/>
                    </a:lnTo>
                    <a:close/>
                    <a:moveTo>
                      <a:pt x="18807" y="978"/>
                    </a:moveTo>
                    <a:cubicBezTo>
                      <a:pt x="19275" y="1062"/>
                      <a:pt x="19509" y="1308"/>
                      <a:pt x="19330" y="1528"/>
                    </a:cubicBezTo>
                    <a:cubicBezTo>
                      <a:pt x="19151" y="1748"/>
                      <a:pt x="18626" y="1858"/>
                      <a:pt x="18158" y="1774"/>
                    </a:cubicBezTo>
                    <a:cubicBezTo>
                      <a:pt x="17691" y="1689"/>
                      <a:pt x="17457" y="1442"/>
                      <a:pt x="17637" y="1222"/>
                    </a:cubicBezTo>
                    <a:cubicBezTo>
                      <a:pt x="17816" y="1002"/>
                      <a:pt x="18340" y="893"/>
                      <a:pt x="18807" y="978"/>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506" name="ïšlîḓè">
                <a:extLst>
                  <a:ext uri="{FF2B5EF4-FFF2-40B4-BE49-F238E27FC236}">
                    <a16:creationId xmlns:a16="http://schemas.microsoft.com/office/drawing/2014/main" id="{3CBC072A-7973-4A30-B502-8ABD2DC9BA69}"/>
                  </a:ext>
                </a:extLst>
              </p:cNvPr>
              <p:cNvSpPr>
                <a:spLocks/>
              </p:cNvSpPr>
              <p:nvPr/>
            </p:nvSpPr>
            <p:spPr bwMode="auto">
              <a:xfrm>
                <a:off x="7189635" y="2948482"/>
                <a:ext cx="199979" cy="221374"/>
              </a:xfrm>
              <a:custGeom>
                <a:avLst/>
                <a:gdLst>
                  <a:gd name="T0" fmla="*/ 967013 w 20678"/>
                  <a:gd name="T1" fmla="*/ 1134409 h 21600"/>
                  <a:gd name="T2" fmla="*/ 967013 w 20678"/>
                  <a:gd name="T3" fmla="*/ 1134409 h 21600"/>
                  <a:gd name="T4" fmla="*/ 967013 w 20678"/>
                  <a:gd name="T5" fmla="*/ 1134409 h 21600"/>
                  <a:gd name="T6" fmla="*/ 967013 w 20678"/>
                  <a:gd name="T7" fmla="*/ 1134409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0678" h="21600" extrusionOk="0">
                    <a:moveTo>
                      <a:pt x="10339" y="0"/>
                    </a:moveTo>
                    <a:cubicBezTo>
                      <a:pt x="8560" y="0"/>
                      <a:pt x="6992" y="1375"/>
                      <a:pt x="5917" y="3576"/>
                    </a:cubicBezTo>
                    <a:cubicBezTo>
                      <a:pt x="5568" y="3546"/>
                      <a:pt x="5234" y="3529"/>
                      <a:pt x="4903" y="3529"/>
                    </a:cubicBezTo>
                    <a:cubicBezTo>
                      <a:pt x="2761" y="3529"/>
                      <a:pt x="1171" y="4188"/>
                      <a:pt x="431" y="5396"/>
                    </a:cubicBezTo>
                    <a:cubicBezTo>
                      <a:pt x="-452" y="6840"/>
                      <a:pt x="119" y="8796"/>
                      <a:pt x="1578" y="10761"/>
                    </a:cubicBezTo>
                    <a:cubicBezTo>
                      <a:pt x="84" y="12747"/>
                      <a:pt x="-461" y="14730"/>
                      <a:pt x="431" y="16188"/>
                    </a:cubicBezTo>
                    <a:cubicBezTo>
                      <a:pt x="1171" y="17397"/>
                      <a:pt x="2760" y="18055"/>
                      <a:pt x="4903" y="18055"/>
                    </a:cubicBezTo>
                    <a:cubicBezTo>
                      <a:pt x="5246" y="18055"/>
                      <a:pt x="5621" y="18010"/>
                      <a:pt x="5983" y="17976"/>
                    </a:cubicBezTo>
                    <a:cubicBezTo>
                      <a:pt x="7057" y="20156"/>
                      <a:pt x="8570" y="21600"/>
                      <a:pt x="10339" y="21600"/>
                    </a:cubicBezTo>
                    <a:cubicBezTo>
                      <a:pt x="12118" y="21600"/>
                      <a:pt x="13685" y="20225"/>
                      <a:pt x="14761" y="18024"/>
                    </a:cubicBezTo>
                    <a:cubicBezTo>
                      <a:pt x="15110" y="18054"/>
                      <a:pt x="15460" y="18071"/>
                      <a:pt x="15791" y="18071"/>
                    </a:cubicBezTo>
                    <a:cubicBezTo>
                      <a:pt x="17934" y="18071"/>
                      <a:pt x="19507" y="17412"/>
                      <a:pt x="20246" y="16204"/>
                    </a:cubicBezTo>
                    <a:cubicBezTo>
                      <a:pt x="21134" y="14753"/>
                      <a:pt x="20576" y="12782"/>
                      <a:pt x="19099" y="10808"/>
                    </a:cubicBezTo>
                    <a:cubicBezTo>
                      <a:pt x="20594" y="8822"/>
                      <a:pt x="21139" y="6839"/>
                      <a:pt x="20246" y="5380"/>
                    </a:cubicBezTo>
                    <a:cubicBezTo>
                      <a:pt x="19508" y="4173"/>
                      <a:pt x="17934" y="3514"/>
                      <a:pt x="15791" y="3514"/>
                    </a:cubicBezTo>
                    <a:cubicBezTo>
                      <a:pt x="15438" y="3514"/>
                      <a:pt x="15052" y="3573"/>
                      <a:pt x="14677" y="3608"/>
                    </a:cubicBezTo>
                    <a:cubicBezTo>
                      <a:pt x="13604" y="1440"/>
                      <a:pt x="12102" y="0"/>
                      <a:pt x="10339" y="0"/>
                    </a:cubicBezTo>
                    <a:close/>
                    <a:moveTo>
                      <a:pt x="10339" y="1004"/>
                    </a:moveTo>
                    <a:cubicBezTo>
                      <a:pt x="11591" y="1004"/>
                      <a:pt x="12710" y="2093"/>
                      <a:pt x="13580" y="3733"/>
                    </a:cubicBezTo>
                    <a:cubicBezTo>
                      <a:pt x="12541" y="3915"/>
                      <a:pt x="11452" y="4238"/>
                      <a:pt x="10355" y="4643"/>
                    </a:cubicBezTo>
                    <a:cubicBezTo>
                      <a:pt x="9226" y="4226"/>
                      <a:pt x="8099" y="3899"/>
                      <a:pt x="7031" y="3718"/>
                    </a:cubicBezTo>
                    <a:cubicBezTo>
                      <a:pt x="7905" y="2046"/>
                      <a:pt x="9073" y="1004"/>
                      <a:pt x="10339" y="1004"/>
                    </a:cubicBezTo>
                    <a:close/>
                    <a:moveTo>
                      <a:pt x="15791" y="4518"/>
                    </a:moveTo>
                    <a:cubicBezTo>
                      <a:pt x="17538" y="4518"/>
                      <a:pt x="18791" y="4998"/>
                      <a:pt x="19332" y="5882"/>
                    </a:cubicBezTo>
                    <a:cubicBezTo>
                      <a:pt x="19959" y="6907"/>
                      <a:pt x="19540" y="8380"/>
                      <a:pt x="18468" y="9914"/>
                    </a:cubicBezTo>
                    <a:cubicBezTo>
                      <a:pt x="17787" y="9159"/>
                      <a:pt x="16951" y="8410"/>
                      <a:pt x="16007" y="7702"/>
                    </a:cubicBezTo>
                    <a:cubicBezTo>
                      <a:pt x="15826" y="6556"/>
                      <a:pt x="15554" y="5511"/>
                      <a:pt x="15193" y="4565"/>
                    </a:cubicBezTo>
                    <a:cubicBezTo>
                      <a:pt x="15389" y="4554"/>
                      <a:pt x="15602" y="4518"/>
                      <a:pt x="15791" y="4518"/>
                    </a:cubicBezTo>
                    <a:close/>
                    <a:moveTo>
                      <a:pt x="4903" y="4533"/>
                    </a:moveTo>
                    <a:cubicBezTo>
                      <a:pt x="5095" y="4533"/>
                      <a:pt x="5302" y="4538"/>
                      <a:pt x="5501" y="4549"/>
                    </a:cubicBezTo>
                    <a:cubicBezTo>
                      <a:pt x="5130" y="5520"/>
                      <a:pt x="4852" y="6633"/>
                      <a:pt x="4670" y="7812"/>
                    </a:cubicBezTo>
                    <a:cubicBezTo>
                      <a:pt x="3730" y="8526"/>
                      <a:pt x="2966" y="9248"/>
                      <a:pt x="2293" y="10008"/>
                    </a:cubicBezTo>
                    <a:cubicBezTo>
                      <a:pt x="1175" y="8445"/>
                      <a:pt x="708" y="6940"/>
                      <a:pt x="1346" y="5898"/>
                    </a:cubicBezTo>
                    <a:cubicBezTo>
                      <a:pt x="1887" y="5014"/>
                      <a:pt x="3156" y="4533"/>
                      <a:pt x="4903" y="4533"/>
                    </a:cubicBezTo>
                    <a:close/>
                    <a:moveTo>
                      <a:pt x="14062" y="4659"/>
                    </a:moveTo>
                    <a:cubicBezTo>
                      <a:pt x="14333" y="5325"/>
                      <a:pt x="14582" y="6051"/>
                      <a:pt x="14761" y="6839"/>
                    </a:cubicBezTo>
                    <a:cubicBezTo>
                      <a:pt x="14294" y="6539"/>
                      <a:pt x="13808" y="6239"/>
                      <a:pt x="13298" y="5961"/>
                    </a:cubicBezTo>
                    <a:cubicBezTo>
                      <a:pt x="12768" y="5672"/>
                      <a:pt x="12225" y="5480"/>
                      <a:pt x="11685" y="5239"/>
                    </a:cubicBezTo>
                    <a:cubicBezTo>
                      <a:pt x="12500" y="4985"/>
                      <a:pt x="13298" y="4775"/>
                      <a:pt x="14062" y="4659"/>
                    </a:cubicBezTo>
                    <a:close/>
                    <a:moveTo>
                      <a:pt x="6599" y="4675"/>
                    </a:moveTo>
                    <a:cubicBezTo>
                      <a:pt x="7326" y="4784"/>
                      <a:pt x="8103" y="5021"/>
                      <a:pt x="8876" y="5255"/>
                    </a:cubicBezTo>
                    <a:cubicBezTo>
                      <a:pt x="8379" y="5481"/>
                      <a:pt x="7868" y="5695"/>
                      <a:pt x="7380" y="5961"/>
                    </a:cubicBezTo>
                    <a:cubicBezTo>
                      <a:pt x="6837" y="6256"/>
                      <a:pt x="6443" y="6613"/>
                      <a:pt x="5950" y="6933"/>
                    </a:cubicBezTo>
                    <a:cubicBezTo>
                      <a:pt x="6128" y="6137"/>
                      <a:pt x="6326" y="5348"/>
                      <a:pt x="6599" y="4675"/>
                    </a:cubicBezTo>
                    <a:close/>
                    <a:moveTo>
                      <a:pt x="10405" y="5788"/>
                    </a:moveTo>
                    <a:cubicBezTo>
                      <a:pt x="11196" y="6102"/>
                      <a:pt x="11987" y="6415"/>
                      <a:pt x="12766" y="6839"/>
                    </a:cubicBezTo>
                    <a:cubicBezTo>
                      <a:pt x="13571" y="7278"/>
                      <a:pt x="14317" y="7751"/>
                      <a:pt x="15010" y="8251"/>
                    </a:cubicBezTo>
                    <a:cubicBezTo>
                      <a:pt x="15123" y="9067"/>
                      <a:pt x="15193" y="9915"/>
                      <a:pt x="15193" y="10792"/>
                    </a:cubicBezTo>
                    <a:cubicBezTo>
                      <a:pt x="15193" y="11657"/>
                      <a:pt x="15070" y="12466"/>
                      <a:pt x="14960" y="13271"/>
                    </a:cubicBezTo>
                    <a:cubicBezTo>
                      <a:pt x="14260" y="13779"/>
                      <a:pt x="13583" y="14300"/>
                      <a:pt x="12766" y="14745"/>
                    </a:cubicBezTo>
                    <a:cubicBezTo>
                      <a:pt x="11937" y="15197"/>
                      <a:pt x="11096" y="15469"/>
                      <a:pt x="10256" y="15796"/>
                    </a:cubicBezTo>
                    <a:cubicBezTo>
                      <a:pt x="9475" y="15485"/>
                      <a:pt x="8681" y="15180"/>
                      <a:pt x="7912" y="14761"/>
                    </a:cubicBezTo>
                    <a:cubicBezTo>
                      <a:pt x="7107" y="14323"/>
                      <a:pt x="6360" y="13849"/>
                      <a:pt x="5668" y="13349"/>
                    </a:cubicBezTo>
                    <a:cubicBezTo>
                      <a:pt x="5554" y="12533"/>
                      <a:pt x="5501" y="11669"/>
                      <a:pt x="5501" y="10792"/>
                    </a:cubicBezTo>
                    <a:cubicBezTo>
                      <a:pt x="5501" y="9918"/>
                      <a:pt x="5605" y="9111"/>
                      <a:pt x="5718" y="8298"/>
                    </a:cubicBezTo>
                    <a:cubicBezTo>
                      <a:pt x="6420" y="7788"/>
                      <a:pt x="7092" y="7270"/>
                      <a:pt x="7912" y="6824"/>
                    </a:cubicBezTo>
                    <a:cubicBezTo>
                      <a:pt x="8731" y="6377"/>
                      <a:pt x="9574" y="6113"/>
                      <a:pt x="10405" y="5788"/>
                    </a:cubicBezTo>
                    <a:close/>
                    <a:moveTo>
                      <a:pt x="10339" y="7984"/>
                    </a:moveTo>
                    <a:cubicBezTo>
                      <a:pt x="8690" y="7984"/>
                      <a:pt x="7363" y="9237"/>
                      <a:pt x="7363" y="10792"/>
                    </a:cubicBezTo>
                    <a:cubicBezTo>
                      <a:pt x="7363" y="12348"/>
                      <a:pt x="8690" y="13616"/>
                      <a:pt x="10339" y="13616"/>
                    </a:cubicBezTo>
                    <a:cubicBezTo>
                      <a:pt x="11987" y="13616"/>
                      <a:pt x="13331" y="12348"/>
                      <a:pt x="13331" y="10792"/>
                    </a:cubicBezTo>
                    <a:cubicBezTo>
                      <a:pt x="13331" y="9237"/>
                      <a:pt x="11987" y="7984"/>
                      <a:pt x="10339" y="7984"/>
                    </a:cubicBezTo>
                    <a:close/>
                    <a:moveTo>
                      <a:pt x="4571" y="9098"/>
                    </a:moveTo>
                    <a:cubicBezTo>
                      <a:pt x="4522" y="9664"/>
                      <a:pt x="4438" y="10197"/>
                      <a:pt x="4438" y="10792"/>
                    </a:cubicBezTo>
                    <a:cubicBezTo>
                      <a:pt x="4438" y="11349"/>
                      <a:pt x="4462" y="11892"/>
                      <a:pt x="4504" y="12424"/>
                    </a:cubicBezTo>
                    <a:cubicBezTo>
                      <a:pt x="3891" y="11902"/>
                      <a:pt x="3374" y="11375"/>
                      <a:pt x="2908" y="10839"/>
                    </a:cubicBezTo>
                    <a:cubicBezTo>
                      <a:pt x="3403" y="10260"/>
                      <a:pt x="3903" y="9661"/>
                      <a:pt x="4571" y="9098"/>
                    </a:cubicBezTo>
                    <a:close/>
                    <a:moveTo>
                      <a:pt x="16190" y="9176"/>
                    </a:moveTo>
                    <a:cubicBezTo>
                      <a:pt x="16796" y="9693"/>
                      <a:pt x="17307" y="10215"/>
                      <a:pt x="17769" y="10745"/>
                    </a:cubicBezTo>
                    <a:cubicBezTo>
                      <a:pt x="17273" y="11325"/>
                      <a:pt x="16776" y="11907"/>
                      <a:pt x="16107" y="12471"/>
                    </a:cubicBezTo>
                    <a:cubicBezTo>
                      <a:pt x="16155" y="11912"/>
                      <a:pt x="16257" y="11379"/>
                      <a:pt x="16257" y="10792"/>
                    </a:cubicBezTo>
                    <a:cubicBezTo>
                      <a:pt x="16257" y="10236"/>
                      <a:pt x="16233" y="9708"/>
                      <a:pt x="16190" y="9176"/>
                    </a:cubicBezTo>
                    <a:close/>
                    <a:moveTo>
                      <a:pt x="18384" y="11576"/>
                    </a:moveTo>
                    <a:cubicBezTo>
                      <a:pt x="19512" y="13146"/>
                      <a:pt x="19972" y="14656"/>
                      <a:pt x="19332" y="15702"/>
                    </a:cubicBezTo>
                    <a:cubicBezTo>
                      <a:pt x="18791" y="16586"/>
                      <a:pt x="17537" y="17067"/>
                      <a:pt x="15791" y="17067"/>
                    </a:cubicBezTo>
                    <a:cubicBezTo>
                      <a:pt x="15599" y="17067"/>
                      <a:pt x="15392" y="17047"/>
                      <a:pt x="15193" y="17035"/>
                    </a:cubicBezTo>
                    <a:cubicBezTo>
                      <a:pt x="15564" y="16065"/>
                      <a:pt x="15826" y="14967"/>
                      <a:pt x="16007" y="13788"/>
                    </a:cubicBezTo>
                    <a:cubicBezTo>
                      <a:pt x="16951" y="13073"/>
                      <a:pt x="17710" y="12337"/>
                      <a:pt x="18384" y="11576"/>
                    </a:cubicBezTo>
                    <a:close/>
                    <a:moveTo>
                      <a:pt x="2210" y="11655"/>
                    </a:moveTo>
                    <a:cubicBezTo>
                      <a:pt x="2896" y="12420"/>
                      <a:pt x="3714" y="13165"/>
                      <a:pt x="4670" y="13882"/>
                    </a:cubicBezTo>
                    <a:cubicBezTo>
                      <a:pt x="4849" y="15014"/>
                      <a:pt x="5113" y="16067"/>
                      <a:pt x="5468" y="17004"/>
                    </a:cubicBezTo>
                    <a:cubicBezTo>
                      <a:pt x="5283" y="17014"/>
                      <a:pt x="5081" y="17051"/>
                      <a:pt x="4903" y="17051"/>
                    </a:cubicBezTo>
                    <a:cubicBezTo>
                      <a:pt x="3156" y="17051"/>
                      <a:pt x="1887" y="16571"/>
                      <a:pt x="1346" y="15686"/>
                    </a:cubicBezTo>
                    <a:cubicBezTo>
                      <a:pt x="717" y="14659"/>
                      <a:pt x="1131" y="13193"/>
                      <a:pt x="2210" y="11655"/>
                    </a:cubicBezTo>
                    <a:close/>
                    <a:moveTo>
                      <a:pt x="14744" y="14651"/>
                    </a:moveTo>
                    <a:cubicBezTo>
                      <a:pt x="14565" y="15455"/>
                      <a:pt x="14370" y="16247"/>
                      <a:pt x="14096" y="16925"/>
                    </a:cubicBezTo>
                    <a:cubicBezTo>
                      <a:pt x="13364" y="16816"/>
                      <a:pt x="12580" y="16581"/>
                      <a:pt x="11802" y="16345"/>
                    </a:cubicBezTo>
                    <a:cubicBezTo>
                      <a:pt x="12304" y="16117"/>
                      <a:pt x="12804" y="15892"/>
                      <a:pt x="13298" y="15624"/>
                    </a:cubicBezTo>
                    <a:cubicBezTo>
                      <a:pt x="13843" y="15326"/>
                      <a:pt x="14249" y="14973"/>
                      <a:pt x="14744" y="14651"/>
                    </a:cubicBezTo>
                    <a:close/>
                    <a:moveTo>
                      <a:pt x="5934" y="14761"/>
                    </a:moveTo>
                    <a:cubicBezTo>
                      <a:pt x="6400" y="15061"/>
                      <a:pt x="6869" y="15346"/>
                      <a:pt x="7380" y="15624"/>
                    </a:cubicBezTo>
                    <a:cubicBezTo>
                      <a:pt x="7902" y="15908"/>
                      <a:pt x="8444" y="16107"/>
                      <a:pt x="8976" y="16345"/>
                    </a:cubicBezTo>
                    <a:cubicBezTo>
                      <a:pt x="8160" y="16598"/>
                      <a:pt x="7364" y="16795"/>
                      <a:pt x="6599" y="16910"/>
                    </a:cubicBezTo>
                    <a:cubicBezTo>
                      <a:pt x="6331" y="16249"/>
                      <a:pt x="6110" y="15542"/>
                      <a:pt x="5934" y="14761"/>
                    </a:cubicBezTo>
                    <a:close/>
                    <a:moveTo>
                      <a:pt x="10322" y="16941"/>
                    </a:moveTo>
                    <a:cubicBezTo>
                      <a:pt x="11458" y="17362"/>
                      <a:pt x="12573" y="17700"/>
                      <a:pt x="13647" y="17882"/>
                    </a:cubicBezTo>
                    <a:cubicBezTo>
                      <a:pt x="12773" y="19553"/>
                      <a:pt x="11605" y="20596"/>
                      <a:pt x="10339" y="20596"/>
                    </a:cubicBezTo>
                    <a:cubicBezTo>
                      <a:pt x="9084" y="20596"/>
                      <a:pt x="7951" y="19498"/>
                      <a:pt x="7081" y="17851"/>
                    </a:cubicBezTo>
                    <a:cubicBezTo>
                      <a:pt x="8127" y="17671"/>
                      <a:pt x="9217" y="17349"/>
                      <a:pt x="10322" y="16941"/>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507" name="i$ḷïḓe">
                <a:extLst>
                  <a:ext uri="{FF2B5EF4-FFF2-40B4-BE49-F238E27FC236}">
                    <a16:creationId xmlns:a16="http://schemas.microsoft.com/office/drawing/2014/main" id="{69858C61-ABC5-44AC-B48F-1BF915AED230}"/>
                  </a:ext>
                </a:extLst>
              </p:cNvPr>
              <p:cNvSpPr>
                <a:spLocks/>
              </p:cNvSpPr>
              <p:nvPr/>
            </p:nvSpPr>
            <p:spPr bwMode="auto">
              <a:xfrm>
                <a:off x="4481838" y="950803"/>
                <a:ext cx="564092" cy="342936"/>
              </a:xfrm>
              <a:custGeom>
                <a:avLst/>
                <a:gdLst>
                  <a:gd name="T0" fmla="*/ 7365736 w 21600"/>
                  <a:gd name="T1" fmla="*/ 2722340 h 21600"/>
                  <a:gd name="T2" fmla="*/ 7365736 w 21600"/>
                  <a:gd name="T3" fmla="*/ 2722340 h 21600"/>
                  <a:gd name="T4" fmla="*/ 7365736 w 21600"/>
                  <a:gd name="T5" fmla="*/ 2722340 h 21600"/>
                  <a:gd name="T6" fmla="*/ 7365736 w 21600"/>
                  <a:gd name="T7" fmla="*/ 2722340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14177"/>
                    </a:moveTo>
                    <a:cubicBezTo>
                      <a:pt x="2527" y="15134"/>
                      <a:pt x="4222" y="12910"/>
                      <a:pt x="5702" y="10575"/>
                    </a:cubicBezTo>
                    <a:cubicBezTo>
                      <a:pt x="6408" y="13676"/>
                      <a:pt x="7362" y="16803"/>
                      <a:pt x="9837" y="17741"/>
                    </a:cubicBezTo>
                    <a:cubicBezTo>
                      <a:pt x="12287" y="18668"/>
                      <a:pt x="13976" y="16590"/>
                      <a:pt x="15426" y="14335"/>
                    </a:cubicBezTo>
                    <a:cubicBezTo>
                      <a:pt x="16134" y="17472"/>
                      <a:pt x="17076" y="20652"/>
                      <a:pt x="19580" y="21600"/>
                    </a:cubicBezTo>
                    <a:lnTo>
                      <a:pt x="19844" y="19777"/>
                    </a:lnTo>
                    <a:cubicBezTo>
                      <a:pt x="17724" y="18974"/>
                      <a:pt x="17025" y="16203"/>
                      <a:pt x="16319" y="12948"/>
                    </a:cubicBezTo>
                    <a:cubicBezTo>
                      <a:pt x="17841" y="10489"/>
                      <a:pt x="19206" y="8437"/>
                      <a:pt x="21352" y="9250"/>
                    </a:cubicBezTo>
                    <a:lnTo>
                      <a:pt x="21600" y="7421"/>
                    </a:lnTo>
                    <a:cubicBezTo>
                      <a:pt x="19073" y="6464"/>
                      <a:pt x="17365" y="8691"/>
                      <a:pt x="15886" y="11025"/>
                    </a:cubicBezTo>
                    <a:cubicBezTo>
                      <a:pt x="15180" y="7926"/>
                      <a:pt x="14217" y="4820"/>
                      <a:pt x="11744" y="3883"/>
                    </a:cubicBezTo>
                    <a:cubicBezTo>
                      <a:pt x="9288" y="2954"/>
                      <a:pt x="7622" y="5034"/>
                      <a:pt x="6170" y="7294"/>
                    </a:cubicBezTo>
                    <a:cubicBezTo>
                      <a:pt x="5461" y="4152"/>
                      <a:pt x="4515" y="950"/>
                      <a:pt x="2007" y="0"/>
                    </a:cubicBezTo>
                    <a:cubicBezTo>
                      <a:pt x="2007" y="0"/>
                      <a:pt x="1755" y="1827"/>
                      <a:pt x="1755" y="1827"/>
                    </a:cubicBezTo>
                    <a:cubicBezTo>
                      <a:pt x="3881" y="2632"/>
                      <a:pt x="4569" y="5413"/>
                      <a:pt x="5277" y="8681"/>
                    </a:cubicBezTo>
                    <a:cubicBezTo>
                      <a:pt x="3758" y="11134"/>
                      <a:pt x="2389" y="13165"/>
                      <a:pt x="247" y="12354"/>
                    </a:cubicBezTo>
                    <a:lnTo>
                      <a:pt x="0" y="14177"/>
                    </a:lnTo>
                    <a:close/>
                    <a:moveTo>
                      <a:pt x="608" y="11260"/>
                    </a:moveTo>
                    <a:cubicBezTo>
                      <a:pt x="982" y="11395"/>
                      <a:pt x="1324" y="11420"/>
                      <a:pt x="1648" y="11361"/>
                    </a:cubicBezTo>
                    <a:cubicBezTo>
                      <a:pt x="1648" y="11361"/>
                      <a:pt x="2736" y="3679"/>
                      <a:pt x="2736" y="3679"/>
                    </a:cubicBezTo>
                    <a:cubicBezTo>
                      <a:pt x="2461" y="3396"/>
                      <a:pt x="2144" y="3178"/>
                      <a:pt x="1771" y="3033"/>
                    </a:cubicBezTo>
                    <a:lnTo>
                      <a:pt x="608" y="11260"/>
                    </a:lnTo>
                    <a:close/>
                    <a:moveTo>
                      <a:pt x="2743" y="10793"/>
                    </a:moveTo>
                    <a:cubicBezTo>
                      <a:pt x="3150" y="10493"/>
                      <a:pt x="3533" y="10048"/>
                      <a:pt x="3917" y="9511"/>
                    </a:cubicBezTo>
                    <a:lnTo>
                      <a:pt x="4287" y="6924"/>
                    </a:lnTo>
                    <a:cubicBezTo>
                      <a:pt x="4087" y="6170"/>
                      <a:pt x="3864" y="5496"/>
                      <a:pt x="3579" y="4938"/>
                    </a:cubicBezTo>
                    <a:lnTo>
                      <a:pt x="2743" y="10793"/>
                    </a:lnTo>
                    <a:close/>
                    <a:moveTo>
                      <a:pt x="6595" y="9188"/>
                    </a:moveTo>
                    <a:cubicBezTo>
                      <a:pt x="8063" y="6828"/>
                      <a:pt x="9414" y="4924"/>
                      <a:pt x="11495" y="5712"/>
                    </a:cubicBezTo>
                    <a:cubicBezTo>
                      <a:pt x="13593" y="6506"/>
                      <a:pt x="14292" y="9219"/>
                      <a:pt x="14990" y="12431"/>
                    </a:cubicBezTo>
                    <a:cubicBezTo>
                      <a:pt x="13526" y="14784"/>
                      <a:pt x="12177" y="16704"/>
                      <a:pt x="10101" y="15917"/>
                    </a:cubicBezTo>
                    <a:cubicBezTo>
                      <a:pt x="8003" y="15123"/>
                      <a:pt x="7294" y="12399"/>
                      <a:pt x="6595" y="9188"/>
                    </a:cubicBezTo>
                    <a:close/>
                    <a:moveTo>
                      <a:pt x="7938" y="11422"/>
                    </a:moveTo>
                    <a:cubicBezTo>
                      <a:pt x="8176" y="12303"/>
                      <a:pt x="8447" y="13084"/>
                      <a:pt x="8788" y="13733"/>
                    </a:cubicBezTo>
                    <a:lnTo>
                      <a:pt x="9770" y="6683"/>
                    </a:lnTo>
                    <a:cubicBezTo>
                      <a:pt x="9292" y="7022"/>
                      <a:pt x="8844" y="7536"/>
                      <a:pt x="8395" y="8157"/>
                    </a:cubicBezTo>
                    <a:lnTo>
                      <a:pt x="7938" y="11422"/>
                    </a:lnTo>
                    <a:close/>
                    <a:moveTo>
                      <a:pt x="9753" y="14444"/>
                    </a:moveTo>
                    <a:cubicBezTo>
                      <a:pt x="9947" y="14585"/>
                      <a:pt x="10156" y="14700"/>
                      <a:pt x="10391" y="14785"/>
                    </a:cubicBezTo>
                    <a:cubicBezTo>
                      <a:pt x="10509" y="14829"/>
                      <a:pt x="10624" y="14858"/>
                      <a:pt x="10737" y="14880"/>
                    </a:cubicBezTo>
                    <a:lnTo>
                      <a:pt x="11912" y="6809"/>
                    </a:lnTo>
                    <a:cubicBezTo>
                      <a:pt x="11804" y="6751"/>
                      <a:pt x="11691" y="6700"/>
                      <a:pt x="11572" y="6657"/>
                    </a:cubicBezTo>
                    <a:cubicBezTo>
                      <a:pt x="11338" y="6572"/>
                      <a:pt x="11118" y="6530"/>
                      <a:pt x="10904" y="6522"/>
                    </a:cubicBezTo>
                    <a:lnTo>
                      <a:pt x="9753" y="14444"/>
                    </a:lnTo>
                    <a:close/>
                    <a:moveTo>
                      <a:pt x="11819" y="15088"/>
                    </a:moveTo>
                    <a:cubicBezTo>
                      <a:pt x="12255" y="14876"/>
                      <a:pt x="12659" y="14511"/>
                      <a:pt x="13056" y="14038"/>
                    </a:cubicBezTo>
                    <a:lnTo>
                      <a:pt x="13679" y="9709"/>
                    </a:lnTo>
                    <a:cubicBezTo>
                      <a:pt x="13451" y="9006"/>
                      <a:pt x="13187" y="8394"/>
                      <a:pt x="12852" y="7898"/>
                    </a:cubicBezTo>
                    <a:lnTo>
                      <a:pt x="11819" y="15088"/>
                    </a:lnTo>
                    <a:close/>
                    <a:moveTo>
                      <a:pt x="17315" y="14655"/>
                    </a:moveTo>
                    <a:cubicBezTo>
                      <a:pt x="17522" y="15364"/>
                      <a:pt x="17751" y="15987"/>
                      <a:pt x="18038" y="16501"/>
                    </a:cubicBezTo>
                    <a:lnTo>
                      <a:pt x="18774" y="10835"/>
                    </a:lnTo>
                    <a:cubicBezTo>
                      <a:pt x="18379" y="11153"/>
                      <a:pt x="18008" y="11606"/>
                      <a:pt x="17639" y="12150"/>
                    </a:cubicBezTo>
                    <a:lnTo>
                      <a:pt x="17315" y="14655"/>
                    </a:lnTo>
                    <a:close/>
                    <a:moveTo>
                      <a:pt x="19142" y="17799"/>
                    </a:moveTo>
                    <a:cubicBezTo>
                      <a:pt x="19411" y="18060"/>
                      <a:pt x="19719" y="18258"/>
                      <a:pt x="20080" y="18383"/>
                    </a:cubicBezTo>
                    <a:lnTo>
                      <a:pt x="21155" y="10467"/>
                    </a:lnTo>
                    <a:cubicBezTo>
                      <a:pt x="20792" y="10352"/>
                      <a:pt x="20458" y="10341"/>
                      <a:pt x="20145" y="10409"/>
                    </a:cubicBezTo>
                    <a:cubicBezTo>
                      <a:pt x="20145" y="10409"/>
                      <a:pt x="19142" y="17799"/>
                      <a:pt x="19142" y="17799"/>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508" name="ïṡlíḑè">
                <a:extLst>
                  <a:ext uri="{FF2B5EF4-FFF2-40B4-BE49-F238E27FC236}">
                    <a16:creationId xmlns:a16="http://schemas.microsoft.com/office/drawing/2014/main" id="{B5174EA4-3A86-4136-BB87-8457275174B9}"/>
                  </a:ext>
                </a:extLst>
              </p:cNvPr>
              <p:cNvSpPr>
                <a:spLocks/>
              </p:cNvSpPr>
              <p:nvPr/>
            </p:nvSpPr>
            <p:spPr bwMode="auto">
              <a:xfrm>
                <a:off x="7492569" y="917408"/>
                <a:ext cx="274231" cy="284993"/>
              </a:xfrm>
              <a:custGeom>
                <a:avLst/>
                <a:gdLst>
                  <a:gd name="T0" fmla="*/ 1759791 w 21367"/>
                  <a:gd name="T1" fmla="*/ 1900447 h 21369"/>
                  <a:gd name="T2" fmla="*/ 1759791 w 21367"/>
                  <a:gd name="T3" fmla="*/ 1900447 h 21369"/>
                  <a:gd name="T4" fmla="*/ 1759791 w 21367"/>
                  <a:gd name="T5" fmla="*/ 1900447 h 21369"/>
                  <a:gd name="T6" fmla="*/ 1759791 w 21367"/>
                  <a:gd name="T7" fmla="*/ 1900447 h 21369"/>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367" h="21369" extrusionOk="0">
                    <a:moveTo>
                      <a:pt x="9892" y="341"/>
                    </a:moveTo>
                    <a:cubicBezTo>
                      <a:pt x="10333" y="-98"/>
                      <a:pt x="11063" y="-117"/>
                      <a:pt x="11519" y="307"/>
                    </a:cubicBezTo>
                    <a:lnTo>
                      <a:pt x="21020" y="9136"/>
                    </a:lnTo>
                    <a:cubicBezTo>
                      <a:pt x="21476" y="9561"/>
                      <a:pt x="21482" y="10263"/>
                      <a:pt x="21042" y="10702"/>
                    </a:cubicBezTo>
                    <a:lnTo>
                      <a:pt x="10676" y="21032"/>
                    </a:lnTo>
                    <a:cubicBezTo>
                      <a:pt x="10236" y="21471"/>
                      <a:pt x="9512" y="21483"/>
                      <a:pt x="9056" y="21059"/>
                    </a:cubicBezTo>
                    <a:lnTo>
                      <a:pt x="6577" y="18755"/>
                    </a:lnTo>
                    <a:lnTo>
                      <a:pt x="9366" y="15976"/>
                    </a:lnTo>
                    <a:cubicBezTo>
                      <a:pt x="9806" y="15537"/>
                      <a:pt x="9793" y="14841"/>
                      <a:pt x="9337" y="14417"/>
                    </a:cubicBezTo>
                    <a:lnTo>
                      <a:pt x="7682" y="12879"/>
                    </a:lnTo>
                    <a:cubicBezTo>
                      <a:pt x="7226" y="12455"/>
                      <a:pt x="6503" y="12467"/>
                      <a:pt x="6062" y="12906"/>
                    </a:cubicBezTo>
                    <a:lnTo>
                      <a:pt x="3274" y="15685"/>
                    </a:lnTo>
                    <a:lnTo>
                      <a:pt x="1210" y="13767"/>
                    </a:lnTo>
                    <a:cubicBezTo>
                      <a:pt x="754" y="13343"/>
                      <a:pt x="734" y="12641"/>
                      <a:pt x="1175" y="12202"/>
                    </a:cubicBezTo>
                    <a:lnTo>
                      <a:pt x="351" y="11436"/>
                    </a:lnTo>
                    <a:cubicBezTo>
                      <a:pt x="-105" y="11012"/>
                      <a:pt x="-118" y="10316"/>
                      <a:pt x="322" y="9877"/>
                    </a:cubicBezTo>
                    <a:lnTo>
                      <a:pt x="9892" y="341"/>
                    </a:lnTo>
                    <a:close/>
                    <a:moveTo>
                      <a:pt x="10322" y="1500"/>
                    </a:moveTo>
                    <a:lnTo>
                      <a:pt x="1949" y="9844"/>
                    </a:lnTo>
                    <a:cubicBezTo>
                      <a:pt x="1949" y="9844"/>
                      <a:pt x="1145" y="10641"/>
                      <a:pt x="1971" y="11409"/>
                    </a:cubicBezTo>
                    <a:lnTo>
                      <a:pt x="11146" y="2266"/>
                    </a:lnTo>
                    <a:cubicBezTo>
                      <a:pt x="11366" y="2046"/>
                      <a:pt x="11360" y="1705"/>
                      <a:pt x="11132" y="1492"/>
                    </a:cubicBezTo>
                    <a:cubicBezTo>
                      <a:pt x="10904" y="1281"/>
                      <a:pt x="10542" y="1280"/>
                      <a:pt x="10322" y="1500"/>
                    </a:cubicBezTo>
                    <a:close/>
                    <a:moveTo>
                      <a:pt x="6083" y="13685"/>
                    </a:moveTo>
                    <a:cubicBezTo>
                      <a:pt x="6523" y="13247"/>
                      <a:pt x="7247" y="13234"/>
                      <a:pt x="7703" y="13658"/>
                    </a:cubicBezTo>
                    <a:lnTo>
                      <a:pt x="8527" y="14424"/>
                    </a:lnTo>
                    <a:cubicBezTo>
                      <a:pt x="8983" y="14848"/>
                      <a:pt x="8996" y="15544"/>
                      <a:pt x="8555" y="15983"/>
                    </a:cubicBezTo>
                    <a:lnTo>
                      <a:pt x="6161" y="18369"/>
                    </a:lnTo>
                    <a:cubicBezTo>
                      <a:pt x="5721" y="18808"/>
                      <a:pt x="4991" y="18826"/>
                      <a:pt x="4535" y="18403"/>
                    </a:cubicBezTo>
                    <a:lnTo>
                      <a:pt x="3711" y="17637"/>
                    </a:lnTo>
                    <a:cubicBezTo>
                      <a:pt x="3254" y="17213"/>
                      <a:pt x="3249" y="16510"/>
                      <a:pt x="3689" y="16071"/>
                    </a:cubicBezTo>
                    <a:lnTo>
                      <a:pt x="6083" y="13685"/>
                    </a:lnTo>
                    <a:close/>
                    <a:moveTo>
                      <a:pt x="6506" y="14851"/>
                    </a:moveTo>
                    <a:cubicBezTo>
                      <a:pt x="6286" y="15071"/>
                      <a:pt x="6285" y="15419"/>
                      <a:pt x="6514" y="15631"/>
                    </a:cubicBezTo>
                    <a:cubicBezTo>
                      <a:pt x="6742" y="15843"/>
                      <a:pt x="7110" y="15837"/>
                      <a:pt x="7330" y="15617"/>
                    </a:cubicBezTo>
                    <a:cubicBezTo>
                      <a:pt x="7550" y="15398"/>
                      <a:pt x="7544" y="15043"/>
                      <a:pt x="7316" y="14831"/>
                    </a:cubicBezTo>
                    <a:cubicBezTo>
                      <a:pt x="7088" y="14619"/>
                      <a:pt x="6726" y="14632"/>
                      <a:pt x="6506" y="14851"/>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509" name="î$1iḓè">
                <a:extLst>
                  <a:ext uri="{FF2B5EF4-FFF2-40B4-BE49-F238E27FC236}">
                    <a16:creationId xmlns:a16="http://schemas.microsoft.com/office/drawing/2014/main" id="{70F6EF61-0356-4317-8276-9C02A62BFCC6}"/>
                  </a:ext>
                </a:extLst>
              </p:cNvPr>
              <p:cNvSpPr>
                <a:spLocks/>
              </p:cNvSpPr>
              <p:nvPr/>
            </p:nvSpPr>
            <p:spPr bwMode="auto">
              <a:xfrm>
                <a:off x="3656893" y="1073378"/>
                <a:ext cx="286778" cy="443137"/>
              </a:xfrm>
              <a:custGeom>
                <a:avLst/>
                <a:gdLst>
                  <a:gd name="T0" fmla="*/ 1937833 w 21220"/>
                  <a:gd name="T1" fmla="*/ 4598203 h 21353"/>
                  <a:gd name="T2" fmla="*/ 1937833 w 21220"/>
                  <a:gd name="T3" fmla="*/ 4598203 h 21353"/>
                  <a:gd name="T4" fmla="*/ 1937833 w 21220"/>
                  <a:gd name="T5" fmla="*/ 4598203 h 21353"/>
                  <a:gd name="T6" fmla="*/ 1937833 w 21220"/>
                  <a:gd name="T7" fmla="*/ 4598203 h 21353"/>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220" h="21353" extrusionOk="0">
                    <a:moveTo>
                      <a:pt x="15021" y="3564"/>
                    </a:moveTo>
                    <a:lnTo>
                      <a:pt x="1858" y="5543"/>
                    </a:lnTo>
                    <a:lnTo>
                      <a:pt x="6199" y="17788"/>
                    </a:lnTo>
                    <a:lnTo>
                      <a:pt x="19362" y="15809"/>
                    </a:lnTo>
                    <a:cubicBezTo>
                      <a:pt x="19362" y="15809"/>
                      <a:pt x="15021" y="3564"/>
                      <a:pt x="15021" y="3564"/>
                    </a:cubicBezTo>
                    <a:close/>
                    <a:moveTo>
                      <a:pt x="10139" y="2364"/>
                    </a:moveTo>
                    <a:lnTo>
                      <a:pt x="5438" y="3070"/>
                    </a:lnTo>
                    <a:cubicBezTo>
                      <a:pt x="5178" y="3109"/>
                      <a:pt x="5016" y="3278"/>
                      <a:pt x="5076" y="3447"/>
                    </a:cubicBezTo>
                    <a:cubicBezTo>
                      <a:pt x="5136" y="3616"/>
                      <a:pt x="5395" y="3722"/>
                      <a:pt x="5655" y="3683"/>
                    </a:cubicBezTo>
                    <a:lnTo>
                      <a:pt x="10356" y="2976"/>
                    </a:lnTo>
                    <a:cubicBezTo>
                      <a:pt x="10615" y="2937"/>
                      <a:pt x="10777" y="2768"/>
                      <a:pt x="10717" y="2599"/>
                    </a:cubicBezTo>
                    <a:cubicBezTo>
                      <a:pt x="10657" y="2430"/>
                      <a:pt x="10398" y="2325"/>
                      <a:pt x="10139" y="2364"/>
                    </a:cubicBezTo>
                    <a:close/>
                    <a:moveTo>
                      <a:pt x="14119" y="19177"/>
                    </a:moveTo>
                    <a:cubicBezTo>
                      <a:pt x="14897" y="19060"/>
                      <a:pt x="15383" y="18554"/>
                      <a:pt x="15204" y="18046"/>
                    </a:cubicBezTo>
                    <a:cubicBezTo>
                      <a:pt x="15024" y="17539"/>
                      <a:pt x="14246" y="17223"/>
                      <a:pt x="13468" y="17340"/>
                    </a:cubicBezTo>
                    <a:cubicBezTo>
                      <a:pt x="12689" y="17457"/>
                      <a:pt x="12203" y="17963"/>
                      <a:pt x="12383" y="18470"/>
                    </a:cubicBezTo>
                    <a:cubicBezTo>
                      <a:pt x="12563" y="18978"/>
                      <a:pt x="13340" y="19294"/>
                      <a:pt x="14119" y="19177"/>
                    </a:cubicBezTo>
                    <a:close/>
                    <a:moveTo>
                      <a:pt x="19724" y="19624"/>
                    </a:moveTo>
                    <a:lnTo>
                      <a:pt x="8442" y="21320"/>
                    </a:lnTo>
                    <a:cubicBezTo>
                      <a:pt x="7403" y="21476"/>
                      <a:pt x="6367" y="21054"/>
                      <a:pt x="6127" y="20378"/>
                    </a:cubicBezTo>
                    <a:lnTo>
                      <a:pt x="50" y="3235"/>
                    </a:lnTo>
                    <a:cubicBezTo>
                      <a:pt x="-190" y="2559"/>
                      <a:pt x="458" y="1884"/>
                      <a:pt x="1496" y="1728"/>
                    </a:cubicBezTo>
                    <a:lnTo>
                      <a:pt x="12778" y="32"/>
                    </a:lnTo>
                    <a:cubicBezTo>
                      <a:pt x="13817" y="-124"/>
                      <a:pt x="14853" y="298"/>
                      <a:pt x="15093" y="974"/>
                    </a:cubicBezTo>
                    <a:lnTo>
                      <a:pt x="21170" y="18117"/>
                    </a:lnTo>
                    <a:cubicBezTo>
                      <a:pt x="21410" y="18793"/>
                      <a:pt x="20762" y="19468"/>
                      <a:pt x="19724" y="19624"/>
                    </a:cubicBezTo>
                    <a:close/>
                  </a:path>
                </a:pathLst>
              </a:custGeom>
              <a:solidFill>
                <a:srgbClr val="3197E0"/>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510" name="ïṣliḓè">
                <a:extLst>
                  <a:ext uri="{FF2B5EF4-FFF2-40B4-BE49-F238E27FC236}">
                    <a16:creationId xmlns:a16="http://schemas.microsoft.com/office/drawing/2014/main" id="{A913107D-16D5-4814-90D9-27E88B05B1B4}"/>
                  </a:ext>
                </a:extLst>
              </p:cNvPr>
              <p:cNvSpPr>
                <a:spLocks/>
              </p:cNvSpPr>
              <p:nvPr/>
            </p:nvSpPr>
            <p:spPr bwMode="auto">
              <a:xfrm>
                <a:off x="6249844" y="1990937"/>
                <a:ext cx="580037" cy="310755"/>
              </a:xfrm>
              <a:custGeom>
                <a:avLst/>
                <a:gdLst>
                  <a:gd name="T0" fmla="*/ 7788044 w 21600"/>
                  <a:gd name="T1" fmla="*/ 2236843 h 21586"/>
                  <a:gd name="T2" fmla="*/ 7788044 w 21600"/>
                  <a:gd name="T3" fmla="*/ 2236843 h 21586"/>
                  <a:gd name="T4" fmla="*/ 7788044 w 21600"/>
                  <a:gd name="T5" fmla="*/ 2236843 h 21586"/>
                  <a:gd name="T6" fmla="*/ 7788044 w 21600"/>
                  <a:gd name="T7" fmla="*/ 2236843 h 21586"/>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586" extrusionOk="0">
                    <a:moveTo>
                      <a:pt x="16536" y="15317"/>
                    </a:moveTo>
                    <a:lnTo>
                      <a:pt x="16511" y="12603"/>
                    </a:lnTo>
                    <a:lnTo>
                      <a:pt x="16510" y="12603"/>
                    </a:lnTo>
                    <a:cubicBezTo>
                      <a:pt x="16510" y="12601"/>
                      <a:pt x="16511" y="12598"/>
                      <a:pt x="16511" y="12596"/>
                    </a:cubicBezTo>
                    <a:cubicBezTo>
                      <a:pt x="16497" y="11097"/>
                      <a:pt x="13851" y="9967"/>
                      <a:pt x="10600" y="10073"/>
                    </a:cubicBezTo>
                    <a:cubicBezTo>
                      <a:pt x="7350" y="10179"/>
                      <a:pt x="4727" y="11481"/>
                      <a:pt x="4741" y="12979"/>
                    </a:cubicBezTo>
                    <a:cubicBezTo>
                      <a:pt x="4741" y="12982"/>
                      <a:pt x="4741" y="12984"/>
                      <a:pt x="4741" y="12986"/>
                    </a:cubicBezTo>
                    <a:lnTo>
                      <a:pt x="4744" y="13374"/>
                    </a:lnTo>
                    <a:lnTo>
                      <a:pt x="0" y="9650"/>
                    </a:lnTo>
                    <a:lnTo>
                      <a:pt x="10506" y="0"/>
                    </a:lnTo>
                    <a:lnTo>
                      <a:pt x="21600" y="11274"/>
                    </a:lnTo>
                    <a:cubicBezTo>
                      <a:pt x="21600" y="11274"/>
                      <a:pt x="16536" y="15317"/>
                      <a:pt x="16536" y="15317"/>
                    </a:cubicBezTo>
                    <a:close/>
                    <a:moveTo>
                      <a:pt x="3433" y="20010"/>
                    </a:moveTo>
                    <a:cubicBezTo>
                      <a:pt x="3441" y="20866"/>
                      <a:pt x="3096" y="21572"/>
                      <a:pt x="2663" y="21586"/>
                    </a:cubicBezTo>
                    <a:cubicBezTo>
                      <a:pt x="2229" y="21600"/>
                      <a:pt x="1871" y="20917"/>
                      <a:pt x="1863" y="20061"/>
                    </a:cubicBezTo>
                    <a:cubicBezTo>
                      <a:pt x="1858" y="19488"/>
                      <a:pt x="2012" y="18988"/>
                      <a:pt x="2243" y="18712"/>
                    </a:cubicBezTo>
                    <a:lnTo>
                      <a:pt x="2180" y="11901"/>
                    </a:lnTo>
                    <a:lnTo>
                      <a:pt x="2970" y="12521"/>
                    </a:lnTo>
                    <a:lnTo>
                      <a:pt x="3028" y="18686"/>
                    </a:lnTo>
                    <a:cubicBezTo>
                      <a:pt x="3264" y="18947"/>
                      <a:pt x="3427" y="19437"/>
                      <a:pt x="3433" y="20010"/>
                    </a:cubicBezTo>
                    <a:close/>
                    <a:moveTo>
                      <a:pt x="15799" y="20383"/>
                    </a:moveTo>
                    <a:lnTo>
                      <a:pt x="15729" y="12978"/>
                    </a:lnTo>
                    <a:cubicBezTo>
                      <a:pt x="15274" y="12403"/>
                      <a:pt x="13503" y="11530"/>
                      <a:pt x="10615" y="11624"/>
                    </a:cubicBezTo>
                    <a:cubicBezTo>
                      <a:pt x="7726" y="11718"/>
                      <a:pt x="5972" y="12706"/>
                      <a:pt x="5529" y="13310"/>
                    </a:cubicBezTo>
                    <a:lnTo>
                      <a:pt x="5598" y="20715"/>
                    </a:lnTo>
                    <a:cubicBezTo>
                      <a:pt x="5598" y="20715"/>
                      <a:pt x="15799" y="20383"/>
                      <a:pt x="15799" y="20383"/>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511" name="ïŝľidé">
                <a:extLst>
                  <a:ext uri="{FF2B5EF4-FFF2-40B4-BE49-F238E27FC236}">
                    <a16:creationId xmlns:a16="http://schemas.microsoft.com/office/drawing/2014/main" id="{EFD2BBD7-AABE-4279-978B-F5CD709249AC}"/>
                  </a:ext>
                </a:extLst>
              </p:cNvPr>
              <p:cNvSpPr>
                <a:spLocks/>
              </p:cNvSpPr>
              <p:nvPr/>
            </p:nvSpPr>
            <p:spPr bwMode="auto">
              <a:xfrm>
                <a:off x="4733579" y="2428093"/>
                <a:ext cx="212513" cy="451317"/>
              </a:xfrm>
              <a:custGeom>
                <a:avLst/>
                <a:gdLst>
                  <a:gd name="T0" fmla="*/ 1045416 w 21600"/>
                  <a:gd name="T1" fmla="*/ 4714988 h 21600"/>
                  <a:gd name="T2" fmla="*/ 1045416 w 21600"/>
                  <a:gd name="T3" fmla="*/ 4714988 h 21600"/>
                  <a:gd name="T4" fmla="*/ 1045416 w 21600"/>
                  <a:gd name="T5" fmla="*/ 4714988 h 21600"/>
                  <a:gd name="T6" fmla="*/ 1045416 w 21600"/>
                  <a:gd name="T7" fmla="*/ 4714988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21600" y="20754"/>
                    </a:moveTo>
                    <a:lnTo>
                      <a:pt x="20194" y="19029"/>
                    </a:lnTo>
                    <a:cubicBezTo>
                      <a:pt x="20052" y="19054"/>
                      <a:pt x="18642" y="19310"/>
                      <a:pt x="18642" y="19310"/>
                    </a:cubicBezTo>
                    <a:lnTo>
                      <a:pt x="18509" y="19147"/>
                    </a:lnTo>
                    <a:lnTo>
                      <a:pt x="20060" y="18865"/>
                    </a:lnTo>
                    <a:lnTo>
                      <a:pt x="19445" y="18111"/>
                    </a:lnTo>
                    <a:cubicBezTo>
                      <a:pt x="19309" y="18136"/>
                      <a:pt x="18305" y="18318"/>
                      <a:pt x="18305" y="18318"/>
                    </a:cubicBezTo>
                    <a:lnTo>
                      <a:pt x="18172" y="18155"/>
                    </a:lnTo>
                    <a:lnTo>
                      <a:pt x="19312" y="17947"/>
                    </a:lnTo>
                    <a:lnTo>
                      <a:pt x="18697" y="17193"/>
                    </a:lnTo>
                    <a:cubicBezTo>
                      <a:pt x="18556" y="17219"/>
                      <a:pt x="17145" y="17474"/>
                      <a:pt x="17145" y="17474"/>
                    </a:cubicBezTo>
                    <a:lnTo>
                      <a:pt x="17013" y="17311"/>
                    </a:lnTo>
                    <a:lnTo>
                      <a:pt x="18564" y="17030"/>
                    </a:lnTo>
                    <a:lnTo>
                      <a:pt x="17948" y="16275"/>
                    </a:lnTo>
                    <a:cubicBezTo>
                      <a:pt x="17812" y="16299"/>
                      <a:pt x="16808" y="16482"/>
                      <a:pt x="16808" y="16482"/>
                    </a:cubicBezTo>
                    <a:lnTo>
                      <a:pt x="16675" y="16318"/>
                    </a:lnTo>
                    <a:lnTo>
                      <a:pt x="17815" y="16111"/>
                    </a:lnTo>
                    <a:lnTo>
                      <a:pt x="17200" y="15357"/>
                    </a:lnTo>
                    <a:cubicBezTo>
                      <a:pt x="17059" y="15383"/>
                      <a:pt x="15649" y="15639"/>
                      <a:pt x="15649" y="15639"/>
                    </a:cubicBezTo>
                    <a:lnTo>
                      <a:pt x="15515" y="15475"/>
                    </a:lnTo>
                    <a:lnTo>
                      <a:pt x="17067" y="15193"/>
                    </a:lnTo>
                    <a:lnTo>
                      <a:pt x="16452" y="14439"/>
                    </a:lnTo>
                    <a:cubicBezTo>
                      <a:pt x="16316" y="14464"/>
                      <a:pt x="15312" y="14647"/>
                      <a:pt x="15312" y="14647"/>
                    </a:cubicBezTo>
                    <a:lnTo>
                      <a:pt x="15179" y="14483"/>
                    </a:lnTo>
                    <a:lnTo>
                      <a:pt x="16319" y="14275"/>
                    </a:lnTo>
                    <a:lnTo>
                      <a:pt x="15704" y="13522"/>
                    </a:lnTo>
                    <a:cubicBezTo>
                      <a:pt x="15563" y="13547"/>
                      <a:pt x="14152" y="13802"/>
                      <a:pt x="14152" y="13802"/>
                    </a:cubicBezTo>
                    <a:lnTo>
                      <a:pt x="14018" y="13638"/>
                    </a:lnTo>
                    <a:lnTo>
                      <a:pt x="15571" y="13358"/>
                    </a:lnTo>
                    <a:lnTo>
                      <a:pt x="14955" y="12603"/>
                    </a:lnTo>
                    <a:cubicBezTo>
                      <a:pt x="14819" y="12628"/>
                      <a:pt x="13815" y="12810"/>
                      <a:pt x="13815" y="12810"/>
                    </a:cubicBezTo>
                    <a:lnTo>
                      <a:pt x="13681" y="12646"/>
                    </a:lnTo>
                    <a:lnTo>
                      <a:pt x="14822" y="12439"/>
                    </a:lnTo>
                    <a:lnTo>
                      <a:pt x="14207" y="11685"/>
                    </a:lnTo>
                    <a:cubicBezTo>
                      <a:pt x="14066" y="11711"/>
                      <a:pt x="12656" y="11967"/>
                      <a:pt x="12656" y="11967"/>
                    </a:cubicBezTo>
                    <a:lnTo>
                      <a:pt x="12522" y="11803"/>
                    </a:lnTo>
                    <a:lnTo>
                      <a:pt x="14073" y="11521"/>
                    </a:lnTo>
                    <a:lnTo>
                      <a:pt x="13459" y="10768"/>
                    </a:lnTo>
                    <a:cubicBezTo>
                      <a:pt x="13323" y="10792"/>
                      <a:pt x="12318" y="10974"/>
                      <a:pt x="12318" y="10974"/>
                    </a:cubicBezTo>
                    <a:lnTo>
                      <a:pt x="12185" y="10811"/>
                    </a:lnTo>
                    <a:lnTo>
                      <a:pt x="13325" y="10604"/>
                    </a:lnTo>
                    <a:lnTo>
                      <a:pt x="12710" y="9849"/>
                    </a:lnTo>
                    <a:cubicBezTo>
                      <a:pt x="12569" y="9874"/>
                      <a:pt x="11159" y="10131"/>
                      <a:pt x="11159" y="10131"/>
                    </a:cubicBezTo>
                    <a:lnTo>
                      <a:pt x="11025" y="9967"/>
                    </a:lnTo>
                    <a:lnTo>
                      <a:pt x="12577" y="9686"/>
                    </a:lnTo>
                    <a:lnTo>
                      <a:pt x="11962" y="8931"/>
                    </a:lnTo>
                    <a:cubicBezTo>
                      <a:pt x="11826" y="8956"/>
                      <a:pt x="10822" y="9139"/>
                      <a:pt x="10822" y="9139"/>
                    </a:cubicBezTo>
                    <a:lnTo>
                      <a:pt x="10688" y="8975"/>
                    </a:lnTo>
                    <a:lnTo>
                      <a:pt x="11828" y="8767"/>
                    </a:lnTo>
                    <a:lnTo>
                      <a:pt x="11214" y="8014"/>
                    </a:lnTo>
                    <a:cubicBezTo>
                      <a:pt x="11073" y="8039"/>
                      <a:pt x="9663" y="8295"/>
                      <a:pt x="9663" y="8295"/>
                    </a:cubicBezTo>
                    <a:lnTo>
                      <a:pt x="9529" y="8131"/>
                    </a:lnTo>
                    <a:lnTo>
                      <a:pt x="11080" y="7850"/>
                    </a:lnTo>
                    <a:lnTo>
                      <a:pt x="10465" y="7095"/>
                    </a:lnTo>
                    <a:cubicBezTo>
                      <a:pt x="10329" y="7120"/>
                      <a:pt x="9325" y="7302"/>
                      <a:pt x="9325" y="7302"/>
                    </a:cubicBezTo>
                    <a:lnTo>
                      <a:pt x="9191" y="7138"/>
                    </a:lnTo>
                    <a:lnTo>
                      <a:pt x="10332" y="6932"/>
                    </a:lnTo>
                    <a:lnTo>
                      <a:pt x="9717" y="6177"/>
                    </a:lnTo>
                    <a:cubicBezTo>
                      <a:pt x="9576" y="6203"/>
                      <a:pt x="8165" y="6459"/>
                      <a:pt x="8165" y="6459"/>
                    </a:cubicBezTo>
                    <a:lnTo>
                      <a:pt x="8032" y="6295"/>
                    </a:lnTo>
                    <a:lnTo>
                      <a:pt x="9583" y="6013"/>
                    </a:lnTo>
                    <a:lnTo>
                      <a:pt x="8969" y="5260"/>
                    </a:lnTo>
                    <a:cubicBezTo>
                      <a:pt x="8832" y="5284"/>
                      <a:pt x="7829" y="5467"/>
                      <a:pt x="7829" y="5467"/>
                    </a:cubicBezTo>
                    <a:lnTo>
                      <a:pt x="7695" y="5303"/>
                    </a:lnTo>
                    <a:lnTo>
                      <a:pt x="8835" y="5096"/>
                    </a:lnTo>
                    <a:lnTo>
                      <a:pt x="8221" y="4342"/>
                    </a:lnTo>
                    <a:cubicBezTo>
                      <a:pt x="8079" y="4367"/>
                      <a:pt x="6669" y="4624"/>
                      <a:pt x="6669" y="4624"/>
                    </a:cubicBezTo>
                    <a:lnTo>
                      <a:pt x="6536" y="4460"/>
                    </a:lnTo>
                    <a:lnTo>
                      <a:pt x="8087" y="4178"/>
                    </a:lnTo>
                    <a:lnTo>
                      <a:pt x="7472" y="3423"/>
                    </a:lnTo>
                    <a:cubicBezTo>
                      <a:pt x="7335" y="3448"/>
                      <a:pt x="6331" y="3630"/>
                      <a:pt x="6331" y="3630"/>
                    </a:cubicBezTo>
                    <a:lnTo>
                      <a:pt x="6198" y="3467"/>
                    </a:lnTo>
                    <a:lnTo>
                      <a:pt x="7339" y="3260"/>
                    </a:lnTo>
                    <a:lnTo>
                      <a:pt x="6724" y="2505"/>
                    </a:lnTo>
                    <a:cubicBezTo>
                      <a:pt x="6582" y="2531"/>
                      <a:pt x="5172" y="2787"/>
                      <a:pt x="5172" y="2787"/>
                    </a:cubicBezTo>
                    <a:lnTo>
                      <a:pt x="5039" y="2623"/>
                    </a:lnTo>
                    <a:lnTo>
                      <a:pt x="6590" y="2342"/>
                    </a:lnTo>
                    <a:lnTo>
                      <a:pt x="5975" y="1588"/>
                    </a:lnTo>
                    <a:cubicBezTo>
                      <a:pt x="5839" y="1613"/>
                      <a:pt x="4835" y="1795"/>
                      <a:pt x="4835" y="1795"/>
                    </a:cubicBezTo>
                    <a:lnTo>
                      <a:pt x="4702" y="1631"/>
                    </a:lnTo>
                    <a:lnTo>
                      <a:pt x="5842" y="1424"/>
                    </a:lnTo>
                    <a:lnTo>
                      <a:pt x="5227" y="670"/>
                    </a:lnTo>
                    <a:cubicBezTo>
                      <a:pt x="5086" y="696"/>
                      <a:pt x="3675" y="951"/>
                      <a:pt x="3675" y="951"/>
                    </a:cubicBezTo>
                    <a:lnTo>
                      <a:pt x="3543" y="788"/>
                    </a:lnTo>
                    <a:lnTo>
                      <a:pt x="5094" y="506"/>
                    </a:lnTo>
                    <a:lnTo>
                      <a:pt x="4681" y="0"/>
                    </a:lnTo>
                    <a:lnTo>
                      <a:pt x="0" y="846"/>
                    </a:lnTo>
                    <a:lnTo>
                      <a:pt x="16919" y="21600"/>
                    </a:lnTo>
                    <a:lnTo>
                      <a:pt x="21600" y="20754"/>
                    </a:lnTo>
                    <a:close/>
                    <a:moveTo>
                      <a:pt x="18807" y="20622"/>
                    </a:moveTo>
                    <a:cubicBezTo>
                      <a:pt x="18340" y="20707"/>
                      <a:pt x="17816" y="20598"/>
                      <a:pt x="17637" y="20378"/>
                    </a:cubicBezTo>
                    <a:cubicBezTo>
                      <a:pt x="17457" y="20158"/>
                      <a:pt x="17691" y="19911"/>
                      <a:pt x="18158" y="19826"/>
                    </a:cubicBezTo>
                    <a:cubicBezTo>
                      <a:pt x="18626" y="19742"/>
                      <a:pt x="19151" y="19852"/>
                      <a:pt x="19330" y="20072"/>
                    </a:cubicBezTo>
                    <a:cubicBezTo>
                      <a:pt x="19509" y="20292"/>
                      <a:pt x="19275" y="20538"/>
                      <a:pt x="18807" y="20622"/>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512" name="ïšḻïdê">
                <a:extLst>
                  <a:ext uri="{FF2B5EF4-FFF2-40B4-BE49-F238E27FC236}">
                    <a16:creationId xmlns:a16="http://schemas.microsoft.com/office/drawing/2014/main" id="{172EEB74-E5F6-440C-9528-36235F467D8A}"/>
                  </a:ext>
                </a:extLst>
              </p:cNvPr>
              <p:cNvSpPr>
                <a:spLocks/>
              </p:cNvSpPr>
              <p:nvPr/>
            </p:nvSpPr>
            <p:spPr bwMode="auto">
              <a:xfrm>
                <a:off x="3994874" y="949033"/>
                <a:ext cx="249144" cy="316415"/>
              </a:xfrm>
              <a:custGeom>
                <a:avLst/>
                <a:gdLst>
                  <a:gd name="T0" fmla="*/ 1436869 w 21600"/>
                  <a:gd name="T1" fmla="*/ 2317564 h 21600"/>
                  <a:gd name="T2" fmla="*/ 1436869 w 21600"/>
                  <a:gd name="T3" fmla="*/ 2317564 h 21600"/>
                  <a:gd name="T4" fmla="*/ 1436869 w 21600"/>
                  <a:gd name="T5" fmla="*/ 2317564 h 21600"/>
                  <a:gd name="T6" fmla="*/ 1436869 w 21600"/>
                  <a:gd name="T7" fmla="*/ 2317564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837"/>
                    </a:moveTo>
                    <a:lnTo>
                      <a:pt x="1844" y="21600"/>
                    </a:lnTo>
                    <a:lnTo>
                      <a:pt x="21600" y="20512"/>
                    </a:lnTo>
                    <a:lnTo>
                      <a:pt x="20076" y="3352"/>
                    </a:lnTo>
                    <a:lnTo>
                      <a:pt x="15202" y="0"/>
                    </a:lnTo>
                    <a:lnTo>
                      <a:pt x="0" y="837"/>
                    </a:lnTo>
                    <a:close/>
                    <a:moveTo>
                      <a:pt x="6705" y="5273"/>
                    </a:moveTo>
                    <a:lnTo>
                      <a:pt x="13900" y="4876"/>
                    </a:lnTo>
                    <a:lnTo>
                      <a:pt x="13951" y="5450"/>
                    </a:lnTo>
                    <a:lnTo>
                      <a:pt x="6756" y="5846"/>
                    </a:lnTo>
                    <a:lnTo>
                      <a:pt x="6705" y="5273"/>
                    </a:lnTo>
                    <a:close/>
                    <a:moveTo>
                      <a:pt x="3609" y="11120"/>
                    </a:moveTo>
                    <a:lnTo>
                      <a:pt x="18000" y="10328"/>
                    </a:lnTo>
                    <a:lnTo>
                      <a:pt x="18049" y="10884"/>
                    </a:lnTo>
                    <a:lnTo>
                      <a:pt x="3658" y="11677"/>
                    </a:lnTo>
                    <a:lnTo>
                      <a:pt x="3609" y="11120"/>
                    </a:lnTo>
                    <a:close/>
                    <a:moveTo>
                      <a:pt x="3859" y="13936"/>
                    </a:moveTo>
                    <a:lnTo>
                      <a:pt x="18250" y="13144"/>
                    </a:lnTo>
                    <a:lnTo>
                      <a:pt x="18301" y="13717"/>
                    </a:lnTo>
                    <a:lnTo>
                      <a:pt x="3910" y="14509"/>
                    </a:lnTo>
                    <a:lnTo>
                      <a:pt x="3859" y="13936"/>
                    </a:lnTo>
                    <a:close/>
                    <a:moveTo>
                      <a:pt x="4109" y="16753"/>
                    </a:moveTo>
                    <a:lnTo>
                      <a:pt x="11305" y="16357"/>
                    </a:lnTo>
                    <a:lnTo>
                      <a:pt x="11356" y="16930"/>
                    </a:lnTo>
                    <a:lnTo>
                      <a:pt x="4160" y="17326"/>
                    </a:lnTo>
                    <a:lnTo>
                      <a:pt x="4109" y="16753"/>
                    </a:ln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513" name="íSḻïďê">
                <a:extLst>
                  <a:ext uri="{FF2B5EF4-FFF2-40B4-BE49-F238E27FC236}">
                    <a16:creationId xmlns:a16="http://schemas.microsoft.com/office/drawing/2014/main" id="{926BF92C-DDCD-4EF5-ABF6-0C95D6574860}"/>
                  </a:ext>
                </a:extLst>
              </p:cNvPr>
              <p:cNvSpPr>
                <a:spLocks/>
              </p:cNvSpPr>
              <p:nvPr/>
            </p:nvSpPr>
            <p:spPr bwMode="auto">
              <a:xfrm>
                <a:off x="6486917" y="3498775"/>
                <a:ext cx="493485" cy="472772"/>
              </a:xfrm>
              <a:custGeom>
                <a:avLst/>
                <a:gdLst>
                  <a:gd name="T0" fmla="*/ 5638526 w 21595"/>
                  <a:gd name="T1" fmla="*/ 5173920 h 21600"/>
                  <a:gd name="T2" fmla="*/ 5638526 w 21595"/>
                  <a:gd name="T3" fmla="*/ 5173920 h 21600"/>
                  <a:gd name="T4" fmla="*/ 5638526 w 21595"/>
                  <a:gd name="T5" fmla="*/ 5173920 h 21600"/>
                  <a:gd name="T6" fmla="*/ 5638526 w 21595"/>
                  <a:gd name="T7" fmla="*/ 5173920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595" h="21600" extrusionOk="0">
                    <a:moveTo>
                      <a:pt x="8914" y="18801"/>
                    </a:moveTo>
                    <a:lnTo>
                      <a:pt x="4785" y="21600"/>
                    </a:lnTo>
                    <a:lnTo>
                      <a:pt x="4816" y="16426"/>
                    </a:lnTo>
                    <a:cubicBezTo>
                      <a:pt x="4816" y="16426"/>
                      <a:pt x="8914" y="18801"/>
                      <a:pt x="8914" y="18801"/>
                    </a:cubicBezTo>
                    <a:close/>
                    <a:moveTo>
                      <a:pt x="13648" y="9886"/>
                    </a:moveTo>
                    <a:cubicBezTo>
                      <a:pt x="14256" y="10473"/>
                      <a:pt x="14710" y="11017"/>
                      <a:pt x="14897" y="11332"/>
                    </a:cubicBezTo>
                    <a:cubicBezTo>
                      <a:pt x="15850" y="10515"/>
                      <a:pt x="17245" y="10354"/>
                      <a:pt x="18616" y="11148"/>
                    </a:cubicBezTo>
                    <a:cubicBezTo>
                      <a:pt x="20411" y="12189"/>
                      <a:pt x="21595" y="16528"/>
                      <a:pt x="21595" y="16528"/>
                    </a:cubicBezTo>
                    <a:cubicBezTo>
                      <a:pt x="21595" y="16528"/>
                      <a:pt x="21592" y="16527"/>
                      <a:pt x="21588" y="16526"/>
                    </a:cubicBezTo>
                    <a:cubicBezTo>
                      <a:pt x="21592" y="16529"/>
                      <a:pt x="21593" y="16531"/>
                      <a:pt x="21593" y="16531"/>
                    </a:cubicBezTo>
                    <a:cubicBezTo>
                      <a:pt x="21593" y="16531"/>
                      <a:pt x="17444" y="17785"/>
                      <a:pt x="15649" y="16745"/>
                    </a:cubicBezTo>
                    <a:cubicBezTo>
                      <a:pt x="14292" y="15958"/>
                      <a:pt x="13682" y="14654"/>
                      <a:pt x="13824" y="13387"/>
                    </a:cubicBezTo>
                    <a:cubicBezTo>
                      <a:pt x="13475" y="13392"/>
                      <a:pt x="12782" y="13278"/>
                      <a:pt x="11970" y="13046"/>
                    </a:cubicBezTo>
                    <a:lnTo>
                      <a:pt x="9286" y="18101"/>
                    </a:lnTo>
                    <a:lnTo>
                      <a:pt x="5188" y="15725"/>
                    </a:lnTo>
                    <a:lnTo>
                      <a:pt x="7746" y="10909"/>
                    </a:lnTo>
                    <a:cubicBezTo>
                      <a:pt x="5611" y="9358"/>
                      <a:pt x="2500" y="6818"/>
                      <a:pt x="1282" y="5700"/>
                    </a:cubicBezTo>
                    <a:cubicBezTo>
                      <a:pt x="139" y="4651"/>
                      <a:pt x="14" y="4208"/>
                      <a:pt x="8" y="4074"/>
                    </a:cubicBezTo>
                    <a:cubicBezTo>
                      <a:pt x="-5" y="4066"/>
                      <a:pt x="-1" y="4060"/>
                      <a:pt x="9" y="4052"/>
                    </a:cubicBezTo>
                    <a:cubicBezTo>
                      <a:pt x="10" y="4035"/>
                      <a:pt x="13" y="4026"/>
                      <a:pt x="13" y="4026"/>
                    </a:cubicBezTo>
                    <a:cubicBezTo>
                      <a:pt x="143" y="3970"/>
                      <a:pt x="568" y="3846"/>
                      <a:pt x="2025" y="4303"/>
                    </a:cubicBezTo>
                    <a:cubicBezTo>
                      <a:pt x="3577" y="4790"/>
                      <a:pt x="7287" y="6203"/>
                      <a:pt x="9677" y="7273"/>
                    </a:cubicBezTo>
                    <a:lnTo>
                      <a:pt x="11818" y="3240"/>
                    </a:lnTo>
                    <a:lnTo>
                      <a:pt x="15917" y="5613"/>
                    </a:lnTo>
                    <a:cubicBezTo>
                      <a:pt x="15917" y="5613"/>
                      <a:pt x="13648" y="9886"/>
                      <a:pt x="13648" y="9886"/>
                    </a:cubicBezTo>
                    <a:close/>
                    <a:moveTo>
                      <a:pt x="12197" y="2525"/>
                    </a:moveTo>
                    <a:lnTo>
                      <a:pt x="13538" y="0"/>
                    </a:lnTo>
                    <a:lnTo>
                      <a:pt x="17637" y="2372"/>
                    </a:lnTo>
                    <a:lnTo>
                      <a:pt x="16296" y="4898"/>
                    </a:lnTo>
                    <a:cubicBezTo>
                      <a:pt x="16296" y="4898"/>
                      <a:pt x="12197" y="2525"/>
                      <a:pt x="12197" y="2525"/>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514" name="ïšḷidé">
                <a:extLst>
                  <a:ext uri="{FF2B5EF4-FFF2-40B4-BE49-F238E27FC236}">
                    <a16:creationId xmlns:a16="http://schemas.microsoft.com/office/drawing/2014/main" id="{06ECEC52-C8FC-4BE9-87C5-4A3E6E2ECADB}"/>
                  </a:ext>
                </a:extLst>
              </p:cNvPr>
              <p:cNvSpPr>
                <a:spLocks/>
              </p:cNvSpPr>
              <p:nvPr/>
            </p:nvSpPr>
            <p:spPr bwMode="auto">
              <a:xfrm>
                <a:off x="5008758" y="3088025"/>
                <a:ext cx="296292" cy="290435"/>
              </a:xfrm>
              <a:custGeom>
                <a:avLst/>
                <a:gdLst>
                  <a:gd name="T0" fmla="*/ 2091109 w 20991"/>
                  <a:gd name="T1" fmla="*/ 1952611 h 21600"/>
                  <a:gd name="T2" fmla="*/ 2091109 w 20991"/>
                  <a:gd name="T3" fmla="*/ 1952611 h 21600"/>
                  <a:gd name="T4" fmla="*/ 2091109 w 20991"/>
                  <a:gd name="T5" fmla="*/ 1952611 h 21600"/>
                  <a:gd name="T6" fmla="*/ 2091109 w 20991"/>
                  <a:gd name="T7" fmla="*/ 1952611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0991" h="21600" extrusionOk="0">
                    <a:moveTo>
                      <a:pt x="0" y="6005"/>
                    </a:moveTo>
                    <a:lnTo>
                      <a:pt x="2577" y="11807"/>
                    </a:lnTo>
                    <a:cubicBezTo>
                      <a:pt x="2577" y="11807"/>
                      <a:pt x="3706" y="12286"/>
                      <a:pt x="4255" y="11343"/>
                    </a:cubicBezTo>
                    <a:cubicBezTo>
                      <a:pt x="4860" y="10297"/>
                      <a:pt x="7052" y="9212"/>
                      <a:pt x="8001" y="11472"/>
                    </a:cubicBezTo>
                    <a:cubicBezTo>
                      <a:pt x="8949" y="13731"/>
                      <a:pt x="7204" y="14700"/>
                      <a:pt x="5987" y="14655"/>
                    </a:cubicBezTo>
                    <a:cubicBezTo>
                      <a:pt x="4886" y="14615"/>
                      <a:pt x="4270" y="15618"/>
                      <a:pt x="4270" y="15618"/>
                    </a:cubicBezTo>
                    <a:lnTo>
                      <a:pt x="6927" y="21600"/>
                    </a:lnTo>
                    <a:lnTo>
                      <a:pt x="11852" y="19189"/>
                    </a:lnTo>
                    <a:cubicBezTo>
                      <a:pt x="11852" y="19189"/>
                      <a:pt x="11984" y="18276"/>
                      <a:pt x="11207" y="17738"/>
                    </a:cubicBezTo>
                    <a:cubicBezTo>
                      <a:pt x="10263" y="17087"/>
                      <a:pt x="9280" y="15038"/>
                      <a:pt x="11605" y="13899"/>
                    </a:cubicBezTo>
                    <a:cubicBezTo>
                      <a:pt x="13931" y="12761"/>
                      <a:pt x="14808" y="14792"/>
                      <a:pt x="14617" y="16180"/>
                    </a:cubicBezTo>
                    <a:cubicBezTo>
                      <a:pt x="14474" y="17220"/>
                      <a:pt x="15221" y="17540"/>
                      <a:pt x="15221" y="17540"/>
                    </a:cubicBezTo>
                    <a:lnTo>
                      <a:pt x="19368" y="15510"/>
                    </a:lnTo>
                    <a:cubicBezTo>
                      <a:pt x="19368" y="15510"/>
                      <a:pt x="17338" y="11290"/>
                      <a:pt x="17019" y="10076"/>
                    </a:cubicBezTo>
                    <a:cubicBezTo>
                      <a:pt x="16676" y="8775"/>
                      <a:pt x="18369" y="8955"/>
                      <a:pt x="18673" y="8964"/>
                    </a:cubicBezTo>
                    <a:cubicBezTo>
                      <a:pt x="20424" y="9020"/>
                      <a:pt x="21600" y="7510"/>
                      <a:pt x="20656" y="5385"/>
                    </a:cubicBezTo>
                    <a:cubicBezTo>
                      <a:pt x="19712" y="3260"/>
                      <a:pt x="17321" y="3778"/>
                      <a:pt x="16643" y="5120"/>
                    </a:cubicBezTo>
                    <a:cubicBezTo>
                      <a:pt x="16139" y="6117"/>
                      <a:pt x="15546" y="6529"/>
                      <a:pt x="15164" y="5995"/>
                    </a:cubicBezTo>
                    <a:cubicBezTo>
                      <a:pt x="14272" y="4748"/>
                      <a:pt x="12268" y="0"/>
                      <a:pt x="12268" y="0"/>
                    </a:cubicBezTo>
                    <a:lnTo>
                      <a:pt x="8380" y="1903"/>
                    </a:lnTo>
                    <a:cubicBezTo>
                      <a:pt x="8380" y="1903"/>
                      <a:pt x="8041" y="3203"/>
                      <a:pt x="8973" y="3711"/>
                    </a:cubicBezTo>
                    <a:cubicBezTo>
                      <a:pt x="10375" y="4474"/>
                      <a:pt x="10679" y="6519"/>
                      <a:pt x="8834" y="7423"/>
                    </a:cubicBezTo>
                    <a:cubicBezTo>
                      <a:pt x="6988" y="8326"/>
                      <a:pt x="5715" y="6969"/>
                      <a:pt x="5997" y="5295"/>
                    </a:cubicBezTo>
                    <a:cubicBezTo>
                      <a:pt x="6154" y="4357"/>
                      <a:pt x="5083" y="3527"/>
                      <a:pt x="5083" y="3527"/>
                    </a:cubicBezTo>
                    <a:cubicBezTo>
                      <a:pt x="5083" y="3527"/>
                      <a:pt x="0" y="6005"/>
                      <a:pt x="0" y="6005"/>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515" name="iŝ1ïḓe">
                <a:extLst>
                  <a:ext uri="{FF2B5EF4-FFF2-40B4-BE49-F238E27FC236}">
                    <a16:creationId xmlns:a16="http://schemas.microsoft.com/office/drawing/2014/main" id="{3337AAF0-CCCC-4470-B1AB-29C91E233ADE}"/>
                  </a:ext>
                </a:extLst>
              </p:cNvPr>
              <p:cNvSpPr>
                <a:spLocks/>
              </p:cNvSpPr>
              <p:nvPr/>
            </p:nvSpPr>
            <p:spPr bwMode="auto">
              <a:xfrm>
                <a:off x="6798848" y="1089165"/>
                <a:ext cx="238802" cy="255558"/>
              </a:xfrm>
              <a:custGeom>
                <a:avLst/>
                <a:gdLst>
                  <a:gd name="T0" fmla="*/ 1471877 w 19372"/>
                  <a:gd name="T1" fmla="*/ 1552927 h 21028"/>
                  <a:gd name="T2" fmla="*/ 1471877 w 19372"/>
                  <a:gd name="T3" fmla="*/ 1552927 h 21028"/>
                  <a:gd name="T4" fmla="*/ 1471877 w 19372"/>
                  <a:gd name="T5" fmla="*/ 1552927 h 21028"/>
                  <a:gd name="T6" fmla="*/ 1471877 w 19372"/>
                  <a:gd name="T7" fmla="*/ 1552927 h 21028"/>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372" h="21028" extrusionOk="0">
                    <a:moveTo>
                      <a:pt x="11134" y="0"/>
                    </a:moveTo>
                    <a:cubicBezTo>
                      <a:pt x="10473" y="291"/>
                      <a:pt x="9829" y="670"/>
                      <a:pt x="9218" y="1133"/>
                    </a:cubicBezTo>
                    <a:cubicBezTo>
                      <a:pt x="8205" y="1900"/>
                      <a:pt x="7241" y="3000"/>
                      <a:pt x="7232" y="4263"/>
                    </a:cubicBezTo>
                    <a:cubicBezTo>
                      <a:pt x="7232" y="4376"/>
                      <a:pt x="7251" y="4474"/>
                      <a:pt x="7265" y="4578"/>
                    </a:cubicBezTo>
                    <a:lnTo>
                      <a:pt x="5151" y="2019"/>
                    </a:lnTo>
                    <a:cubicBezTo>
                      <a:pt x="5136" y="2030"/>
                      <a:pt x="5118" y="2042"/>
                      <a:pt x="5102" y="2053"/>
                    </a:cubicBezTo>
                    <a:cubicBezTo>
                      <a:pt x="5027" y="2106"/>
                      <a:pt x="4955" y="2159"/>
                      <a:pt x="4880" y="2213"/>
                    </a:cubicBezTo>
                    <a:lnTo>
                      <a:pt x="7423" y="5900"/>
                    </a:lnTo>
                    <a:cubicBezTo>
                      <a:pt x="4977" y="5414"/>
                      <a:pt x="2486" y="6475"/>
                      <a:pt x="1082" y="8857"/>
                    </a:cubicBezTo>
                    <a:cubicBezTo>
                      <a:pt x="-1074" y="12513"/>
                      <a:pt x="95" y="17729"/>
                      <a:pt x="3688" y="19976"/>
                    </a:cubicBezTo>
                    <a:cubicBezTo>
                      <a:pt x="6286" y="21600"/>
                      <a:pt x="9522" y="21245"/>
                      <a:pt x="12057" y="19586"/>
                    </a:cubicBezTo>
                    <a:cubicBezTo>
                      <a:pt x="14335" y="19918"/>
                      <a:pt x="16643" y="19169"/>
                      <a:pt x="18072" y="17172"/>
                    </a:cubicBezTo>
                    <a:cubicBezTo>
                      <a:pt x="20526" y="13741"/>
                      <a:pt x="19342" y="8581"/>
                      <a:pt x="15911" y="5901"/>
                    </a:cubicBezTo>
                    <a:cubicBezTo>
                      <a:pt x="14980" y="5173"/>
                      <a:pt x="13948" y="4703"/>
                      <a:pt x="12864" y="4562"/>
                    </a:cubicBezTo>
                    <a:cubicBezTo>
                      <a:pt x="12076" y="4459"/>
                      <a:pt x="11291" y="4541"/>
                      <a:pt x="10539" y="4763"/>
                    </a:cubicBezTo>
                    <a:cubicBezTo>
                      <a:pt x="10955" y="4092"/>
                      <a:pt x="11179" y="3259"/>
                      <a:pt x="11250" y="2443"/>
                    </a:cubicBezTo>
                    <a:cubicBezTo>
                      <a:pt x="11324" y="1599"/>
                      <a:pt x="11285" y="776"/>
                      <a:pt x="11134" y="0"/>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516" name="ïSľíďe">
                <a:extLst>
                  <a:ext uri="{FF2B5EF4-FFF2-40B4-BE49-F238E27FC236}">
                    <a16:creationId xmlns:a16="http://schemas.microsoft.com/office/drawing/2014/main" id="{05B21594-AA7B-4002-8919-F0CA50C2CBBA}"/>
                  </a:ext>
                </a:extLst>
              </p:cNvPr>
              <p:cNvSpPr>
                <a:spLocks/>
              </p:cNvSpPr>
              <p:nvPr/>
            </p:nvSpPr>
            <p:spPr bwMode="auto">
              <a:xfrm>
                <a:off x="6137219" y="1767402"/>
                <a:ext cx="242586" cy="225811"/>
              </a:xfrm>
              <a:custGeom>
                <a:avLst/>
                <a:gdLst>
                  <a:gd name="T0" fmla="*/ 1388972 w 21184"/>
                  <a:gd name="T1" fmla="*/ 1180343 h 21600"/>
                  <a:gd name="T2" fmla="*/ 1388972 w 21184"/>
                  <a:gd name="T3" fmla="*/ 1180343 h 21600"/>
                  <a:gd name="T4" fmla="*/ 1388972 w 21184"/>
                  <a:gd name="T5" fmla="*/ 1180343 h 21600"/>
                  <a:gd name="T6" fmla="*/ 1388972 w 21184"/>
                  <a:gd name="T7" fmla="*/ 1180343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184" h="21600" extrusionOk="0">
                    <a:moveTo>
                      <a:pt x="0" y="3459"/>
                    </a:moveTo>
                    <a:lnTo>
                      <a:pt x="1422" y="10208"/>
                    </a:lnTo>
                    <a:cubicBezTo>
                      <a:pt x="1422" y="10208"/>
                      <a:pt x="2469" y="10982"/>
                      <a:pt x="3219" y="10113"/>
                    </a:cubicBezTo>
                    <a:cubicBezTo>
                      <a:pt x="4049" y="9149"/>
                      <a:pt x="6494" y="8518"/>
                      <a:pt x="6992" y="11134"/>
                    </a:cubicBezTo>
                    <a:cubicBezTo>
                      <a:pt x="7491" y="13750"/>
                      <a:pt x="5522" y="14362"/>
                      <a:pt x="4296" y="14027"/>
                    </a:cubicBezTo>
                    <a:cubicBezTo>
                      <a:pt x="3187" y="13725"/>
                      <a:pt x="2357" y="14641"/>
                      <a:pt x="2357" y="14641"/>
                    </a:cubicBezTo>
                    <a:lnTo>
                      <a:pt x="3823" y="21600"/>
                    </a:lnTo>
                    <a:lnTo>
                      <a:pt x="9313" y="20212"/>
                    </a:lnTo>
                    <a:cubicBezTo>
                      <a:pt x="9313" y="20212"/>
                      <a:pt x="9635" y="19276"/>
                      <a:pt x="8958" y="18523"/>
                    </a:cubicBezTo>
                    <a:cubicBezTo>
                      <a:pt x="8134" y="17611"/>
                      <a:pt x="7558" y="15210"/>
                      <a:pt x="10150" y="14555"/>
                    </a:cubicBezTo>
                    <a:cubicBezTo>
                      <a:pt x="12743" y="13899"/>
                      <a:pt x="13216" y="16255"/>
                      <a:pt x="12736" y="17679"/>
                    </a:cubicBezTo>
                    <a:cubicBezTo>
                      <a:pt x="12378" y="18747"/>
                      <a:pt x="13070" y="19262"/>
                      <a:pt x="13070" y="19262"/>
                    </a:cubicBezTo>
                    <a:lnTo>
                      <a:pt x="17693" y="18092"/>
                    </a:lnTo>
                    <a:cubicBezTo>
                      <a:pt x="17693" y="18092"/>
                      <a:pt x="16501" y="13146"/>
                      <a:pt x="16426" y="11786"/>
                    </a:cubicBezTo>
                    <a:cubicBezTo>
                      <a:pt x="16346" y="10328"/>
                      <a:pt x="18026" y="10919"/>
                      <a:pt x="18332" y="11000"/>
                    </a:cubicBezTo>
                    <a:cubicBezTo>
                      <a:pt x="20097" y="11473"/>
                      <a:pt x="21600" y="10153"/>
                      <a:pt x="21079" y="7680"/>
                    </a:cubicBezTo>
                    <a:cubicBezTo>
                      <a:pt x="20558" y="5208"/>
                      <a:pt x="18027" y="5192"/>
                      <a:pt x="17063" y="6452"/>
                    </a:cubicBezTo>
                    <a:cubicBezTo>
                      <a:pt x="16347" y="7388"/>
                      <a:pt x="15661" y="7684"/>
                      <a:pt x="15383" y="7029"/>
                    </a:cubicBezTo>
                    <a:cubicBezTo>
                      <a:pt x="14735" y="5498"/>
                      <a:pt x="13677" y="0"/>
                      <a:pt x="13677" y="0"/>
                    </a:cubicBezTo>
                    <a:lnTo>
                      <a:pt x="9343" y="1096"/>
                    </a:lnTo>
                    <a:cubicBezTo>
                      <a:pt x="9343" y="1096"/>
                      <a:pt x="8732" y="2392"/>
                      <a:pt x="9572" y="3149"/>
                    </a:cubicBezTo>
                    <a:cubicBezTo>
                      <a:pt x="10838" y="4289"/>
                      <a:pt x="10727" y="6525"/>
                      <a:pt x="8669" y="7045"/>
                    </a:cubicBezTo>
                    <a:cubicBezTo>
                      <a:pt x="6612" y="7566"/>
                      <a:pt x="5599" y="5828"/>
                      <a:pt x="6228" y="4123"/>
                    </a:cubicBezTo>
                    <a:cubicBezTo>
                      <a:pt x="6581" y="3168"/>
                      <a:pt x="5664" y="2036"/>
                      <a:pt x="5664" y="2036"/>
                    </a:cubicBezTo>
                    <a:cubicBezTo>
                      <a:pt x="5664" y="2036"/>
                      <a:pt x="0" y="3459"/>
                      <a:pt x="0" y="3459"/>
                    </a:cubicBezTo>
                    <a:close/>
                  </a:path>
                </a:pathLst>
              </a:custGeom>
              <a:solidFill>
                <a:srgbClr val="3197E0"/>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517" name="îŝlîḍê">
                <a:extLst>
                  <a:ext uri="{FF2B5EF4-FFF2-40B4-BE49-F238E27FC236}">
                    <a16:creationId xmlns:a16="http://schemas.microsoft.com/office/drawing/2014/main" id="{DA81238C-2365-4464-95A3-59BC018FFE33}"/>
                  </a:ext>
                </a:extLst>
              </p:cNvPr>
              <p:cNvSpPr>
                <a:spLocks/>
              </p:cNvSpPr>
              <p:nvPr/>
            </p:nvSpPr>
            <p:spPr bwMode="auto">
              <a:xfrm>
                <a:off x="8065406" y="2125138"/>
                <a:ext cx="192944" cy="206481"/>
              </a:xfrm>
              <a:custGeom>
                <a:avLst/>
                <a:gdLst>
                  <a:gd name="T0" fmla="*/ 960856 w 19372"/>
                  <a:gd name="T1" fmla="*/ 1013758 h 21028"/>
                  <a:gd name="T2" fmla="*/ 960856 w 19372"/>
                  <a:gd name="T3" fmla="*/ 1013758 h 21028"/>
                  <a:gd name="T4" fmla="*/ 960856 w 19372"/>
                  <a:gd name="T5" fmla="*/ 1013758 h 21028"/>
                  <a:gd name="T6" fmla="*/ 960856 w 19372"/>
                  <a:gd name="T7" fmla="*/ 1013758 h 21028"/>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372" h="21028" extrusionOk="0">
                    <a:moveTo>
                      <a:pt x="11134" y="0"/>
                    </a:moveTo>
                    <a:cubicBezTo>
                      <a:pt x="10473" y="291"/>
                      <a:pt x="9829" y="670"/>
                      <a:pt x="9218" y="1133"/>
                    </a:cubicBezTo>
                    <a:cubicBezTo>
                      <a:pt x="8205" y="1900"/>
                      <a:pt x="7241" y="3000"/>
                      <a:pt x="7232" y="4263"/>
                    </a:cubicBezTo>
                    <a:cubicBezTo>
                      <a:pt x="7232" y="4376"/>
                      <a:pt x="7251" y="4474"/>
                      <a:pt x="7265" y="4578"/>
                    </a:cubicBezTo>
                    <a:lnTo>
                      <a:pt x="5151" y="2019"/>
                    </a:lnTo>
                    <a:cubicBezTo>
                      <a:pt x="5136" y="2030"/>
                      <a:pt x="5118" y="2042"/>
                      <a:pt x="5102" y="2053"/>
                    </a:cubicBezTo>
                    <a:cubicBezTo>
                      <a:pt x="5027" y="2106"/>
                      <a:pt x="4955" y="2159"/>
                      <a:pt x="4880" y="2213"/>
                    </a:cubicBezTo>
                    <a:lnTo>
                      <a:pt x="7423" y="5900"/>
                    </a:lnTo>
                    <a:cubicBezTo>
                      <a:pt x="4977" y="5414"/>
                      <a:pt x="2486" y="6475"/>
                      <a:pt x="1082" y="8857"/>
                    </a:cubicBezTo>
                    <a:cubicBezTo>
                      <a:pt x="-1074" y="12513"/>
                      <a:pt x="95" y="17729"/>
                      <a:pt x="3688" y="19976"/>
                    </a:cubicBezTo>
                    <a:cubicBezTo>
                      <a:pt x="6286" y="21600"/>
                      <a:pt x="9522" y="21245"/>
                      <a:pt x="12057" y="19586"/>
                    </a:cubicBezTo>
                    <a:cubicBezTo>
                      <a:pt x="14335" y="19918"/>
                      <a:pt x="16643" y="19169"/>
                      <a:pt x="18072" y="17172"/>
                    </a:cubicBezTo>
                    <a:cubicBezTo>
                      <a:pt x="20526" y="13741"/>
                      <a:pt x="19342" y="8581"/>
                      <a:pt x="15911" y="5901"/>
                    </a:cubicBezTo>
                    <a:cubicBezTo>
                      <a:pt x="14980" y="5173"/>
                      <a:pt x="13948" y="4703"/>
                      <a:pt x="12864" y="4562"/>
                    </a:cubicBezTo>
                    <a:cubicBezTo>
                      <a:pt x="12076" y="4459"/>
                      <a:pt x="11291" y="4541"/>
                      <a:pt x="10539" y="4763"/>
                    </a:cubicBezTo>
                    <a:cubicBezTo>
                      <a:pt x="10955" y="4092"/>
                      <a:pt x="11179" y="3259"/>
                      <a:pt x="11250" y="2443"/>
                    </a:cubicBezTo>
                    <a:cubicBezTo>
                      <a:pt x="11324" y="1599"/>
                      <a:pt x="11285" y="776"/>
                      <a:pt x="11134" y="0"/>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518" name="íŝ1iďê">
                <a:extLst>
                  <a:ext uri="{FF2B5EF4-FFF2-40B4-BE49-F238E27FC236}">
                    <a16:creationId xmlns:a16="http://schemas.microsoft.com/office/drawing/2014/main" id="{2A9E2A24-3910-4CF3-8830-E14181D290F0}"/>
                  </a:ext>
                </a:extLst>
              </p:cNvPr>
              <p:cNvSpPr>
                <a:spLocks/>
              </p:cNvSpPr>
              <p:nvPr/>
            </p:nvSpPr>
            <p:spPr bwMode="auto">
              <a:xfrm>
                <a:off x="4119446" y="2191116"/>
                <a:ext cx="522071" cy="341542"/>
              </a:xfrm>
              <a:custGeom>
                <a:avLst/>
                <a:gdLst>
                  <a:gd name="T0" fmla="*/ 6309228 w 21600"/>
                  <a:gd name="T1" fmla="*/ 2700253 h 21600"/>
                  <a:gd name="T2" fmla="*/ 6309228 w 21600"/>
                  <a:gd name="T3" fmla="*/ 2700253 h 21600"/>
                  <a:gd name="T4" fmla="*/ 6309228 w 21600"/>
                  <a:gd name="T5" fmla="*/ 2700253 h 21600"/>
                  <a:gd name="T6" fmla="*/ 6309228 w 21600"/>
                  <a:gd name="T7" fmla="*/ 2700253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8900" y="15429"/>
                    </a:moveTo>
                    <a:lnTo>
                      <a:pt x="2700" y="15429"/>
                    </a:lnTo>
                    <a:lnTo>
                      <a:pt x="2700" y="2057"/>
                    </a:lnTo>
                    <a:lnTo>
                      <a:pt x="18900" y="2057"/>
                    </a:lnTo>
                    <a:cubicBezTo>
                      <a:pt x="18900" y="2057"/>
                      <a:pt x="18900" y="15429"/>
                      <a:pt x="18900" y="15429"/>
                    </a:cubicBezTo>
                    <a:close/>
                    <a:moveTo>
                      <a:pt x="18900" y="0"/>
                    </a:moveTo>
                    <a:lnTo>
                      <a:pt x="2700" y="0"/>
                    </a:lnTo>
                    <a:cubicBezTo>
                      <a:pt x="1954" y="0"/>
                      <a:pt x="1350" y="922"/>
                      <a:pt x="1350" y="2057"/>
                    </a:cubicBezTo>
                    <a:cubicBezTo>
                      <a:pt x="1350" y="2057"/>
                      <a:pt x="1350" y="17486"/>
                      <a:pt x="1364" y="17486"/>
                    </a:cubicBezTo>
                    <a:lnTo>
                      <a:pt x="20235" y="17486"/>
                    </a:lnTo>
                    <a:cubicBezTo>
                      <a:pt x="20250" y="17486"/>
                      <a:pt x="20250" y="2057"/>
                      <a:pt x="20250" y="2057"/>
                    </a:cubicBezTo>
                    <a:cubicBezTo>
                      <a:pt x="20250" y="922"/>
                      <a:pt x="19646" y="0"/>
                      <a:pt x="18900" y="0"/>
                    </a:cubicBezTo>
                    <a:close/>
                    <a:moveTo>
                      <a:pt x="20250" y="21600"/>
                    </a:moveTo>
                    <a:lnTo>
                      <a:pt x="1350" y="21600"/>
                    </a:lnTo>
                    <a:cubicBezTo>
                      <a:pt x="604" y="21600"/>
                      <a:pt x="0" y="20679"/>
                      <a:pt x="0" y="19543"/>
                    </a:cubicBezTo>
                    <a:lnTo>
                      <a:pt x="0" y="18514"/>
                    </a:lnTo>
                    <a:lnTo>
                      <a:pt x="8775" y="18514"/>
                    </a:lnTo>
                    <a:lnTo>
                      <a:pt x="8775" y="19543"/>
                    </a:lnTo>
                    <a:lnTo>
                      <a:pt x="12825" y="19543"/>
                    </a:lnTo>
                    <a:lnTo>
                      <a:pt x="12825" y="18514"/>
                    </a:lnTo>
                    <a:lnTo>
                      <a:pt x="21600" y="18514"/>
                    </a:lnTo>
                    <a:lnTo>
                      <a:pt x="21600" y="19543"/>
                    </a:lnTo>
                    <a:cubicBezTo>
                      <a:pt x="21600" y="20679"/>
                      <a:pt x="20995" y="21600"/>
                      <a:pt x="20250" y="21600"/>
                    </a:cubicBezTo>
                    <a:cubicBezTo>
                      <a:pt x="20250" y="21600"/>
                      <a:pt x="20250" y="21600"/>
                      <a:pt x="20250" y="21600"/>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519" name="îşḷíḋê">
                <a:extLst>
                  <a:ext uri="{FF2B5EF4-FFF2-40B4-BE49-F238E27FC236}">
                    <a16:creationId xmlns:a16="http://schemas.microsoft.com/office/drawing/2014/main" id="{1B8346EF-5119-4B6C-9CAD-1F42D1093323}"/>
                  </a:ext>
                </a:extLst>
              </p:cNvPr>
              <p:cNvSpPr>
                <a:spLocks/>
              </p:cNvSpPr>
              <p:nvPr/>
            </p:nvSpPr>
            <p:spPr bwMode="auto">
              <a:xfrm>
                <a:off x="4937505" y="2375583"/>
                <a:ext cx="418847" cy="437794"/>
              </a:xfrm>
              <a:custGeom>
                <a:avLst/>
                <a:gdLst>
                  <a:gd name="T0" fmla="*/ 4060954 w 21600"/>
                  <a:gd name="T1" fmla="*/ 4436657 h 21600"/>
                  <a:gd name="T2" fmla="*/ 4060954 w 21600"/>
                  <a:gd name="T3" fmla="*/ 4436657 h 21600"/>
                  <a:gd name="T4" fmla="*/ 4060954 w 21600"/>
                  <a:gd name="T5" fmla="*/ 4436657 h 21600"/>
                  <a:gd name="T6" fmla="*/ 4060954 w 21600"/>
                  <a:gd name="T7" fmla="*/ 4436657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5147" y="16723"/>
                    </a:moveTo>
                    <a:lnTo>
                      <a:pt x="0" y="16809"/>
                    </a:lnTo>
                    <a:lnTo>
                      <a:pt x="2774" y="12622"/>
                    </a:lnTo>
                    <a:cubicBezTo>
                      <a:pt x="2774" y="12622"/>
                      <a:pt x="5147" y="16723"/>
                      <a:pt x="5147" y="16723"/>
                    </a:cubicBezTo>
                    <a:close/>
                    <a:moveTo>
                      <a:pt x="14076" y="11989"/>
                    </a:moveTo>
                    <a:cubicBezTo>
                      <a:pt x="14302" y="12788"/>
                      <a:pt x="14417" y="13471"/>
                      <a:pt x="14416" y="13825"/>
                    </a:cubicBezTo>
                    <a:cubicBezTo>
                      <a:pt x="15694" y="13667"/>
                      <a:pt x="17017" y="14276"/>
                      <a:pt x="17811" y="15648"/>
                    </a:cubicBezTo>
                    <a:cubicBezTo>
                      <a:pt x="18851" y="17445"/>
                      <a:pt x="17597" y="21598"/>
                      <a:pt x="17597" y="21598"/>
                    </a:cubicBezTo>
                    <a:cubicBezTo>
                      <a:pt x="17597" y="21598"/>
                      <a:pt x="17595" y="21596"/>
                      <a:pt x="17592" y="21593"/>
                    </a:cubicBezTo>
                    <a:cubicBezTo>
                      <a:pt x="17594" y="21598"/>
                      <a:pt x="17594" y="21600"/>
                      <a:pt x="17594" y="21600"/>
                    </a:cubicBezTo>
                    <a:cubicBezTo>
                      <a:pt x="17594" y="21600"/>
                      <a:pt x="13250" y="20419"/>
                      <a:pt x="12210" y="18622"/>
                    </a:cubicBezTo>
                    <a:cubicBezTo>
                      <a:pt x="11424" y="17264"/>
                      <a:pt x="11576" y="15881"/>
                      <a:pt x="12373" y="14927"/>
                    </a:cubicBezTo>
                    <a:cubicBezTo>
                      <a:pt x="12061" y="14746"/>
                      <a:pt x="11508" y="14286"/>
                      <a:pt x="10910" y="13667"/>
                    </a:cubicBezTo>
                    <a:lnTo>
                      <a:pt x="5848" y="16352"/>
                    </a:lnTo>
                    <a:lnTo>
                      <a:pt x="3475" y="12249"/>
                    </a:lnTo>
                    <a:lnTo>
                      <a:pt x="8299" y="9692"/>
                    </a:lnTo>
                    <a:cubicBezTo>
                      <a:pt x="7229" y="7299"/>
                      <a:pt x="5819" y="3586"/>
                      <a:pt x="5332" y="2032"/>
                    </a:cubicBezTo>
                    <a:cubicBezTo>
                      <a:pt x="4875" y="574"/>
                      <a:pt x="5000" y="148"/>
                      <a:pt x="5066" y="36"/>
                    </a:cubicBezTo>
                    <a:cubicBezTo>
                      <a:pt x="5058" y="23"/>
                      <a:pt x="5065" y="20"/>
                      <a:pt x="5078" y="19"/>
                    </a:cubicBezTo>
                    <a:cubicBezTo>
                      <a:pt x="5088" y="6"/>
                      <a:pt x="5095" y="0"/>
                      <a:pt x="5095" y="0"/>
                    </a:cubicBezTo>
                    <a:cubicBezTo>
                      <a:pt x="5240" y="24"/>
                      <a:pt x="5683" y="148"/>
                      <a:pt x="6732" y="1292"/>
                    </a:cubicBezTo>
                    <a:cubicBezTo>
                      <a:pt x="7850" y="2510"/>
                      <a:pt x="10390" y="5624"/>
                      <a:pt x="11941" y="7761"/>
                    </a:cubicBezTo>
                    <a:lnTo>
                      <a:pt x="15980" y="5619"/>
                    </a:lnTo>
                    <a:lnTo>
                      <a:pt x="18355" y="9720"/>
                    </a:lnTo>
                    <a:cubicBezTo>
                      <a:pt x="18355" y="9720"/>
                      <a:pt x="14076" y="11989"/>
                      <a:pt x="14076" y="11989"/>
                    </a:cubicBezTo>
                    <a:close/>
                    <a:moveTo>
                      <a:pt x="16695" y="5238"/>
                    </a:moveTo>
                    <a:lnTo>
                      <a:pt x="19224" y="3898"/>
                    </a:lnTo>
                    <a:lnTo>
                      <a:pt x="21600" y="7999"/>
                    </a:lnTo>
                    <a:lnTo>
                      <a:pt x="19071" y="9339"/>
                    </a:lnTo>
                    <a:cubicBezTo>
                      <a:pt x="19071" y="9339"/>
                      <a:pt x="16695" y="5238"/>
                      <a:pt x="16695" y="5238"/>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520" name="ïṧļïdè">
                <a:extLst>
                  <a:ext uri="{FF2B5EF4-FFF2-40B4-BE49-F238E27FC236}">
                    <a16:creationId xmlns:a16="http://schemas.microsoft.com/office/drawing/2014/main" id="{59E9162C-BCA7-4E2B-8FB8-F6D5601BCC92}"/>
                  </a:ext>
                </a:extLst>
              </p:cNvPr>
              <p:cNvSpPr>
                <a:spLocks/>
              </p:cNvSpPr>
              <p:nvPr/>
            </p:nvSpPr>
            <p:spPr bwMode="auto">
              <a:xfrm>
                <a:off x="8238170" y="2473937"/>
                <a:ext cx="286286" cy="454426"/>
              </a:xfrm>
              <a:custGeom>
                <a:avLst/>
                <a:gdLst>
                  <a:gd name="T0" fmla="*/ 1950028 w 21015"/>
                  <a:gd name="T1" fmla="*/ 4780162 h 21600"/>
                  <a:gd name="T2" fmla="*/ 1950028 w 21015"/>
                  <a:gd name="T3" fmla="*/ 4780162 h 21600"/>
                  <a:gd name="T4" fmla="*/ 1950028 w 21015"/>
                  <a:gd name="T5" fmla="*/ 4780162 h 21600"/>
                  <a:gd name="T6" fmla="*/ 1950028 w 21015"/>
                  <a:gd name="T7" fmla="*/ 4780162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015" h="21600" extrusionOk="0">
                    <a:moveTo>
                      <a:pt x="0" y="938"/>
                    </a:moveTo>
                    <a:lnTo>
                      <a:pt x="6284" y="11455"/>
                    </a:lnTo>
                    <a:lnTo>
                      <a:pt x="10032" y="10516"/>
                    </a:lnTo>
                    <a:lnTo>
                      <a:pt x="6771" y="5067"/>
                    </a:lnTo>
                    <a:cubicBezTo>
                      <a:pt x="7276" y="5103"/>
                      <a:pt x="7799" y="5064"/>
                      <a:pt x="8290" y="4918"/>
                    </a:cubicBezTo>
                    <a:cubicBezTo>
                      <a:pt x="9265" y="4628"/>
                      <a:pt x="9902" y="4019"/>
                      <a:pt x="10109" y="3335"/>
                    </a:cubicBezTo>
                    <a:cubicBezTo>
                      <a:pt x="10127" y="3275"/>
                      <a:pt x="10142" y="3214"/>
                      <a:pt x="10154" y="3153"/>
                    </a:cubicBezTo>
                    <a:cubicBezTo>
                      <a:pt x="11859" y="3250"/>
                      <a:pt x="13418" y="3571"/>
                      <a:pt x="14738" y="4133"/>
                    </a:cubicBezTo>
                    <a:cubicBezTo>
                      <a:pt x="16916" y="5061"/>
                      <a:pt x="18325" y="6560"/>
                      <a:pt x="18814" y="8470"/>
                    </a:cubicBezTo>
                    <a:cubicBezTo>
                      <a:pt x="19575" y="11446"/>
                      <a:pt x="17428" y="14404"/>
                      <a:pt x="13562" y="15911"/>
                    </a:cubicBezTo>
                    <a:lnTo>
                      <a:pt x="12515" y="14314"/>
                    </a:lnTo>
                    <a:lnTo>
                      <a:pt x="15137" y="13594"/>
                    </a:lnTo>
                    <a:lnTo>
                      <a:pt x="14615" y="12797"/>
                    </a:lnTo>
                    <a:lnTo>
                      <a:pt x="5054" y="15424"/>
                    </a:lnTo>
                    <a:lnTo>
                      <a:pt x="5577" y="16221"/>
                    </a:lnTo>
                    <a:lnTo>
                      <a:pt x="8203" y="15499"/>
                    </a:lnTo>
                    <a:lnTo>
                      <a:pt x="9904" y="18094"/>
                    </a:lnTo>
                    <a:lnTo>
                      <a:pt x="4408" y="19605"/>
                    </a:lnTo>
                    <a:lnTo>
                      <a:pt x="5716" y="21600"/>
                    </a:lnTo>
                    <a:lnTo>
                      <a:pt x="21015" y="17395"/>
                    </a:lnTo>
                    <a:lnTo>
                      <a:pt x="19707" y="15399"/>
                    </a:lnTo>
                    <a:lnTo>
                      <a:pt x="15876" y="16453"/>
                    </a:lnTo>
                    <a:cubicBezTo>
                      <a:pt x="19603" y="14559"/>
                      <a:pt x="21600" y="11416"/>
                      <a:pt x="20792" y="8258"/>
                    </a:cubicBezTo>
                    <a:cubicBezTo>
                      <a:pt x="20210" y="5981"/>
                      <a:pt x="18497" y="4180"/>
                      <a:pt x="15839" y="3048"/>
                    </a:cubicBezTo>
                    <a:cubicBezTo>
                      <a:pt x="14076" y="2297"/>
                      <a:pt x="11998" y="1893"/>
                      <a:pt x="9725" y="1829"/>
                    </a:cubicBezTo>
                    <a:cubicBezTo>
                      <a:pt x="8880" y="999"/>
                      <a:pt x="7217" y="649"/>
                      <a:pt x="5755" y="1051"/>
                    </a:cubicBezTo>
                    <a:cubicBezTo>
                      <a:pt x="5329" y="1168"/>
                      <a:pt x="4967" y="1337"/>
                      <a:pt x="4668" y="1543"/>
                    </a:cubicBezTo>
                    <a:lnTo>
                      <a:pt x="3742" y="0"/>
                    </a:lnTo>
                    <a:lnTo>
                      <a:pt x="0" y="938"/>
                    </a:lnTo>
                    <a:close/>
                    <a:moveTo>
                      <a:pt x="6539" y="2246"/>
                    </a:moveTo>
                    <a:cubicBezTo>
                      <a:pt x="7096" y="2088"/>
                      <a:pt x="7748" y="2205"/>
                      <a:pt x="8082" y="2533"/>
                    </a:cubicBezTo>
                    <a:cubicBezTo>
                      <a:pt x="8426" y="2872"/>
                      <a:pt x="8318" y="3324"/>
                      <a:pt x="7835" y="3581"/>
                    </a:cubicBezTo>
                    <a:cubicBezTo>
                      <a:pt x="7738" y="3636"/>
                      <a:pt x="7630" y="3685"/>
                      <a:pt x="7504" y="3719"/>
                    </a:cubicBezTo>
                    <a:cubicBezTo>
                      <a:pt x="6877" y="3892"/>
                      <a:pt x="6149" y="3701"/>
                      <a:pt x="5884" y="3295"/>
                    </a:cubicBezTo>
                    <a:cubicBezTo>
                      <a:pt x="5620" y="2890"/>
                      <a:pt x="5916" y="2423"/>
                      <a:pt x="6539" y="2246"/>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521" name="îslïde">
                <a:extLst>
                  <a:ext uri="{FF2B5EF4-FFF2-40B4-BE49-F238E27FC236}">
                    <a16:creationId xmlns:a16="http://schemas.microsoft.com/office/drawing/2014/main" id="{BD34B880-C1DC-4B5D-8F18-4A9600B5F819}"/>
                  </a:ext>
                </a:extLst>
              </p:cNvPr>
              <p:cNvSpPr>
                <a:spLocks/>
              </p:cNvSpPr>
              <p:nvPr/>
            </p:nvSpPr>
            <p:spPr bwMode="auto">
              <a:xfrm>
                <a:off x="7233997" y="1299449"/>
                <a:ext cx="344058" cy="243876"/>
              </a:xfrm>
              <a:custGeom>
                <a:avLst/>
                <a:gdLst>
                  <a:gd name="T0" fmla="*/ 2740183 w 21600"/>
                  <a:gd name="T1" fmla="*/ 1376748 h 21600"/>
                  <a:gd name="T2" fmla="*/ 2740183 w 21600"/>
                  <a:gd name="T3" fmla="*/ 1376748 h 21600"/>
                  <a:gd name="T4" fmla="*/ 2740183 w 21600"/>
                  <a:gd name="T5" fmla="*/ 1376748 h 21600"/>
                  <a:gd name="T6" fmla="*/ 2740183 w 21600"/>
                  <a:gd name="T7" fmla="*/ 1376748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7954" y="0"/>
                    </a:moveTo>
                    <a:lnTo>
                      <a:pt x="149" y="12597"/>
                    </a:lnTo>
                    <a:lnTo>
                      <a:pt x="0" y="12646"/>
                    </a:lnTo>
                    <a:lnTo>
                      <a:pt x="0" y="19074"/>
                    </a:lnTo>
                    <a:lnTo>
                      <a:pt x="9044" y="19042"/>
                    </a:lnTo>
                    <a:lnTo>
                      <a:pt x="9044" y="21600"/>
                    </a:lnTo>
                    <a:lnTo>
                      <a:pt x="10685" y="20823"/>
                    </a:lnTo>
                    <a:lnTo>
                      <a:pt x="12315" y="21600"/>
                    </a:lnTo>
                    <a:lnTo>
                      <a:pt x="12315" y="19042"/>
                    </a:lnTo>
                    <a:lnTo>
                      <a:pt x="15483" y="19025"/>
                    </a:lnTo>
                    <a:lnTo>
                      <a:pt x="15827" y="19025"/>
                    </a:lnTo>
                    <a:lnTo>
                      <a:pt x="21600" y="7043"/>
                    </a:lnTo>
                    <a:lnTo>
                      <a:pt x="21589" y="16"/>
                    </a:lnTo>
                    <a:cubicBezTo>
                      <a:pt x="21589" y="16"/>
                      <a:pt x="21589" y="0"/>
                      <a:pt x="21589" y="0"/>
                    </a:cubicBezTo>
                    <a:lnTo>
                      <a:pt x="7954" y="0"/>
                    </a:lnTo>
                    <a:close/>
                    <a:moveTo>
                      <a:pt x="20716" y="1813"/>
                    </a:moveTo>
                    <a:cubicBezTo>
                      <a:pt x="20717" y="2327"/>
                      <a:pt x="20716" y="2838"/>
                      <a:pt x="20716" y="3352"/>
                    </a:cubicBezTo>
                    <a:cubicBezTo>
                      <a:pt x="20718" y="4465"/>
                      <a:pt x="20715" y="5574"/>
                      <a:pt x="20716" y="6687"/>
                    </a:cubicBezTo>
                    <a:lnTo>
                      <a:pt x="15333" y="17779"/>
                    </a:lnTo>
                    <a:lnTo>
                      <a:pt x="12315" y="17795"/>
                    </a:lnTo>
                    <a:lnTo>
                      <a:pt x="12315" y="15220"/>
                    </a:lnTo>
                    <a:cubicBezTo>
                      <a:pt x="12315" y="15220"/>
                      <a:pt x="9044" y="15220"/>
                      <a:pt x="9044" y="15220"/>
                    </a:cubicBezTo>
                    <a:lnTo>
                      <a:pt x="9044" y="17811"/>
                    </a:lnTo>
                    <a:lnTo>
                      <a:pt x="872" y="17843"/>
                    </a:lnTo>
                    <a:lnTo>
                      <a:pt x="872" y="12646"/>
                    </a:lnTo>
                    <a:lnTo>
                      <a:pt x="15448" y="12646"/>
                    </a:lnTo>
                    <a:cubicBezTo>
                      <a:pt x="15448" y="12646"/>
                      <a:pt x="19422" y="4474"/>
                      <a:pt x="20716" y="1813"/>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522" name="íS1ïḋe">
                <a:extLst>
                  <a:ext uri="{FF2B5EF4-FFF2-40B4-BE49-F238E27FC236}">
                    <a16:creationId xmlns:a16="http://schemas.microsoft.com/office/drawing/2014/main" id="{DE785BBC-1A37-4870-923C-5872E1934496}"/>
                  </a:ext>
                </a:extLst>
              </p:cNvPr>
              <p:cNvSpPr>
                <a:spLocks/>
              </p:cNvSpPr>
              <p:nvPr/>
            </p:nvSpPr>
            <p:spPr bwMode="auto">
              <a:xfrm>
                <a:off x="6131113" y="3623650"/>
                <a:ext cx="286139" cy="306215"/>
              </a:xfrm>
              <a:custGeom>
                <a:avLst/>
                <a:gdLst>
                  <a:gd name="T0" fmla="*/ 2113251 w 19372"/>
                  <a:gd name="T1" fmla="*/ 2229597 h 21028"/>
                  <a:gd name="T2" fmla="*/ 2113251 w 19372"/>
                  <a:gd name="T3" fmla="*/ 2229597 h 21028"/>
                  <a:gd name="T4" fmla="*/ 2113251 w 19372"/>
                  <a:gd name="T5" fmla="*/ 2229597 h 21028"/>
                  <a:gd name="T6" fmla="*/ 2113251 w 19372"/>
                  <a:gd name="T7" fmla="*/ 2229597 h 21028"/>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372" h="21028" extrusionOk="0">
                    <a:moveTo>
                      <a:pt x="11134" y="0"/>
                    </a:moveTo>
                    <a:cubicBezTo>
                      <a:pt x="10473" y="291"/>
                      <a:pt x="9829" y="670"/>
                      <a:pt x="9218" y="1133"/>
                    </a:cubicBezTo>
                    <a:cubicBezTo>
                      <a:pt x="8205" y="1900"/>
                      <a:pt x="7241" y="3000"/>
                      <a:pt x="7232" y="4263"/>
                    </a:cubicBezTo>
                    <a:cubicBezTo>
                      <a:pt x="7232" y="4376"/>
                      <a:pt x="7251" y="4474"/>
                      <a:pt x="7265" y="4578"/>
                    </a:cubicBezTo>
                    <a:lnTo>
                      <a:pt x="5151" y="2019"/>
                    </a:lnTo>
                    <a:cubicBezTo>
                      <a:pt x="5136" y="2030"/>
                      <a:pt x="5118" y="2042"/>
                      <a:pt x="5102" y="2053"/>
                    </a:cubicBezTo>
                    <a:cubicBezTo>
                      <a:pt x="5027" y="2106"/>
                      <a:pt x="4955" y="2159"/>
                      <a:pt x="4880" y="2213"/>
                    </a:cubicBezTo>
                    <a:lnTo>
                      <a:pt x="7423" y="5900"/>
                    </a:lnTo>
                    <a:cubicBezTo>
                      <a:pt x="4977" y="5414"/>
                      <a:pt x="2486" y="6475"/>
                      <a:pt x="1082" y="8857"/>
                    </a:cubicBezTo>
                    <a:cubicBezTo>
                      <a:pt x="-1074" y="12513"/>
                      <a:pt x="95" y="17729"/>
                      <a:pt x="3688" y="19976"/>
                    </a:cubicBezTo>
                    <a:cubicBezTo>
                      <a:pt x="6286" y="21600"/>
                      <a:pt x="9522" y="21245"/>
                      <a:pt x="12057" y="19586"/>
                    </a:cubicBezTo>
                    <a:cubicBezTo>
                      <a:pt x="14335" y="19918"/>
                      <a:pt x="16643" y="19169"/>
                      <a:pt x="18072" y="17172"/>
                    </a:cubicBezTo>
                    <a:cubicBezTo>
                      <a:pt x="20526" y="13741"/>
                      <a:pt x="19342" y="8581"/>
                      <a:pt x="15911" y="5901"/>
                    </a:cubicBezTo>
                    <a:cubicBezTo>
                      <a:pt x="14980" y="5173"/>
                      <a:pt x="13948" y="4703"/>
                      <a:pt x="12864" y="4562"/>
                    </a:cubicBezTo>
                    <a:cubicBezTo>
                      <a:pt x="12076" y="4459"/>
                      <a:pt x="11291" y="4541"/>
                      <a:pt x="10539" y="4763"/>
                    </a:cubicBezTo>
                    <a:cubicBezTo>
                      <a:pt x="10955" y="4092"/>
                      <a:pt x="11179" y="3259"/>
                      <a:pt x="11250" y="2443"/>
                    </a:cubicBezTo>
                    <a:cubicBezTo>
                      <a:pt x="11324" y="1599"/>
                      <a:pt x="11285" y="776"/>
                      <a:pt x="11134" y="0"/>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523" name="îsļïḓè">
                <a:extLst>
                  <a:ext uri="{FF2B5EF4-FFF2-40B4-BE49-F238E27FC236}">
                    <a16:creationId xmlns:a16="http://schemas.microsoft.com/office/drawing/2014/main" id="{0ED9B543-5A21-47C9-A618-ED890402DBEC}"/>
                  </a:ext>
                </a:extLst>
              </p:cNvPr>
              <p:cNvSpPr>
                <a:spLocks/>
              </p:cNvSpPr>
              <p:nvPr/>
            </p:nvSpPr>
            <p:spPr bwMode="auto">
              <a:xfrm>
                <a:off x="5778336" y="3961792"/>
                <a:ext cx="377753" cy="377753"/>
              </a:xfrm>
              <a:custGeom>
                <a:avLst/>
                <a:gdLst>
                  <a:gd name="T0" fmla="*/ 3763721 w 18957"/>
                  <a:gd name="T1" fmla="*/ 3763721 h 18957"/>
                  <a:gd name="T2" fmla="*/ 3763721 w 18957"/>
                  <a:gd name="T3" fmla="*/ 3763721 h 18957"/>
                  <a:gd name="T4" fmla="*/ 3763721 w 18957"/>
                  <a:gd name="T5" fmla="*/ 3763721 h 18957"/>
                  <a:gd name="T6" fmla="*/ 3763721 w 18957"/>
                  <a:gd name="T7" fmla="*/ 3763721 h 18957"/>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8957" h="18957" extrusionOk="0">
                    <a:moveTo>
                      <a:pt x="5474" y="890"/>
                    </a:moveTo>
                    <a:cubicBezTo>
                      <a:pt x="729" y="3103"/>
                      <a:pt x="-1322" y="8738"/>
                      <a:pt x="890" y="13482"/>
                    </a:cubicBezTo>
                    <a:cubicBezTo>
                      <a:pt x="3103" y="18227"/>
                      <a:pt x="8738" y="20278"/>
                      <a:pt x="13482" y="18066"/>
                    </a:cubicBezTo>
                    <a:cubicBezTo>
                      <a:pt x="18227" y="15853"/>
                      <a:pt x="20278" y="10218"/>
                      <a:pt x="18066" y="5474"/>
                    </a:cubicBezTo>
                    <a:cubicBezTo>
                      <a:pt x="15853" y="729"/>
                      <a:pt x="10218" y="-1322"/>
                      <a:pt x="5474" y="890"/>
                    </a:cubicBezTo>
                    <a:close/>
                    <a:moveTo>
                      <a:pt x="6178" y="2402"/>
                    </a:moveTo>
                    <a:cubicBezTo>
                      <a:pt x="6348" y="2323"/>
                      <a:pt x="6545" y="2302"/>
                      <a:pt x="6734" y="2371"/>
                    </a:cubicBezTo>
                    <a:cubicBezTo>
                      <a:pt x="7112" y="2509"/>
                      <a:pt x="7308" y="2929"/>
                      <a:pt x="7170" y="3307"/>
                    </a:cubicBezTo>
                    <a:cubicBezTo>
                      <a:pt x="7033" y="3685"/>
                      <a:pt x="6612" y="3882"/>
                      <a:pt x="6234" y="3744"/>
                    </a:cubicBezTo>
                    <a:cubicBezTo>
                      <a:pt x="5856" y="3606"/>
                      <a:pt x="5660" y="3186"/>
                      <a:pt x="5798" y="2808"/>
                    </a:cubicBezTo>
                    <a:cubicBezTo>
                      <a:pt x="5866" y="2618"/>
                      <a:pt x="6009" y="2481"/>
                      <a:pt x="6178" y="2402"/>
                    </a:cubicBezTo>
                    <a:close/>
                    <a:moveTo>
                      <a:pt x="7039" y="4248"/>
                    </a:moveTo>
                    <a:cubicBezTo>
                      <a:pt x="7237" y="4156"/>
                      <a:pt x="7476" y="4242"/>
                      <a:pt x="7569" y="4441"/>
                    </a:cubicBezTo>
                    <a:lnTo>
                      <a:pt x="9434" y="8440"/>
                    </a:lnTo>
                    <a:cubicBezTo>
                      <a:pt x="9580" y="8433"/>
                      <a:pt x="9718" y="8366"/>
                      <a:pt x="9863" y="8419"/>
                    </a:cubicBezTo>
                    <a:cubicBezTo>
                      <a:pt x="10010" y="8472"/>
                      <a:pt x="10085" y="8605"/>
                      <a:pt x="10192" y="8705"/>
                    </a:cubicBezTo>
                    <a:lnTo>
                      <a:pt x="13175" y="7314"/>
                    </a:lnTo>
                    <a:cubicBezTo>
                      <a:pt x="13373" y="7222"/>
                      <a:pt x="13612" y="7309"/>
                      <a:pt x="13705" y="7507"/>
                    </a:cubicBezTo>
                    <a:cubicBezTo>
                      <a:pt x="13797" y="7705"/>
                      <a:pt x="13710" y="7944"/>
                      <a:pt x="13512" y="8037"/>
                    </a:cubicBezTo>
                    <a:lnTo>
                      <a:pt x="10529" y="9427"/>
                    </a:lnTo>
                    <a:cubicBezTo>
                      <a:pt x="10537" y="9574"/>
                      <a:pt x="10591" y="9717"/>
                      <a:pt x="10537" y="9863"/>
                    </a:cubicBezTo>
                    <a:cubicBezTo>
                      <a:pt x="10325" y="10447"/>
                      <a:pt x="9676" y="10750"/>
                      <a:pt x="9092" y="10537"/>
                    </a:cubicBezTo>
                    <a:cubicBezTo>
                      <a:pt x="8509" y="10325"/>
                      <a:pt x="8206" y="9676"/>
                      <a:pt x="8419" y="9092"/>
                    </a:cubicBezTo>
                    <a:cubicBezTo>
                      <a:pt x="8474" y="8942"/>
                      <a:pt x="8621" y="8880"/>
                      <a:pt x="8725" y="8771"/>
                    </a:cubicBezTo>
                    <a:lnTo>
                      <a:pt x="6860" y="4771"/>
                    </a:lnTo>
                    <a:cubicBezTo>
                      <a:pt x="6767" y="4573"/>
                      <a:pt x="6841" y="4340"/>
                      <a:pt x="7039" y="4248"/>
                    </a:cubicBezTo>
                    <a:close/>
                    <a:moveTo>
                      <a:pt x="2738" y="11823"/>
                    </a:moveTo>
                    <a:cubicBezTo>
                      <a:pt x="2908" y="11744"/>
                      <a:pt x="3105" y="11723"/>
                      <a:pt x="3294" y="11792"/>
                    </a:cubicBezTo>
                    <a:cubicBezTo>
                      <a:pt x="3672" y="11930"/>
                      <a:pt x="3868" y="12350"/>
                      <a:pt x="3730" y="12728"/>
                    </a:cubicBezTo>
                    <a:cubicBezTo>
                      <a:pt x="3593" y="13106"/>
                      <a:pt x="3172" y="13302"/>
                      <a:pt x="2794" y="13165"/>
                    </a:cubicBezTo>
                    <a:cubicBezTo>
                      <a:pt x="2416" y="13027"/>
                      <a:pt x="2220" y="12607"/>
                      <a:pt x="2358" y="12228"/>
                    </a:cubicBezTo>
                    <a:cubicBezTo>
                      <a:pt x="2426" y="12039"/>
                      <a:pt x="2569" y="11902"/>
                      <a:pt x="2738" y="11823"/>
                    </a:cubicBezTo>
                    <a:close/>
                    <a:moveTo>
                      <a:pt x="15620" y="5816"/>
                    </a:moveTo>
                    <a:cubicBezTo>
                      <a:pt x="15789" y="5737"/>
                      <a:pt x="15973" y="5722"/>
                      <a:pt x="16162" y="5791"/>
                    </a:cubicBezTo>
                    <a:cubicBezTo>
                      <a:pt x="16540" y="5929"/>
                      <a:pt x="16736" y="6349"/>
                      <a:pt x="16598" y="6728"/>
                    </a:cubicBezTo>
                    <a:cubicBezTo>
                      <a:pt x="16461" y="7106"/>
                      <a:pt x="16054" y="7296"/>
                      <a:pt x="15675" y="7158"/>
                    </a:cubicBezTo>
                    <a:cubicBezTo>
                      <a:pt x="15297" y="7020"/>
                      <a:pt x="15101" y="6600"/>
                      <a:pt x="15239" y="6222"/>
                    </a:cubicBezTo>
                    <a:cubicBezTo>
                      <a:pt x="15308" y="6033"/>
                      <a:pt x="15451" y="5895"/>
                      <a:pt x="15620" y="5816"/>
                    </a:cubicBezTo>
                    <a:close/>
                    <a:moveTo>
                      <a:pt x="12166" y="15243"/>
                    </a:moveTo>
                    <a:cubicBezTo>
                      <a:pt x="12335" y="15164"/>
                      <a:pt x="12533" y="15143"/>
                      <a:pt x="12722" y="15212"/>
                    </a:cubicBezTo>
                    <a:cubicBezTo>
                      <a:pt x="13100" y="15350"/>
                      <a:pt x="13296" y="15770"/>
                      <a:pt x="13158" y="16148"/>
                    </a:cubicBezTo>
                    <a:cubicBezTo>
                      <a:pt x="13021" y="16526"/>
                      <a:pt x="12600" y="16723"/>
                      <a:pt x="12222" y="16585"/>
                    </a:cubicBezTo>
                    <a:cubicBezTo>
                      <a:pt x="11844" y="16447"/>
                      <a:pt x="11648" y="16027"/>
                      <a:pt x="11785" y="15649"/>
                    </a:cubicBezTo>
                    <a:cubicBezTo>
                      <a:pt x="11854" y="15460"/>
                      <a:pt x="11997" y="15322"/>
                      <a:pt x="12166" y="15243"/>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524" name="îšḻíḋê">
                <a:extLst>
                  <a:ext uri="{FF2B5EF4-FFF2-40B4-BE49-F238E27FC236}">
                    <a16:creationId xmlns:a16="http://schemas.microsoft.com/office/drawing/2014/main" id="{5ABC2A47-5C8C-41EB-9FC0-FEAC14914983}"/>
                  </a:ext>
                </a:extLst>
              </p:cNvPr>
              <p:cNvSpPr>
                <a:spLocks/>
              </p:cNvSpPr>
              <p:nvPr/>
            </p:nvSpPr>
            <p:spPr bwMode="auto">
              <a:xfrm>
                <a:off x="6703947" y="3986237"/>
                <a:ext cx="352452" cy="366283"/>
              </a:xfrm>
              <a:custGeom>
                <a:avLst/>
                <a:gdLst>
                  <a:gd name="T0" fmla="*/ 2906875 w 21367"/>
                  <a:gd name="T1" fmla="*/ 3139211 h 21369"/>
                  <a:gd name="T2" fmla="*/ 2906875 w 21367"/>
                  <a:gd name="T3" fmla="*/ 3139211 h 21369"/>
                  <a:gd name="T4" fmla="*/ 2906875 w 21367"/>
                  <a:gd name="T5" fmla="*/ 3139211 h 21369"/>
                  <a:gd name="T6" fmla="*/ 2906875 w 21367"/>
                  <a:gd name="T7" fmla="*/ 3139211 h 21369"/>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367" h="21369" extrusionOk="0">
                    <a:moveTo>
                      <a:pt x="9892" y="341"/>
                    </a:moveTo>
                    <a:cubicBezTo>
                      <a:pt x="10333" y="-98"/>
                      <a:pt x="11063" y="-117"/>
                      <a:pt x="11519" y="307"/>
                    </a:cubicBezTo>
                    <a:lnTo>
                      <a:pt x="21020" y="9136"/>
                    </a:lnTo>
                    <a:cubicBezTo>
                      <a:pt x="21476" y="9561"/>
                      <a:pt x="21482" y="10263"/>
                      <a:pt x="21042" y="10702"/>
                    </a:cubicBezTo>
                    <a:lnTo>
                      <a:pt x="10676" y="21032"/>
                    </a:lnTo>
                    <a:cubicBezTo>
                      <a:pt x="10236" y="21471"/>
                      <a:pt x="9512" y="21483"/>
                      <a:pt x="9056" y="21059"/>
                    </a:cubicBezTo>
                    <a:lnTo>
                      <a:pt x="6577" y="18755"/>
                    </a:lnTo>
                    <a:lnTo>
                      <a:pt x="9366" y="15976"/>
                    </a:lnTo>
                    <a:cubicBezTo>
                      <a:pt x="9806" y="15537"/>
                      <a:pt x="9793" y="14841"/>
                      <a:pt x="9337" y="14417"/>
                    </a:cubicBezTo>
                    <a:lnTo>
                      <a:pt x="7682" y="12879"/>
                    </a:lnTo>
                    <a:cubicBezTo>
                      <a:pt x="7226" y="12455"/>
                      <a:pt x="6503" y="12467"/>
                      <a:pt x="6062" y="12906"/>
                    </a:cubicBezTo>
                    <a:lnTo>
                      <a:pt x="3274" y="15685"/>
                    </a:lnTo>
                    <a:lnTo>
                      <a:pt x="1210" y="13767"/>
                    </a:lnTo>
                    <a:cubicBezTo>
                      <a:pt x="754" y="13343"/>
                      <a:pt x="734" y="12641"/>
                      <a:pt x="1175" y="12202"/>
                    </a:cubicBezTo>
                    <a:lnTo>
                      <a:pt x="351" y="11436"/>
                    </a:lnTo>
                    <a:cubicBezTo>
                      <a:pt x="-105" y="11012"/>
                      <a:pt x="-118" y="10316"/>
                      <a:pt x="322" y="9877"/>
                    </a:cubicBezTo>
                    <a:lnTo>
                      <a:pt x="9892" y="341"/>
                    </a:lnTo>
                    <a:close/>
                    <a:moveTo>
                      <a:pt x="10322" y="1500"/>
                    </a:moveTo>
                    <a:lnTo>
                      <a:pt x="1949" y="9844"/>
                    </a:lnTo>
                    <a:cubicBezTo>
                      <a:pt x="1949" y="9844"/>
                      <a:pt x="1145" y="10641"/>
                      <a:pt x="1971" y="11409"/>
                    </a:cubicBezTo>
                    <a:lnTo>
                      <a:pt x="11146" y="2266"/>
                    </a:lnTo>
                    <a:cubicBezTo>
                      <a:pt x="11366" y="2046"/>
                      <a:pt x="11360" y="1705"/>
                      <a:pt x="11132" y="1492"/>
                    </a:cubicBezTo>
                    <a:cubicBezTo>
                      <a:pt x="10904" y="1281"/>
                      <a:pt x="10542" y="1280"/>
                      <a:pt x="10322" y="1500"/>
                    </a:cubicBezTo>
                    <a:close/>
                    <a:moveTo>
                      <a:pt x="6083" y="13685"/>
                    </a:moveTo>
                    <a:cubicBezTo>
                      <a:pt x="6523" y="13247"/>
                      <a:pt x="7247" y="13234"/>
                      <a:pt x="7703" y="13658"/>
                    </a:cubicBezTo>
                    <a:lnTo>
                      <a:pt x="8527" y="14424"/>
                    </a:lnTo>
                    <a:cubicBezTo>
                      <a:pt x="8983" y="14848"/>
                      <a:pt x="8996" y="15544"/>
                      <a:pt x="8555" y="15983"/>
                    </a:cubicBezTo>
                    <a:lnTo>
                      <a:pt x="6161" y="18369"/>
                    </a:lnTo>
                    <a:cubicBezTo>
                      <a:pt x="5721" y="18808"/>
                      <a:pt x="4991" y="18826"/>
                      <a:pt x="4535" y="18403"/>
                    </a:cubicBezTo>
                    <a:lnTo>
                      <a:pt x="3711" y="17637"/>
                    </a:lnTo>
                    <a:cubicBezTo>
                      <a:pt x="3254" y="17213"/>
                      <a:pt x="3249" y="16510"/>
                      <a:pt x="3689" y="16071"/>
                    </a:cubicBezTo>
                    <a:lnTo>
                      <a:pt x="6083" y="13685"/>
                    </a:lnTo>
                    <a:close/>
                    <a:moveTo>
                      <a:pt x="6506" y="14851"/>
                    </a:moveTo>
                    <a:cubicBezTo>
                      <a:pt x="6286" y="15071"/>
                      <a:pt x="6285" y="15419"/>
                      <a:pt x="6514" y="15631"/>
                    </a:cubicBezTo>
                    <a:cubicBezTo>
                      <a:pt x="6742" y="15843"/>
                      <a:pt x="7110" y="15837"/>
                      <a:pt x="7330" y="15617"/>
                    </a:cubicBezTo>
                    <a:cubicBezTo>
                      <a:pt x="7550" y="15398"/>
                      <a:pt x="7544" y="15043"/>
                      <a:pt x="7316" y="14831"/>
                    </a:cubicBezTo>
                    <a:cubicBezTo>
                      <a:pt x="7088" y="14619"/>
                      <a:pt x="6726" y="14632"/>
                      <a:pt x="6506" y="14851"/>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525" name="íṩḷîḑe">
                <a:extLst>
                  <a:ext uri="{FF2B5EF4-FFF2-40B4-BE49-F238E27FC236}">
                    <a16:creationId xmlns:a16="http://schemas.microsoft.com/office/drawing/2014/main" id="{DC30AB25-E8BD-4716-8C59-F7CC2D0589EA}"/>
                  </a:ext>
                </a:extLst>
              </p:cNvPr>
              <p:cNvSpPr>
                <a:spLocks/>
              </p:cNvSpPr>
              <p:nvPr/>
            </p:nvSpPr>
            <p:spPr bwMode="auto">
              <a:xfrm>
                <a:off x="8346144" y="2065716"/>
                <a:ext cx="359556" cy="216947"/>
              </a:xfrm>
              <a:custGeom>
                <a:avLst/>
                <a:gdLst>
                  <a:gd name="T0" fmla="*/ 3019021 w 21411"/>
                  <a:gd name="T1" fmla="*/ 1105412 h 21289"/>
                  <a:gd name="T2" fmla="*/ 3019021 w 21411"/>
                  <a:gd name="T3" fmla="*/ 1105412 h 21289"/>
                  <a:gd name="T4" fmla="*/ 3019021 w 21411"/>
                  <a:gd name="T5" fmla="*/ 1105412 h 21289"/>
                  <a:gd name="T6" fmla="*/ 3019021 w 21411"/>
                  <a:gd name="T7" fmla="*/ 1105412 h 21289"/>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411" h="21289" extrusionOk="0">
                    <a:moveTo>
                      <a:pt x="5099" y="1723"/>
                    </a:moveTo>
                    <a:lnTo>
                      <a:pt x="3700" y="16273"/>
                    </a:lnTo>
                    <a:lnTo>
                      <a:pt x="16313" y="19565"/>
                    </a:lnTo>
                    <a:lnTo>
                      <a:pt x="17712" y="5015"/>
                    </a:lnTo>
                    <a:cubicBezTo>
                      <a:pt x="17712" y="5015"/>
                      <a:pt x="5099" y="1723"/>
                      <a:pt x="5099" y="1723"/>
                    </a:cubicBezTo>
                    <a:close/>
                    <a:moveTo>
                      <a:pt x="2757" y="5906"/>
                    </a:moveTo>
                    <a:lnTo>
                      <a:pt x="2258" y="11102"/>
                    </a:lnTo>
                    <a:cubicBezTo>
                      <a:pt x="2230" y="11389"/>
                      <a:pt x="2349" y="11659"/>
                      <a:pt x="2523" y="11704"/>
                    </a:cubicBezTo>
                    <a:cubicBezTo>
                      <a:pt x="2697" y="11750"/>
                      <a:pt x="2861" y="11554"/>
                      <a:pt x="2889" y="11267"/>
                    </a:cubicBezTo>
                    <a:lnTo>
                      <a:pt x="3388" y="6071"/>
                    </a:lnTo>
                    <a:cubicBezTo>
                      <a:pt x="3416" y="5784"/>
                      <a:pt x="3297" y="5514"/>
                      <a:pt x="3123" y="5469"/>
                    </a:cubicBezTo>
                    <a:cubicBezTo>
                      <a:pt x="2949" y="5423"/>
                      <a:pt x="2785" y="5619"/>
                      <a:pt x="2757" y="5906"/>
                    </a:cubicBezTo>
                    <a:close/>
                    <a:moveTo>
                      <a:pt x="19585" y="12429"/>
                    </a:moveTo>
                    <a:cubicBezTo>
                      <a:pt x="19668" y="11568"/>
                      <a:pt x="19311" y="10759"/>
                      <a:pt x="18789" y="10623"/>
                    </a:cubicBezTo>
                    <a:cubicBezTo>
                      <a:pt x="18266" y="10487"/>
                      <a:pt x="17776" y="11074"/>
                      <a:pt x="17693" y="11935"/>
                    </a:cubicBezTo>
                    <a:cubicBezTo>
                      <a:pt x="17610" y="12796"/>
                      <a:pt x="17967" y="13604"/>
                      <a:pt x="18489" y="13741"/>
                    </a:cubicBezTo>
                    <a:cubicBezTo>
                      <a:pt x="19012" y="13877"/>
                      <a:pt x="19502" y="13289"/>
                      <a:pt x="19585" y="12429"/>
                    </a:cubicBezTo>
                    <a:close/>
                    <a:moveTo>
                      <a:pt x="21396" y="7042"/>
                    </a:moveTo>
                    <a:lnTo>
                      <a:pt x="20197" y="19513"/>
                    </a:lnTo>
                    <a:cubicBezTo>
                      <a:pt x="20087" y="20661"/>
                      <a:pt x="19433" y="21444"/>
                      <a:pt x="18736" y="21262"/>
                    </a:cubicBezTo>
                    <a:lnTo>
                      <a:pt x="1078" y="16653"/>
                    </a:lnTo>
                    <a:cubicBezTo>
                      <a:pt x="381" y="16472"/>
                      <a:pt x="-94" y="15394"/>
                      <a:pt x="16" y="14246"/>
                    </a:cubicBezTo>
                    <a:lnTo>
                      <a:pt x="1215" y="1775"/>
                    </a:lnTo>
                    <a:cubicBezTo>
                      <a:pt x="1325" y="627"/>
                      <a:pt x="1979" y="-156"/>
                      <a:pt x="2676" y="26"/>
                    </a:cubicBezTo>
                    <a:lnTo>
                      <a:pt x="20334" y="4635"/>
                    </a:lnTo>
                    <a:cubicBezTo>
                      <a:pt x="21031" y="4816"/>
                      <a:pt x="21506" y="5894"/>
                      <a:pt x="21396" y="7042"/>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526" name="íṧḷïde">
                <a:extLst>
                  <a:ext uri="{FF2B5EF4-FFF2-40B4-BE49-F238E27FC236}">
                    <a16:creationId xmlns:a16="http://schemas.microsoft.com/office/drawing/2014/main" id="{42C2EE19-F345-4555-A3D6-8BE0593DAB5E}"/>
                  </a:ext>
                </a:extLst>
              </p:cNvPr>
              <p:cNvSpPr>
                <a:spLocks/>
              </p:cNvSpPr>
              <p:nvPr/>
            </p:nvSpPr>
            <p:spPr bwMode="auto">
              <a:xfrm>
                <a:off x="7024744" y="3829642"/>
                <a:ext cx="290770" cy="267151"/>
              </a:xfrm>
              <a:custGeom>
                <a:avLst/>
                <a:gdLst>
                  <a:gd name="T0" fmla="*/ 2073150 w 20391"/>
                  <a:gd name="T1" fmla="*/ 1678976 h 21254"/>
                  <a:gd name="T2" fmla="*/ 2073150 w 20391"/>
                  <a:gd name="T3" fmla="*/ 1678976 h 21254"/>
                  <a:gd name="T4" fmla="*/ 2073150 w 20391"/>
                  <a:gd name="T5" fmla="*/ 1678976 h 21254"/>
                  <a:gd name="T6" fmla="*/ 2073150 w 20391"/>
                  <a:gd name="T7" fmla="*/ 1678976 h 21254"/>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0391" h="21254" extrusionOk="0">
                    <a:moveTo>
                      <a:pt x="14806" y="20802"/>
                    </a:moveTo>
                    <a:cubicBezTo>
                      <a:pt x="16771" y="20078"/>
                      <a:pt x="18497" y="18506"/>
                      <a:pt x="19509" y="16252"/>
                    </a:cubicBezTo>
                    <a:cubicBezTo>
                      <a:pt x="21534" y="11744"/>
                      <a:pt x="19954" y="6226"/>
                      <a:pt x="15980" y="3929"/>
                    </a:cubicBezTo>
                    <a:cubicBezTo>
                      <a:pt x="12750" y="2062"/>
                      <a:pt x="8929" y="2896"/>
                      <a:pt x="6525" y="5695"/>
                    </a:cubicBezTo>
                    <a:cubicBezTo>
                      <a:pt x="6494" y="5619"/>
                      <a:pt x="6446" y="5549"/>
                      <a:pt x="6387" y="5489"/>
                    </a:cubicBezTo>
                    <a:lnTo>
                      <a:pt x="1181" y="167"/>
                    </a:lnTo>
                    <a:cubicBezTo>
                      <a:pt x="946" y="-73"/>
                      <a:pt x="582" y="-53"/>
                      <a:pt x="370" y="214"/>
                    </a:cubicBezTo>
                    <a:lnTo>
                      <a:pt x="146" y="499"/>
                    </a:lnTo>
                    <a:cubicBezTo>
                      <a:pt x="-66" y="765"/>
                      <a:pt x="-44" y="1177"/>
                      <a:pt x="192" y="1417"/>
                    </a:cubicBezTo>
                    <a:lnTo>
                      <a:pt x="5396" y="6733"/>
                    </a:lnTo>
                    <a:cubicBezTo>
                      <a:pt x="5480" y="6818"/>
                      <a:pt x="5581" y="6859"/>
                      <a:pt x="5685" y="6879"/>
                    </a:cubicBezTo>
                    <a:cubicBezTo>
                      <a:pt x="5480" y="7214"/>
                      <a:pt x="5286" y="7560"/>
                      <a:pt x="5118" y="7933"/>
                    </a:cubicBezTo>
                    <a:cubicBezTo>
                      <a:pt x="3093" y="12441"/>
                      <a:pt x="4673" y="17959"/>
                      <a:pt x="8647" y="20256"/>
                    </a:cubicBezTo>
                    <a:cubicBezTo>
                      <a:pt x="10634" y="21405"/>
                      <a:pt x="12840" y="21527"/>
                      <a:pt x="14806" y="20802"/>
                    </a:cubicBezTo>
                    <a:close/>
                    <a:moveTo>
                      <a:pt x="14414" y="19435"/>
                    </a:moveTo>
                    <a:cubicBezTo>
                      <a:pt x="12758" y="20045"/>
                      <a:pt x="10896" y="19937"/>
                      <a:pt x="9221" y="18969"/>
                    </a:cubicBezTo>
                    <a:cubicBezTo>
                      <a:pt x="5873" y="17034"/>
                      <a:pt x="4542" y="12385"/>
                      <a:pt x="6248" y="8586"/>
                    </a:cubicBezTo>
                    <a:cubicBezTo>
                      <a:pt x="7954" y="4788"/>
                      <a:pt x="12052" y="3277"/>
                      <a:pt x="15400" y="5212"/>
                    </a:cubicBezTo>
                    <a:cubicBezTo>
                      <a:pt x="18748" y="7148"/>
                      <a:pt x="20080" y="11797"/>
                      <a:pt x="18374" y="15596"/>
                    </a:cubicBezTo>
                    <a:cubicBezTo>
                      <a:pt x="17521" y="17495"/>
                      <a:pt x="16070" y="18824"/>
                      <a:pt x="14414" y="19435"/>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527" name="îŝļïḓê">
                <a:extLst>
                  <a:ext uri="{FF2B5EF4-FFF2-40B4-BE49-F238E27FC236}">
                    <a16:creationId xmlns:a16="http://schemas.microsoft.com/office/drawing/2014/main" id="{26BDFA2C-97FB-4582-83B8-67DE1AD4731A}"/>
                  </a:ext>
                </a:extLst>
              </p:cNvPr>
              <p:cNvSpPr>
                <a:spLocks/>
              </p:cNvSpPr>
              <p:nvPr/>
            </p:nvSpPr>
            <p:spPr bwMode="auto">
              <a:xfrm>
                <a:off x="6290584" y="4059104"/>
                <a:ext cx="253336" cy="280441"/>
              </a:xfrm>
              <a:custGeom>
                <a:avLst/>
                <a:gdLst>
                  <a:gd name="T0" fmla="*/ 1551870 w 20678"/>
                  <a:gd name="T1" fmla="*/ 1820542 h 21600"/>
                  <a:gd name="T2" fmla="*/ 1551870 w 20678"/>
                  <a:gd name="T3" fmla="*/ 1820542 h 21600"/>
                  <a:gd name="T4" fmla="*/ 1551870 w 20678"/>
                  <a:gd name="T5" fmla="*/ 1820542 h 21600"/>
                  <a:gd name="T6" fmla="*/ 1551870 w 20678"/>
                  <a:gd name="T7" fmla="*/ 1820542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0678" h="21600" extrusionOk="0">
                    <a:moveTo>
                      <a:pt x="10339" y="0"/>
                    </a:moveTo>
                    <a:cubicBezTo>
                      <a:pt x="8560" y="0"/>
                      <a:pt x="6992" y="1375"/>
                      <a:pt x="5917" y="3576"/>
                    </a:cubicBezTo>
                    <a:cubicBezTo>
                      <a:pt x="5568" y="3546"/>
                      <a:pt x="5234" y="3529"/>
                      <a:pt x="4903" y="3529"/>
                    </a:cubicBezTo>
                    <a:cubicBezTo>
                      <a:pt x="2761" y="3529"/>
                      <a:pt x="1171" y="4188"/>
                      <a:pt x="431" y="5396"/>
                    </a:cubicBezTo>
                    <a:cubicBezTo>
                      <a:pt x="-452" y="6840"/>
                      <a:pt x="119" y="8796"/>
                      <a:pt x="1578" y="10761"/>
                    </a:cubicBezTo>
                    <a:cubicBezTo>
                      <a:pt x="84" y="12747"/>
                      <a:pt x="-461" y="14730"/>
                      <a:pt x="431" y="16188"/>
                    </a:cubicBezTo>
                    <a:cubicBezTo>
                      <a:pt x="1171" y="17397"/>
                      <a:pt x="2760" y="18055"/>
                      <a:pt x="4903" y="18055"/>
                    </a:cubicBezTo>
                    <a:cubicBezTo>
                      <a:pt x="5246" y="18055"/>
                      <a:pt x="5621" y="18010"/>
                      <a:pt x="5983" y="17976"/>
                    </a:cubicBezTo>
                    <a:cubicBezTo>
                      <a:pt x="7057" y="20156"/>
                      <a:pt x="8570" y="21600"/>
                      <a:pt x="10339" y="21600"/>
                    </a:cubicBezTo>
                    <a:cubicBezTo>
                      <a:pt x="12118" y="21600"/>
                      <a:pt x="13685" y="20225"/>
                      <a:pt x="14761" y="18024"/>
                    </a:cubicBezTo>
                    <a:cubicBezTo>
                      <a:pt x="15110" y="18054"/>
                      <a:pt x="15460" y="18071"/>
                      <a:pt x="15791" y="18071"/>
                    </a:cubicBezTo>
                    <a:cubicBezTo>
                      <a:pt x="17934" y="18071"/>
                      <a:pt x="19507" y="17412"/>
                      <a:pt x="20246" y="16204"/>
                    </a:cubicBezTo>
                    <a:cubicBezTo>
                      <a:pt x="21134" y="14753"/>
                      <a:pt x="20576" y="12782"/>
                      <a:pt x="19099" y="10808"/>
                    </a:cubicBezTo>
                    <a:cubicBezTo>
                      <a:pt x="20594" y="8822"/>
                      <a:pt x="21139" y="6839"/>
                      <a:pt x="20246" y="5380"/>
                    </a:cubicBezTo>
                    <a:cubicBezTo>
                      <a:pt x="19508" y="4173"/>
                      <a:pt x="17934" y="3514"/>
                      <a:pt x="15791" y="3514"/>
                    </a:cubicBezTo>
                    <a:cubicBezTo>
                      <a:pt x="15438" y="3514"/>
                      <a:pt x="15052" y="3573"/>
                      <a:pt x="14677" y="3608"/>
                    </a:cubicBezTo>
                    <a:cubicBezTo>
                      <a:pt x="13604" y="1440"/>
                      <a:pt x="12102" y="0"/>
                      <a:pt x="10339" y="0"/>
                    </a:cubicBezTo>
                    <a:close/>
                    <a:moveTo>
                      <a:pt x="10339" y="1004"/>
                    </a:moveTo>
                    <a:cubicBezTo>
                      <a:pt x="11591" y="1004"/>
                      <a:pt x="12710" y="2093"/>
                      <a:pt x="13580" y="3733"/>
                    </a:cubicBezTo>
                    <a:cubicBezTo>
                      <a:pt x="12541" y="3915"/>
                      <a:pt x="11452" y="4238"/>
                      <a:pt x="10355" y="4643"/>
                    </a:cubicBezTo>
                    <a:cubicBezTo>
                      <a:pt x="9226" y="4226"/>
                      <a:pt x="8099" y="3899"/>
                      <a:pt x="7031" y="3718"/>
                    </a:cubicBezTo>
                    <a:cubicBezTo>
                      <a:pt x="7905" y="2046"/>
                      <a:pt x="9073" y="1004"/>
                      <a:pt x="10339" y="1004"/>
                    </a:cubicBezTo>
                    <a:close/>
                    <a:moveTo>
                      <a:pt x="15791" y="4518"/>
                    </a:moveTo>
                    <a:cubicBezTo>
                      <a:pt x="17538" y="4518"/>
                      <a:pt x="18791" y="4998"/>
                      <a:pt x="19332" y="5882"/>
                    </a:cubicBezTo>
                    <a:cubicBezTo>
                      <a:pt x="19959" y="6907"/>
                      <a:pt x="19540" y="8380"/>
                      <a:pt x="18468" y="9914"/>
                    </a:cubicBezTo>
                    <a:cubicBezTo>
                      <a:pt x="17787" y="9159"/>
                      <a:pt x="16951" y="8410"/>
                      <a:pt x="16007" y="7702"/>
                    </a:cubicBezTo>
                    <a:cubicBezTo>
                      <a:pt x="15826" y="6556"/>
                      <a:pt x="15554" y="5511"/>
                      <a:pt x="15193" y="4565"/>
                    </a:cubicBezTo>
                    <a:cubicBezTo>
                      <a:pt x="15389" y="4554"/>
                      <a:pt x="15602" y="4518"/>
                      <a:pt x="15791" y="4518"/>
                    </a:cubicBezTo>
                    <a:close/>
                    <a:moveTo>
                      <a:pt x="4903" y="4533"/>
                    </a:moveTo>
                    <a:cubicBezTo>
                      <a:pt x="5095" y="4533"/>
                      <a:pt x="5302" y="4538"/>
                      <a:pt x="5501" y="4549"/>
                    </a:cubicBezTo>
                    <a:cubicBezTo>
                      <a:pt x="5130" y="5520"/>
                      <a:pt x="4852" y="6633"/>
                      <a:pt x="4670" y="7812"/>
                    </a:cubicBezTo>
                    <a:cubicBezTo>
                      <a:pt x="3730" y="8526"/>
                      <a:pt x="2966" y="9248"/>
                      <a:pt x="2293" y="10008"/>
                    </a:cubicBezTo>
                    <a:cubicBezTo>
                      <a:pt x="1175" y="8445"/>
                      <a:pt x="708" y="6940"/>
                      <a:pt x="1346" y="5898"/>
                    </a:cubicBezTo>
                    <a:cubicBezTo>
                      <a:pt x="1887" y="5014"/>
                      <a:pt x="3156" y="4533"/>
                      <a:pt x="4903" y="4533"/>
                    </a:cubicBezTo>
                    <a:close/>
                    <a:moveTo>
                      <a:pt x="14062" y="4659"/>
                    </a:moveTo>
                    <a:cubicBezTo>
                      <a:pt x="14333" y="5325"/>
                      <a:pt x="14582" y="6051"/>
                      <a:pt x="14761" y="6839"/>
                    </a:cubicBezTo>
                    <a:cubicBezTo>
                      <a:pt x="14294" y="6539"/>
                      <a:pt x="13808" y="6239"/>
                      <a:pt x="13298" y="5961"/>
                    </a:cubicBezTo>
                    <a:cubicBezTo>
                      <a:pt x="12768" y="5672"/>
                      <a:pt x="12225" y="5480"/>
                      <a:pt x="11685" y="5239"/>
                    </a:cubicBezTo>
                    <a:cubicBezTo>
                      <a:pt x="12500" y="4985"/>
                      <a:pt x="13298" y="4775"/>
                      <a:pt x="14062" y="4659"/>
                    </a:cubicBezTo>
                    <a:close/>
                    <a:moveTo>
                      <a:pt x="6599" y="4675"/>
                    </a:moveTo>
                    <a:cubicBezTo>
                      <a:pt x="7326" y="4784"/>
                      <a:pt x="8103" y="5021"/>
                      <a:pt x="8876" y="5255"/>
                    </a:cubicBezTo>
                    <a:cubicBezTo>
                      <a:pt x="8379" y="5481"/>
                      <a:pt x="7868" y="5695"/>
                      <a:pt x="7380" y="5961"/>
                    </a:cubicBezTo>
                    <a:cubicBezTo>
                      <a:pt x="6837" y="6256"/>
                      <a:pt x="6443" y="6613"/>
                      <a:pt x="5950" y="6933"/>
                    </a:cubicBezTo>
                    <a:cubicBezTo>
                      <a:pt x="6128" y="6137"/>
                      <a:pt x="6326" y="5348"/>
                      <a:pt x="6599" y="4675"/>
                    </a:cubicBezTo>
                    <a:close/>
                    <a:moveTo>
                      <a:pt x="10405" y="5788"/>
                    </a:moveTo>
                    <a:cubicBezTo>
                      <a:pt x="11196" y="6102"/>
                      <a:pt x="11987" y="6415"/>
                      <a:pt x="12766" y="6839"/>
                    </a:cubicBezTo>
                    <a:cubicBezTo>
                      <a:pt x="13571" y="7278"/>
                      <a:pt x="14317" y="7751"/>
                      <a:pt x="15010" y="8251"/>
                    </a:cubicBezTo>
                    <a:cubicBezTo>
                      <a:pt x="15123" y="9067"/>
                      <a:pt x="15193" y="9915"/>
                      <a:pt x="15193" y="10792"/>
                    </a:cubicBezTo>
                    <a:cubicBezTo>
                      <a:pt x="15193" y="11657"/>
                      <a:pt x="15070" y="12466"/>
                      <a:pt x="14960" y="13271"/>
                    </a:cubicBezTo>
                    <a:cubicBezTo>
                      <a:pt x="14260" y="13779"/>
                      <a:pt x="13583" y="14300"/>
                      <a:pt x="12766" y="14745"/>
                    </a:cubicBezTo>
                    <a:cubicBezTo>
                      <a:pt x="11937" y="15197"/>
                      <a:pt x="11096" y="15469"/>
                      <a:pt x="10256" y="15796"/>
                    </a:cubicBezTo>
                    <a:cubicBezTo>
                      <a:pt x="9475" y="15485"/>
                      <a:pt x="8681" y="15180"/>
                      <a:pt x="7912" y="14761"/>
                    </a:cubicBezTo>
                    <a:cubicBezTo>
                      <a:pt x="7107" y="14323"/>
                      <a:pt x="6360" y="13849"/>
                      <a:pt x="5668" y="13349"/>
                    </a:cubicBezTo>
                    <a:cubicBezTo>
                      <a:pt x="5554" y="12533"/>
                      <a:pt x="5501" y="11669"/>
                      <a:pt x="5501" y="10792"/>
                    </a:cubicBezTo>
                    <a:cubicBezTo>
                      <a:pt x="5501" y="9918"/>
                      <a:pt x="5605" y="9111"/>
                      <a:pt x="5718" y="8298"/>
                    </a:cubicBezTo>
                    <a:cubicBezTo>
                      <a:pt x="6420" y="7788"/>
                      <a:pt x="7092" y="7270"/>
                      <a:pt x="7912" y="6824"/>
                    </a:cubicBezTo>
                    <a:cubicBezTo>
                      <a:pt x="8731" y="6377"/>
                      <a:pt x="9574" y="6113"/>
                      <a:pt x="10405" y="5788"/>
                    </a:cubicBezTo>
                    <a:close/>
                    <a:moveTo>
                      <a:pt x="10339" y="7984"/>
                    </a:moveTo>
                    <a:cubicBezTo>
                      <a:pt x="8690" y="7984"/>
                      <a:pt x="7363" y="9237"/>
                      <a:pt x="7363" y="10792"/>
                    </a:cubicBezTo>
                    <a:cubicBezTo>
                      <a:pt x="7363" y="12348"/>
                      <a:pt x="8690" y="13616"/>
                      <a:pt x="10339" y="13616"/>
                    </a:cubicBezTo>
                    <a:cubicBezTo>
                      <a:pt x="11987" y="13616"/>
                      <a:pt x="13331" y="12348"/>
                      <a:pt x="13331" y="10792"/>
                    </a:cubicBezTo>
                    <a:cubicBezTo>
                      <a:pt x="13331" y="9237"/>
                      <a:pt x="11987" y="7984"/>
                      <a:pt x="10339" y="7984"/>
                    </a:cubicBezTo>
                    <a:close/>
                    <a:moveTo>
                      <a:pt x="4571" y="9098"/>
                    </a:moveTo>
                    <a:cubicBezTo>
                      <a:pt x="4522" y="9664"/>
                      <a:pt x="4438" y="10197"/>
                      <a:pt x="4438" y="10792"/>
                    </a:cubicBezTo>
                    <a:cubicBezTo>
                      <a:pt x="4438" y="11349"/>
                      <a:pt x="4462" y="11892"/>
                      <a:pt x="4504" y="12424"/>
                    </a:cubicBezTo>
                    <a:cubicBezTo>
                      <a:pt x="3891" y="11902"/>
                      <a:pt x="3374" y="11375"/>
                      <a:pt x="2908" y="10839"/>
                    </a:cubicBezTo>
                    <a:cubicBezTo>
                      <a:pt x="3403" y="10260"/>
                      <a:pt x="3903" y="9661"/>
                      <a:pt x="4571" y="9098"/>
                    </a:cubicBezTo>
                    <a:close/>
                    <a:moveTo>
                      <a:pt x="16190" y="9176"/>
                    </a:moveTo>
                    <a:cubicBezTo>
                      <a:pt x="16796" y="9693"/>
                      <a:pt x="17307" y="10215"/>
                      <a:pt x="17769" y="10745"/>
                    </a:cubicBezTo>
                    <a:cubicBezTo>
                      <a:pt x="17273" y="11325"/>
                      <a:pt x="16776" y="11907"/>
                      <a:pt x="16107" y="12471"/>
                    </a:cubicBezTo>
                    <a:cubicBezTo>
                      <a:pt x="16155" y="11912"/>
                      <a:pt x="16257" y="11379"/>
                      <a:pt x="16257" y="10792"/>
                    </a:cubicBezTo>
                    <a:cubicBezTo>
                      <a:pt x="16257" y="10236"/>
                      <a:pt x="16233" y="9708"/>
                      <a:pt x="16190" y="9176"/>
                    </a:cubicBezTo>
                    <a:close/>
                    <a:moveTo>
                      <a:pt x="18384" y="11576"/>
                    </a:moveTo>
                    <a:cubicBezTo>
                      <a:pt x="19512" y="13146"/>
                      <a:pt x="19972" y="14656"/>
                      <a:pt x="19332" y="15702"/>
                    </a:cubicBezTo>
                    <a:cubicBezTo>
                      <a:pt x="18791" y="16586"/>
                      <a:pt x="17537" y="17067"/>
                      <a:pt x="15791" y="17067"/>
                    </a:cubicBezTo>
                    <a:cubicBezTo>
                      <a:pt x="15599" y="17067"/>
                      <a:pt x="15392" y="17047"/>
                      <a:pt x="15193" y="17035"/>
                    </a:cubicBezTo>
                    <a:cubicBezTo>
                      <a:pt x="15564" y="16065"/>
                      <a:pt x="15826" y="14967"/>
                      <a:pt x="16007" y="13788"/>
                    </a:cubicBezTo>
                    <a:cubicBezTo>
                      <a:pt x="16951" y="13073"/>
                      <a:pt x="17710" y="12337"/>
                      <a:pt x="18384" y="11576"/>
                    </a:cubicBezTo>
                    <a:close/>
                    <a:moveTo>
                      <a:pt x="2210" y="11655"/>
                    </a:moveTo>
                    <a:cubicBezTo>
                      <a:pt x="2896" y="12420"/>
                      <a:pt x="3714" y="13165"/>
                      <a:pt x="4670" y="13882"/>
                    </a:cubicBezTo>
                    <a:cubicBezTo>
                      <a:pt x="4849" y="15014"/>
                      <a:pt x="5113" y="16067"/>
                      <a:pt x="5468" y="17004"/>
                    </a:cubicBezTo>
                    <a:cubicBezTo>
                      <a:pt x="5283" y="17014"/>
                      <a:pt x="5081" y="17051"/>
                      <a:pt x="4903" y="17051"/>
                    </a:cubicBezTo>
                    <a:cubicBezTo>
                      <a:pt x="3156" y="17051"/>
                      <a:pt x="1887" y="16571"/>
                      <a:pt x="1346" y="15686"/>
                    </a:cubicBezTo>
                    <a:cubicBezTo>
                      <a:pt x="717" y="14659"/>
                      <a:pt x="1131" y="13193"/>
                      <a:pt x="2210" y="11655"/>
                    </a:cubicBezTo>
                    <a:close/>
                    <a:moveTo>
                      <a:pt x="14744" y="14651"/>
                    </a:moveTo>
                    <a:cubicBezTo>
                      <a:pt x="14565" y="15455"/>
                      <a:pt x="14370" y="16247"/>
                      <a:pt x="14096" y="16925"/>
                    </a:cubicBezTo>
                    <a:cubicBezTo>
                      <a:pt x="13364" y="16816"/>
                      <a:pt x="12580" y="16581"/>
                      <a:pt x="11802" y="16345"/>
                    </a:cubicBezTo>
                    <a:cubicBezTo>
                      <a:pt x="12304" y="16117"/>
                      <a:pt x="12804" y="15892"/>
                      <a:pt x="13298" y="15624"/>
                    </a:cubicBezTo>
                    <a:cubicBezTo>
                      <a:pt x="13843" y="15326"/>
                      <a:pt x="14249" y="14973"/>
                      <a:pt x="14744" y="14651"/>
                    </a:cubicBezTo>
                    <a:close/>
                    <a:moveTo>
                      <a:pt x="5934" y="14761"/>
                    </a:moveTo>
                    <a:cubicBezTo>
                      <a:pt x="6400" y="15061"/>
                      <a:pt x="6869" y="15346"/>
                      <a:pt x="7380" y="15624"/>
                    </a:cubicBezTo>
                    <a:cubicBezTo>
                      <a:pt x="7902" y="15908"/>
                      <a:pt x="8444" y="16107"/>
                      <a:pt x="8976" y="16345"/>
                    </a:cubicBezTo>
                    <a:cubicBezTo>
                      <a:pt x="8160" y="16598"/>
                      <a:pt x="7364" y="16795"/>
                      <a:pt x="6599" y="16910"/>
                    </a:cubicBezTo>
                    <a:cubicBezTo>
                      <a:pt x="6331" y="16249"/>
                      <a:pt x="6110" y="15542"/>
                      <a:pt x="5934" y="14761"/>
                    </a:cubicBezTo>
                    <a:close/>
                    <a:moveTo>
                      <a:pt x="10322" y="16941"/>
                    </a:moveTo>
                    <a:cubicBezTo>
                      <a:pt x="11458" y="17362"/>
                      <a:pt x="12573" y="17700"/>
                      <a:pt x="13647" y="17882"/>
                    </a:cubicBezTo>
                    <a:cubicBezTo>
                      <a:pt x="12773" y="19553"/>
                      <a:pt x="11605" y="20596"/>
                      <a:pt x="10339" y="20596"/>
                    </a:cubicBezTo>
                    <a:cubicBezTo>
                      <a:pt x="9084" y="20596"/>
                      <a:pt x="7951" y="19498"/>
                      <a:pt x="7081" y="17851"/>
                    </a:cubicBezTo>
                    <a:cubicBezTo>
                      <a:pt x="8127" y="17671"/>
                      <a:pt x="9217" y="17349"/>
                      <a:pt x="10322" y="16941"/>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528" name="îṣļîďe">
                <a:extLst>
                  <a:ext uri="{FF2B5EF4-FFF2-40B4-BE49-F238E27FC236}">
                    <a16:creationId xmlns:a16="http://schemas.microsoft.com/office/drawing/2014/main" id="{CEEFD094-BA0B-4509-BC90-BA7ECE7EA83D}"/>
                  </a:ext>
                </a:extLst>
              </p:cNvPr>
              <p:cNvSpPr>
                <a:spLocks/>
              </p:cNvSpPr>
              <p:nvPr/>
            </p:nvSpPr>
            <p:spPr bwMode="auto">
              <a:xfrm>
                <a:off x="7011337" y="3513552"/>
                <a:ext cx="191587" cy="221375"/>
              </a:xfrm>
              <a:custGeom>
                <a:avLst/>
                <a:gdLst>
                  <a:gd name="T0" fmla="*/ 849671 w 21600"/>
                  <a:gd name="T1" fmla="*/ 1134424 h 21600"/>
                  <a:gd name="T2" fmla="*/ 849671 w 21600"/>
                  <a:gd name="T3" fmla="*/ 1134424 h 21600"/>
                  <a:gd name="T4" fmla="*/ 849671 w 21600"/>
                  <a:gd name="T5" fmla="*/ 1134424 h 21600"/>
                  <a:gd name="T6" fmla="*/ 849671 w 21600"/>
                  <a:gd name="T7" fmla="*/ 1134424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21600"/>
                    </a:moveTo>
                    <a:lnTo>
                      <a:pt x="1307" y="15970"/>
                    </a:lnTo>
                    <a:lnTo>
                      <a:pt x="6112" y="19464"/>
                    </a:lnTo>
                    <a:cubicBezTo>
                      <a:pt x="6112" y="19464"/>
                      <a:pt x="0" y="21600"/>
                      <a:pt x="0" y="21600"/>
                    </a:cubicBezTo>
                    <a:close/>
                    <a:moveTo>
                      <a:pt x="6773" y="18782"/>
                    </a:moveTo>
                    <a:lnTo>
                      <a:pt x="1968" y="15288"/>
                    </a:lnTo>
                    <a:lnTo>
                      <a:pt x="13737" y="3150"/>
                    </a:lnTo>
                    <a:lnTo>
                      <a:pt x="18545" y="6642"/>
                    </a:lnTo>
                    <a:cubicBezTo>
                      <a:pt x="18545" y="6642"/>
                      <a:pt x="6773" y="18782"/>
                      <a:pt x="6773" y="18782"/>
                    </a:cubicBezTo>
                    <a:close/>
                    <a:moveTo>
                      <a:pt x="19218" y="5946"/>
                    </a:moveTo>
                    <a:lnTo>
                      <a:pt x="14411" y="2455"/>
                    </a:lnTo>
                    <a:lnTo>
                      <a:pt x="16792" y="0"/>
                    </a:lnTo>
                    <a:lnTo>
                      <a:pt x="21600" y="3492"/>
                    </a:lnTo>
                    <a:cubicBezTo>
                      <a:pt x="21600" y="3492"/>
                      <a:pt x="19218" y="5946"/>
                      <a:pt x="19218" y="5946"/>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529" name="íš1íḋe">
                <a:extLst>
                  <a:ext uri="{FF2B5EF4-FFF2-40B4-BE49-F238E27FC236}">
                    <a16:creationId xmlns:a16="http://schemas.microsoft.com/office/drawing/2014/main" id="{A07E1E1E-431E-43DD-811D-E3440480DA3C}"/>
                  </a:ext>
                </a:extLst>
              </p:cNvPr>
              <p:cNvSpPr>
                <a:spLocks/>
              </p:cNvSpPr>
              <p:nvPr/>
            </p:nvSpPr>
            <p:spPr bwMode="auto">
              <a:xfrm>
                <a:off x="7209580" y="944990"/>
                <a:ext cx="225713" cy="253260"/>
              </a:xfrm>
              <a:custGeom>
                <a:avLst/>
                <a:gdLst>
                  <a:gd name="T0" fmla="*/ 1209730 w 21057"/>
                  <a:gd name="T1" fmla="*/ 1508907 h 21254"/>
                  <a:gd name="T2" fmla="*/ 1209730 w 21057"/>
                  <a:gd name="T3" fmla="*/ 1508907 h 21254"/>
                  <a:gd name="T4" fmla="*/ 1209730 w 21057"/>
                  <a:gd name="T5" fmla="*/ 1508907 h 21254"/>
                  <a:gd name="T6" fmla="*/ 1209730 w 21057"/>
                  <a:gd name="T7" fmla="*/ 1508907 h 21254"/>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057" h="21254" extrusionOk="0">
                    <a:moveTo>
                      <a:pt x="8090" y="6610"/>
                    </a:moveTo>
                    <a:lnTo>
                      <a:pt x="8090" y="3934"/>
                    </a:lnTo>
                    <a:lnTo>
                      <a:pt x="19378" y="1852"/>
                    </a:lnTo>
                    <a:lnTo>
                      <a:pt x="19378" y="4528"/>
                    </a:lnTo>
                    <a:cubicBezTo>
                      <a:pt x="19378" y="4528"/>
                      <a:pt x="8090" y="6610"/>
                      <a:pt x="8090" y="6610"/>
                    </a:cubicBezTo>
                    <a:close/>
                    <a:moveTo>
                      <a:pt x="21057" y="0"/>
                    </a:moveTo>
                    <a:lnTo>
                      <a:pt x="6411" y="2701"/>
                    </a:lnTo>
                    <a:lnTo>
                      <a:pt x="6411" y="15495"/>
                    </a:lnTo>
                    <a:cubicBezTo>
                      <a:pt x="5363" y="15254"/>
                      <a:pt x="3972" y="15448"/>
                      <a:pt x="2666" y="16104"/>
                    </a:cubicBezTo>
                    <a:cubicBezTo>
                      <a:pt x="567" y="17160"/>
                      <a:pt x="-518" y="19009"/>
                      <a:pt x="244" y="20236"/>
                    </a:cubicBezTo>
                    <a:cubicBezTo>
                      <a:pt x="1005" y="21462"/>
                      <a:pt x="3325" y="21600"/>
                      <a:pt x="5425" y="20544"/>
                    </a:cubicBezTo>
                    <a:cubicBezTo>
                      <a:pt x="7005" y="19749"/>
                      <a:pt x="8010" y="18505"/>
                      <a:pt x="8085" y="17416"/>
                    </a:cubicBezTo>
                    <a:lnTo>
                      <a:pt x="8090" y="17416"/>
                    </a:lnTo>
                    <a:lnTo>
                      <a:pt x="8090" y="8152"/>
                    </a:lnTo>
                    <a:lnTo>
                      <a:pt x="19378" y="6070"/>
                    </a:lnTo>
                    <a:lnTo>
                      <a:pt x="19378" y="10758"/>
                    </a:lnTo>
                    <a:cubicBezTo>
                      <a:pt x="18330" y="10518"/>
                      <a:pt x="16941" y="10712"/>
                      <a:pt x="15636" y="11368"/>
                    </a:cubicBezTo>
                    <a:cubicBezTo>
                      <a:pt x="13536" y="12424"/>
                      <a:pt x="12452" y="14273"/>
                      <a:pt x="13213" y="15499"/>
                    </a:cubicBezTo>
                    <a:cubicBezTo>
                      <a:pt x="13975" y="16725"/>
                      <a:pt x="16295" y="16863"/>
                      <a:pt x="18395" y="15807"/>
                    </a:cubicBezTo>
                    <a:cubicBezTo>
                      <a:pt x="20060" y="14970"/>
                      <a:pt x="21082" y="13635"/>
                      <a:pt x="21056" y="12506"/>
                    </a:cubicBezTo>
                    <a:lnTo>
                      <a:pt x="21057" y="12506"/>
                    </a:lnTo>
                    <a:cubicBezTo>
                      <a:pt x="21057" y="12506"/>
                      <a:pt x="21057" y="0"/>
                      <a:pt x="21057" y="0"/>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530" name="î$ḻíḍé">
                <a:extLst>
                  <a:ext uri="{FF2B5EF4-FFF2-40B4-BE49-F238E27FC236}">
                    <a16:creationId xmlns:a16="http://schemas.microsoft.com/office/drawing/2014/main" id="{B8268D3D-75B3-4BA3-8247-7F2564C23FC5}"/>
                  </a:ext>
                </a:extLst>
              </p:cNvPr>
              <p:cNvSpPr>
                <a:spLocks/>
              </p:cNvSpPr>
              <p:nvPr/>
            </p:nvSpPr>
            <p:spPr bwMode="auto">
              <a:xfrm>
                <a:off x="5332758" y="2199719"/>
                <a:ext cx="245690" cy="228700"/>
              </a:xfrm>
              <a:custGeom>
                <a:avLst/>
                <a:gdLst>
                  <a:gd name="T0" fmla="*/ 1424745 w 21184"/>
                  <a:gd name="T1" fmla="*/ 1210734 h 21600"/>
                  <a:gd name="T2" fmla="*/ 1424745 w 21184"/>
                  <a:gd name="T3" fmla="*/ 1210734 h 21600"/>
                  <a:gd name="T4" fmla="*/ 1424745 w 21184"/>
                  <a:gd name="T5" fmla="*/ 1210734 h 21600"/>
                  <a:gd name="T6" fmla="*/ 1424745 w 21184"/>
                  <a:gd name="T7" fmla="*/ 1210734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184" h="21600" extrusionOk="0">
                    <a:moveTo>
                      <a:pt x="0" y="3459"/>
                    </a:moveTo>
                    <a:lnTo>
                      <a:pt x="1422" y="10208"/>
                    </a:lnTo>
                    <a:cubicBezTo>
                      <a:pt x="1422" y="10208"/>
                      <a:pt x="2469" y="10982"/>
                      <a:pt x="3219" y="10113"/>
                    </a:cubicBezTo>
                    <a:cubicBezTo>
                      <a:pt x="4049" y="9149"/>
                      <a:pt x="6494" y="8518"/>
                      <a:pt x="6992" y="11134"/>
                    </a:cubicBezTo>
                    <a:cubicBezTo>
                      <a:pt x="7491" y="13750"/>
                      <a:pt x="5522" y="14362"/>
                      <a:pt x="4296" y="14027"/>
                    </a:cubicBezTo>
                    <a:cubicBezTo>
                      <a:pt x="3187" y="13725"/>
                      <a:pt x="2357" y="14641"/>
                      <a:pt x="2357" y="14641"/>
                    </a:cubicBezTo>
                    <a:lnTo>
                      <a:pt x="3823" y="21600"/>
                    </a:lnTo>
                    <a:lnTo>
                      <a:pt x="9313" y="20212"/>
                    </a:lnTo>
                    <a:cubicBezTo>
                      <a:pt x="9313" y="20212"/>
                      <a:pt x="9635" y="19276"/>
                      <a:pt x="8958" y="18523"/>
                    </a:cubicBezTo>
                    <a:cubicBezTo>
                      <a:pt x="8134" y="17611"/>
                      <a:pt x="7558" y="15210"/>
                      <a:pt x="10150" y="14555"/>
                    </a:cubicBezTo>
                    <a:cubicBezTo>
                      <a:pt x="12743" y="13899"/>
                      <a:pt x="13216" y="16255"/>
                      <a:pt x="12736" y="17679"/>
                    </a:cubicBezTo>
                    <a:cubicBezTo>
                      <a:pt x="12378" y="18747"/>
                      <a:pt x="13070" y="19262"/>
                      <a:pt x="13070" y="19262"/>
                    </a:cubicBezTo>
                    <a:lnTo>
                      <a:pt x="17693" y="18092"/>
                    </a:lnTo>
                    <a:cubicBezTo>
                      <a:pt x="17693" y="18092"/>
                      <a:pt x="16501" y="13146"/>
                      <a:pt x="16426" y="11786"/>
                    </a:cubicBezTo>
                    <a:cubicBezTo>
                      <a:pt x="16346" y="10328"/>
                      <a:pt x="18026" y="10919"/>
                      <a:pt x="18332" y="11000"/>
                    </a:cubicBezTo>
                    <a:cubicBezTo>
                      <a:pt x="20097" y="11473"/>
                      <a:pt x="21600" y="10153"/>
                      <a:pt x="21079" y="7680"/>
                    </a:cubicBezTo>
                    <a:cubicBezTo>
                      <a:pt x="20558" y="5208"/>
                      <a:pt x="18027" y="5192"/>
                      <a:pt x="17063" y="6452"/>
                    </a:cubicBezTo>
                    <a:cubicBezTo>
                      <a:pt x="16347" y="7388"/>
                      <a:pt x="15661" y="7684"/>
                      <a:pt x="15383" y="7029"/>
                    </a:cubicBezTo>
                    <a:cubicBezTo>
                      <a:pt x="14735" y="5498"/>
                      <a:pt x="13677" y="0"/>
                      <a:pt x="13677" y="0"/>
                    </a:cubicBezTo>
                    <a:lnTo>
                      <a:pt x="9343" y="1096"/>
                    </a:lnTo>
                    <a:cubicBezTo>
                      <a:pt x="9343" y="1096"/>
                      <a:pt x="8732" y="2392"/>
                      <a:pt x="9572" y="3149"/>
                    </a:cubicBezTo>
                    <a:cubicBezTo>
                      <a:pt x="10838" y="4289"/>
                      <a:pt x="10727" y="6525"/>
                      <a:pt x="8669" y="7045"/>
                    </a:cubicBezTo>
                    <a:cubicBezTo>
                      <a:pt x="6612" y="7566"/>
                      <a:pt x="5599" y="5828"/>
                      <a:pt x="6228" y="4123"/>
                    </a:cubicBezTo>
                    <a:cubicBezTo>
                      <a:pt x="6581" y="3168"/>
                      <a:pt x="5664" y="2036"/>
                      <a:pt x="5664" y="2036"/>
                    </a:cubicBezTo>
                    <a:cubicBezTo>
                      <a:pt x="5664" y="2036"/>
                      <a:pt x="0" y="3459"/>
                      <a:pt x="0" y="3459"/>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531" name="íṧľiḍè">
                <a:extLst>
                  <a:ext uri="{FF2B5EF4-FFF2-40B4-BE49-F238E27FC236}">
                    <a16:creationId xmlns:a16="http://schemas.microsoft.com/office/drawing/2014/main" id="{98B9133D-DAA2-4F3A-A551-6F945CA536F8}"/>
                  </a:ext>
                </a:extLst>
              </p:cNvPr>
              <p:cNvSpPr>
                <a:spLocks/>
              </p:cNvSpPr>
              <p:nvPr/>
            </p:nvSpPr>
            <p:spPr bwMode="auto">
              <a:xfrm>
                <a:off x="5707141" y="1345107"/>
                <a:ext cx="220747" cy="315636"/>
              </a:xfrm>
              <a:custGeom>
                <a:avLst/>
                <a:gdLst>
                  <a:gd name="T0" fmla="*/ 1135832 w 21451"/>
                  <a:gd name="T1" fmla="*/ 2315701 h 21511"/>
                  <a:gd name="T2" fmla="*/ 1135832 w 21451"/>
                  <a:gd name="T3" fmla="*/ 2315701 h 21511"/>
                  <a:gd name="T4" fmla="*/ 1135832 w 21451"/>
                  <a:gd name="T5" fmla="*/ 2315701 h 21511"/>
                  <a:gd name="T6" fmla="*/ 1135832 w 21451"/>
                  <a:gd name="T7" fmla="*/ 2315701 h 21511"/>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451" h="21511" extrusionOk="0">
                    <a:moveTo>
                      <a:pt x="18683" y="0"/>
                    </a:moveTo>
                    <a:lnTo>
                      <a:pt x="17079" y="1668"/>
                    </a:lnTo>
                    <a:cubicBezTo>
                      <a:pt x="17015" y="1638"/>
                      <a:pt x="16700" y="1488"/>
                      <a:pt x="16700" y="1488"/>
                    </a:cubicBezTo>
                    <a:lnTo>
                      <a:pt x="15441" y="2801"/>
                    </a:lnTo>
                    <a:lnTo>
                      <a:pt x="15820" y="2981"/>
                    </a:lnTo>
                    <a:lnTo>
                      <a:pt x="15441" y="3375"/>
                    </a:lnTo>
                    <a:lnTo>
                      <a:pt x="2730" y="16587"/>
                    </a:lnTo>
                    <a:cubicBezTo>
                      <a:pt x="2279" y="17056"/>
                      <a:pt x="509" y="19614"/>
                      <a:pt x="586" y="20489"/>
                    </a:cubicBezTo>
                    <a:cubicBezTo>
                      <a:pt x="597" y="20614"/>
                      <a:pt x="646" y="20706"/>
                      <a:pt x="742" y="20751"/>
                    </a:cubicBezTo>
                    <a:cubicBezTo>
                      <a:pt x="1508" y="21113"/>
                      <a:pt x="4988" y="18432"/>
                      <a:pt x="5504" y="17895"/>
                    </a:cubicBezTo>
                    <a:lnTo>
                      <a:pt x="18209" y="4684"/>
                    </a:lnTo>
                    <a:lnTo>
                      <a:pt x="18588" y="4289"/>
                    </a:lnTo>
                    <a:lnTo>
                      <a:pt x="18984" y="4477"/>
                    </a:lnTo>
                    <a:lnTo>
                      <a:pt x="14043" y="9610"/>
                    </a:lnTo>
                    <a:lnTo>
                      <a:pt x="14611" y="9879"/>
                    </a:lnTo>
                    <a:lnTo>
                      <a:pt x="20810" y="3434"/>
                    </a:lnTo>
                    <a:cubicBezTo>
                      <a:pt x="20810" y="3434"/>
                      <a:pt x="20191" y="3144"/>
                      <a:pt x="19847" y="2981"/>
                    </a:cubicBezTo>
                    <a:lnTo>
                      <a:pt x="21451" y="1313"/>
                    </a:lnTo>
                    <a:cubicBezTo>
                      <a:pt x="21451" y="1313"/>
                      <a:pt x="18683" y="0"/>
                      <a:pt x="18683" y="0"/>
                    </a:cubicBezTo>
                    <a:close/>
                    <a:moveTo>
                      <a:pt x="586" y="20489"/>
                    </a:moveTo>
                    <a:cubicBezTo>
                      <a:pt x="585" y="20448"/>
                      <a:pt x="574" y="20416"/>
                      <a:pt x="580" y="20368"/>
                    </a:cubicBezTo>
                    <a:lnTo>
                      <a:pt x="319" y="20638"/>
                    </a:lnTo>
                    <a:cubicBezTo>
                      <a:pt x="213" y="20748"/>
                      <a:pt x="-149" y="21394"/>
                      <a:pt x="68" y="21497"/>
                    </a:cubicBezTo>
                    <a:cubicBezTo>
                      <a:pt x="286" y="21600"/>
                      <a:pt x="1004" y="21123"/>
                      <a:pt x="1110" y="21013"/>
                    </a:cubicBezTo>
                    <a:lnTo>
                      <a:pt x="1371" y="20739"/>
                    </a:lnTo>
                    <a:cubicBezTo>
                      <a:pt x="1093" y="20840"/>
                      <a:pt x="868" y="20874"/>
                      <a:pt x="731" y="20810"/>
                    </a:cubicBezTo>
                    <a:cubicBezTo>
                      <a:pt x="624" y="20759"/>
                      <a:pt x="588" y="20638"/>
                      <a:pt x="586" y="20489"/>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532" name="íŝḻíḋe">
                <a:extLst>
                  <a:ext uri="{FF2B5EF4-FFF2-40B4-BE49-F238E27FC236}">
                    <a16:creationId xmlns:a16="http://schemas.microsoft.com/office/drawing/2014/main" id="{DEC51C7F-06B7-4D32-B6B5-CB2E868B649F}"/>
                  </a:ext>
                </a:extLst>
              </p:cNvPr>
              <p:cNvSpPr>
                <a:spLocks/>
              </p:cNvSpPr>
              <p:nvPr/>
            </p:nvSpPr>
            <p:spPr bwMode="auto">
              <a:xfrm>
                <a:off x="5131007" y="1214187"/>
                <a:ext cx="311373" cy="220708"/>
              </a:xfrm>
              <a:custGeom>
                <a:avLst/>
                <a:gdLst>
                  <a:gd name="T0" fmla="*/ 2244293 w 21600"/>
                  <a:gd name="T1" fmla="*/ 1127593 h 21600"/>
                  <a:gd name="T2" fmla="*/ 2244293 w 21600"/>
                  <a:gd name="T3" fmla="*/ 1127593 h 21600"/>
                  <a:gd name="T4" fmla="*/ 2244293 w 21600"/>
                  <a:gd name="T5" fmla="*/ 1127593 h 21600"/>
                  <a:gd name="T6" fmla="*/ 2244293 w 21600"/>
                  <a:gd name="T7" fmla="*/ 1127593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7954" y="0"/>
                    </a:moveTo>
                    <a:lnTo>
                      <a:pt x="149" y="12597"/>
                    </a:lnTo>
                    <a:lnTo>
                      <a:pt x="0" y="12646"/>
                    </a:lnTo>
                    <a:lnTo>
                      <a:pt x="0" y="19074"/>
                    </a:lnTo>
                    <a:lnTo>
                      <a:pt x="9044" y="19042"/>
                    </a:lnTo>
                    <a:lnTo>
                      <a:pt x="9044" y="21600"/>
                    </a:lnTo>
                    <a:lnTo>
                      <a:pt x="10685" y="20823"/>
                    </a:lnTo>
                    <a:lnTo>
                      <a:pt x="12315" y="21600"/>
                    </a:lnTo>
                    <a:lnTo>
                      <a:pt x="12315" y="19042"/>
                    </a:lnTo>
                    <a:lnTo>
                      <a:pt x="15483" y="19025"/>
                    </a:lnTo>
                    <a:lnTo>
                      <a:pt x="15827" y="19025"/>
                    </a:lnTo>
                    <a:lnTo>
                      <a:pt x="21600" y="7043"/>
                    </a:lnTo>
                    <a:lnTo>
                      <a:pt x="21589" y="16"/>
                    </a:lnTo>
                    <a:cubicBezTo>
                      <a:pt x="21589" y="16"/>
                      <a:pt x="21589" y="0"/>
                      <a:pt x="21589" y="0"/>
                    </a:cubicBezTo>
                    <a:lnTo>
                      <a:pt x="7954" y="0"/>
                    </a:lnTo>
                    <a:close/>
                    <a:moveTo>
                      <a:pt x="20716" y="1813"/>
                    </a:moveTo>
                    <a:cubicBezTo>
                      <a:pt x="20717" y="2327"/>
                      <a:pt x="20716" y="2838"/>
                      <a:pt x="20716" y="3352"/>
                    </a:cubicBezTo>
                    <a:cubicBezTo>
                      <a:pt x="20718" y="4465"/>
                      <a:pt x="20715" y="5574"/>
                      <a:pt x="20716" y="6687"/>
                    </a:cubicBezTo>
                    <a:lnTo>
                      <a:pt x="15333" y="17779"/>
                    </a:lnTo>
                    <a:lnTo>
                      <a:pt x="12315" y="17795"/>
                    </a:lnTo>
                    <a:lnTo>
                      <a:pt x="12315" y="15220"/>
                    </a:lnTo>
                    <a:cubicBezTo>
                      <a:pt x="12315" y="15220"/>
                      <a:pt x="9044" y="15220"/>
                      <a:pt x="9044" y="15220"/>
                    </a:cubicBezTo>
                    <a:lnTo>
                      <a:pt x="9044" y="17811"/>
                    </a:lnTo>
                    <a:lnTo>
                      <a:pt x="872" y="17843"/>
                    </a:lnTo>
                    <a:lnTo>
                      <a:pt x="872" y="12646"/>
                    </a:lnTo>
                    <a:lnTo>
                      <a:pt x="15448" y="12646"/>
                    </a:lnTo>
                    <a:cubicBezTo>
                      <a:pt x="15448" y="12646"/>
                      <a:pt x="19422" y="4474"/>
                      <a:pt x="20716" y="1813"/>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533" name="îŝ1iḑé">
                <a:extLst>
                  <a:ext uri="{FF2B5EF4-FFF2-40B4-BE49-F238E27FC236}">
                    <a16:creationId xmlns:a16="http://schemas.microsoft.com/office/drawing/2014/main" id="{AF08A835-4EEE-423A-8123-305FC618FD7F}"/>
                  </a:ext>
                </a:extLst>
              </p:cNvPr>
              <p:cNvSpPr>
                <a:spLocks/>
              </p:cNvSpPr>
              <p:nvPr/>
            </p:nvSpPr>
            <p:spPr bwMode="auto">
              <a:xfrm>
                <a:off x="7839981" y="1597557"/>
                <a:ext cx="311374" cy="220708"/>
              </a:xfrm>
              <a:custGeom>
                <a:avLst/>
                <a:gdLst>
                  <a:gd name="T0" fmla="*/ 2244300 w 21600"/>
                  <a:gd name="T1" fmla="*/ 1127593 h 21600"/>
                  <a:gd name="T2" fmla="*/ 2244300 w 21600"/>
                  <a:gd name="T3" fmla="*/ 1127593 h 21600"/>
                  <a:gd name="T4" fmla="*/ 2244300 w 21600"/>
                  <a:gd name="T5" fmla="*/ 1127593 h 21600"/>
                  <a:gd name="T6" fmla="*/ 2244300 w 21600"/>
                  <a:gd name="T7" fmla="*/ 1127593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7954" y="0"/>
                    </a:moveTo>
                    <a:lnTo>
                      <a:pt x="149" y="12597"/>
                    </a:lnTo>
                    <a:lnTo>
                      <a:pt x="0" y="12646"/>
                    </a:lnTo>
                    <a:lnTo>
                      <a:pt x="0" y="19074"/>
                    </a:lnTo>
                    <a:lnTo>
                      <a:pt x="9044" y="19042"/>
                    </a:lnTo>
                    <a:lnTo>
                      <a:pt x="9044" y="21600"/>
                    </a:lnTo>
                    <a:lnTo>
                      <a:pt x="10685" y="20823"/>
                    </a:lnTo>
                    <a:lnTo>
                      <a:pt x="12315" y="21600"/>
                    </a:lnTo>
                    <a:lnTo>
                      <a:pt x="12315" y="19042"/>
                    </a:lnTo>
                    <a:lnTo>
                      <a:pt x="15483" y="19025"/>
                    </a:lnTo>
                    <a:lnTo>
                      <a:pt x="15827" y="19025"/>
                    </a:lnTo>
                    <a:lnTo>
                      <a:pt x="21600" y="7043"/>
                    </a:lnTo>
                    <a:lnTo>
                      <a:pt x="21589" y="16"/>
                    </a:lnTo>
                    <a:cubicBezTo>
                      <a:pt x="21589" y="16"/>
                      <a:pt x="21589" y="0"/>
                      <a:pt x="21589" y="0"/>
                    </a:cubicBezTo>
                    <a:lnTo>
                      <a:pt x="7954" y="0"/>
                    </a:lnTo>
                    <a:close/>
                    <a:moveTo>
                      <a:pt x="20716" y="1813"/>
                    </a:moveTo>
                    <a:cubicBezTo>
                      <a:pt x="20717" y="2327"/>
                      <a:pt x="20716" y="2838"/>
                      <a:pt x="20716" y="3352"/>
                    </a:cubicBezTo>
                    <a:cubicBezTo>
                      <a:pt x="20718" y="4465"/>
                      <a:pt x="20715" y="5574"/>
                      <a:pt x="20716" y="6687"/>
                    </a:cubicBezTo>
                    <a:lnTo>
                      <a:pt x="15333" y="17779"/>
                    </a:lnTo>
                    <a:lnTo>
                      <a:pt x="12315" y="17795"/>
                    </a:lnTo>
                    <a:lnTo>
                      <a:pt x="12315" y="15220"/>
                    </a:lnTo>
                    <a:cubicBezTo>
                      <a:pt x="12315" y="15220"/>
                      <a:pt x="9044" y="15220"/>
                      <a:pt x="9044" y="15220"/>
                    </a:cubicBezTo>
                    <a:lnTo>
                      <a:pt x="9044" y="17811"/>
                    </a:lnTo>
                    <a:lnTo>
                      <a:pt x="872" y="17843"/>
                    </a:lnTo>
                    <a:lnTo>
                      <a:pt x="872" y="12646"/>
                    </a:lnTo>
                    <a:lnTo>
                      <a:pt x="15448" y="12646"/>
                    </a:lnTo>
                    <a:cubicBezTo>
                      <a:pt x="15448" y="12646"/>
                      <a:pt x="19422" y="4474"/>
                      <a:pt x="20716" y="1813"/>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534" name="iṧļîḍé">
                <a:extLst>
                  <a:ext uri="{FF2B5EF4-FFF2-40B4-BE49-F238E27FC236}">
                    <a16:creationId xmlns:a16="http://schemas.microsoft.com/office/drawing/2014/main" id="{7A649F23-8B6F-4F1F-9EC3-C0AB46FDF3EE}"/>
                  </a:ext>
                </a:extLst>
              </p:cNvPr>
              <p:cNvSpPr>
                <a:spLocks/>
              </p:cNvSpPr>
              <p:nvPr/>
            </p:nvSpPr>
            <p:spPr bwMode="auto">
              <a:xfrm>
                <a:off x="8598826" y="2332431"/>
                <a:ext cx="238451" cy="263964"/>
              </a:xfrm>
              <a:custGeom>
                <a:avLst/>
                <a:gdLst>
                  <a:gd name="T0" fmla="*/ 1374870 w 20678"/>
                  <a:gd name="T1" fmla="*/ 1612893 h 21600"/>
                  <a:gd name="T2" fmla="*/ 1374870 w 20678"/>
                  <a:gd name="T3" fmla="*/ 1612893 h 21600"/>
                  <a:gd name="T4" fmla="*/ 1374870 w 20678"/>
                  <a:gd name="T5" fmla="*/ 1612893 h 21600"/>
                  <a:gd name="T6" fmla="*/ 1374870 w 20678"/>
                  <a:gd name="T7" fmla="*/ 1612893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0678" h="21600" extrusionOk="0">
                    <a:moveTo>
                      <a:pt x="10339" y="0"/>
                    </a:moveTo>
                    <a:cubicBezTo>
                      <a:pt x="8560" y="0"/>
                      <a:pt x="6992" y="1375"/>
                      <a:pt x="5917" y="3576"/>
                    </a:cubicBezTo>
                    <a:cubicBezTo>
                      <a:pt x="5568" y="3546"/>
                      <a:pt x="5234" y="3529"/>
                      <a:pt x="4903" y="3529"/>
                    </a:cubicBezTo>
                    <a:cubicBezTo>
                      <a:pt x="2761" y="3529"/>
                      <a:pt x="1171" y="4188"/>
                      <a:pt x="431" y="5396"/>
                    </a:cubicBezTo>
                    <a:cubicBezTo>
                      <a:pt x="-452" y="6840"/>
                      <a:pt x="119" y="8796"/>
                      <a:pt x="1578" y="10761"/>
                    </a:cubicBezTo>
                    <a:cubicBezTo>
                      <a:pt x="84" y="12747"/>
                      <a:pt x="-461" y="14730"/>
                      <a:pt x="431" y="16188"/>
                    </a:cubicBezTo>
                    <a:cubicBezTo>
                      <a:pt x="1171" y="17397"/>
                      <a:pt x="2760" y="18055"/>
                      <a:pt x="4903" y="18055"/>
                    </a:cubicBezTo>
                    <a:cubicBezTo>
                      <a:pt x="5246" y="18055"/>
                      <a:pt x="5621" y="18010"/>
                      <a:pt x="5983" y="17976"/>
                    </a:cubicBezTo>
                    <a:cubicBezTo>
                      <a:pt x="7057" y="20156"/>
                      <a:pt x="8570" y="21600"/>
                      <a:pt x="10339" y="21600"/>
                    </a:cubicBezTo>
                    <a:cubicBezTo>
                      <a:pt x="12118" y="21600"/>
                      <a:pt x="13685" y="20225"/>
                      <a:pt x="14761" y="18024"/>
                    </a:cubicBezTo>
                    <a:cubicBezTo>
                      <a:pt x="15110" y="18054"/>
                      <a:pt x="15460" y="18071"/>
                      <a:pt x="15791" y="18071"/>
                    </a:cubicBezTo>
                    <a:cubicBezTo>
                      <a:pt x="17934" y="18071"/>
                      <a:pt x="19507" y="17412"/>
                      <a:pt x="20246" y="16204"/>
                    </a:cubicBezTo>
                    <a:cubicBezTo>
                      <a:pt x="21134" y="14753"/>
                      <a:pt x="20576" y="12782"/>
                      <a:pt x="19099" y="10808"/>
                    </a:cubicBezTo>
                    <a:cubicBezTo>
                      <a:pt x="20594" y="8822"/>
                      <a:pt x="21139" y="6839"/>
                      <a:pt x="20246" y="5380"/>
                    </a:cubicBezTo>
                    <a:cubicBezTo>
                      <a:pt x="19508" y="4173"/>
                      <a:pt x="17934" y="3514"/>
                      <a:pt x="15791" y="3514"/>
                    </a:cubicBezTo>
                    <a:cubicBezTo>
                      <a:pt x="15438" y="3514"/>
                      <a:pt x="15052" y="3573"/>
                      <a:pt x="14677" y="3608"/>
                    </a:cubicBezTo>
                    <a:cubicBezTo>
                      <a:pt x="13604" y="1440"/>
                      <a:pt x="12102" y="0"/>
                      <a:pt x="10339" y="0"/>
                    </a:cubicBezTo>
                    <a:close/>
                    <a:moveTo>
                      <a:pt x="10339" y="1004"/>
                    </a:moveTo>
                    <a:cubicBezTo>
                      <a:pt x="11591" y="1004"/>
                      <a:pt x="12710" y="2093"/>
                      <a:pt x="13580" y="3733"/>
                    </a:cubicBezTo>
                    <a:cubicBezTo>
                      <a:pt x="12541" y="3915"/>
                      <a:pt x="11452" y="4238"/>
                      <a:pt x="10355" y="4643"/>
                    </a:cubicBezTo>
                    <a:cubicBezTo>
                      <a:pt x="9226" y="4226"/>
                      <a:pt x="8099" y="3899"/>
                      <a:pt x="7031" y="3718"/>
                    </a:cubicBezTo>
                    <a:cubicBezTo>
                      <a:pt x="7905" y="2046"/>
                      <a:pt x="9073" y="1004"/>
                      <a:pt x="10339" y="1004"/>
                    </a:cubicBezTo>
                    <a:close/>
                    <a:moveTo>
                      <a:pt x="15791" y="4518"/>
                    </a:moveTo>
                    <a:cubicBezTo>
                      <a:pt x="17538" y="4518"/>
                      <a:pt x="18791" y="4998"/>
                      <a:pt x="19332" y="5882"/>
                    </a:cubicBezTo>
                    <a:cubicBezTo>
                      <a:pt x="19959" y="6907"/>
                      <a:pt x="19540" y="8380"/>
                      <a:pt x="18468" y="9914"/>
                    </a:cubicBezTo>
                    <a:cubicBezTo>
                      <a:pt x="17787" y="9159"/>
                      <a:pt x="16951" y="8410"/>
                      <a:pt x="16007" y="7702"/>
                    </a:cubicBezTo>
                    <a:cubicBezTo>
                      <a:pt x="15826" y="6556"/>
                      <a:pt x="15554" y="5511"/>
                      <a:pt x="15193" y="4565"/>
                    </a:cubicBezTo>
                    <a:cubicBezTo>
                      <a:pt x="15389" y="4554"/>
                      <a:pt x="15602" y="4518"/>
                      <a:pt x="15791" y="4518"/>
                    </a:cubicBezTo>
                    <a:close/>
                    <a:moveTo>
                      <a:pt x="4903" y="4533"/>
                    </a:moveTo>
                    <a:cubicBezTo>
                      <a:pt x="5095" y="4533"/>
                      <a:pt x="5302" y="4538"/>
                      <a:pt x="5501" y="4549"/>
                    </a:cubicBezTo>
                    <a:cubicBezTo>
                      <a:pt x="5130" y="5520"/>
                      <a:pt x="4852" y="6633"/>
                      <a:pt x="4670" y="7812"/>
                    </a:cubicBezTo>
                    <a:cubicBezTo>
                      <a:pt x="3730" y="8526"/>
                      <a:pt x="2966" y="9248"/>
                      <a:pt x="2293" y="10008"/>
                    </a:cubicBezTo>
                    <a:cubicBezTo>
                      <a:pt x="1175" y="8445"/>
                      <a:pt x="708" y="6940"/>
                      <a:pt x="1346" y="5898"/>
                    </a:cubicBezTo>
                    <a:cubicBezTo>
                      <a:pt x="1887" y="5014"/>
                      <a:pt x="3156" y="4533"/>
                      <a:pt x="4903" y="4533"/>
                    </a:cubicBezTo>
                    <a:close/>
                    <a:moveTo>
                      <a:pt x="14062" y="4659"/>
                    </a:moveTo>
                    <a:cubicBezTo>
                      <a:pt x="14333" y="5325"/>
                      <a:pt x="14582" y="6051"/>
                      <a:pt x="14761" y="6839"/>
                    </a:cubicBezTo>
                    <a:cubicBezTo>
                      <a:pt x="14294" y="6539"/>
                      <a:pt x="13808" y="6239"/>
                      <a:pt x="13298" y="5961"/>
                    </a:cubicBezTo>
                    <a:cubicBezTo>
                      <a:pt x="12768" y="5672"/>
                      <a:pt x="12225" y="5480"/>
                      <a:pt x="11685" y="5239"/>
                    </a:cubicBezTo>
                    <a:cubicBezTo>
                      <a:pt x="12500" y="4985"/>
                      <a:pt x="13298" y="4775"/>
                      <a:pt x="14062" y="4659"/>
                    </a:cubicBezTo>
                    <a:close/>
                    <a:moveTo>
                      <a:pt x="6599" y="4675"/>
                    </a:moveTo>
                    <a:cubicBezTo>
                      <a:pt x="7326" y="4784"/>
                      <a:pt x="8103" y="5021"/>
                      <a:pt x="8876" y="5255"/>
                    </a:cubicBezTo>
                    <a:cubicBezTo>
                      <a:pt x="8379" y="5481"/>
                      <a:pt x="7868" y="5695"/>
                      <a:pt x="7380" y="5961"/>
                    </a:cubicBezTo>
                    <a:cubicBezTo>
                      <a:pt x="6837" y="6256"/>
                      <a:pt x="6443" y="6613"/>
                      <a:pt x="5950" y="6933"/>
                    </a:cubicBezTo>
                    <a:cubicBezTo>
                      <a:pt x="6128" y="6137"/>
                      <a:pt x="6326" y="5348"/>
                      <a:pt x="6599" y="4675"/>
                    </a:cubicBezTo>
                    <a:close/>
                    <a:moveTo>
                      <a:pt x="10405" y="5788"/>
                    </a:moveTo>
                    <a:cubicBezTo>
                      <a:pt x="11196" y="6102"/>
                      <a:pt x="11987" y="6415"/>
                      <a:pt x="12766" y="6839"/>
                    </a:cubicBezTo>
                    <a:cubicBezTo>
                      <a:pt x="13571" y="7278"/>
                      <a:pt x="14317" y="7751"/>
                      <a:pt x="15010" y="8251"/>
                    </a:cubicBezTo>
                    <a:cubicBezTo>
                      <a:pt x="15123" y="9067"/>
                      <a:pt x="15193" y="9915"/>
                      <a:pt x="15193" y="10792"/>
                    </a:cubicBezTo>
                    <a:cubicBezTo>
                      <a:pt x="15193" y="11657"/>
                      <a:pt x="15070" y="12466"/>
                      <a:pt x="14960" y="13271"/>
                    </a:cubicBezTo>
                    <a:cubicBezTo>
                      <a:pt x="14260" y="13779"/>
                      <a:pt x="13583" y="14300"/>
                      <a:pt x="12766" y="14745"/>
                    </a:cubicBezTo>
                    <a:cubicBezTo>
                      <a:pt x="11937" y="15197"/>
                      <a:pt x="11096" y="15469"/>
                      <a:pt x="10256" y="15796"/>
                    </a:cubicBezTo>
                    <a:cubicBezTo>
                      <a:pt x="9475" y="15485"/>
                      <a:pt x="8681" y="15180"/>
                      <a:pt x="7912" y="14761"/>
                    </a:cubicBezTo>
                    <a:cubicBezTo>
                      <a:pt x="7107" y="14323"/>
                      <a:pt x="6360" y="13849"/>
                      <a:pt x="5668" y="13349"/>
                    </a:cubicBezTo>
                    <a:cubicBezTo>
                      <a:pt x="5554" y="12533"/>
                      <a:pt x="5501" y="11669"/>
                      <a:pt x="5501" y="10792"/>
                    </a:cubicBezTo>
                    <a:cubicBezTo>
                      <a:pt x="5501" y="9918"/>
                      <a:pt x="5605" y="9111"/>
                      <a:pt x="5718" y="8298"/>
                    </a:cubicBezTo>
                    <a:cubicBezTo>
                      <a:pt x="6420" y="7788"/>
                      <a:pt x="7092" y="7270"/>
                      <a:pt x="7912" y="6824"/>
                    </a:cubicBezTo>
                    <a:cubicBezTo>
                      <a:pt x="8731" y="6377"/>
                      <a:pt x="9574" y="6113"/>
                      <a:pt x="10405" y="5788"/>
                    </a:cubicBezTo>
                    <a:close/>
                    <a:moveTo>
                      <a:pt x="10339" y="7984"/>
                    </a:moveTo>
                    <a:cubicBezTo>
                      <a:pt x="8690" y="7984"/>
                      <a:pt x="7363" y="9237"/>
                      <a:pt x="7363" y="10792"/>
                    </a:cubicBezTo>
                    <a:cubicBezTo>
                      <a:pt x="7363" y="12348"/>
                      <a:pt x="8690" y="13616"/>
                      <a:pt x="10339" y="13616"/>
                    </a:cubicBezTo>
                    <a:cubicBezTo>
                      <a:pt x="11987" y="13616"/>
                      <a:pt x="13331" y="12348"/>
                      <a:pt x="13331" y="10792"/>
                    </a:cubicBezTo>
                    <a:cubicBezTo>
                      <a:pt x="13331" y="9237"/>
                      <a:pt x="11987" y="7984"/>
                      <a:pt x="10339" y="7984"/>
                    </a:cubicBezTo>
                    <a:close/>
                    <a:moveTo>
                      <a:pt x="4571" y="9098"/>
                    </a:moveTo>
                    <a:cubicBezTo>
                      <a:pt x="4522" y="9664"/>
                      <a:pt x="4438" y="10197"/>
                      <a:pt x="4438" y="10792"/>
                    </a:cubicBezTo>
                    <a:cubicBezTo>
                      <a:pt x="4438" y="11349"/>
                      <a:pt x="4462" y="11892"/>
                      <a:pt x="4504" y="12424"/>
                    </a:cubicBezTo>
                    <a:cubicBezTo>
                      <a:pt x="3891" y="11902"/>
                      <a:pt x="3374" y="11375"/>
                      <a:pt x="2908" y="10839"/>
                    </a:cubicBezTo>
                    <a:cubicBezTo>
                      <a:pt x="3403" y="10260"/>
                      <a:pt x="3903" y="9661"/>
                      <a:pt x="4571" y="9098"/>
                    </a:cubicBezTo>
                    <a:close/>
                    <a:moveTo>
                      <a:pt x="16190" y="9176"/>
                    </a:moveTo>
                    <a:cubicBezTo>
                      <a:pt x="16796" y="9693"/>
                      <a:pt x="17307" y="10215"/>
                      <a:pt x="17769" y="10745"/>
                    </a:cubicBezTo>
                    <a:cubicBezTo>
                      <a:pt x="17273" y="11325"/>
                      <a:pt x="16776" y="11907"/>
                      <a:pt x="16107" y="12471"/>
                    </a:cubicBezTo>
                    <a:cubicBezTo>
                      <a:pt x="16155" y="11912"/>
                      <a:pt x="16257" y="11379"/>
                      <a:pt x="16257" y="10792"/>
                    </a:cubicBezTo>
                    <a:cubicBezTo>
                      <a:pt x="16257" y="10236"/>
                      <a:pt x="16233" y="9708"/>
                      <a:pt x="16190" y="9176"/>
                    </a:cubicBezTo>
                    <a:close/>
                    <a:moveTo>
                      <a:pt x="18384" y="11576"/>
                    </a:moveTo>
                    <a:cubicBezTo>
                      <a:pt x="19512" y="13146"/>
                      <a:pt x="19972" y="14656"/>
                      <a:pt x="19332" y="15702"/>
                    </a:cubicBezTo>
                    <a:cubicBezTo>
                      <a:pt x="18791" y="16586"/>
                      <a:pt x="17537" y="17067"/>
                      <a:pt x="15791" y="17067"/>
                    </a:cubicBezTo>
                    <a:cubicBezTo>
                      <a:pt x="15599" y="17067"/>
                      <a:pt x="15392" y="17047"/>
                      <a:pt x="15193" y="17035"/>
                    </a:cubicBezTo>
                    <a:cubicBezTo>
                      <a:pt x="15564" y="16065"/>
                      <a:pt x="15826" y="14967"/>
                      <a:pt x="16007" y="13788"/>
                    </a:cubicBezTo>
                    <a:cubicBezTo>
                      <a:pt x="16951" y="13073"/>
                      <a:pt x="17710" y="12337"/>
                      <a:pt x="18384" y="11576"/>
                    </a:cubicBezTo>
                    <a:close/>
                    <a:moveTo>
                      <a:pt x="2210" y="11655"/>
                    </a:moveTo>
                    <a:cubicBezTo>
                      <a:pt x="2896" y="12420"/>
                      <a:pt x="3714" y="13165"/>
                      <a:pt x="4670" y="13882"/>
                    </a:cubicBezTo>
                    <a:cubicBezTo>
                      <a:pt x="4849" y="15014"/>
                      <a:pt x="5113" y="16067"/>
                      <a:pt x="5468" y="17004"/>
                    </a:cubicBezTo>
                    <a:cubicBezTo>
                      <a:pt x="5283" y="17014"/>
                      <a:pt x="5081" y="17051"/>
                      <a:pt x="4903" y="17051"/>
                    </a:cubicBezTo>
                    <a:cubicBezTo>
                      <a:pt x="3156" y="17051"/>
                      <a:pt x="1887" y="16571"/>
                      <a:pt x="1346" y="15686"/>
                    </a:cubicBezTo>
                    <a:cubicBezTo>
                      <a:pt x="717" y="14659"/>
                      <a:pt x="1131" y="13193"/>
                      <a:pt x="2210" y="11655"/>
                    </a:cubicBezTo>
                    <a:close/>
                    <a:moveTo>
                      <a:pt x="14744" y="14651"/>
                    </a:moveTo>
                    <a:cubicBezTo>
                      <a:pt x="14565" y="15455"/>
                      <a:pt x="14370" y="16247"/>
                      <a:pt x="14096" y="16925"/>
                    </a:cubicBezTo>
                    <a:cubicBezTo>
                      <a:pt x="13364" y="16816"/>
                      <a:pt x="12580" y="16581"/>
                      <a:pt x="11802" y="16345"/>
                    </a:cubicBezTo>
                    <a:cubicBezTo>
                      <a:pt x="12304" y="16117"/>
                      <a:pt x="12804" y="15892"/>
                      <a:pt x="13298" y="15624"/>
                    </a:cubicBezTo>
                    <a:cubicBezTo>
                      <a:pt x="13843" y="15326"/>
                      <a:pt x="14249" y="14973"/>
                      <a:pt x="14744" y="14651"/>
                    </a:cubicBezTo>
                    <a:close/>
                    <a:moveTo>
                      <a:pt x="5934" y="14761"/>
                    </a:moveTo>
                    <a:cubicBezTo>
                      <a:pt x="6400" y="15061"/>
                      <a:pt x="6869" y="15346"/>
                      <a:pt x="7380" y="15624"/>
                    </a:cubicBezTo>
                    <a:cubicBezTo>
                      <a:pt x="7902" y="15908"/>
                      <a:pt x="8444" y="16107"/>
                      <a:pt x="8976" y="16345"/>
                    </a:cubicBezTo>
                    <a:cubicBezTo>
                      <a:pt x="8160" y="16598"/>
                      <a:pt x="7364" y="16795"/>
                      <a:pt x="6599" y="16910"/>
                    </a:cubicBezTo>
                    <a:cubicBezTo>
                      <a:pt x="6331" y="16249"/>
                      <a:pt x="6110" y="15542"/>
                      <a:pt x="5934" y="14761"/>
                    </a:cubicBezTo>
                    <a:close/>
                    <a:moveTo>
                      <a:pt x="10322" y="16941"/>
                    </a:moveTo>
                    <a:cubicBezTo>
                      <a:pt x="11458" y="17362"/>
                      <a:pt x="12573" y="17700"/>
                      <a:pt x="13647" y="17882"/>
                    </a:cubicBezTo>
                    <a:cubicBezTo>
                      <a:pt x="12773" y="19553"/>
                      <a:pt x="11605" y="20596"/>
                      <a:pt x="10339" y="20596"/>
                    </a:cubicBezTo>
                    <a:cubicBezTo>
                      <a:pt x="9084" y="20596"/>
                      <a:pt x="7951" y="19498"/>
                      <a:pt x="7081" y="17851"/>
                    </a:cubicBezTo>
                    <a:cubicBezTo>
                      <a:pt x="8127" y="17671"/>
                      <a:pt x="9217" y="17349"/>
                      <a:pt x="10322" y="16941"/>
                    </a:cubicBezTo>
                    <a:close/>
                  </a:path>
                </a:pathLst>
              </a:custGeom>
              <a:solidFill>
                <a:srgbClr val="99999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535" name="ïsļîḋê">
                <a:extLst>
                  <a:ext uri="{FF2B5EF4-FFF2-40B4-BE49-F238E27FC236}">
                    <a16:creationId xmlns:a16="http://schemas.microsoft.com/office/drawing/2014/main" id="{70F354F2-4D24-4CCF-9838-381926AE436E}"/>
                  </a:ext>
                </a:extLst>
              </p:cNvPr>
              <p:cNvSpPr>
                <a:spLocks/>
              </p:cNvSpPr>
              <p:nvPr/>
            </p:nvSpPr>
            <p:spPr bwMode="auto">
              <a:xfrm>
                <a:off x="8285198" y="1660626"/>
                <a:ext cx="416025" cy="272166"/>
              </a:xfrm>
              <a:custGeom>
                <a:avLst/>
                <a:gdLst>
                  <a:gd name="T0" fmla="*/ 4006417 w 21600"/>
                  <a:gd name="T1" fmla="*/ 1714684 h 21600"/>
                  <a:gd name="T2" fmla="*/ 4006417 w 21600"/>
                  <a:gd name="T3" fmla="*/ 1714684 h 21600"/>
                  <a:gd name="T4" fmla="*/ 4006417 w 21600"/>
                  <a:gd name="T5" fmla="*/ 1714684 h 21600"/>
                  <a:gd name="T6" fmla="*/ 4006417 w 21600"/>
                  <a:gd name="T7" fmla="*/ 1714684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8900" y="15429"/>
                    </a:moveTo>
                    <a:lnTo>
                      <a:pt x="2700" y="15429"/>
                    </a:lnTo>
                    <a:lnTo>
                      <a:pt x="2700" y="2057"/>
                    </a:lnTo>
                    <a:lnTo>
                      <a:pt x="18900" y="2057"/>
                    </a:lnTo>
                    <a:cubicBezTo>
                      <a:pt x="18900" y="2057"/>
                      <a:pt x="18900" y="15429"/>
                      <a:pt x="18900" y="15429"/>
                    </a:cubicBezTo>
                    <a:close/>
                    <a:moveTo>
                      <a:pt x="18900" y="0"/>
                    </a:moveTo>
                    <a:lnTo>
                      <a:pt x="2700" y="0"/>
                    </a:lnTo>
                    <a:cubicBezTo>
                      <a:pt x="1954" y="0"/>
                      <a:pt x="1350" y="922"/>
                      <a:pt x="1350" y="2057"/>
                    </a:cubicBezTo>
                    <a:cubicBezTo>
                      <a:pt x="1350" y="2057"/>
                      <a:pt x="1350" y="17486"/>
                      <a:pt x="1364" y="17486"/>
                    </a:cubicBezTo>
                    <a:lnTo>
                      <a:pt x="20235" y="17486"/>
                    </a:lnTo>
                    <a:cubicBezTo>
                      <a:pt x="20250" y="17486"/>
                      <a:pt x="20250" y="2057"/>
                      <a:pt x="20250" y="2057"/>
                    </a:cubicBezTo>
                    <a:cubicBezTo>
                      <a:pt x="20250" y="922"/>
                      <a:pt x="19646" y="0"/>
                      <a:pt x="18900" y="0"/>
                    </a:cubicBezTo>
                    <a:close/>
                    <a:moveTo>
                      <a:pt x="20250" y="21600"/>
                    </a:moveTo>
                    <a:lnTo>
                      <a:pt x="1350" y="21600"/>
                    </a:lnTo>
                    <a:cubicBezTo>
                      <a:pt x="604" y="21600"/>
                      <a:pt x="0" y="20679"/>
                      <a:pt x="0" y="19543"/>
                    </a:cubicBezTo>
                    <a:lnTo>
                      <a:pt x="0" y="18514"/>
                    </a:lnTo>
                    <a:lnTo>
                      <a:pt x="8775" y="18514"/>
                    </a:lnTo>
                    <a:lnTo>
                      <a:pt x="8775" y="19543"/>
                    </a:lnTo>
                    <a:lnTo>
                      <a:pt x="12825" y="19543"/>
                    </a:lnTo>
                    <a:lnTo>
                      <a:pt x="12825" y="18514"/>
                    </a:lnTo>
                    <a:lnTo>
                      <a:pt x="21600" y="18514"/>
                    </a:lnTo>
                    <a:lnTo>
                      <a:pt x="21600" y="19543"/>
                    </a:lnTo>
                    <a:cubicBezTo>
                      <a:pt x="21600" y="20679"/>
                      <a:pt x="20995" y="21600"/>
                      <a:pt x="20250" y="21600"/>
                    </a:cubicBezTo>
                    <a:cubicBezTo>
                      <a:pt x="20250" y="21600"/>
                      <a:pt x="20250" y="21600"/>
                      <a:pt x="20250" y="21600"/>
                    </a:cubicBezTo>
                    <a:close/>
                  </a:path>
                </a:pathLst>
              </a:custGeom>
              <a:solidFill>
                <a:srgbClr val="3197E0"/>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536" name="í$liḑe">
                <a:extLst>
                  <a:ext uri="{FF2B5EF4-FFF2-40B4-BE49-F238E27FC236}">
                    <a16:creationId xmlns:a16="http://schemas.microsoft.com/office/drawing/2014/main" id="{05A7EDF2-19A3-44D0-9D24-C5DD53FEA64F}"/>
                  </a:ext>
                </a:extLst>
              </p:cNvPr>
              <p:cNvSpPr>
                <a:spLocks/>
              </p:cNvSpPr>
              <p:nvPr/>
            </p:nvSpPr>
            <p:spPr bwMode="auto">
              <a:xfrm>
                <a:off x="2893997" y="951139"/>
                <a:ext cx="279948" cy="559894"/>
              </a:xfrm>
              <a:custGeom>
                <a:avLst/>
                <a:gdLst>
                  <a:gd name="T0" fmla="*/ 1814141 w 21600"/>
                  <a:gd name="T1" fmla="*/ 7256511 h 21600"/>
                  <a:gd name="T2" fmla="*/ 1814141 w 21600"/>
                  <a:gd name="T3" fmla="*/ 7256511 h 21600"/>
                  <a:gd name="T4" fmla="*/ 1814141 w 21600"/>
                  <a:gd name="T5" fmla="*/ 7256511 h 21600"/>
                  <a:gd name="T6" fmla="*/ 1814141 w 21600"/>
                  <a:gd name="T7" fmla="*/ 7256511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20250" y="4050"/>
                    </a:moveTo>
                    <a:lnTo>
                      <a:pt x="1618" y="4050"/>
                    </a:lnTo>
                    <a:lnTo>
                      <a:pt x="1618" y="17550"/>
                    </a:lnTo>
                    <a:lnTo>
                      <a:pt x="20250" y="17550"/>
                    </a:lnTo>
                    <a:lnTo>
                      <a:pt x="20250" y="4050"/>
                    </a:lnTo>
                    <a:close/>
                    <a:moveTo>
                      <a:pt x="14175" y="2025"/>
                    </a:moveTo>
                    <a:lnTo>
                      <a:pt x="7425" y="2025"/>
                    </a:lnTo>
                    <a:cubicBezTo>
                      <a:pt x="7052" y="2025"/>
                      <a:pt x="6750" y="2176"/>
                      <a:pt x="6750" y="2363"/>
                    </a:cubicBezTo>
                    <a:cubicBezTo>
                      <a:pt x="6750" y="2549"/>
                      <a:pt x="7052" y="2700"/>
                      <a:pt x="7425" y="2700"/>
                    </a:cubicBezTo>
                    <a:lnTo>
                      <a:pt x="14175" y="2700"/>
                    </a:lnTo>
                    <a:cubicBezTo>
                      <a:pt x="14548" y="2700"/>
                      <a:pt x="14850" y="2549"/>
                      <a:pt x="14850" y="2363"/>
                    </a:cubicBezTo>
                    <a:cubicBezTo>
                      <a:pt x="14850" y="2176"/>
                      <a:pt x="14548" y="2025"/>
                      <a:pt x="14175" y="2025"/>
                    </a:cubicBezTo>
                    <a:close/>
                    <a:moveTo>
                      <a:pt x="11475" y="20250"/>
                    </a:moveTo>
                    <a:cubicBezTo>
                      <a:pt x="12593" y="20250"/>
                      <a:pt x="13500" y="19797"/>
                      <a:pt x="13500" y="19238"/>
                    </a:cubicBezTo>
                    <a:cubicBezTo>
                      <a:pt x="13500" y="18678"/>
                      <a:pt x="12593" y="18225"/>
                      <a:pt x="11475" y="18225"/>
                    </a:cubicBezTo>
                    <a:cubicBezTo>
                      <a:pt x="10357" y="18225"/>
                      <a:pt x="9450" y="18678"/>
                      <a:pt x="9450" y="19238"/>
                    </a:cubicBezTo>
                    <a:cubicBezTo>
                      <a:pt x="9450" y="19797"/>
                      <a:pt x="10357" y="20250"/>
                      <a:pt x="11475" y="20250"/>
                    </a:cubicBezTo>
                    <a:close/>
                    <a:moveTo>
                      <a:pt x="18900" y="21600"/>
                    </a:moveTo>
                    <a:lnTo>
                      <a:pt x="2700" y="21600"/>
                    </a:lnTo>
                    <a:cubicBezTo>
                      <a:pt x="1954" y="21600"/>
                      <a:pt x="1279" y="21449"/>
                      <a:pt x="791" y="21205"/>
                    </a:cubicBezTo>
                    <a:cubicBezTo>
                      <a:pt x="302" y="20960"/>
                      <a:pt x="0" y="20623"/>
                      <a:pt x="0" y="20250"/>
                    </a:cubicBezTo>
                    <a:lnTo>
                      <a:pt x="0" y="1350"/>
                    </a:lnTo>
                    <a:cubicBezTo>
                      <a:pt x="0" y="977"/>
                      <a:pt x="302" y="640"/>
                      <a:pt x="791" y="395"/>
                    </a:cubicBezTo>
                    <a:cubicBezTo>
                      <a:pt x="1279" y="151"/>
                      <a:pt x="1954" y="0"/>
                      <a:pt x="2700" y="0"/>
                    </a:cubicBezTo>
                    <a:lnTo>
                      <a:pt x="18900" y="0"/>
                    </a:lnTo>
                    <a:cubicBezTo>
                      <a:pt x="19646" y="0"/>
                      <a:pt x="20321" y="151"/>
                      <a:pt x="20809" y="395"/>
                    </a:cubicBezTo>
                    <a:cubicBezTo>
                      <a:pt x="21298" y="640"/>
                      <a:pt x="21600" y="977"/>
                      <a:pt x="21600" y="1350"/>
                    </a:cubicBezTo>
                    <a:lnTo>
                      <a:pt x="21600" y="20250"/>
                    </a:lnTo>
                    <a:cubicBezTo>
                      <a:pt x="21600" y="20623"/>
                      <a:pt x="21298" y="20960"/>
                      <a:pt x="20809" y="21205"/>
                    </a:cubicBezTo>
                    <a:cubicBezTo>
                      <a:pt x="20321" y="21449"/>
                      <a:pt x="19646" y="21600"/>
                      <a:pt x="18900" y="21600"/>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537" name="íṣlide">
                <a:extLst>
                  <a:ext uri="{FF2B5EF4-FFF2-40B4-BE49-F238E27FC236}">
                    <a16:creationId xmlns:a16="http://schemas.microsoft.com/office/drawing/2014/main" id="{BCAE095C-E16E-4EE1-A9D2-0E9AE23A93C0}"/>
                  </a:ext>
                </a:extLst>
              </p:cNvPr>
              <p:cNvSpPr>
                <a:spLocks/>
              </p:cNvSpPr>
              <p:nvPr/>
            </p:nvSpPr>
            <p:spPr bwMode="auto">
              <a:xfrm>
                <a:off x="8760502" y="1373906"/>
                <a:ext cx="541023" cy="406412"/>
              </a:xfrm>
              <a:custGeom>
                <a:avLst/>
                <a:gdLst>
                  <a:gd name="T0" fmla="*/ 6775612 w 21600"/>
                  <a:gd name="T1" fmla="*/ 3823396 h 21600"/>
                  <a:gd name="T2" fmla="*/ 6775612 w 21600"/>
                  <a:gd name="T3" fmla="*/ 3823396 h 21600"/>
                  <a:gd name="T4" fmla="*/ 6775612 w 21600"/>
                  <a:gd name="T5" fmla="*/ 3823396 h 21600"/>
                  <a:gd name="T6" fmla="*/ 6775612 w 21600"/>
                  <a:gd name="T7" fmla="*/ 382339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4377" y="10069"/>
                    </a:moveTo>
                    <a:cubicBezTo>
                      <a:pt x="13591" y="10069"/>
                      <a:pt x="12956" y="9222"/>
                      <a:pt x="12956" y="8178"/>
                    </a:cubicBezTo>
                    <a:cubicBezTo>
                      <a:pt x="12956" y="7133"/>
                      <a:pt x="13591" y="6286"/>
                      <a:pt x="14377" y="6286"/>
                    </a:cubicBezTo>
                    <a:cubicBezTo>
                      <a:pt x="15161" y="6286"/>
                      <a:pt x="15797" y="7133"/>
                      <a:pt x="15797" y="8178"/>
                    </a:cubicBezTo>
                    <a:cubicBezTo>
                      <a:pt x="15797" y="9222"/>
                      <a:pt x="15161" y="10069"/>
                      <a:pt x="14377" y="10069"/>
                    </a:cubicBezTo>
                    <a:close/>
                    <a:moveTo>
                      <a:pt x="9355" y="17542"/>
                    </a:moveTo>
                    <a:lnTo>
                      <a:pt x="6514" y="17542"/>
                    </a:lnTo>
                    <a:lnTo>
                      <a:pt x="6514" y="13759"/>
                    </a:lnTo>
                    <a:lnTo>
                      <a:pt x="9355" y="13759"/>
                    </a:lnTo>
                    <a:cubicBezTo>
                      <a:pt x="9355" y="13759"/>
                      <a:pt x="9355" y="17542"/>
                      <a:pt x="9355" y="17542"/>
                    </a:cubicBezTo>
                    <a:close/>
                    <a:moveTo>
                      <a:pt x="4885" y="17542"/>
                    </a:moveTo>
                    <a:lnTo>
                      <a:pt x="2045" y="17542"/>
                    </a:lnTo>
                    <a:lnTo>
                      <a:pt x="2045" y="13759"/>
                    </a:lnTo>
                    <a:lnTo>
                      <a:pt x="4885" y="13759"/>
                    </a:lnTo>
                    <a:cubicBezTo>
                      <a:pt x="4885" y="13759"/>
                      <a:pt x="4885" y="17542"/>
                      <a:pt x="4885" y="17542"/>
                    </a:cubicBezTo>
                    <a:close/>
                    <a:moveTo>
                      <a:pt x="14377" y="1737"/>
                    </a:moveTo>
                    <a:lnTo>
                      <a:pt x="7198" y="11684"/>
                    </a:lnTo>
                    <a:lnTo>
                      <a:pt x="624" y="11684"/>
                    </a:lnTo>
                    <a:lnTo>
                      <a:pt x="624" y="21600"/>
                    </a:lnTo>
                    <a:lnTo>
                      <a:pt x="12488" y="21600"/>
                    </a:lnTo>
                    <a:lnTo>
                      <a:pt x="12488" y="13750"/>
                    </a:lnTo>
                    <a:lnTo>
                      <a:pt x="16265" y="13750"/>
                    </a:lnTo>
                    <a:lnTo>
                      <a:pt x="16265" y="21600"/>
                    </a:lnTo>
                    <a:lnTo>
                      <a:pt x="20961" y="21600"/>
                    </a:lnTo>
                    <a:lnTo>
                      <a:pt x="20961" y="11747"/>
                    </a:lnTo>
                    <a:lnTo>
                      <a:pt x="21600" y="11747"/>
                    </a:lnTo>
                    <a:cubicBezTo>
                      <a:pt x="21600" y="11747"/>
                      <a:pt x="14377" y="1737"/>
                      <a:pt x="14377" y="1737"/>
                    </a:cubicBezTo>
                    <a:close/>
                    <a:moveTo>
                      <a:pt x="21585" y="9988"/>
                    </a:moveTo>
                    <a:lnTo>
                      <a:pt x="21585" y="10640"/>
                    </a:lnTo>
                    <a:lnTo>
                      <a:pt x="14376" y="652"/>
                    </a:lnTo>
                    <a:lnTo>
                      <a:pt x="6905" y="11004"/>
                    </a:lnTo>
                    <a:lnTo>
                      <a:pt x="0" y="11004"/>
                    </a:lnTo>
                    <a:lnTo>
                      <a:pt x="4124" y="5099"/>
                    </a:lnTo>
                    <a:lnTo>
                      <a:pt x="10696" y="5099"/>
                    </a:lnTo>
                    <a:lnTo>
                      <a:pt x="14376" y="0"/>
                    </a:lnTo>
                    <a:cubicBezTo>
                      <a:pt x="14376" y="0"/>
                      <a:pt x="21585" y="9988"/>
                      <a:pt x="21585" y="9988"/>
                    </a:cubicBezTo>
                    <a:close/>
                  </a:path>
                </a:pathLst>
              </a:custGeom>
              <a:solidFill>
                <a:srgbClr val="3197E0"/>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538" name="iSļiḑé">
                <a:extLst>
                  <a:ext uri="{FF2B5EF4-FFF2-40B4-BE49-F238E27FC236}">
                    <a16:creationId xmlns:a16="http://schemas.microsoft.com/office/drawing/2014/main" id="{8BBEDF30-6607-4986-A451-25F5F99A3D32}"/>
                  </a:ext>
                </a:extLst>
              </p:cNvPr>
              <p:cNvSpPr>
                <a:spLocks/>
              </p:cNvSpPr>
              <p:nvPr/>
            </p:nvSpPr>
            <p:spPr bwMode="auto">
              <a:xfrm>
                <a:off x="9316217" y="1066269"/>
                <a:ext cx="445844" cy="393116"/>
              </a:xfrm>
              <a:custGeom>
                <a:avLst/>
                <a:gdLst>
                  <a:gd name="T0" fmla="*/ 4630256 w 21465"/>
                  <a:gd name="T1" fmla="*/ 3602671 h 21448"/>
                  <a:gd name="T2" fmla="*/ 4630256 w 21465"/>
                  <a:gd name="T3" fmla="*/ 3602671 h 21448"/>
                  <a:gd name="T4" fmla="*/ 4630256 w 21465"/>
                  <a:gd name="T5" fmla="*/ 3602671 h 21448"/>
                  <a:gd name="T6" fmla="*/ 4630256 w 21465"/>
                  <a:gd name="T7" fmla="*/ 3602671 h 21448"/>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465" h="21448" extrusionOk="0">
                    <a:moveTo>
                      <a:pt x="1162" y="1839"/>
                    </a:moveTo>
                    <a:cubicBezTo>
                      <a:pt x="454" y="1924"/>
                      <a:pt x="-67" y="2640"/>
                      <a:pt x="7" y="3442"/>
                    </a:cubicBezTo>
                    <a:lnTo>
                      <a:pt x="1557" y="20144"/>
                    </a:lnTo>
                    <a:cubicBezTo>
                      <a:pt x="1631" y="20947"/>
                      <a:pt x="2272" y="21524"/>
                      <a:pt x="2980" y="21440"/>
                    </a:cubicBezTo>
                    <a:lnTo>
                      <a:pt x="19632" y="19456"/>
                    </a:lnTo>
                    <a:cubicBezTo>
                      <a:pt x="20339" y="19372"/>
                      <a:pt x="20850" y="18657"/>
                      <a:pt x="20776" y="17855"/>
                    </a:cubicBezTo>
                    <a:lnTo>
                      <a:pt x="20372" y="13497"/>
                    </a:lnTo>
                    <a:lnTo>
                      <a:pt x="15892" y="14031"/>
                    </a:lnTo>
                    <a:cubicBezTo>
                      <a:pt x="15184" y="14115"/>
                      <a:pt x="14553" y="13536"/>
                      <a:pt x="14479" y="12734"/>
                    </a:cubicBezTo>
                    <a:lnTo>
                      <a:pt x="14209" y="9825"/>
                    </a:lnTo>
                    <a:cubicBezTo>
                      <a:pt x="14135" y="9023"/>
                      <a:pt x="14646" y="8308"/>
                      <a:pt x="15353" y="8224"/>
                    </a:cubicBezTo>
                    <a:lnTo>
                      <a:pt x="19833" y="7690"/>
                    </a:lnTo>
                    <a:lnTo>
                      <a:pt x="19497" y="4062"/>
                    </a:lnTo>
                    <a:cubicBezTo>
                      <a:pt x="19422" y="3260"/>
                      <a:pt x="18790" y="2669"/>
                      <a:pt x="18083" y="2754"/>
                    </a:cubicBezTo>
                    <a:lnTo>
                      <a:pt x="17948" y="1305"/>
                    </a:lnTo>
                    <a:cubicBezTo>
                      <a:pt x="17874" y="503"/>
                      <a:pt x="17243" y="-76"/>
                      <a:pt x="16535" y="8"/>
                    </a:cubicBezTo>
                    <a:lnTo>
                      <a:pt x="1162" y="1839"/>
                    </a:lnTo>
                    <a:close/>
                    <a:moveTo>
                      <a:pt x="1930" y="3213"/>
                    </a:moveTo>
                    <a:lnTo>
                      <a:pt x="15381" y="1611"/>
                    </a:lnTo>
                    <a:cubicBezTo>
                      <a:pt x="15381" y="1611"/>
                      <a:pt x="16670" y="1454"/>
                      <a:pt x="16804" y="2906"/>
                    </a:cubicBezTo>
                    <a:lnTo>
                      <a:pt x="2065" y="4661"/>
                    </a:lnTo>
                    <a:cubicBezTo>
                      <a:pt x="1711" y="4704"/>
                      <a:pt x="1401" y="4420"/>
                      <a:pt x="1364" y="4018"/>
                    </a:cubicBezTo>
                    <a:cubicBezTo>
                      <a:pt x="1327" y="3618"/>
                      <a:pt x="1577" y="3255"/>
                      <a:pt x="1930" y="3213"/>
                    </a:cubicBezTo>
                    <a:close/>
                    <a:moveTo>
                      <a:pt x="16055" y="8878"/>
                    </a:moveTo>
                    <a:cubicBezTo>
                      <a:pt x="15347" y="8963"/>
                      <a:pt x="14836" y="9677"/>
                      <a:pt x="14911" y="10479"/>
                    </a:cubicBezTo>
                    <a:lnTo>
                      <a:pt x="15045" y="11928"/>
                    </a:lnTo>
                    <a:cubicBezTo>
                      <a:pt x="15120" y="12730"/>
                      <a:pt x="15751" y="13309"/>
                      <a:pt x="16458" y="13225"/>
                    </a:cubicBezTo>
                    <a:lnTo>
                      <a:pt x="20304" y="12767"/>
                    </a:lnTo>
                    <a:cubicBezTo>
                      <a:pt x="21012" y="12682"/>
                      <a:pt x="21533" y="11966"/>
                      <a:pt x="21459" y="11164"/>
                    </a:cubicBezTo>
                    <a:lnTo>
                      <a:pt x="21324" y="9716"/>
                    </a:lnTo>
                    <a:cubicBezTo>
                      <a:pt x="21250" y="8913"/>
                      <a:pt x="20608" y="8336"/>
                      <a:pt x="19901" y="8420"/>
                    </a:cubicBezTo>
                    <a:lnTo>
                      <a:pt x="16055" y="8878"/>
                    </a:lnTo>
                    <a:close/>
                    <a:moveTo>
                      <a:pt x="16834" y="10250"/>
                    </a:moveTo>
                    <a:cubicBezTo>
                      <a:pt x="17188" y="10208"/>
                      <a:pt x="17508" y="10491"/>
                      <a:pt x="17545" y="10892"/>
                    </a:cubicBezTo>
                    <a:cubicBezTo>
                      <a:pt x="17582" y="11293"/>
                      <a:pt x="17322" y="11657"/>
                      <a:pt x="16968" y="11699"/>
                    </a:cubicBezTo>
                    <a:cubicBezTo>
                      <a:pt x="16614" y="11741"/>
                      <a:pt x="16293" y="11447"/>
                      <a:pt x="16256" y="11046"/>
                    </a:cubicBezTo>
                    <a:cubicBezTo>
                      <a:pt x="16219" y="10644"/>
                      <a:pt x="16480" y="10293"/>
                      <a:pt x="16834" y="10250"/>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539" name="iṩļiḋé">
                <a:extLst>
                  <a:ext uri="{FF2B5EF4-FFF2-40B4-BE49-F238E27FC236}">
                    <a16:creationId xmlns:a16="http://schemas.microsoft.com/office/drawing/2014/main" id="{F9C15C2E-EE5D-4832-A4C4-4460D0D21107}"/>
                  </a:ext>
                </a:extLst>
              </p:cNvPr>
              <p:cNvSpPr>
                <a:spLocks/>
              </p:cNvSpPr>
              <p:nvPr/>
            </p:nvSpPr>
            <p:spPr bwMode="auto">
              <a:xfrm>
                <a:off x="3285330" y="944003"/>
                <a:ext cx="323594" cy="458089"/>
              </a:xfrm>
              <a:custGeom>
                <a:avLst/>
                <a:gdLst>
                  <a:gd name="T0" fmla="*/ 2471630 w 21183"/>
                  <a:gd name="T1" fmla="*/ 4857546 h 21600"/>
                  <a:gd name="T2" fmla="*/ 2471630 w 21183"/>
                  <a:gd name="T3" fmla="*/ 4857546 h 21600"/>
                  <a:gd name="T4" fmla="*/ 2471630 w 21183"/>
                  <a:gd name="T5" fmla="*/ 4857546 h 21600"/>
                  <a:gd name="T6" fmla="*/ 2471630 w 21183"/>
                  <a:gd name="T7" fmla="*/ 485754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183" h="21600" extrusionOk="0">
                    <a:moveTo>
                      <a:pt x="6837" y="0"/>
                    </a:moveTo>
                    <a:lnTo>
                      <a:pt x="6304" y="11896"/>
                    </a:lnTo>
                    <a:lnTo>
                      <a:pt x="10115" y="11984"/>
                    </a:lnTo>
                    <a:lnTo>
                      <a:pt x="10387" y="5819"/>
                    </a:lnTo>
                    <a:cubicBezTo>
                      <a:pt x="10807" y="5990"/>
                      <a:pt x="11286" y="6091"/>
                      <a:pt x="11799" y="6080"/>
                    </a:cubicBezTo>
                    <a:cubicBezTo>
                      <a:pt x="12816" y="6059"/>
                      <a:pt x="13721" y="5638"/>
                      <a:pt x="14293" y="5029"/>
                    </a:cubicBezTo>
                    <a:cubicBezTo>
                      <a:pt x="14344" y="4975"/>
                      <a:pt x="14392" y="4920"/>
                      <a:pt x="14437" y="4864"/>
                    </a:cubicBezTo>
                    <a:cubicBezTo>
                      <a:pt x="15870" y="5413"/>
                      <a:pt x="17048" y="6141"/>
                      <a:pt x="17879" y="7040"/>
                    </a:cubicBezTo>
                    <a:cubicBezTo>
                      <a:pt x="19250" y="8523"/>
                      <a:pt x="19623" y="10355"/>
                      <a:pt x="18956" y="12341"/>
                    </a:cubicBezTo>
                    <a:cubicBezTo>
                      <a:pt x="17917" y="15436"/>
                      <a:pt x="14349" y="17736"/>
                      <a:pt x="10109" y="18168"/>
                    </a:cubicBezTo>
                    <a:lnTo>
                      <a:pt x="10109" y="16337"/>
                    </a:lnTo>
                    <a:lnTo>
                      <a:pt x="12811" y="16337"/>
                    </a:lnTo>
                    <a:lnTo>
                      <a:pt x="12811" y="15424"/>
                    </a:lnTo>
                    <a:lnTo>
                      <a:pt x="2958" y="15424"/>
                    </a:lnTo>
                    <a:lnTo>
                      <a:pt x="2958" y="16337"/>
                    </a:lnTo>
                    <a:lnTo>
                      <a:pt x="5665" y="16337"/>
                    </a:lnTo>
                    <a:lnTo>
                      <a:pt x="5665" y="19312"/>
                    </a:lnTo>
                    <a:lnTo>
                      <a:pt x="0" y="19312"/>
                    </a:lnTo>
                    <a:lnTo>
                      <a:pt x="0" y="21600"/>
                    </a:lnTo>
                    <a:lnTo>
                      <a:pt x="15769" y="21600"/>
                    </a:lnTo>
                    <a:lnTo>
                      <a:pt x="15769" y="19312"/>
                    </a:lnTo>
                    <a:lnTo>
                      <a:pt x="11820" y="19312"/>
                    </a:lnTo>
                    <a:cubicBezTo>
                      <a:pt x="16159" y="18468"/>
                      <a:pt x="19703" y="15947"/>
                      <a:pt x="20805" y="12664"/>
                    </a:cubicBezTo>
                    <a:cubicBezTo>
                      <a:pt x="21600" y="10296"/>
                      <a:pt x="21135" y="8089"/>
                      <a:pt x="19462" y="6280"/>
                    </a:cubicBezTo>
                    <a:cubicBezTo>
                      <a:pt x="18352" y="5079"/>
                      <a:pt x="16769" y="4131"/>
                      <a:pt x="14820" y="3462"/>
                    </a:cubicBezTo>
                    <a:cubicBezTo>
                      <a:pt x="14558" y="2431"/>
                      <a:pt x="13305" y="1647"/>
                      <a:pt x="11799" y="1647"/>
                    </a:cubicBezTo>
                    <a:cubicBezTo>
                      <a:pt x="11359" y="1647"/>
                      <a:pt x="10947" y="1715"/>
                      <a:pt x="10568" y="1835"/>
                    </a:cubicBezTo>
                    <a:lnTo>
                      <a:pt x="10642" y="88"/>
                    </a:lnTo>
                    <a:lnTo>
                      <a:pt x="6837" y="0"/>
                    </a:lnTo>
                    <a:close/>
                    <a:moveTo>
                      <a:pt x="11799" y="3017"/>
                    </a:moveTo>
                    <a:cubicBezTo>
                      <a:pt x="12376" y="3012"/>
                      <a:pt x="12879" y="3300"/>
                      <a:pt x="12982" y="3708"/>
                    </a:cubicBezTo>
                    <a:cubicBezTo>
                      <a:pt x="13088" y="4130"/>
                      <a:pt x="12736" y="4539"/>
                      <a:pt x="12167" y="4660"/>
                    </a:cubicBezTo>
                    <a:cubicBezTo>
                      <a:pt x="12051" y="4688"/>
                      <a:pt x="11928" y="4706"/>
                      <a:pt x="11799" y="4706"/>
                    </a:cubicBezTo>
                    <a:cubicBezTo>
                      <a:pt x="11152" y="4706"/>
                      <a:pt x="10625" y="4326"/>
                      <a:pt x="10626" y="3862"/>
                    </a:cubicBezTo>
                    <a:cubicBezTo>
                      <a:pt x="10628" y="3397"/>
                      <a:pt x="11153" y="3023"/>
                      <a:pt x="11799" y="3017"/>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540" name="iṧľïdè">
                <a:extLst>
                  <a:ext uri="{FF2B5EF4-FFF2-40B4-BE49-F238E27FC236}">
                    <a16:creationId xmlns:a16="http://schemas.microsoft.com/office/drawing/2014/main" id="{8891C857-4199-49A1-9481-CAA99A8FA0C9}"/>
                  </a:ext>
                </a:extLst>
              </p:cNvPr>
              <p:cNvSpPr>
                <a:spLocks/>
              </p:cNvSpPr>
              <p:nvPr/>
            </p:nvSpPr>
            <p:spPr bwMode="auto">
              <a:xfrm>
                <a:off x="11474077" y="665280"/>
                <a:ext cx="264702" cy="187627"/>
              </a:xfrm>
              <a:custGeom>
                <a:avLst/>
                <a:gdLst>
                  <a:gd name="T0" fmla="*/ 1621925 w 21600"/>
                  <a:gd name="T1" fmla="*/ 814909 h 21600"/>
                  <a:gd name="T2" fmla="*/ 1621925 w 21600"/>
                  <a:gd name="T3" fmla="*/ 814909 h 21600"/>
                  <a:gd name="T4" fmla="*/ 1621925 w 21600"/>
                  <a:gd name="T5" fmla="*/ 814909 h 21600"/>
                  <a:gd name="T6" fmla="*/ 1621925 w 21600"/>
                  <a:gd name="T7" fmla="*/ 814909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7954" y="0"/>
                    </a:moveTo>
                    <a:lnTo>
                      <a:pt x="149" y="12597"/>
                    </a:lnTo>
                    <a:lnTo>
                      <a:pt x="0" y="12646"/>
                    </a:lnTo>
                    <a:lnTo>
                      <a:pt x="0" y="19074"/>
                    </a:lnTo>
                    <a:lnTo>
                      <a:pt x="9044" y="19042"/>
                    </a:lnTo>
                    <a:lnTo>
                      <a:pt x="9044" y="21600"/>
                    </a:lnTo>
                    <a:lnTo>
                      <a:pt x="10685" y="20823"/>
                    </a:lnTo>
                    <a:lnTo>
                      <a:pt x="12315" y="21600"/>
                    </a:lnTo>
                    <a:lnTo>
                      <a:pt x="12315" y="19042"/>
                    </a:lnTo>
                    <a:lnTo>
                      <a:pt x="15483" y="19025"/>
                    </a:lnTo>
                    <a:lnTo>
                      <a:pt x="15827" y="19025"/>
                    </a:lnTo>
                    <a:lnTo>
                      <a:pt x="21600" y="7043"/>
                    </a:lnTo>
                    <a:lnTo>
                      <a:pt x="21589" y="16"/>
                    </a:lnTo>
                    <a:cubicBezTo>
                      <a:pt x="21589" y="16"/>
                      <a:pt x="21589" y="0"/>
                      <a:pt x="21589" y="0"/>
                    </a:cubicBezTo>
                    <a:lnTo>
                      <a:pt x="7954" y="0"/>
                    </a:lnTo>
                    <a:close/>
                    <a:moveTo>
                      <a:pt x="20716" y="1813"/>
                    </a:moveTo>
                    <a:cubicBezTo>
                      <a:pt x="20717" y="2327"/>
                      <a:pt x="20716" y="2838"/>
                      <a:pt x="20716" y="3352"/>
                    </a:cubicBezTo>
                    <a:cubicBezTo>
                      <a:pt x="20718" y="4465"/>
                      <a:pt x="20715" y="5574"/>
                      <a:pt x="20716" y="6687"/>
                    </a:cubicBezTo>
                    <a:lnTo>
                      <a:pt x="15333" y="17779"/>
                    </a:lnTo>
                    <a:lnTo>
                      <a:pt x="12315" y="17795"/>
                    </a:lnTo>
                    <a:lnTo>
                      <a:pt x="12315" y="15220"/>
                    </a:lnTo>
                    <a:cubicBezTo>
                      <a:pt x="12315" y="15220"/>
                      <a:pt x="9044" y="15220"/>
                      <a:pt x="9044" y="15220"/>
                    </a:cubicBezTo>
                    <a:lnTo>
                      <a:pt x="9044" y="17811"/>
                    </a:lnTo>
                    <a:lnTo>
                      <a:pt x="872" y="17843"/>
                    </a:lnTo>
                    <a:lnTo>
                      <a:pt x="872" y="12646"/>
                    </a:lnTo>
                    <a:lnTo>
                      <a:pt x="15448" y="12646"/>
                    </a:lnTo>
                    <a:cubicBezTo>
                      <a:pt x="15448" y="12646"/>
                      <a:pt x="19422" y="4474"/>
                      <a:pt x="20716" y="1813"/>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541" name="ïšľiďe">
                <a:extLst>
                  <a:ext uri="{FF2B5EF4-FFF2-40B4-BE49-F238E27FC236}">
                    <a16:creationId xmlns:a16="http://schemas.microsoft.com/office/drawing/2014/main" id="{E660CB9B-4E45-44B1-87DD-185E1EB4161A}"/>
                  </a:ext>
                </a:extLst>
              </p:cNvPr>
              <p:cNvSpPr>
                <a:spLocks/>
              </p:cNvSpPr>
              <p:nvPr/>
            </p:nvSpPr>
            <p:spPr bwMode="auto">
              <a:xfrm>
                <a:off x="3511512" y="1619973"/>
                <a:ext cx="421754" cy="466879"/>
              </a:xfrm>
              <a:custGeom>
                <a:avLst/>
                <a:gdLst>
                  <a:gd name="T0" fmla="*/ 4301104 w 20678"/>
                  <a:gd name="T1" fmla="*/ 5045752 h 21600"/>
                  <a:gd name="T2" fmla="*/ 4301104 w 20678"/>
                  <a:gd name="T3" fmla="*/ 5045752 h 21600"/>
                  <a:gd name="T4" fmla="*/ 4301104 w 20678"/>
                  <a:gd name="T5" fmla="*/ 5045752 h 21600"/>
                  <a:gd name="T6" fmla="*/ 4301104 w 20678"/>
                  <a:gd name="T7" fmla="*/ 5045752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0678" h="21600" extrusionOk="0">
                    <a:moveTo>
                      <a:pt x="10339" y="0"/>
                    </a:moveTo>
                    <a:cubicBezTo>
                      <a:pt x="8560" y="0"/>
                      <a:pt x="6992" y="1375"/>
                      <a:pt x="5917" y="3576"/>
                    </a:cubicBezTo>
                    <a:cubicBezTo>
                      <a:pt x="5568" y="3546"/>
                      <a:pt x="5234" y="3529"/>
                      <a:pt x="4903" y="3529"/>
                    </a:cubicBezTo>
                    <a:cubicBezTo>
                      <a:pt x="2761" y="3529"/>
                      <a:pt x="1171" y="4188"/>
                      <a:pt x="431" y="5396"/>
                    </a:cubicBezTo>
                    <a:cubicBezTo>
                      <a:pt x="-452" y="6840"/>
                      <a:pt x="119" y="8796"/>
                      <a:pt x="1578" y="10761"/>
                    </a:cubicBezTo>
                    <a:cubicBezTo>
                      <a:pt x="84" y="12747"/>
                      <a:pt x="-461" y="14730"/>
                      <a:pt x="431" y="16188"/>
                    </a:cubicBezTo>
                    <a:cubicBezTo>
                      <a:pt x="1171" y="17397"/>
                      <a:pt x="2760" y="18055"/>
                      <a:pt x="4903" y="18055"/>
                    </a:cubicBezTo>
                    <a:cubicBezTo>
                      <a:pt x="5246" y="18055"/>
                      <a:pt x="5621" y="18010"/>
                      <a:pt x="5983" y="17976"/>
                    </a:cubicBezTo>
                    <a:cubicBezTo>
                      <a:pt x="7057" y="20156"/>
                      <a:pt x="8570" y="21600"/>
                      <a:pt x="10339" y="21600"/>
                    </a:cubicBezTo>
                    <a:cubicBezTo>
                      <a:pt x="12118" y="21600"/>
                      <a:pt x="13685" y="20225"/>
                      <a:pt x="14761" y="18024"/>
                    </a:cubicBezTo>
                    <a:cubicBezTo>
                      <a:pt x="15110" y="18054"/>
                      <a:pt x="15460" y="18071"/>
                      <a:pt x="15791" y="18071"/>
                    </a:cubicBezTo>
                    <a:cubicBezTo>
                      <a:pt x="17934" y="18071"/>
                      <a:pt x="19507" y="17412"/>
                      <a:pt x="20246" y="16204"/>
                    </a:cubicBezTo>
                    <a:cubicBezTo>
                      <a:pt x="21134" y="14753"/>
                      <a:pt x="20576" y="12782"/>
                      <a:pt x="19099" y="10808"/>
                    </a:cubicBezTo>
                    <a:cubicBezTo>
                      <a:pt x="20594" y="8822"/>
                      <a:pt x="21139" y="6839"/>
                      <a:pt x="20246" y="5380"/>
                    </a:cubicBezTo>
                    <a:cubicBezTo>
                      <a:pt x="19508" y="4173"/>
                      <a:pt x="17934" y="3514"/>
                      <a:pt x="15791" y="3514"/>
                    </a:cubicBezTo>
                    <a:cubicBezTo>
                      <a:pt x="15438" y="3514"/>
                      <a:pt x="15052" y="3573"/>
                      <a:pt x="14677" y="3608"/>
                    </a:cubicBezTo>
                    <a:cubicBezTo>
                      <a:pt x="13604" y="1440"/>
                      <a:pt x="12102" y="0"/>
                      <a:pt x="10339" y="0"/>
                    </a:cubicBezTo>
                    <a:close/>
                    <a:moveTo>
                      <a:pt x="10339" y="1004"/>
                    </a:moveTo>
                    <a:cubicBezTo>
                      <a:pt x="11591" y="1004"/>
                      <a:pt x="12710" y="2093"/>
                      <a:pt x="13580" y="3733"/>
                    </a:cubicBezTo>
                    <a:cubicBezTo>
                      <a:pt x="12541" y="3915"/>
                      <a:pt x="11452" y="4238"/>
                      <a:pt x="10355" y="4643"/>
                    </a:cubicBezTo>
                    <a:cubicBezTo>
                      <a:pt x="9226" y="4226"/>
                      <a:pt x="8099" y="3899"/>
                      <a:pt x="7031" y="3718"/>
                    </a:cubicBezTo>
                    <a:cubicBezTo>
                      <a:pt x="7905" y="2046"/>
                      <a:pt x="9073" y="1004"/>
                      <a:pt x="10339" y="1004"/>
                    </a:cubicBezTo>
                    <a:close/>
                    <a:moveTo>
                      <a:pt x="15791" y="4518"/>
                    </a:moveTo>
                    <a:cubicBezTo>
                      <a:pt x="17538" y="4518"/>
                      <a:pt x="18791" y="4998"/>
                      <a:pt x="19332" y="5882"/>
                    </a:cubicBezTo>
                    <a:cubicBezTo>
                      <a:pt x="19959" y="6907"/>
                      <a:pt x="19540" y="8380"/>
                      <a:pt x="18468" y="9914"/>
                    </a:cubicBezTo>
                    <a:cubicBezTo>
                      <a:pt x="17787" y="9159"/>
                      <a:pt x="16951" y="8410"/>
                      <a:pt x="16007" y="7702"/>
                    </a:cubicBezTo>
                    <a:cubicBezTo>
                      <a:pt x="15826" y="6556"/>
                      <a:pt x="15554" y="5511"/>
                      <a:pt x="15193" y="4565"/>
                    </a:cubicBezTo>
                    <a:cubicBezTo>
                      <a:pt x="15389" y="4554"/>
                      <a:pt x="15602" y="4518"/>
                      <a:pt x="15791" y="4518"/>
                    </a:cubicBezTo>
                    <a:close/>
                    <a:moveTo>
                      <a:pt x="4903" y="4533"/>
                    </a:moveTo>
                    <a:cubicBezTo>
                      <a:pt x="5095" y="4533"/>
                      <a:pt x="5302" y="4538"/>
                      <a:pt x="5501" y="4549"/>
                    </a:cubicBezTo>
                    <a:cubicBezTo>
                      <a:pt x="5130" y="5520"/>
                      <a:pt x="4852" y="6633"/>
                      <a:pt x="4670" y="7812"/>
                    </a:cubicBezTo>
                    <a:cubicBezTo>
                      <a:pt x="3730" y="8526"/>
                      <a:pt x="2966" y="9248"/>
                      <a:pt x="2293" y="10008"/>
                    </a:cubicBezTo>
                    <a:cubicBezTo>
                      <a:pt x="1175" y="8445"/>
                      <a:pt x="708" y="6940"/>
                      <a:pt x="1346" y="5898"/>
                    </a:cubicBezTo>
                    <a:cubicBezTo>
                      <a:pt x="1887" y="5014"/>
                      <a:pt x="3156" y="4533"/>
                      <a:pt x="4903" y="4533"/>
                    </a:cubicBezTo>
                    <a:close/>
                    <a:moveTo>
                      <a:pt x="14062" y="4659"/>
                    </a:moveTo>
                    <a:cubicBezTo>
                      <a:pt x="14333" y="5325"/>
                      <a:pt x="14582" y="6051"/>
                      <a:pt x="14761" y="6839"/>
                    </a:cubicBezTo>
                    <a:cubicBezTo>
                      <a:pt x="14294" y="6539"/>
                      <a:pt x="13808" y="6239"/>
                      <a:pt x="13298" y="5961"/>
                    </a:cubicBezTo>
                    <a:cubicBezTo>
                      <a:pt x="12768" y="5672"/>
                      <a:pt x="12225" y="5480"/>
                      <a:pt x="11685" y="5239"/>
                    </a:cubicBezTo>
                    <a:cubicBezTo>
                      <a:pt x="12500" y="4985"/>
                      <a:pt x="13298" y="4775"/>
                      <a:pt x="14062" y="4659"/>
                    </a:cubicBezTo>
                    <a:close/>
                    <a:moveTo>
                      <a:pt x="6599" y="4675"/>
                    </a:moveTo>
                    <a:cubicBezTo>
                      <a:pt x="7326" y="4784"/>
                      <a:pt x="8103" y="5021"/>
                      <a:pt x="8876" y="5255"/>
                    </a:cubicBezTo>
                    <a:cubicBezTo>
                      <a:pt x="8379" y="5481"/>
                      <a:pt x="7868" y="5695"/>
                      <a:pt x="7380" y="5961"/>
                    </a:cubicBezTo>
                    <a:cubicBezTo>
                      <a:pt x="6837" y="6256"/>
                      <a:pt x="6443" y="6613"/>
                      <a:pt x="5950" y="6933"/>
                    </a:cubicBezTo>
                    <a:cubicBezTo>
                      <a:pt x="6128" y="6137"/>
                      <a:pt x="6326" y="5348"/>
                      <a:pt x="6599" y="4675"/>
                    </a:cubicBezTo>
                    <a:close/>
                    <a:moveTo>
                      <a:pt x="10405" y="5788"/>
                    </a:moveTo>
                    <a:cubicBezTo>
                      <a:pt x="11196" y="6102"/>
                      <a:pt x="11987" y="6415"/>
                      <a:pt x="12766" y="6839"/>
                    </a:cubicBezTo>
                    <a:cubicBezTo>
                      <a:pt x="13571" y="7278"/>
                      <a:pt x="14317" y="7751"/>
                      <a:pt x="15010" y="8251"/>
                    </a:cubicBezTo>
                    <a:cubicBezTo>
                      <a:pt x="15123" y="9067"/>
                      <a:pt x="15193" y="9915"/>
                      <a:pt x="15193" y="10792"/>
                    </a:cubicBezTo>
                    <a:cubicBezTo>
                      <a:pt x="15193" y="11657"/>
                      <a:pt x="15070" y="12466"/>
                      <a:pt x="14960" y="13271"/>
                    </a:cubicBezTo>
                    <a:cubicBezTo>
                      <a:pt x="14260" y="13779"/>
                      <a:pt x="13583" y="14300"/>
                      <a:pt x="12766" y="14745"/>
                    </a:cubicBezTo>
                    <a:cubicBezTo>
                      <a:pt x="11937" y="15197"/>
                      <a:pt x="11096" y="15469"/>
                      <a:pt x="10256" y="15796"/>
                    </a:cubicBezTo>
                    <a:cubicBezTo>
                      <a:pt x="9475" y="15485"/>
                      <a:pt x="8681" y="15180"/>
                      <a:pt x="7912" y="14761"/>
                    </a:cubicBezTo>
                    <a:cubicBezTo>
                      <a:pt x="7107" y="14323"/>
                      <a:pt x="6360" y="13849"/>
                      <a:pt x="5668" y="13349"/>
                    </a:cubicBezTo>
                    <a:cubicBezTo>
                      <a:pt x="5554" y="12533"/>
                      <a:pt x="5501" y="11669"/>
                      <a:pt x="5501" y="10792"/>
                    </a:cubicBezTo>
                    <a:cubicBezTo>
                      <a:pt x="5501" y="9918"/>
                      <a:pt x="5605" y="9111"/>
                      <a:pt x="5718" y="8298"/>
                    </a:cubicBezTo>
                    <a:cubicBezTo>
                      <a:pt x="6420" y="7788"/>
                      <a:pt x="7092" y="7270"/>
                      <a:pt x="7912" y="6824"/>
                    </a:cubicBezTo>
                    <a:cubicBezTo>
                      <a:pt x="8731" y="6377"/>
                      <a:pt x="9574" y="6113"/>
                      <a:pt x="10405" y="5788"/>
                    </a:cubicBezTo>
                    <a:close/>
                    <a:moveTo>
                      <a:pt x="10339" y="7984"/>
                    </a:moveTo>
                    <a:cubicBezTo>
                      <a:pt x="8690" y="7984"/>
                      <a:pt x="7363" y="9237"/>
                      <a:pt x="7363" y="10792"/>
                    </a:cubicBezTo>
                    <a:cubicBezTo>
                      <a:pt x="7363" y="12348"/>
                      <a:pt x="8690" y="13616"/>
                      <a:pt x="10339" y="13616"/>
                    </a:cubicBezTo>
                    <a:cubicBezTo>
                      <a:pt x="11987" y="13616"/>
                      <a:pt x="13331" y="12348"/>
                      <a:pt x="13331" y="10792"/>
                    </a:cubicBezTo>
                    <a:cubicBezTo>
                      <a:pt x="13331" y="9237"/>
                      <a:pt x="11987" y="7984"/>
                      <a:pt x="10339" y="7984"/>
                    </a:cubicBezTo>
                    <a:close/>
                    <a:moveTo>
                      <a:pt x="4571" y="9098"/>
                    </a:moveTo>
                    <a:cubicBezTo>
                      <a:pt x="4522" y="9664"/>
                      <a:pt x="4438" y="10197"/>
                      <a:pt x="4438" y="10792"/>
                    </a:cubicBezTo>
                    <a:cubicBezTo>
                      <a:pt x="4438" y="11349"/>
                      <a:pt x="4462" y="11892"/>
                      <a:pt x="4504" y="12424"/>
                    </a:cubicBezTo>
                    <a:cubicBezTo>
                      <a:pt x="3891" y="11902"/>
                      <a:pt x="3374" y="11375"/>
                      <a:pt x="2908" y="10839"/>
                    </a:cubicBezTo>
                    <a:cubicBezTo>
                      <a:pt x="3403" y="10260"/>
                      <a:pt x="3903" y="9661"/>
                      <a:pt x="4571" y="9098"/>
                    </a:cubicBezTo>
                    <a:close/>
                    <a:moveTo>
                      <a:pt x="16190" y="9176"/>
                    </a:moveTo>
                    <a:cubicBezTo>
                      <a:pt x="16796" y="9693"/>
                      <a:pt x="17307" y="10215"/>
                      <a:pt x="17769" y="10745"/>
                    </a:cubicBezTo>
                    <a:cubicBezTo>
                      <a:pt x="17273" y="11325"/>
                      <a:pt x="16776" y="11907"/>
                      <a:pt x="16107" y="12471"/>
                    </a:cubicBezTo>
                    <a:cubicBezTo>
                      <a:pt x="16155" y="11912"/>
                      <a:pt x="16257" y="11379"/>
                      <a:pt x="16257" y="10792"/>
                    </a:cubicBezTo>
                    <a:cubicBezTo>
                      <a:pt x="16257" y="10236"/>
                      <a:pt x="16233" y="9708"/>
                      <a:pt x="16190" y="9176"/>
                    </a:cubicBezTo>
                    <a:close/>
                    <a:moveTo>
                      <a:pt x="18384" y="11576"/>
                    </a:moveTo>
                    <a:cubicBezTo>
                      <a:pt x="19512" y="13146"/>
                      <a:pt x="19972" y="14656"/>
                      <a:pt x="19332" y="15702"/>
                    </a:cubicBezTo>
                    <a:cubicBezTo>
                      <a:pt x="18791" y="16586"/>
                      <a:pt x="17537" y="17067"/>
                      <a:pt x="15791" y="17067"/>
                    </a:cubicBezTo>
                    <a:cubicBezTo>
                      <a:pt x="15599" y="17067"/>
                      <a:pt x="15392" y="17047"/>
                      <a:pt x="15193" y="17035"/>
                    </a:cubicBezTo>
                    <a:cubicBezTo>
                      <a:pt x="15564" y="16065"/>
                      <a:pt x="15826" y="14967"/>
                      <a:pt x="16007" y="13788"/>
                    </a:cubicBezTo>
                    <a:cubicBezTo>
                      <a:pt x="16951" y="13073"/>
                      <a:pt x="17710" y="12337"/>
                      <a:pt x="18384" y="11576"/>
                    </a:cubicBezTo>
                    <a:close/>
                    <a:moveTo>
                      <a:pt x="2210" y="11655"/>
                    </a:moveTo>
                    <a:cubicBezTo>
                      <a:pt x="2896" y="12420"/>
                      <a:pt x="3714" y="13165"/>
                      <a:pt x="4670" y="13882"/>
                    </a:cubicBezTo>
                    <a:cubicBezTo>
                      <a:pt x="4849" y="15014"/>
                      <a:pt x="5113" y="16067"/>
                      <a:pt x="5468" y="17004"/>
                    </a:cubicBezTo>
                    <a:cubicBezTo>
                      <a:pt x="5283" y="17014"/>
                      <a:pt x="5081" y="17051"/>
                      <a:pt x="4903" y="17051"/>
                    </a:cubicBezTo>
                    <a:cubicBezTo>
                      <a:pt x="3156" y="17051"/>
                      <a:pt x="1887" y="16571"/>
                      <a:pt x="1346" y="15686"/>
                    </a:cubicBezTo>
                    <a:cubicBezTo>
                      <a:pt x="717" y="14659"/>
                      <a:pt x="1131" y="13193"/>
                      <a:pt x="2210" y="11655"/>
                    </a:cubicBezTo>
                    <a:close/>
                    <a:moveTo>
                      <a:pt x="14744" y="14651"/>
                    </a:moveTo>
                    <a:cubicBezTo>
                      <a:pt x="14565" y="15455"/>
                      <a:pt x="14370" y="16247"/>
                      <a:pt x="14096" y="16925"/>
                    </a:cubicBezTo>
                    <a:cubicBezTo>
                      <a:pt x="13364" y="16816"/>
                      <a:pt x="12580" y="16581"/>
                      <a:pt x="11802" y="16345"/>
                    </a:cubicBezTo>
                    <a:cubicBezTo>
                      <a:pt x="12304" y="16117"/>
                      <a:pt x="12804" y="15892"/>
                      <a:pt x="13298" y="15624"/>
                    </a:cubicBezTo>
                    <a:cubicBezTo>
                      <a:pt x="13843" y="15326"/>
                      <a:pt x="14249" y="14973"/>
                      <a:pt x="14744" y="14651"/>
                    </a:cubicBezTo>
                    <a:close/>
                    <a:moveTo>
                      <a:pt x="5934" y="14761"/>
                    </a:moveTo>
                    <a:cubicBezTo>
                      <a:pt x="6400" y="15061"/>
                      <a:pt x="6869" y="15346"/>
                      <a:pt x="7380" y="15624"/>
                    </a:cubicBezTo>
                    <a:cubicBezTo>
                      <a:pt x="7902" y="15908"/>
                      <a:pt x="8444" y="16107"/>
                      <a:pt x="8976" y="16345"/>
                    </a:cubicBezTo>
                    <a:cubicBezTo>
                      <a:pt x="8160" y="16598"/>
                      <a:pt x="7364" y="16795"/>
                      <a:pt x="6599" y="16910"/>
                    </a:cubicBezTo>
                    <a:cubicBezTo>
                      <a:pt x="6331" y="16249"/>
                      <a:pt x="6110" y="15542"/>
                      <a:pt x="5934" y="14761"/>
                    </a:cubicBezTo>
                    <a:close/>
                    <a:moveTo>
                      <a:pt x="10322" y="16941"/>
                    </a:moveTo>
                    <a:cubicBezTo>
                      <a:pt x="11458" y="17362"/>
                      <a:pt x="12573" y="17700"/>
                      <a:pt x="13647" y="17882"/>
                    </a:cubicBezTo>
                    <a:cubicBezTo>
                      <a:pt x="12773" y="19553"/>
                      <a:pt x="11605" y="20596"/>
                      <a:pt x="10339" y="20596"/>
                    </a:cubicBezTo>
                    <a:cubicBezTo>
                      <a:pt x="9084" y="20596"/>
                      <a:pt x="7951" y="19498"/>
                      <a:pt x="7081" y="17851"/>
                    </a:cubicBezTo>
                    <a:cubicBezTo>
                      <a:pt x="8127" y="17671"/>
                      <a:pt x="9217" y="17349"/>
                      <a:pt x="10322" y="16941"/>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542" name="ïŝ1iḓe">
                <a:extLst>
                  <a:ext uri="{FF2B5EF4-FFF2-40B4-BE49-F238E27FC236}">
                    <a16:creationId xmlns:a16="http://schemas.microsoft.com/office/drawing/2014/main" id="{936111E5-51A3-4DD1-A908-24EB82B29EA4}"/>
                  </a:ext>
                </a:extLst>
              </p:cNvPr>
              <p:cNvSpPr>
                <a:spLocks/>
              </p:cNvSpPr>
              <p:nvPr/>
            </p:nvSpPr>
            <p:spPr bwMode="auto">
              <a:xfrm>
                <a:off x="2157927" y="706256"/>
                <a:ext cx="441364" cy="519270"/>
              </a:xfrm>
              <a:custGeom>
                <a:avLst/>
                <a:gdLst>
                  <a:gd name="T0" fmla="*/ 5072709 w 19201"/>
                  <a:gd name="T1" fmla="*/ 6321003 h 21329"/>
                  <a:gd name="T2" fmla="*/ 5072709 w 19201"/>
                  <a:gd name="T3" fmla="*/ 6321003 h 21329"/>
                  <a:gd name="T4" fmla="*/ 5072709 w 19201"/>
                  <a:gd name="T5" fmla="*/ 6321003 h 21329"/>
                  <a:gd name="T6" fmla="*/ 5072709 w 19201"/>
                  <a:gd name="T7" fmla="*/ 6321003 h 21329"/>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201" h="21329" extrusionOk="0">
                    <a:moveTo>
                      <a:pt x="9479" y="69"/>
                    </a:moveTo>
                    <a:cubicBezTo>
                      <a:pt x="11124" y="274"/>
                      <a:pt x="12739" y="925"/>
                      <a:pt x="14086" y="2032"/>
                    </a:cubicBezTo>
                    <a:cubicBezTo>
                      <a:pt x="15976" y="3586"/>
                      <a:pt x="17010" y="5836"/>
                      <a:pt x="16935" y="8190"/>
                    </a:cubicBezTo>
                    <a:cubicBezTo>
                      <a:pt x="16907" y="10081"/>
                      <a:pt x="16182" y="11891"/>
                      <a:pt x="14858" y="13324"/>
                    </a:cubicBezTo>
                    <a:cubicBezTo>
                      <a:pt x="12857" y="15491"/>
                      <a:pt x="9835" y="16494"/>
                      <a:pt x="6856" y="15992"/>
                    </a:cubicBezTo>
                    <a:cubicBezTo>
                      <a:pt x="491" y="14715"/>
                      <a:pt x="-2156" y="7496"/>
                      <a:pt x="2011" y="2776"/>
                    </a:cubicBezTo>
                    <a:cubicBezTo>
                      <a:pt x="3901" y="635"/>
                      <a:pt x="6739" y="-271"/>
                      <a:pt x="9479" y="69"/>
                    </a:cubicBezTo>
                    <a:close/>
                    <a:moveTo>
                      <a:pt x="16811" y="1700"/>
                    </a:moveTo>
                    <a:cubicBezTo>
                      <a:pt x="18616" y="3812"/>
                      <a:pt x="19444" y="6467"/>
                      <a:pt x="19139" y="9165"/>
                    </a:cubicBezTo>
                    <a:cubicBezTo>
                      <a:pt x="18834" y="11863"/>
                      <a:pt x="17427" y="14284"/>
                      <a:pt x="15191" y="15988"/>
                    </a:cubicBezTo>
                    <a:cubicBezTo>
                      <a:pt x="12662" y="17916"/>
                      <a:pt x="9407" y="18600"/>
                      <a:pt x="6359" y="18040"/>
                    </a:cubicBezTo>
                    <a:cubicBezTo>
                      <a:pt x="5749" y="17929"/>
                      <a:pt x="5143" y="17767"/>
                      <a:pt x="4558" y="17555"/>
                    </a:cubicBezTo>
                    <a:lnTo>
                      <a:pt x="4164" y="19468"/>
                    </a:lnTo>
                    <a:lnTo>
                      <a:pt x="7063" y="20000"/>
                    </a:lnTo>
                    <a:lnTo>
                      <a:pt x="6790" y="21329"/>
                    </a:lnTo>
                    <a:lnTo>
                      <a:pt x="227" y="20124"/>
                    </a:lnTo>
                    <a:lnTo>
                      <a:pt x="500" y="18796"/>
                    </a:lnTo>
                    <a:lnTo>
                      <a:pt x="2757" y="19210"/>
                    </a:lnTo>
                    <a:lnTo>
                      <a:pt x="3219" y="16965"/>
                    </a:lnTo>
                    <a:cubicBezTo>
                      <a:pt x="2951" y="16825"/>
                      <a:pt x="2688" y="16674"/>
                      <a:pt x="2431" y="16511"/>
                    </a:cubicBezTo>
                    <a:cubicBezTo>
                      <a:pt x="2174" y="16349"/>
                      <a:pt x="1928" y="16168"/>
                      <a:pt x="1684" y="15982"/>
                    </a:cubicBezTo>
                    <a:lnTo>
                      <a:pt x="2580" y="14934"/>
                    </a:lnTo>
                    <a:cubicBezTo>
                      <a:pt x="5970" y="17523"/>
                      <a:pt x="10902" y="17523"/>
                      <a:pt x="14300" y="14933"/>
                    </a:cubicBezTo>
                    <a:cubicBezTo>
                      <a:pt x="16239" y="13456"/>
                      <a:pt x="17444" y="11360"/>
                      <a:pt x="17708" y="9021"/>
                    </a:cubicBezTo>
                    <a:cubicBezTo>
                      <a:pt x="17973" y="6682"/>
                      <a:pt x="17267" y="4385"/>
                      <a:pt x="15703" y="2555"/>
                    </a:cubicBezTo>
                    <a:lnTo>
                      <a:pt x="16811" y="1700"/>
                    </a:lnTo>
                    <a:close/>
                    <a:moveTo>
                      <a:pt x="9715" y="1064"/>
                    </a:moveTo>
                    <a:cubicBezTo>
                      <a:pt x="9278" y="996"/>
                      <a:pt x="8832" y="968"/>
                      <a:pt x="8387" y="974"/>
                    </a:cubicBezTo>
                    <a:cubicBezTo>
                      <a:pt x="8460" y="1222"/>
                      <a:pt x="8544" y="1461"/>
                      <a:pt x="8641" y="1699"/>
                    </a:cubicBezTo>
                    <a:cubicBezTo>
                      <a:pt x="8737" y="1936"/>
                      <a:pt x="8846" y="2172"/>
                      <a:pt x="8962" y="2399"/>
                    </a:cubicBezTo>
                    <a:cubicBezTo>
                      <a:pt x="9289" y="2208"/>
                      <a:pt x="9627" y="2028"/>
                      <a:pt x="9967" y="1859"/>
                    </a:cubicBezTo>
                    <a:cubicBezTo>
                      <a:pt x="10307" y="1689"/>
                      <a:pt x="10645" y="1529"/>
                      <a:pt x="10997" y="1382"/>
                    </a:cubicBezTo>
                    <a:cubicBezTo>
                      <a:pt x="10579" y="1244"/>
                      <a:pt x="10153" y="1132"/>
                      <a:pt x="9715" y="1064"/>
                    </a:cubicBezTo>
                    <a:close/>
                    <a:moveTo>
                      <a:pt x="12202" y="1889"/>
                    </a:moveTo>
                    <a:cubicBezTo>
                      <a:pt x="11715" y="2060"/>
                      <a:pt x="11237" y="2254"/>
                      <a:pt x="10773" y="2470"/>
                    </a:cubicBezTo>
                    <a:cubicBezTo>
                      <a:pt x="10309" y="2687"/>
                      <a:pt x="9856" y="2925"/>
                      <a:pt x="9417" y="3184"/>
                    </a:cubicBezTo>
                    <a:cubicBezTo>
                      <a:pt x="9617" y="3488"/>
                      <a:pt x="9841" y="3788"/>
                      <a:pt x="10079" y="4067"/>
                    </a:cubicBezTo>
                    <a:cubicBezTo>
                      <a:pt x="10318" y="4345"/>
                      <a:pt x="10571" y="4610"/>
                      <a:pt x="10847" y="4861"/>
                    </a:cubicBezTo>
                    <a:lnTo>
                      <a:pt x="13083" y="2442"/>
                    </a:lnTo>
                    <a:cubicBezTo>
                      <a:pt x="12944" y="2342"/>
                      <a:pt x="12798" y="2240"/>
                      <a:pt x="12652" y="2149"/>
                    </a:cubicBezTo>
                    <a:cubicBezTo>
                      <a:pt x="12506" y="2059"/>
                      <a:pt x="12354" y="1969"/>
                      <a:pt x="12202" y="1889"/>
                    </a:cubicBezTo>
                    <a:close/>
                    <a:moveTo>
                      <a:pt x="7362" y="1000"/>
                    </a:moveTo>
                    <a:cubicBezTo>
                      <a:pt x="6540" y="1111"/>
                      <a:pt x="5754" y="1343"/>
                      <a:pt x="5029" y="1689"/>
                    </a:cubicBezTo>
                    <a:cubicBezTo>
                      <a:pt x="4305" y="2035"/>
                      <a:pt x="3644" y="2485"/>
                      <a:pt x="3064" y="3041"/>
                    </a:cubicBezTo>
                    <a:lnTo>
                      <a:pt x="5529" y="5074"/>
                    </a:lnTo>
                    <a:cubicBezTo>
                      <a:pt x="5922" y="4671"/>
                      <a:pt x="6339" y="4283"/>
                      <a:pt x="6773" y="3923"/>
                    </a:cubicBezTo>
                    <a:cubicBezTo>
                      <a:pt x="7206" y="3564"/>
                      <a:pt x="7655" y="3227"/>
                      <a:pt x="8126" y="2912"/>
                    </a:cubicBezTo>
                    <a:cubicBezTo>
                      <a:pt x="7964" y="2608"/>
                      <a:pt x="7819" y="2296"/>
                      <a:pt x="7690" y="1976"/>
                    </a:cubicBezTo>
                    <a:cubicBezTo>
                      <a:pt x="7561" y="1655"/>
                      <a:pt x="7454" y="1336"/>
                      <a:pt x="7362" y="1000"/>
                    </a:cubicBezTo>
                    <a:close/>
                    <a:moveTo>
                      <a:pt x="13806" y="3027"/>
                    </a:moveTo>
                    <a:lnTo>
                      <a:pt x="11570" y="5446"/>
                    </a:lnTo>
                    <a:cubicBezTo>
                      <a:pt x="11852" y="5649"/>
                      <a:pt x="12144" y="5840"/>
                      <a:pt x="12449" y="6011"/>
                    </a:cubicBezTo>
                    <a:cubicBezTo>
                      <a:pt x="12752" y="6182"/>
                      <a:pt x="13064" y="6332"/>
                      <a:pt x="13387" y="6469"/>
                    </a:cubicBezTo>
                    <a:cubicBezTo>
                      <a:pt x="13602" y="6013"/>
                      <a:pt x="13798" y="5550"/>
                      <a:pt x="13963" y="5077"/>
                    </a:cubicBezTo>
                    <a:cubicBezTo>
                      <a:pt x="14128" y="4603"/>
                      <a:pt x="14273" y="4122"/>
                      <a:pt x="14386" y="3633"/>
                    </a:cubicBezTo>
                    <a:cubicBezTo>
                      <a:pt x="14296" y="3528"/>
                      <a:pt x="14195" y="3418"/>
                      <a:pt x="14098" y="3318"/>
                    </a:cubicBezTo>
                    <a:cubicBezTo>
                      <a:pt x="14001" y="3218"/>
                      <a:pt x="13909" y="3123"/>
                      <a:pt x="13806" y="3027"/>
                    </a:cubicBezTo>
                    <a:close/>
                    <a:moveTo>
                      <a:pt x="15097" y="4643"/>
                    </a:moveTo>
                    <a:cubicBezTo>
                      <a:pt x="14989" y="5011"/>
                      <a:pt x="14872" y="5369"/>
                      <a:pt x="14735" y="5729"/>
                    </a:cubicBezTo>
                    <a:cubicBezTo>
                      <a:pt x="14598" y="6089"/>
                      <a:pt x="14440" y="6449"/>
                      <a:pt x="14276" y="6798"/>
                    </a:cubicBezTo>
                    <a:cubicBezTo>
                      <a:pt x="14551" y="6884"/>
                      <a:pt x="14842" y="6953"/>
                      <a:pt x="15125" y="7013"/>
                    </a:cubicBezTo>
                    <a:cubicBezTo>
                      <a:pt x="15409" y="7074"/>
                      <a:pt x="15688" y="7122"/>
                      <a:pt x="15977" y="7158"/>
                    </a:cubicBezTo>
                    <a:cubicBezTo>
                      <a:pt x="15915" y="6710"/>
                      <a:pt x="15813" y="6274"/>
                      <a:pt x="15666" y="5853"/>
                    </a:cubicBezTo>
                    <a:cubicBezTo>
                      <a:pt x="15519" y="5432"/>
                      <a:pt x="15324" y="5029"/>
                      <a:pt x="15097" y="4643"/>
                    </a:cubicBezTo>
                    <a:close/>
                    <a:moveTo>
                      <a:pt x="8606" y="3701"/>
                    </a:moveTo>
                    <a:cubicBezTo>
                      <a:pt x="8180" y="3989"/>
                      <a:pt x="7775" y="4303"/>
                      <a:pt x="7382" y="4630"/>
                    </a:cubicBezTo>
                    <a:cubicBezTo>
                      <a:pt x="6990" y="4957"/>
                      <a:pt x="6609" y="5294"/>
                      <a:pt x="6252" y="5658"/>
                    </a:cubicBezTo>
                    <a:lnTo>
                      <a:pt x="8448" y="7464"/>
                    </a:lnTo>
                    <a:lnTo>
                      <a:pt x="10216" y="5542"/>
                    </a:lnTo>
                    <a:cubicBezTo>
                      <a:pt x="9905" y="5266"/>
                      <a:pt x="9620" y="4976"/>
                      <a:pt x="9351" y="4670"/>
                    </a:cubicBezTo>
                    <a:cubicBezTo>
                      <a:pt x="9081" y="4363"/>
                      <a:pt x="8831" y="4036"/>
                      <a:pt x="8606" y="3701"/>
                    </a:cubicBezTo>
                    <a:close/>
                    <a:moveTo>
                      <a:pt x="2433" y="3721"/>
                    </a:moveTo>
                    <a:cubicBezTo>
                      <a:pt x="1932" y="4341"/>
                      <a:pt x="1546" y="5031"/>
                      <a:pt x="1284" y="5757"/>
                    </a:cubicBezTo>
                    <a:cubicBezTo>
                      <a:pt x="1022" y="6483"/>
                      <a:pt x="879" y="7253"/>
                      <a:pt x="878" y="8036"/>
                    </a:cubicBezTo>
                    <a:cubicBezTo>
                      <a:pt x="1138" y="8064"/>
                      <a:pt x="1405" y="8097"/>
                      <a:pt x="1661" y="8144"/>
                    </a:cubicBezTo>
                    <a:cubicBezTo>
                      <a:pt x="2118" y="8228"/>
                      <a:pt x="2562" y="8343"/>
                      <a:pt x="3001" y="8485"/>
                    </a:cubicBezTo>
                    <a:cubicBezTo>
                      <a:pt x="3265" y="8000"/>
                      <a:pt x="3553" y="7531"/>
                      <a:pt x="3870" y="7076"/>
                    </a:cubicBezTo>
                    <a:cubicBezTo>
                      <a:pt x="4187" y="6619"/>
                      <a:pt x="4542" y="6181"/>
                      <a:pt x="4910" y="5757"/>
                    </a:cubicBezTo>
                    <a:lnTo>
                      <a:pt x="2433" y="3721"/>
                    </a:lnTo>
                    <a:close/>
                    <a:moveTo>
                      <a:pt x="10939" y="6126"/>
                    </a:moveTo>
                    <a:lnTo>
                      <a:pt x="9169" y="8060"/>
                    </a:lnTo>
                    <a:lnTo>
                      <a:pt x="11249" y="9761"/>
                    </a:lnTo>
                    <a:cubicBezTo>
                      <a:pt x="11579" y="9378"/>
                      <a:pt x="11885" y="8986"/>
                      <a:pt x="12172" y="8576"/>
                    </a:cubicBezTo>
                    <a:cubicBezTo>
                      <a:pt x="12459" y="8166"/>
                      <a:pt x="12721" y="7741"/>
                      <a:pt x="12963" y="7306"/>
                    </a:cubicBezTo>
                    <a:cubicBezTo>
                      <a:pt x="12603" y="7149"/>
                      <a:pt x="12253" y="6964"/>
                      <a:pt x="11915" y="6769"/>
                    </a:cubicBezTo>
                    <a:cubicBezTo>
                      <a:pt x="11577" y="6573"/>
                      <a:pt x="11251" y="6358"/>
                      <a:pt x="10939" y="6126"/>
                    </a:cubicBezTo>
                    <a:close/>
                    <a:moveTo>
                      <a:pt x="13849" y="7647"/>
                    </a:moveTo>
                    <a:cubicBezTo>
                      <a:pt x="13586" y="8127"/>
                      <a:pt x="13297" y="8593"/>
                      <a:pt x="12982" y="9045"/>
                    </a:cubicBezTo>
                    <a:cubicBezTo>
                      <a:pt x="12667" y="9497"/>
                      <a:pt x="12334" y="9936"/>
                      <a:pt x="11969" y="10357"/>
                    </a:cubicBezTo>
                    <a:lnTo>
                      <a:pt x="14436" y="12379"/>
                    </a:lnTo>
                    <a:cubicBezTo>
                      <a:pt x="14933" y="11764"/>
                      <a:pt x="15319" y="11085"/>
                      <a:pt x="15581" y="10366"/>
                    </a:cubicBezTo>
                    <a:cubicBezTo>
                      <a:pt x="15842" y="9647"/>
                      <a:pt x="15976" y="8886"/>
                      <a:pt x="15982" y="8110"/>
                    </a:cubicBezTo>
                    <a:cubicBezTo>
                      <a:pt x="15743" y="8082"/>
                      <a:pt x="15506" y="8058"/>
                      <a:pt x="15271" y="8015"/>
                    </a:cubicBezTo>
                    <a:cubicBezTo>
                      <a:pt x="15030" y="7970"/>
                      <a:pt x="14788" y="7908"/>
                      <a:pt x="14551" y="7847"/>
                    </a:cubicBezTo>
                    <a:cubicBezTo>
                      <a:pt x="14314" y="7786"/>
                      <a:pt x="14080" y="7724"/>
                      <a:pt x="13849" y="7647"/>
                    </a:cubicBezTo>
                    <a:close/>
                    <a:moveTo>
                      <a:pt x="5621" y="6339"/>
                    </a:moveTo>
                    <a:cubicBezTo>
                      <a:pt x="5287" y="6724"/>
                      <a:pt x="4981" y="7134"/>
                      <a:pt x="4692" y="7547"/>
                    </a:cubicBezTo>
                    <a:cubicBezTo>
                      <a:pt x="4403" y="7961"/>
                      <a:pt x="4130" y="8387"/>
                      <a:pt x="3887" y="8826"/>
                    </a:cubicBezTo>
                    <a:cubicBezTo>
                      <a:pt x="4272" y="8990"/>
                      <a:pt x="4648" y="9168"/>
                      <a:pt x="5008" y="9376"/>
                    </a:cubicBezTo>
                    <a:cubicBezTo>
                      <a:pt x="5368" y="9585"/>
                      <a:pt x="5718" y="9817"/>
                      <a:pt x="6049" y="10067"/>
                    </a:cubicBezTo>
                    <a:lnTo>
                      <a:pt x="7817" y="8145"/>
                    </a:lnTo>
                    <a:lnTo>
                      <a:pt x="5621" y="6339"/>
                    </a:lnTo>
                    <a:close/>
                    <a:moveTo>
                      <a:pt x="8538" y="8741"/>
                    </a:moveTo>
                    <a:lnTo>
                      <a:pt x="6770" y="10663"/>
                    </a:lnTo>
                    <a:cubicBezTo>
                      <a:pt x="7059" y="10924"/>
                      <a:pt x="7330" y="11201"/>
                      <a:pt x="7582" y="11489"/>
                    </a:cubicBezTo>
                    <a:cubicBezTo>
                      <a:pt x="7834" y="11777"/>
                      <a:pt x="8064" y="12076"/>
                      <a:pt x="8278" y="12390"/>
                    </a:cubicBezTo>
                    <a:cubicBezTo>
                      <a:pt x="8700" y="12103"/>
                      <a:pt x="9109" y="11798"/>
                      <a:pt x="9499" y="11473"/>
                    </a:cubicBezTo>
                    <a:cubicBezTo>
                      <a:pt x="9889" y="11147"/>
                      <a:pt x="10262" y="10804"/>
                      <a:pt x="10617" y="10442"/>
                    </a:cubicBezTo>
                    <a:lnTo>
                      <a:pt x="8538" y="8741"/>
                    </a:lnTo>
                    <a:close/>
                    <a:moveTo>
                      <a:pt x="1798" y="9132"/>
                    </a:moveTo>
                    <a:cubicBezTo>
                      <a:pt x="1535" y="9075"/>
                      <a:pt x="1275" y="9033"/>
                      <a:pt x="1007" y="8999"/>
                    </a:cubicBezTo>
                    <a:cubicBezTo>
                      <a:pt x="1062" y="9423"/>
                      <a:pt x="1148" y="9837"/>
                      <a:pt x="1280" y="10238"/>
                    </a:cubicBezTo>
                    <a:cubicBezTo>
                      <a:pt x="1412" y="10638"/>
                      <a:pt x="1583" y="11018"/>
                      <a:pt x="1786" y="11388"/>
                    </a:cubicBezTo>
                    <a:cubicBezTo>
                      <a:pt x="1891" y="11037"/>
                      <a:pt x="2008" y="10691"/>
                      <a:pt x="2139" y="10348"/>
                    </a:cubicBezTo>
                    <a:cubicBezTo>
                      <a:pt x="2270" y="10005"/>
                      <a:pt x="2418" y="9667"/>
                      <a:pt x="2574" y="9334"/>
                    </a:cubicBezTo>
                    <a:cubicBezTo>
                      <a:pt x="2319" y="9257"/>
                      <a:pt x="2059" y="9189"/>
                      <a:pt x="1798" y="9132"/>
                    </a:cubicBezTo>
                    <a:close/>
                    <a:moveTo>
                      <a:pt x="11338" y="11038"/>
                    </a:moveTo>
                    <a:cubicBezTo>
                      <a:pt x="10948" y="11437"/>
                      <a:pt x="10541" y="11810"/>
                      <a:pt x="10111" y="12167"/>
                    </a:cubicBezTo>
                    <a:cubicBezTo>
                      <a:pt x="9681" y="12525"/>
                      <a:pt x="9224" y="12866"/>
                      <a:pt x="8757" y="13179"/>
                    </a:cubicBezTo>
                    <a:cubicBezTo>
                      <a:pt x="8923" y="13483"/>
                      <a:pt x="9075" y="13796"/>
                      <a:pt x="9206" y="14117"/>
                    </a:cubicBezTo>
                    <a:cubicBezTo>
                      <a:pt x="9337" y="14439"/>
                      <a:pt x="9449" y="14769"/>
                      <a:pt x="9544" y="15106"/>
                    </a:cubicBezTo>
                    <a:cubicBezTo>
                      <a:pt x="10358" y="14993"/>
                      <a:pt x="11133" y="14757"/>
                      <a:pt x="11852" y="14413"/>
                    </a:cubicBezTo>
                    <a:cubicBezTo>
                      <a:pt x="12571" y="14068"/>
                      <a:pt x="13229" y="13610"/>
                      <a:pt x="13805" y="13059"/>
                    </a:cubicBezTo>
                    <a:lnTo>
                      <a:pt x="11338" y="11038"/>
                    </a:lnTo>
                    <a:close/>
                    <a:moveTo>
                      <a:pt x="3466" y="9652"/>
                    </a:moveTo>
                    <a:cubicBezTo>
                      <a:pt x="3255" y="10099"/>
                      <a:pt x="3068" y="10559"/>
                      <a:pt x="2906" y="11023"/>
                    </a:cubicBezTo>
                    <a:cubicBezTo>
                      <a:pt x="2744" y="11488"/>
                      <a:pt x="2612" y="11967"/>
                      <a:pt x="2500" y="12447"/>
                    </a:cubicBezTo>
                    <a:cubicBezTo>
                      <a:pt x="2606" y="12576"/>
                      <a:pt x="2712" y="12693"/>
                      <a:pt x="2827" y="12816"/>
                    </a:cubicBezTo>
                    <a:cubicBezTo>
                      <a:pt x="2943" y="12939"/>
                      <a:pt x="3067" y="13064"/>
                      <a:pt x="3192" y="13180"/>
                    </a:cubicBezTo>
                    <a:lnTo>
                      <a:pt x="5416" y="10759"/>
                    </a:lnTo>
                    <a:cubicBezTo>
                      <a:pt x="5115" y="10538"/>
                      <a:pt x="4810" y="10332"/>
                      <a:pt x="4484" y="10148"/>
                    </a:cubicBezTo>
                    <a:cubicBezTo>
                      <a:pt x="4158" y="9964"/>
                      <a:pt x="3813" y="9796"/>
                      <a:pt x="3466" y="9652"/>
                    </a:cubicBezTo>
                    <a:close/>
                    <a:moveTo>
                      <a:pt x="6136" y="11355"/>
                    </a:moveTo>
                    <a:lnTo>
                      <a:pt x="3901" y="13774"/>
                    </a:lnTo>
                    <a:cubicBezTo>
                      <a:pt x="4016" y="13856"/>
                      <a:pt x="4137" y="13929"/>
                      <a:pt x="4256" y="14005"/>
                    </a:cubicBezTo>
                    <a:cubicBezTo>
                      <a:pt x="4376" y="14081"/>
                      <a:pt x="4502" y="14158"/>
                      <a:pt x="4626" y="14228"/>
                    </a:cubicBezTo>
                    <a:cubicBezTo>
                      <a:pt x="5123" y="14054"/>
                      <a:pt x="5608" y="13859"/>
                      <a:pt x="6082" y="13639"/>
                    </a:cubicBezTo>
                    <a:cubicBezTo>
                      <a:pt x="6556" y="13419"/>
                      <a:pt x="7019" y="13171"/>
                      <a:pt x="7466" y="12906"/>
                    </a:cubicBezTo>
                    <a:cubicBezTo>
                      <a:pt x="7279" y="12625"/>
                      <a:pt x="7074" y="12352"/>
                      <a:pt x="6853" y="12093"/>
                    </a:cubicBezTo>
                    <a:cubicBezTo>
                      <a:pt x="6632" y="11833"/>
                      <a:pt x="6391" y="11591"/>
                      <a:pt x="6136" y="11355"/>
                    </a:cubicBezTo>
                    <a:close/>
                    <a:moveTo>
                      <a:pt x="7934" y="13694"/>
                    </a:moveTo>
                    <a:cubicBezTo>
                      <a:pt x="7591" y="13896"/>
                      <a:pt x="7243" y="14084"/>
                      <a:pt x="6885" y="14262"/>
                    </a:cubicBezTo>
                    <a:cubicBezTo>
                      <a:pt x="6527" y="14440"/>
                      <a:pt x="6160" y="14609"/>
                      <a:pt x="5788" y="14762"/>
                    </a:cubicBezTo>
                    <a:cubicBezTo>
                      <a:pt x="6191" y="14908"/>
                      <a:pt x="6614" y="15020"/>
                      <a:pt x="7040" y="15099"/>
                    </a:cubicBezTo>
                    <a:cubicBezTo>
                      <a:pt x="7538" y="15190"/>
                      <a:pt x="8041" y="15236"/>
                      <a:pt x="8548" y="15233"/>
                    </a:cubicBezTo>
                    <a:cubicBezTo>
                      <a:pt x="8471" y="14966"/>
                      <a:pt x="8384" y="14704"/>
                      <a:pt x="8282" y="14447"/>
                    </a:cubicBezTo>
                    <a:cubicBezTo>
                      <a:pt x="8181" y="14190"/>
                      <a:pt x="8061" y="13938"/>
                      <a:pt x="7934" y="13694"/>
                    </a:cubicBezTo>
                    <a:close/>
                  </a:path>
                </a:pathLst>
              </a:custGeom>
              <a:solidFill>
                <a:srgbClr val="3197E0"/>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543" name="íşļíḍè">
                <a:extLst>
                  <a:ext uri="{FF2B5EF4-FFF2-40B4-BE49-F238E27FC236}">
                    <a16:creationId xmlns:a16="http://schemas.microsoft.com/office/drawing/2014/main" id="{36A86421-CC46-4249-A551-8179DFB252AB}"/>
                  </a:ext>
                </a:extLst>
              </p:cNvPr>
              <p:cNvSpPr>
                <a:spLocks/>
              </p:cNvSpPr>
              <p:nvPr/>
            </p:nvSpPr>
            <p:spPr bwMode="auto">
              <a:xfrm>
                <a:off x="8688165" y="1180839"/>
                <a:ext cx="248944" cy="287650"/>
              </a:xfrm>
              <a:custGeom>
                <a:avLst/>
                <a:gdLst>
                  <a:gd name="T0" fmla="*/ 1434563 w 21600"/>
                  <a:gd name="T1" fmla="*/ 1915336 h 21600"/>
                  <a:gd name="T2" fmla="*/ 1434563 w 21600"/>
                  <a:gd name="T3" fmla="*/ 1915336 h 21600"/>
                  <a:gd name="T4" fmla="*/ 1434563 w 21600"/>
                  <a:gd name="T5" fmla="*/ 1915336 h 21600"/>
                  <a:gd name="T6" fmla="*/ 1434563 w 21600"/>
                  <a:gd name="T7" fmla="*/ 191533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21600"/>
                    </a:moveTo>
                    <a:lnTo>
                      <a:pt x="1307" y="15970"/>
                    </a:lnTo>
                    <a:lnTo>
                      <a:pt x="6112" y="19464"/>
                    </a:lnTo>
                    <a:cubicBezTo>
                      <a:pt x="6112" y="19464"/>
                      <a:pt x="0" y="21600"/>
                      <a:pt x="0" y="21600"/>
                    </a:cubicBezTo>
                    <a:close/>
                    <a:moveTo>
                      <a:pt x="6773" y="18782"/>
                    </a:moveTo>
                    <a:lnTo>
                      <a:pt x="1968" y="15288"/>
                    </a:lnTo>
                    <a:lnTo>
                      <a:pt x="13737" y="3150"/>
                    </a:lnTo>
                    <a:lnTo>
                      <a:pt x="18545" y="6642"/>
                    </a:lnTo>
                    <a:cubicBezTo>
                      <a:pt x="18545" y="6642"/>
                      <a:pt x="6773" y="18782"/>
                      <a:pt x="6773" y="18782"/>
                    </a:cubicBezTo>
                    <a:close/>
                    <a:moveTo>
                      <a:pt x="19218" y="5946"/>
                    </a:moveTo>
                    <a:lnTo>
                      <a:pt x="14411" y="2455"/>
                    </a:lnTo>
                    <a:lnTo>
                      <a:pt x="16792" y="0"/>
                    </a:lnTo>
                    <a:lnTo>
                      <a:pt x="21600" y="3492"/>
                    </a:lnTo>
                    <a:cubicBezTo>
                      <a:pt x="21600" y="3492"/>
                      <a:pt x="19218" y="5946"/>
                      <a:pt x="19218" y="5946"/>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544" name="išļïḍê">
                <a:extLst>
                  <a:ext uri="{FF2B5EF4-FFF2-40B4-BE49-F238E27FC236}">
                    <a16:creationId xmlns:a16="http://schemas.microsoft.com/office/drawing/2014/main" id="{67BE2A2C-BB9C-464B-A254-0A69E7DAE76B}"/>
                  </a:ext>
                </a:extLst>
              </p:cNvPr>
              <p:cNvSpPr>
                <a:spLocks/>
              </p:cNvSpPr>
              <p:nvPr/>
            </p:nvSpPr>
            <p:spPr bwMode="auto">
              <a:xfrm>
                <a:off x="9377271" y="1550625"/>
                <a:ext cx="267688" cy="373623"/>
              </a:xfrm>
              <a:custGeom>
                <a:avLst/>
                <a:gdLst>
                  <a:gd name="T0" fmla="*/ 1865481 w 19206"/>
                  <a:gd name="T1" fmla="*/ 3267203 h 21363"/>
                  <a:gd name="T2" fmla="*/ 1865481 w 19206"/>
                  <a:gd name="T3" fmla="*/ 3267203 h 21363"/>
                  <a:gd name="T4" fmla="*/ 1865481 w 19206"/>
                  <a:gd name="T5" fmla="*/ 3267203 h 21363"/>
                  <a:gd name="T6" fmla="*/ 1865481 w 19206"/>
                  <a:gd name="T7" fmla="*/ 3267203 h 21363"/>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206" h="21363" extrusionOk="0">
                    <a:moveTo>
                      <a:pt x="10609" y="43"/>
                    </a:moveTo>
                    <a:cubicBezTo>
                      <a:pt x="8165" y="-162"/>
                      <a:pt x="5621" y="372"/>
                      <a:pt x="3560" y="1702"/>
                    </a:cubicBezTo>
                    <a:cubicBezTo>
                      <a:pt x="-561" y="4362"/>
                      <a:pt x="-1197" y="9181"/>
                      <a:pt x="2140" y="12465"/>
                    </a:cubicBezTo>
                    <a:cubicBezTo>
                      <a:pt x="4853" y="15135"/>
                      <a:pt x="9359" y="15971"/>
                      <a:pt x="13163" y="14762"/>
                    </a:cubicBezTo>
                    <a:cubicBezTo>
                      <a:pt x="13165" y="14832"/>
                      <a:pt x="13187" y="14904"/>
                      <a:pt x="13225" y="14972"/>
                    </a:cubicBezTo>
                    <a:lnTo>
                      <a:pt x="16612" y="21039"/>
                    </a:lnTo>
                    <a:cubicBezTo>
                      <a:pt x="16765" y="21313"/>
                      <a:pt x="17169" y="21438"/>
                      <a:pt x="17513" y="21316"/>
                    </a:cubicBezTo>
                    <a:lnTo>
                      <a:pt x="17878" y="21186"/>
                    </a:lnTo>
                    <a:cubicBezTo>
                      <a:pt x="18222" y="21064"/>
                      <a:pt x="18373" y="20741"/>
                      <a:pt x="18220" y="20467"/>
                    </a:cubicBezTo>
                    <a:lnTo>
                      <a:pt x="14832" y="14405"/>
                    </a:lnTo>
                    <a:cubicBezTo>
                      <a:pt x="14778" y="14307"/>
                      <a:pt x="14685" y="14238"/>
                      <a:pt x="14581" y="14183"/>
                    </a:cubicBezTo>
                    <a:cubicBezTo>
                      <a:pt x="14946" y="14006"/>
                      <a:pt x="15305" y="13816"/>
                      <a:pt x="15646" y="13596"/>
                    </a:cubicBezTo>
                    <a:cubicBezTo>
                      <a:pt x="19767" y="10937"/>
                      <a:pt x="20403" y="6118"/>
                      <a:pt x="17066" y="2833"/>
                    </a:cubicBezTo>
                    <a:cubicBezTo>
                      <a:pt x="15397" y="1191"/>
                      <a:pt x="13053" y="247"/>
                      <a:pt x="10609" y="43"/>
                    </a:cubicBezTo>
                    <a:close/>
                    <a:moveTo>
                      <a:pt x="10451" y="1237"/>
                    </a:moveTo>
                    <a:cubicBezTo>
                      <a:pt x="12511" y="1410"/>
                      <a:pt x="14487" y="2210"/>
                      <a:pt x="15893" y="3594"/>
                    </a:cubicBezTo>
                    <a:cubicBezTo>
                      <a:pt x="18705" y="6361"/>
                      <a:pt x="18170" y="10422"/>
                      <a:pt x="14697" y="12663"/>
                    </a:cubicBezTo>
                    <a:cubicBezTo>
                      <a:pt x="11225" y="14903"/>
                      <a:pt x="6130" y="14477"/>
                      <a:pt x="3318" y="11709"/>
                    </a:cubicBezTo>
                    <a:cubicBezTo>
                      <a:pt x="506" y="8942"/>
                      <a:pt x="1041" y="4882"/>
                      <a:pt x="4514" y="2641"/>
                    </a:cubicBezTo>
                    <a:cubicBezTo>
                      <a:pt x="6250" y="1520"/>
                      <a:pt x="8392" y="1065"/>
                      <a:pt x="10451" y="1237"/>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545" name="ísḻîďê">
                <a:extLst>
                  <a:ext uri="{FF2B5EF4-FFF2-40B4-BE49-F238E27FC236}">
                    <a16:creationId xmlns:a16="http://schemas.microsoft.com/office/drawing/2014/main" id="{8DCA4EA3-6BEF-44EC-BD20-3957B713FBAA}"/>
                  </a:ext>
                </a:extLst>
              </p:cNvPr>
              <p:cNvSpPr>
                <a:spLocks/>
              </p:cNvSpPr>
              <p:nvPr/>
            </p:nvSpPr>
            <p:spPr bwMode="auto">
              <a:xfrm>
                <a:off x="881118" y="313486"/>
                <a:ext cx="619024" cy="538455"/>
              </a:xfrm>
              <a:custGeom>
                <a:avLst/>
                <a:gdLst>
                  <a:gd name="T0" fmla="*/ 9341103 w 20511"/>
                  <a:gd name="T1" fmla="*/ 6984686 h 20755"/>
                  <a:gd name="T2" fmla="*/ 9341103 w 20511"/>
                  <a:gd name="T3" fmla="*/ 6984686 h 20755"/>
                  <a:gd name="T4" fmla="*/ 9341103 w 20511"/>
                  <a:gd name="T5" fmla="*/ 6984686 h 20755"/>
                  <a:gd name="T6" fmla="*/ 9341103 w 20511"/>
                  <a:gd name="T7" fmla="*/ 6984686 h 20755"/>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0511" h="20755" extrusionOk="0">
                    <a:moveTo>
                      <a:pt x="19584" y="17493"/>
                    </a:moveTo>
                    <a:cubicBezTo>
                      <a:pt x="20285" y="15474"/>
                      <a:pt x="19446" y="13169"/>
                      <a:pt x="17713" y="12355"/>
                    </a:cubicBezTo>
                    <a:cubicBezTo>
                      <a:pt x="17250" y="12137"/>
                      <a:pt x="16769" y="12051"/>
                      <a:pt x="16299" y="12076"/>
                    </a:cubicBezTo>
                    <a:lnTo>
                      <a:pt x="16979" y="15864"/>
                    </a:lnTo>
                    <a:cubicBezTo>
                      <a:pt x="17026" y="16130"/>
                      <a:pt x="16880" y="16392"/>
                      <a:pt x="16651" y="16448"/>
                    </a:cubicBezTo>
                    <a:cubicBezTo>
                      <a:pt x="16421" y="16504"/>
                      <a:pt x="16197" y="16333"/>
                      <a:pt x="16149" y="16066"/>
                    </a:cubicBezTo>
                    <a:lnTo>
                      <a:pt x="15463" y="12241"/>
                    </a:lnTo>
                    <a:cubicBezTo>
                      <a:pt x="14515" y="12577"/>
                      <a:pt x="13699" y="13388"/>
                      <a:pt x="13299" y="14539"/>
                    </a:cubicBezTo>
                    <a:cubicBezTo>
                      <a:pt x="12598" y="16558"/>
                      <a:pt x="13437" y="18863"/>
                      <a:pt x="15170" y="19678"/>
                    </a:cubicBezTo>
                    <a:cubicBezTo>
                      <a:pt x="16902" y="20492"/>
                      <a:pt x="18883" y="19512"/>
                      <a:pt x="19584" y="17493"/>
                    </a:cubicBezTo>
                    <a:close/>
                    <a:moveTo>
                      <a:pt x="15627" y="8106"/>
                    </a:moveTo>
                    <a:lnTo>
                      <a:pt x="14103" y="7390"/>
                    </a:lnTo>
                    <a:cubicBezTo>
                      <a:pt x="13930" y="7309"/>
                      <a:pt x="13778" y="7065"/>
                      <a:pt x="13765" y="6848"/>
                    </a:cubicBezTo>
                    <a:lnTo>
                      <a:pt x="13656" y="5032"/>
                    </a:lnTo>
                    <a:lnTo>
                      <a:pt x="10795" y="6746"/>
                    </a:lnTo>
                    <a:cubicBezTo>
                      <a:pt x="10795" y="6746"/>
                      <a:pt x="11073" y="7066"/>
                      <a:pt x="11414" y="7457"/>
                    </a:cubicBezTo>
                    <a:lnTo>
                      <a:pt x="15229" y="9251"/>
                    </a:lnTo>
                    <a:cubicBezTo>
                      <a:pt x="15229" y="9251"/>
                      <a:pt x="15627" y="8106"/>
                      <a:pt x="15627" y="8106"/>
                    </a:cubicBezTo>
                    <a:close/>
                    <a:moveTo>
                      <a:pt x="14372" y="9913"/>
                    </a:moveTo>
                    <a:lnTo>
                      <a:pt x="12806" y="9176"/>
                    </a:lnTo>
                    <a:cubicBezTo>
                      <a:pt x="12893" y="9424"/>
                      <a:pt x="12898" y="9706"/>
                      <a:pt x="12809" y="9962"/>
                    </a:cubicBezTo>
                    <a:lnTo>
                      <a:pt x="12810" y="9962"/>
                    </a:lnTo>
                    <a:cubicBezTo>
                      <a:pt x="12810" y="9962"/>
                      <a:pt x="12547" y="10716"/>
                      <a:pt x="12219" y="11653"/>
                    </a:cubicBezTo>
                    <a:cubicBezTo>
                      <a:pt x="12219" y="11653"/>
                      <a:pt x="14372" y="9913"/>
                      <a:pt x="14372" y="9913"/>
                    </a:cubicBezTo>
                    <a:close/>
                    <a:moveTo>
                      <a:pt x="10985" y="9659"/>
                    </a:moveTo>
                    <a:cubicBezTo>
                      <a:pt x="10985" y="9659"/>
                      <a:pt x="9447" y="8080"/>
                      <a:pt x="8716" y="7322"/>
                    </a:cubicBezTo>
                    <a:lnTo>
                      <a:pt x="7700" y="8064"/>
                    </a:lnTo>
                    <a:cubicBezTo>
                      <a:pt x="8137" y="9073"/>
                      <a:pt x="8262" y="10259"/>
                      <a:pt x="8000" y="11408"/>
                    </a:cubicBezTo>
                    <a:lnTo>
                      <a:pt x="10044" y="12368"/>
                    </a:lnTo>
                    <a:cubicBezTo>
                      <a:pt x="10044" y="12368"/>
                      <a:pt x="10985" y="9659"/>
                      <a:pt x="10985" y="9659"/>
                    </a:cubicBezTo>
                    <a:close/>
                    <a:moveTo>
                      <a:pt x="7069" y="12035"/>
                    </a:moveTo>
                    <a:lnTo>
                      <a:pt x="3942" y="10565"/>
                    </a:lnTo>
                    <a:cubicBezTo>
                      <a:pt x="3725" y="10463"/>
                      <a:pt x="3620" y="10176"/>
                      <a:pt x="3708" y="9923"/>
                    </a:cubicBezTo>
                    <a:cubicBezTo>
                      <a:pt x="3748" y="9808"/>
                      <a:pt x="3821" y="9723"/>
                      <a:pt x="3908" y="9670"/>
                    </a:cubicBezTo>
                    <a:lnTo>
                      <a:pt x="3907" y="9669"/>
                    </a:lnTo>
                    <a:lnTo>
                      <a:pt x="6662" y="7658"/>
                    </a:lnTo>
                    <a:cubicBezTo>
                      <a:pt x="6317" y="7179"/>
                      <a:pt x="5871" y="6789"/>
                      <a:pt x="5340" y="6539"/>
                    </a:cubicBezTo>
                    <a:cubicBezTo>
                      <a:pt x="3607" y="5725"/>
                      <a:pt x="1627" y="6705"/>
                      <a:pt x="926" y="8724"/>
                    </a:cubicBezTo>
                    <a:cubicBezTo>
                      <a:pt x="225" y="10743"/>
                      <a:pt x="1064" y="13048"/>
                      <a:pt x="2797" y="13862"/>
                    </a:cubicBezTo>
                    <a:cubicBezTo>
                      <a:pt x="4424" y="14627"/>
                      <a:pt x="6269" y="13809"/>
                      <a:pt x="7069" y="12035"/>
                    </a:cubicBezTo>
                    <a:close/>
                    <a:moveTo>
                      <a:pt x="5031" y="10012"/>
                    </a:moveTo>
                    <a:lnTo>
                      <a:pt x="7363" y="11108"/>
                    </a:lnTo>
                    <a:cubicBezTo>
                      <a:pt x="7547" y="10207"/>
                      <a:pt x="7448" y="9286"/>
                      <a:pt x="7119" y="8488"/>
                    </a:cubicBezTo>
                    <a:cubicBezTo>
                      <a:pt x="7119" y="8488"/>
                      <a:pt x="5031" y="10012"/>
                      <a:pt x="5031" y="10012"/>
                    </a:cubicBezTo>
                    <a:close/>
                    <a:moveTo>
                      <a:pt x="20212" y="17789"/>
                    </a:moveTo>
                    <a:cubicBezTo>
                      <a:pt x="19369" y="20215"/>
                      <a:pt x="16998" y="21389"/>
                      <a:pt x="14915" y="20410"/>
                    </a:cubicBezTo>
                    <a:cubicBezTo>
                      <a:pt x="12833" y="19431"/>
                      <a:pt x="11828" y="16670"/>
                      <a:pt x="12671" y="14244"/>
                    </a:cubicBezTo>
                    <a:cubicBezTo>
                      <a:pt x="13159" y="12837"/>
                      <a:pt x="14162" y="11853"/>
                      <a:pt x="15324" y="11463"/>
                    </a:cubicBezTo>
                    <a:lnTo>
                      <a:pt x="15148" y="10486"/>
                    </a:lnTo>
                    <a:lnTo>
                      <a:pt x="11632" y="13327"/>
                    </a:lnTo>
                    <a:cubicBezTo>
                      <a:pt x="11273" y="14347"/>
                      <a:pt x="10968" y="15209"/>
                      <a:pt x="10950" y="15237"/>
                    </a:cubicBezTo>
                    <a:cubicBezTo>
                      <a:pt x="10662" y="15704"/>
                      <a:pt x="10102" y="15811"/>
                      <a:pt x="9701" y="15475"/>
                    </a:cubicBezTo>
                    <a:cubicBezTo>
                      <a:pt x="9360" y="15189"/>
                      <a:pt x="9244" y="14674"/>
                      <a:pt x="9396" y="14239"/>
                    </a:cubicBezTo>
                    <a:lnTo>
                      <a:pt x="9395" y="14238"/>
                    </a:lnTo>
                    <a:lnTo>
                      <a:pt x="9726" y="13284"/>
                    </a:lnTo>
                    <a:lnTo>
                      <a:pt x="7699" y="12331"/>
                    </a:lnTo>
                    <a:cubicBezTo>
                      <a:pt x="6756" y="14512"/>
                      <a:pt x="4520" y="15524"/>
                      <a:pt x="2543" y="14595"/>
                    </a:cubicBezTo>
                    <a:cubicBezTo>
                      <a:pt x="460" y="13616"/>
                      <a:pt x="-545" y="10855"/>
                      <a:pt x="298" y="8428"/>
                    </a:cubicBezTo>
                    <a:cubicBezTo>
                      <a:pt x="1141" y="6002"/>
                      <a:pt x="3512" y="4828"/>
                      <a:pt x="5595" y="5807"/>
                    </a:cubicBezTo>
                    <a:cubicBezTo>
                      <a:pt x="6264" y="6122"/>
                      <a:pt x="6822" y="6621"/>
                      <a:pt x="7243" y="7234"/>
                    </a:cubicBezTo>
                    <a:lnTo>
                      <a:pt x="8136" y="6582"/>
                    </a:lnTo>
                    <a:cubicBezTo>
                      <a:pt x="7913" y="6073"/>
                      <a:pt x="7937" y="5440"/>
                      <a:pt x="8243" y="4944"/>
                    </a:cubicBezTo>
                    <a:cubicBezTo>
                      <a:pt x="8388" y="4710"/>
                      <a:pt x="8577" y="4537"/>
                      <a:pt x="8788" y="4427"/>
                    </a:cubicBezTo>
                    <a:lnTo>
                      <a:pt x="8787" y="4426"/>
                    </a:lnTo>
                    <a:lnTo>
                      <a:pt x="12906" y="2084"/>
                    </a:lnTo>
                    <a:cubicBezTo>
                      <a:pt x="13358" y="1760"/>
                      <a:pt x="13952" y="1762"/>
                      <a:pt x="14409" y="2145"/>
                    </a:cubicBezTo>
                    <a:cubicBezTo>
                      <a:pt x="14771" y="2449"/>
                      <a:pt x="14965" y="2921"/>
                      <a:pt x="14971" y="3404"/>
                    </a:cubicBezTo>
                    <a:lnTo>
                      <a:pt x="14972" y="3404"/>
                    </a:lnTo>
                    <a:lnTo>
                      <a:pt x="15029" y="6122"/>
                    </a:lnTo>
                    <a:lnTo>
                      <a:pt x="16856" y="6980"/>
                    </a:lnTo>
                    <a:cubicBezTo>
                      <a:pt x="17203" y="7143"/>
                      <a:pt x="17370" y="7603"/>
                      <a:pt x="17230" y="8008"/>
                    </a:cubicBezTo>
                    <a:cubicBezTo>
                      <a:pt x="17098" y="8386"/>
                      <a:pt x="16745" y="8578"/>
                      <a:pt x="16415" y="8468"/>
                    </a:cubicBezTo>
                    <a:lnTo>
                      <a:pt x="15912" y="9916"/>
                    </a:lnTo>
                    <a:lnTo>
                      <a:pt x="16158" y="11290"/>
                    </a:lnTo>
                    <a:cubicBezTo>
                      <a:pt x="16757" y="11240"/>
                      <a:pt x="17374" y="11343"/>
                      <a:pt x="17967" y="11622"/>
                    </a:cubicBezTo>
                    <a:cubicBezTo>
                      <a:pt x="20050" y="12601"/>
                      <a:pt x="21055" y="15362"/>
                      <a:pt x="20212" y="17789"/>
                    </a:cubicBezTo>
                    <a:close/>
                    <a:moveTo>
                      <a:pt x="15281" y="989"/>
                    </a:moveTo>
                    <a:cubicBezTo>
                      <a:pt x="15562" y="180"/>
                      <a:pt x="16353" y="-211"/>
                      <a:pt x="17047" y="115"/>
                    </a:cubicBezTo>
                    <a:cubicBezTo>
                      <a:pt x="17741" y="442"/>
                      <a:pt x="18076" y="1362"/>
                      <a:pt x="17795" y="2171"/>
                    </a:cubicBezTo>
                    <a:cubicBezTo>
                      <a:pt x="17514" y="2979"/>
                      <a:pt x="16723" y="3371"/>
                      <a:pt x="16029" y="3044"/>
                    </a:cubicBezTo>
                    <a:cubicBezTo>
                      <a:pt x="15335" y="2718"/>
                      <a:pt x="15000" y="1798"/>
                      <a:pt x="15281" y="989"/>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546" name="îṥľïḋè">
                <a:extLst>
                  <a:ext uri="{FF2B5EF4-FFF2-40B4-BE49-F238E27FC236}">
                    <a16:creationId xmlns:a16="http://schemas.microsoft.com/office/drawing/2014/main" id="{06BB06BD-9BDD-49EA-8118-64DD865DA379}"/>
                  </a:ext>
                </a:extLst>
              </p:cNvPr>
              <p:cNvSpPr>
                <a:spLocks/>
              </p:cNvSpPr>
              <p:nvPr/>
            </p:nvSpPr>
            <p:spPr bwMode="auto">
              <a:xfrm>
                <a:off x="4027648" y="1277688"/>
                <a:ext cx="461349" cy="397449"/>
              </a:xfrm>
              <a:custGeom>
                <a:avLst/>
                <a:gdLst>
                  <a:gd name="T0" fmla="*/ 4926930 w 21600"/>
                  <a:gd name="T1" fmla="*/ 3656623 h 21600"/>
                  <a:gd name="T2" fmla="*/ 4926930 w 21600"/>
                  <a:gd name="T3" fmla="*/ 3656623 h 21600"/>
                  <a:gd name="T4" fmla="*/ 4926930 w 21600"/>
                  <a:gd name="T5" fmla="*/ 3656623 h 21600"/>
                  <a:gd name="T6" fmla="*/ 4926930 w 21600"/>
                  <a:gd name="T7" fmla="*/ 3656623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4937" y="21600"/>
                    </a:moveTo>
                    <a:cubicBezTo>
                      <a:pt x="7087" y="19915"/>
                      <a:pt x="7254" y="17403"/>
                      <a:pt x="7225" y="15022"/>
                    </a:cubicBezTo>
                    <a:cubicBezTo>
                      <a:pt x="9087" y="15916"/>
                      <a:pt x="11129" y="16612"/>
                      <a:pt x="13235" y="14961"/>
                    </a:cubicBezTo>
                    <a:cubicBezTo>
                      <a:pt x="15319" y="13326"/>
                      <a:pt x="15547" y="10891"/>
                      <a:pt x="15533" y="8574"/>
                    </a:cubicBezTo>
                    <a:cubicBezTo>
                      <a:pt x="17412" y="9482"/>
                      <a:pt x="19470" y="10214"/>
                      <a:pt x="21600" y="8543"/>
                    </a:cubicBezTo>
                    <a:lnTo>
                      <a:pt x="20969" y="7441"/>
                    </a:lnTo>
                    <a:cubicBezTo>
                      <a:pt x="19165" y="8855"/>
                      <a:pt x="17455" y="8115"/>
                      <a:pt x="15526" y="7147"/>
                    </a:cubicBezTo>
                    <a:cubicBezTo>
                      <a:pt x="15470" y="4670"/>
                      <a:pt x="15489" y="2522"/>
                      <a:pt x="17315" y="1092"/>
                    </a:cubicBezTo>
                    <a:lnTo>
                      <a:pt x="16670" y="0"/>
                    </a:lnTo>
                    <a:cubicBezTo>
                      <a:pt x="14521" y="1685"/>
                      <a:pt x="14346" y="4208"/>
                      <a:pt x="14375" y="6589"/>
                    </a:cubicBezTo>
                    <a:cubicBezTo>
                      <a:pt x="12514" y="5696"/>
                      <a:pt x="10476" y="5018"/>
                      <a:pt x="8371" y="6668"/>
                    </a:cubicBezTo>
                    <a:cubicBezTo>
                      <a:pt x="6282" y="8306"/>
                      <a:pt x="6070" y="10724"/>
                      <a:pt x="6085" y="13045"/>
                    </a:cubicBezTo>
                    <a:cubicBezTo>
                      <a:pt x="4204" y="12134"/>
                      <a:pt x="2134" y="11396"/>
                      <a:pt x="0" y="13068"/>
                    </a:cubicBezTo>
                    <a:cubicBezTo>
                      <a:pt x="0" y="13068"/>
                      <a:pt x="641" y="14162"/>
                      <a:pt x="641" y="14162"/>
                    </a:cubicBezTo>
                    <a:cubicBezTo>
                      <a:pt x="2449" y="12745"/>
                      <a:pt x="4156" y="13499"/>
                      <a:pt x="6093" y="14471"/>
                    </a:cubicBezTo>
                    <a:cubicBezTo>
                      <a:pt x="6148" y="16943"/>
                      <a:pt x="6117" y="19084"/>
                      <a:pt x="4295" y="20512"/>
                    </a:cubicBezTo>
                    <a:lnTo>
                      <a:pt x="4937" y="21600"/>
                    </a:lnTo>
                    <a:close/>
                    <a:moveTo>
                      <a:pt x="4054" y="19679"/>
                    </a:moveTo>
                    <a:cubicBezTo>
                      <a:pt x="4369" y="19426"/>
                      <a:pt x="4614" y="19148"/>
                      <a:pt x="4809" y="18844"/>
                    </a:cubicBezTo>
                    <a:cubicBezTo>
                      <a:pt x="4809" y="18844"/>
                      <a:pt x="2134" y="14221"/>
                      <a:pt x="2134" y="14221"/>
                    </a:cubicBezTo>
                    <a:cubicBezTo>
                      <a:pt x="1820" y="14319"/>
                      <a:pt x="1507" y="14483"/>
                      <a:pt x="1188" y="14730"/>
                    </a:cubicBezTo>
                    <a:lnTo>
                      <a:pt x="4054" y="19679"/>
                    </a:lnTo>
                    <a:close/>
                    <a:moveTo>
                      <a:pt x="5303" y="17641"/>
                    </a:moveTo>
                    <a:cubicBezTo>
                      <a:pt x="5447" y="17150"/>
                      <a:pt x="5511" y="16611"/>
                      <a:pt x="5534" y="16026"/>
                    </a:cubicBezTo>
                    <a:lnTo>
                      <a:pt x="4636" y="14466"/>
                    </a:lnTo>
                    <a:cubicBezTo>
                      <a:pt x="4164" y="14273"/>
                      <a:pt x="3712" y="14138"/>
                      <a:pt x="3269" y="14112"/>
                    </a:cubicBezTo>
                    <a:lnTo>
                      <a:pt x="5303" y="17641"/>
                    </a:lnTo>
                    <a:close/>
                    <a:moveTo>
                      <a:pt x="7218" y="13596"/>
                    </a:moveTo>
                    <a:cubicBezTo>
                      <a:pt x="7170" y="11212"/>
                      <a:pt x="7244" y="9148"/>
                      <a:pt x="9015" y="7760"/>
                    </a:cubicBezTo>
                    <a:cubicBezTo>
                      <a:pt x="10800" y="6360"/>
                      <a:pt x="12484" y="7073"/>
                      <a:pt x="14389" y="8027"/>
                    </a:cubicBezTo>
                    <a:cubicBezTo>
                      <a:pt x="14437" y="10403"/>
                      <a:pt x="14371" y="12473"/>
                      <a:pt x="12604" y="13859"/>
                    </a:cubicBezTo>
                    <a:cubicBezTo>
                      <a:pt x="10819" y="15258"/>
                      <a:pt x="9123" y="14549"/>
                      <a:pt x="7218" y="13596"/>
                    </a:cubicBezTo>
                    <a:close/>
                    <a:moveTo>
                      <a:pt x="9128" y="13531"/>
                    </a:moveTo>
                    <a:cubicBezTo>
                      <a:pt x="9683" y="13753"/>
                      <a:pt x="10215" y="13899"/>
                      <a:pt x="10736" y="13922"/>
                    </a:cubicBezTo>
                    <a:lnTo>
                      <a:pt x="8270" y="9693"/>
                    </a:lnTo>
                    <a:cubicBezTo>
                      <a:pt x="8094" y="10262"/>
                      <a:pt x="8018" y="10890"/>
                      <a:pt x="7988" y="11570"/>
                    </a:cubicBezTo>
                    <a:lnTo>
                      <a:pt x="9128" y="13531"/>
                    </a:lnTo>
                    <a:close/>
                    <a:moveTo>
                      <a:pt x="11711" y="13445"/>
                    </a:moveTo>
                    <a:cubicBezTo>
                      <a:pt x="11906" y="13348"/>
                      <a:pt x="12100" y="13226"/>
                      <a:pt x="12298" y="13067"/>
                    </a:cubicBezTo>
                    <a:cubicBezTo>
                      <a:pt x="12398" y="12988"/>
                      <a:pt x="12489" y="12904"/>
                      <a:pt x="12577" y="12819"/>
                    </a:cubicBezTo>
                    <a:lnTo>
                      <a:pt x="9787" y="7934"/>
                    </a:lnTo>
                    <a:cubicBezTo>
                      <a:pt x="9688" y="7998"/>
                      <a:pt x="9589" y="8069"/>
                      <a:pt x="9488" y="8149"/>
                    </a:cubicBezTo>
                    <a:cubicBezTo>
                      <a:pt x="9290" y="8307"/>
                      <a:pt x="9121" y="8474"/>
                      <a:pt x="8972" y="8652"/>
                    </a:cubicBezTo>
                    <a:lnTo>
                      <a:pt x="11711" y="13445"/>
                    </a:lnTo>
                    <a:close/>
                    <a:moveTo>
                      <a:pt x="13407" y="12000"/>
                    </a:moveTo>
                    <a:cubicBezTo>
                      <a:pt x="13611" y="11527"/>
                      <a:pt x="13723" y="11008"/>
                      <a:pt x="13784" y="10444"/>
                    </a:cubicBezTo>
                    <a:lnTo>
                      <a:pt x="12283" y="7830"/>
                    </a:lnTo>
                    <a:cubicBezTo>
                      <a:pt x="11815" y="7685"/>
                      <a:pt x="11363" y="7615"/>
                      <a:pt x="10913" y="7660"/>
                    </a:cubicBezTo>
                    <a:lnTo>
                      <a:pt x="13407" y="12000"/>
                    </a:lnTo>
                    <a:close/>
                    <a:moveTo>
                      <a:pt x="16965" y="7123"/>
                    </a:moveTo>
                    <a:cubicBezTo>
                      <a:pt x="17421" y="7289"/>
                      <a:pt x="17855" y="7394"/>
                      <a:pt x="18279" y="7398"/>
                    </a:cubicBezTo>
                    <a:lnTo>
                      <a:pt x="16261" y="4044"/>
                    </a:lnTo>
                    <a:cubicBezTo>
                      <a:pt x="16133" y="4533"/>
                      <a:pt x="16081" y="5067"/>
                      <a:pt x="16071" y="5642"/>
                    </a:cubicBezTo>
                    <a:lnTo>
                      <a:pt x="16965" y="7123"/>
                    </a:lnTo>
                    <a:close/>
                    <a:moveTo>
                      <a:pt x="19610" y="7085"/>
                    </a:moveTo>
                    <a:cubicBezTo>
                      <a:pt x="19909" y="6982"/>
                      <a:pt x="20208" y="6817"/>
                      <a:pt x="20510" y="6570"/>
                    </a:cubicBezTo>
                    <a:lnTo>
                      <a:pt x="17721" y="1845"/>
                    </a:lnTo>
                    <a:cubicBezTo>
                      <a:pt x="17423" y="2098"/>
                      <a:pt x="17191" y="2376"/>
                      <a:pt x="17007" y="2675"/>
                    </a:cubicBezTo>
                    <a:cubicBezTo>
                      <a:pt x="17007" y="2675"/>
                      <a:pt x="19610" y="7085"/>
                      <a:pt x="19610" y="7085"/>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547" name="ïs1íḍê">
                <a:extLst>
                  <a:ext uri="{FF2B5EF4-FFF2-40B4-BE49-F238E27FC236}">
                    <a16:creationId xmlns:a16="http://schemas.microsoft.com/office/drawing/2014/main" id="{6BEBAE69-2B9F-4174-BA37-ECF3D665E660}"/>
                  </a:ext>
                </a:extLst>
              </p:cNvPr>
              <p:cNvSpPr>
                <a:spLocks/>
              </p:cNvSpPr>
              <p:nvPr/>
            </p:nvSpPr>
            <p:spPr bwMode="auto">
              <a:xfrm>
                <a:off x="8968421" y="979385"/>
                <a:ext cx="279948" cy="400285"/>
              </a:xfrm>
              <a:custGeom>
                <a:avLst/>
                <a:gdLst>
                  <a:gd name="T0" fmla="*/ 1826742 w 21451"/>
                  <a:gd name="T1" fmla="*/ 3724338 h 21511"/>
                  <a:gd name="T2" fmla="*/ 1826742 w 21451"/>
                  <a:gd name="T3" fmla="*/ 3724338 h 21511"/>
                  <a:gd name="T4" fmla="*/ 1826742 w 21451"/>
                  <a:gd name="T5" fmla="*/ 3724338 h 21511"/>
                  <a:gd name="T6" fmla="*/ 1826742 w 21451"/>
                  <a:gd name="T7" fmla="*/ 3724338 h 21511"/>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451" h="21511" extrusionOk="0">
                    <a:moveTo>
                      <a:pt x="18683" y="0"/>
                    </a:moveTo>
                    <a:lnTo>
                      <a:pt x="17079" y="1668"/>
                    </a:lnTo>
                    <a:cubicBezTo>
                      <a:pt x="17015" y="1638"/>
                      <a:pt x="16700" y="1488"/>
                      <a:pt x="16700" y="1488"/>
                    </a:cubicBezTo>
                    <a:lnTo>
                      <a:pt x="15441" y="2801"/>
                    </a:lnTo>
                    <a:lnTo>
                      <a:pt x="15820" y="2981"/>
                    </a:lnTo>
                    <a:lnTo>
                      <a:pt x="15441" y="3375"/>
                    </a:lnTo>
                    <a:lnTo>
                      <a:pt x="2730" y="16587"/>
                    </a:lnTo>
                    <a:cubicBezTo>
                      <a:pt x="2279" y="17056"/>
                      <a:pt x="509" y="19614"/>
                      <a:pt x="586" y="20489"/>
                    </a:cubicBezTo>
                    <a:cubicBezTo>
                      <a:pt x="597" y="20614"/>
                      <a:pt x="646" y="20706"/>
                      <a:pt x="742" y="20751"/>
                    </a:cubicBezTo>
                    <a:cubicBezTo>
                      <a:pt x="1508" y="21113"/>
                      <a:pt x="4988" y="18432"/>
                      <a:pt x="5504" y="17895"/>
                    </a:cubicBezTo>
                    <a:lnTo>
                      <a:pt x="18209" y="4684"/>
                    </a:lnTo>
                    <a:lnTo>
                      <a:pt x="18588" y="4289"/>
                    </a:lnTo>
                    <a:lnTo>
                      <a:pt x="18984" y="4477"/>
                    </a:lnTo>
                    <a:lnTo>
                      <a:pt x="14043" y="9610"/>
                    </a:lnTo>
                    <a:lnTo>
                      <a:pt x="14611" y="9879"/>
                    </a:lnTo>
                    <a:lnTo>
                      <a:pt x="20810" y="3434"/>
                    </a:lnTo>
                    <a:cubicBezTo>
                      <a:pt x="20810" y="3434"/>
                      <a:pt x="20191" y="3144"/>
                      <a:pt x="19847" y="2981"/>
                    </a:cubicBezTo>
                    <a:lnTo>
                      <a:pt x="21451" y="1313"/>
                    </a:lnTo>
                    <a:cubicBezTo>
                      <a:pt x="21451" y="1313"/>
                      <a:pt x="18683" y="0"/>
                      <a:pt x="18683" y="0"/>
                    </a:cubicBezTo>
                    <a:close/>
                    <a:moveTo>
                      <a:pt x="586" y="20489"/>
                    </a:moveTo>
                    <a:cubicBezTo>
                      <a:pt x="585" y="20448"/>
                      <a:pt x="574" y="20416"/>
                      <a:pt x="580" y="20368"/>
                    </a:cubicBezTo>
                    <a:lnTo>
                      <a:pt x="319" y="20638"/>
                    </a:lnTo>
                    <a:cubicBezTo>
                      <a:pt x="213" y="20748"/>
                      <a:pt x="-149" y="21394"/>
                      <a:pt x="68" y="21497"/>
                    </a:cubicBezTo>
                    <a:cubicBezTo>
                      <a:pt x="286" y="21600"/>
                      <a:pt x="1004" y="21123"/>
                      <a:pt x="1110" y="21013"/>
                    </a:cubicBezTo>
                    <a:lnTo>
                      <a:pt x="1371" y="20739"/>
                    </a:lnTo>
                    <a:cubicBezTo>
                      <a:pt x="1093" y="20840"/>
                      <a:pt x="868" y="20874"/>
                      <a:pt x="731" y="20810"/>
                    </a:cubicBezTo>
                    <a:cubicBezTo>
                      <a:pt x="624" y="20759"/>
                      <a:pt x="588" y="20638"/>
                      <a:pt x="586" y="20489"/>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548" name="íşḷîďè">
                <a:extLst>
                  <a:ext uri="{FF2B5EF4-FFF2-40B4-BE49-F238E27FC236}">
                    <a16:creationId xmlns:a16="http://schemas.microsoft.com/office/drawing/2014/main" id="{0F8BDD2E-0182-4652-B371-48998F2F9095}"/>
                  </a:ext>
                </a:extLst>
              </p:cNvPr>
              <p:cNvSpPr>
                <a:spLocks/>
              </p:cNvSpPr>
              <p:nvPr/>
            </p:nvSpPr>
            <p:spPr bwMode="auto">
              <a:xfrm>
                <a:off x="8790561" y="1863863"/>
                <a:ext cx="342778" cy="384613"/>
              </a:xfrm>
              <a:custGeom>
                <a:avLst/>
                <a:gdLst>
                  <a:gd name="T0" fmla="*/ 2789969 w 21057"/>
                  <a:gd name="T1" fmla="*/ 3479993 h 21254"/>
                  <a:gd name="T2" fmla="*/ 2789969 w 21057"/>
                  <a:gd name="T3" fmla="*/ 3479993 h 21254"/>
                  <a:gd name="T4" fmla="*/ 2789969 w 21057"/>
                  <a:gd name="T5" fmla="*/ 3479993 h 21254"/>
                  <a:gd name="T6" fmla="*/ 2789969 w 21057"/>
                  <a:gd name="T7" fmla="*/ 3479993 h 21254"/>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057" h="21254" extrusionOk="0">
                    <a:moveTo>
                      <a:pt x="8090" y="6610"/>
                    </a:moveTo>
                    <a:lnTo>
                      <a:pt x="8090" y="3934"/>
                    </a:lnTo>
                    <a:lnTo>
                      <a:pt x="19378" y="1852"/>
                    </a:lnTo>
                    <a:lnTo>
                      <a:pt x="19378" y="4528"/>
                    </a:lnTo>
                    <a:cubicBezTo>
                      <a:pt x="19378" y="4528"/>
                      <a:pt x="8090" y="6610"/>
                      <a:pt x="8090" y="6610"/>
                    </a:cubicBezTo>
                    <a:close/>
                    <a:moveTo>
                      <a:pt x="21057" y="0"/>
                    </a:moveTo>
                    <a:lnTo>
                      <a:pt x="6411" y="2701"/>
                    </a:lnTo>
                    <a:lnTo>
                      <a:pt x="6411" y="15495"/>
                    </a:lnTo>
                    <a:cubicBezTo>
                      <a:pt x="5363" y="15254"/>
                      <a:pt x="3972" y="15448"/>
                      <a:pt x="2666" y="16104"/>
                    </a:cubicBezTo>
                    <a:cubicBezTo>
                      <a:pt x="567" y="17160"/>
                      <a:pt x="-518" y="19009"/>
                      <a:pt x="244" y="20236"/>
                    </a:cubicBezTo>
                    <a:cubicBezTo>
                      <a:pt x="1005" y="21462"/>
                      <a:pt x="3325" y="21600"/>
                      <a:pt x="5425" y="20544"/>
                    </a:cubicBezTo>
                    <a:cubicBezTo>
                      <a:pt x="7005" y="19749"/>
                      <a:pt x="8010" y="18505"/>
                      <a:pt x="8085" y="17416"/>
                    </a:cubicBezTo>
                    <a:lnTo>
                      <a:pt x="8090" y="17416"/>
                    </a:lnTo>
                    <a:lnTo>
                      <a:pt x="8090" y="8152"/>
                    </a:lnTo>
                    <a:lnTo>
                      <a:pt x="19378" y="6070"/>
                    </a:lnTo>
                    <a:lnTo>
                      <a:pt x="19378" y="10758"/>
                    </a:lnTo>
                    <a:cubicBezTo>
                      <a:pt x="18330" y="10518"/>
                      <a:pt x="16941" y="10712"/>
                      <a:pt x="15636" y="11368"/>
                    </a:cubicBezTo>
                    <a:cubicBezTo>
                      <a:pt x="13536" y="12424"/>
                      <a:pt x="12452" y="14273"/>
                      <a:pt x="13213" y="15499"/>
                    </a:cubicBezTo>
                    <a:cubicBezTo>
                      <a:pt x="13975" y="16725"/>
                      <a:pt x="16295" y="16863"/>
                      <a:pt x="18395" y="15807"/>
                    </a:cubicBezTo>
                    <a:cubicBezTo>
                      <a:pt x="20060" y="14970"/>
                      <a:pt x="21082" y="13635"/>
                      <a:pt x="21056" y="12506"/>
                    </a:cubicBezTo>
                    <a:lnTo>
                      <a:pt x="21057" y="12506"/>
                    </a:lnTo>
                    <a:cubicBezTo>
                      <a:pt x="21057" y="12506"/>
                      <a:pt x="21057" y="0"/>
                      <a:pt x="21057" y="0"/>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549" name="ïŝľiḑè">
                <a:extLst>
                  <a:ext uri="{FF2B5EF4-FFF2-40B4-BE49-F238E27FC236}">
                    <a16:creationId xmlns:a16="http://schemas.microsoft.com/office/drawing/2014/main" id="{876BE619-3817-4BA0-9D1F-252DFE078EE0}"/>
                  </a:ext>
                </a:extLst>
              </p:cNvPr>
              <p:cNvSpPr>
                <a:spLocks/>
              </p:cNvSpPr>
              <p:nvPr/>
            </p:nvSpPr>
            <p:spPr bwMode="auto">
              <a:xfrm>
                <a:off x="8988335" y="1994317"/>
                <a:ext cx="279948" cy="400285"/>
              </a:xfrm>
              <a:custGeom>
                <a:avLst/>
                <a:gdLst>
                  <a:gd name="T0" fmla="*/ 1826742 w 21451"/>
                  <a:gd name="T1" fmla="*/ 3724338 h 21511"/>
                  <a:gd name="T2" fmla="*/ 1826742 w 21451"/>
                  <a:gd name="T3" fmla="*/ 3724338 h 21511"/>
                  <a:gd name="T4" fmla="*/ 1826742 w 21451"/>
                  <a:gd name="T5" fmla="*/ 3724338 h 21511"/>
                  <a:gd name="T6" fmla="*/ 1826742 w 21451"/>
                  <a:gd name="T7" fmla="*/ 3724338 h 21511"/>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451" h="21511" extrusionOk="0">
                    <a:moveTo>
                      <a:pt x="18683" y="0"/>
                    </a:moveTo>
                    <a:lnTo>
                      <a:pt x="17079" y="1668"/>
                    </a:lnTo>
                    <a:cubicBezTo>
                      <a:pt x="17015" y="1638"/>
                      <a:pt x="16700" y="1488"/>
                      <a:pt x="16700" y="1488"/>
                    </a:cubicBezTo>
                    <a:lnTo>
                      <a:pt x="15441" y="2801"/>
                    </a:lnTo>
                    <a:lnTo>
                      <a:pt x="15820" y="2981"/>
                    </a:lnTo>
                    <a:lnTo>
                      <a:pt x="15441" y="3375"/>
                    </a:lnTo>
                    <a:lnTo>
                      <a:pt x="2730" y="16587"/>
                    </a:lnTo>
                    <a:cubicBezTo>
                      <a:pt x="2279" y="17056"/>
                      <a:pt x="509" y="19614"/>
                      <a:pt x="586" y="20489"/>
                    </a:cubicBezTo>
                    <a:cubicBezTo>
                      <a:pt x="597" y="20614"/>
                      <a:pt x="646" y="20706"/>
                      <a:pt x="742" y="20751"/>
                    </a:cubicBezTo>
                    <a:cubicBezTo>
                      <a:pt x="1508" y="21113"/>
                      <a:pt x="4988" y="18432"/>
                      <a:pt x="5504" y="17895"/>
                    </a:cubicBezTo>
                    <a:lnTo>
                      <a:pt x="18209" y="4684"/>
                    </a:lnTo>
                    <a:lnTo>
                      <a:pt x="18588" y="4289"/>
                    </a:lnTo>
                    <a:lnTo>
                      <a:pt x="18984" y="4477"/>
                    </a:lnTo>
                    <a:lnTo>
                      <a:pt x="14043" y="9610"/>
                    </a:lnTo>
                    <a:lnTo>
                      <a:pt x="14611" y="9879"/>
                    </a:lnTo>
                    <a:lnTo>
                      <a:pt x="20810" y="3434"/>
                    </a:lnTo>
                    <a:cubicBezTo>
                      <a:pt x="20810" y="3434"/>
                      <a:pt x="20191" y="3144"/>
                      <a:pt x="19847" y="2981"/>
                    </a:cubicBezTo>
                    <a:lnTo>
                      <a:pt x="21451" y="1313"/>
                    </a:lnTo>
                    <a:cubicBezTo>
                      <a:pt x="21451" y="1313"/>
                      <a:pt x="18683" y="0"/>
                      <a:pt x="18683" y="0"/>
                    </a:cubicBezTo>
                    <a:close/>
                    <a:moveTo>
                      <a:pt x="586" y="20489"/>
                    </a:moveTo>
                    <a:cubicBezTo>
                      <a:pt x="585" y="20448"/>
                      <a:pt x="574" y="20416"/>
                      <a:pt x="580" y="20368"/>
                    </a:cubicBezTo>
                    <a:lnTo>
                      <a:pt x="319" y="20638"/>
                    </a:lnTo>
                    <a:cubicBezTo>
                      <a:pt x="213" y="20748"/>
                      <a:pt x="-149" y="21394"/>
                      <a:pt x="68" y="21497"/>
                    </a:cubicBezTo>
                    <a:cubicBezTo>
                      <a:pt x="286" y="21600"/>
                      <a:pt x="1004" y="21123"/>
                      <a:pt x="1110" y="21013"/>
                    </a:cubicBezTo>
                    <a:lnTo>
                      <a:pt x="1371" y="20739"/>
                    </a:lnTo>
                    <a:cubicBezTo>
                      <a:pt x="1093" y="20840"/>
                      <a:pt x="868" y="20874"/>
                      <a:pt x="731" y="20810"/>
                    </a:cubicBezTo>
                    <a:cubicBezTo>
                      <a:pt x="624" y="20759"/>
                      <a:pt x="588" y="20638"/>
                      <a:pt x="586" y="20489"/>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550" name="îşľîḓê">
                <a:extLst>
                  <a:ext uri="{FF2B5EF4-FFF2-40B4-BE49-F238E27FC236}">
                    <a16:creationId xmlns:a16="http://schemas.microsoft.com/office/drawing/2014/main" id="{D1916F2F-A810-4B4E-8AE3-FF80423C00FE}"/>
                  </a:ext>
                </a:extLst>
              </p:cNvPr>
              <p:cNvSpPr>
                <a:spLocks/>
              </p:cNvSpPr>
              <p:nvPr/>
            </p:nvSpPr>
            <p:spPr bwMode="auto">
              <a:xfrm>
                <a:off x="10113699" y="1029217"/>
                <a:ext cx="322191" cy="405678"/>
              </a:xfrm>
              <a:custGeom>
                <a:avLst/>
                <a:gdLst>
                  <a:gd name="T0" fmla="*/ 2402948 w 21600"/>
                  <a:gd name="T1" fmla="*/ 3809598 h 21600"/>
                  <a:gd name="T2" fmla="*/ 2402948 w 21600"/>
                  <a:gd name="T3" fmla="*/ 3809598 h 21600"/>
                  <a:gd name="T4" fmla="*/ 2402948 w 21600"/>
                  <a:gd name="T5" fmla="*/ 3809598 h 21600"/>
                  <a:gd name="T6" fmla="*/ 2402948 w 21600"/>
                  <a:gd name="T7" fmla="*/ 3809598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4615" y="0"/>
                    </a:moveTo>
                    <a:lnTo>
                      <a:pt x="0" y="18854"/>
                    </a:lnTo>
                    <a:lnTo>
                      <a:pt x="17786" y="21600"/>
                    </a:lnTo>
                    <a:lnTo>
                      <a:pt x="21600" y="6017"/>
                    </a:lnTo>
                    <a:lnTo>
                      <a:pt x="18300" y="2113"/>
                    </a:lnTo>
                    <a:lnTo>
                      <a:pt x="4615" y="0"/>
                    </a:lnTo>
                    <a:close/>
                    <a:moveTo>
                      <a:pt x="9206" y="5215"/>
                    </a:moveTo>
                    <a:lnTo>
                      <a:pt x="15684" y="6215"/>
                    </a:lnTo>
                    <a:lnTo>
                      <a:pt x="15556" y="6735"/>
                    </a:lnTo>
                    <a:lnTo>
                      <a:pt x="9079" y="5735"/>
                    </a:lnTo>
                    <a:lnTo>
                      <a:pt x="9206" y="5215"/>
                    </a:lnTo>
                    <a:close/>
                    <a:moveTo>
                      <a:pt x="4712" y="9845"/>
                    </a:moveTo>
                    <a:lnTo>
                      <a:pt x="17667" y="11845"/>
                    </a:lnTo>
                    <a:lnTo>
                      <a:pt x="17544" y="12350"/>
                    </a:lnTo>
                    <a:lnTo>
                      <a:pt x="4588" y="10350"/>
                    </a:lnTo>
                    <a:lnTo>
                      <a:pt x="4712" y="9845"/>
                    </a:lnTo>
                    <a:close/>
                    <a:moveTo>
                      <a:pt x="4086" y="12402"/>
                    </a:moveTo>
                    <a:lnTo>
                      <a:pt x="17041" y="14402"/>
                    </a:lnTo>
                    <a:lnTo>
                      <a:pt x="16914" y="14923"/>
                    </a:lnTo>
                    <a:lnTo>
                      <a:pt x="3958" y="12923"/>
                    </a:lnTo>
                    <a:lnTo>
                      <a:pt x="4086" y="12402"/>
                    </a:lnTo>
                    <a:close/>
                    <a:moveTo>
                      <a:pt x="3460" y="14960"/>
                    </a:moveTo>
                    <a:lnTo>
                      <a:pt x="9938" y="15960"/>
                    </a:lnTo>
                    <a:lnTo>
                      <a:pt x="9810" y="16480"/>
                    </a:lnTo>
                    <a:lnTo>
                      <a:pt x="3332" y="15480"/>
                    </a:lnTo>
                    <a:lnTo>
                      <a:pt x="3460" y="14960"/>
                    </a:lnTo>
                    <a:close/>
                  </a:path>
                </a:pathLst>
              </a:custGeom>
              <a:solidFill>
                <a:srgbClr val="3197E0"/>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551" name="ísḷíḍe">
                <a:extLst>
                  <a:ext uri="{FF2B5EF4-FFF2-40B4-BE49-F238E27FC236}">
                    <a16:creationId xmlns:a16="http://schemas.microsoft.com/office/drawing/2014/main" id="{1F6B76A1-4DF9-4940-B1E2-8035ECA09EE5}"/>
                  </a:ext>
                </a:extLst>
              </p:cNvPr>
              <p:cNvSpPr>
                <a:spLocks/>
              </p:cNvSpPr>
              <p:nvPr/>
            </p:nvSpPr>
            <p:spPr bwMode="auto">
              <a:xfrm>
                <a:off x="9659322" y="1031512"/>
                <a:ext cx="382491" cy="812303"/>
              </a:xfrm>
              <a:custGeom>
                <a:avLst/>
                <a:gdLst>
                  <a:gd name="T0" fmla="*/ 3386568 w 21600"/>
                  <a:gd name="T1" fmla="*/ 15274004 h 21600"/>
                  <a:gd name="T2" fmla="*/ 3386568 w 21600"/>
                  <a:gd name="T3" fmla="*/ 15274004 h 21600"/>
                  <a:gd name="T4" fmla="*/ 3386568 w 21600"/>
                  <a:gd name="T5" fmla="*/ 15274004 h 21600"/>
                  <a:gd name="T6" fmla="*/ 3386568 w 21600"/>
                  <a:gd name="T7" fmla="*/ 15274004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6919" y="0"/>
                    </a:moveTo>
                    <a:lnTo>
                      <a:pt x="15512" y="1725"/>
                    </a:lnTo>
                    <a:cubicBezTo>
                      <a:pt x="15654" y="1751"/>
                      <a:pt x="17066" y="2005"/>
                      <a:pt x="17066" y="2005"/>
                    </a:cubicBezTo>
                    <a:lnTo>
                      <a:pt x="16932" y="2169"/>
                    </a:lnTo>
                    <a:lnTo>
                      <a:pt x="15379" y="1889"/>
                    </a:lnTo>
                    <a:lnTo>
                      <a:pt x="14764" y="2643"/>
                    </a:lnTo>
                    <a:cubicBezTo>
                      <a:pt x="14901" y="2667"/>
                      <a:pt x="15906" y="2848"/>
                      <a:pt x="15906" y="2848"/>
                    </a:cubicBezTo>
                    <a:lnTo>
                      <a:pt x="15773" y="3012"/>
                    </a:lnTo>
                    <a:lnTo>
                      <a:pt x="14631" y="2807"/>
                    </a:lnTo>
                    <a:lnTo>
                      <a:pt x="14016" y="3561"/>
                    </a:lnTo>
                    <a:cubicBezTo>
                      <a:pt x="14158" y="3586"/>
                      <a:pt x="15569" y="3841"/>
                      <a:pt x="15569" y="3841"/>
                    </a:cubicBezTo>
                    <a:lnTo>
                      <a:pt x="15436" y="4004"/>
                    </a:lnTo>
                    <a:lnTo>
                      <a:pt x="13883" y="3724"/>
                    </a:lnTo>
                    <a:lnTo>
                      <a:pt x="13267" y="4479"/>
                    </a:lnTo>
                    <a:cubicBezTo>
                      <a:pt x="13404" y="4504"/>
                      <a:pt x="14409" y="4684"/>
                      <a:pt x="14409" y="4684"/>
                    </a:cubicBezTo>
                    <a:lnTo>
                      <a:pt x="14276" y="4848"/>
                    </a:lnTo>
                    <a:lnTo>
                      <a:pt x="13134" y="4643"/>
                    </a:lnTo>
                    <a:lnTo>
                      <a:pt x="12519" y="5397"/>
                    </a:lnTo>
                    <a:cubicBezTo>
                      <a:pt x="12661" y="5422"/>
                      <a:pt x="14072" y="5676"/>
                      <a:pt x="14072" y="5676"/>
                    </a:cubicBezTo>
                    <a:lnTo>
                      <a:pt x="13939" y="5840"/>
                    </a:lnTo>
                    <a:lnTo>
                      <a:pt x="12386" y="5561"/>
                    </a:lnTo>
                    <a:lnTo>
                      <a:pt x="11771" y="6315"/>
                    </a:lnTo>
                    <a:cubicBezTo>
                      <a:pt x="11908" y="6339"/>
                      <a:pt x="12913" y="6520"/>
                      <a:pt x="12913" y="6520"/>
                    </a:cubicBezTo>
                    <a:lnTo>
                      <a:pt x="12780" y="6684"/>
                    </a:lnTo>
                    <a:lnTo>
                      <a:pt x="11638" y="6478"/>
                    </a:lnTo>
                    <a:lnTo>
                      <a:pt x="11023" y="7232"/>
                    </a:lnTo>
                    <a:cubicBezTo>
                      <a:pt x="11164" y="7258"/>
                      <a:pt x="12575" y="7513"/>
                      <a:pt x="12575" y="7513"/>
                    </a:cubicBezTo>
                    <a:lnTo>
                      <a:pt x="12442" y="7677"/>
                    </a:lnTo>
                    <a:lnTo>
                      <a:pt x="10890" y="7396"/>
                    </a:lnTo>
                    <a:lnTo>
                      <a:pt x="10274" y="8151"/>
                    </a:lnTo>
                    <a:cubicBezTo>
                      <a:pt x="10411" y="8176"/>
                      <a:pt x="11416" y="8356"/>
                      <a:pt x="11416" y="8356"/>
                    </a:cubicBezTo>
                    <a:lnTo>
                      <a:pt x="11283" y="8520"/>
                    </a:lnTo>
                    <a:lnTo>
                      <a:pt x="10141" y="8315"/>
                    </a:lnTo>
                    <a:lnTo>
                      <a:pt x="9526" y="9069"/>
                    </a:lnTo>
                    <a:cubicBezTo>
                      <a:pt x="9667" y="9094"/>
                      <a:pt x="11079" y="9348"/>
                      <a:pt x="11079" y="9348"/>
                    </a:cubicBezTo>
                    <a:lnTo>
                      <a:pt x="10946" y="9512"/>
                    </a:lnTo>
                    <a:lnTo>
                      <a:pt x="9392" y="9232"/>
                    </a:lnTo>
                    <a:lnTo>
                      <a:pt x="8778" y="9986"/>
                    </a:lnTo>
                    <a:cubicBezTo>
                      <a:pt x="8914" y="10011"/>
                      <a:pt x="9919" y="10193"/>
                      <a:pt x="9919" y="10193"/>
                    </a:cubicBezTo>
                    <a:lnTo>
                      <a:pt x="9786" y="10355"/>
                    </a:lnTo>
                    <a:lnTo>
                      <a:pt x="8644" y="10150"/>
                    </a:lnTo>
                    <a:lnTo>
                      <a:pt x="8029" y="10905"/>
                    </a:lnTo>
                    <a:cubicBezTo>
                      <a:pt x="8170" y="10930"/>
                      <a:pt x="9582" y="11185"/>
                      <a:pt x="9582" y="11184"/>
                    </a:cubicBezTo>
                    <a:lnTo>
                      <a:pt x="9449" y="11348"/>
                    </a:lnTo>
                    <a:lnTo>
                      <a:pt x="7896" y="11068"/>
                    </a:lnTo>
                    <a:lnTo>
                      <a:pt x="7281" y="11823"/>
                    </a:lnTo>
                    <a:cubicBezTo>
                      <a:pt x="7417" y="11847"/>
                      <a:pt x="8423" y="12028"/>
                      <a:pt x="8423" y="12028"/>
                    </a:cubicBezTo>
                    <a:lnTo>
                      <a:pt x="8289" y="12192"/>
                    </a:lnTo>
                    <a:lnTo>
                      <a:pt x="7147" y="11987"/>
                    </a:lnTo>
                    <a:lnTo>
                      <a:pt x="6533" y="12740"/>
                    </a:lnTo>
                    <a:cubicBezTo>
                      <a:pt x="6674" y="12766"/>
                      <a:pt x="8086" y="13020"/>
                      <a:pt x="8086" y="13020"/>
                    </a:cubicBezTo>
                    <a:lnTo>
                      <a:pt x="7952" y="13184"/>
                    </a:lnTo>
                    <a:lnTo>
                      <a:pt x="6399" y="12904"/>
                    </a:lnTo>
                    <a:lnTo>
                      <a:pt x="5784" y="13659"/>
                    </a:lnTo>
                    <a:cubicBezTo>
                      <a:pt x="5920" y="13684"/>
                      <a:pt x="6926" y="13864"/>
                      <a:pt x="6926" y="13864"/>
                    </a:cubicBezTo>
                    <a:lnTo>
                      <a:pt x="6792" y="14028"/>
                    </a:lnTo>
                    <a:lnTo>
                      <a:pt x="5651" y="13822"/>
                    </a:lnTo>
                    <a:lnTo>
                      <a:pt x="5036" y="14577"/>
                    </a:lnTo>
                    <a:cubicBezTo>
                      <a:pt x="5177" y="14602"/>
                      <a:pt x="6589" y="14856"/>
                      <a:pt x="6589" y="14856"/>
                    </a:cubicBezTo>
                    <a:lnTo>
                      <a:pt x="6455" y="15020"/>
                    </a:lnTo>
                    <a:lnTo>
                      <a:pt x="4902" y="14741"/>
                    </a:lnTo>
                    <a:lnTo>
                      <a:pt x="4288" y="15494"/>
                    </a:lnTo>
                    <a:cubicBezTo>
                      <a:pt x="4424" y="15519"/>
                      <a:pt x="5430" y="15700"/>
                      <a:pt x="5430" y="15700"/>
                    </a:cubicBezTo>
                    <a:lnTo>
                      <a:pt x="5296" y="15863"/>
                    </a:lnTo>
                    <a:lnTo>
                      <a:pt x="4154" y="15658"/>
                    </a:lnTo>
                    <a:lnTo>
                      <a:pt x="3540" y="16412"/>
                    </a:lnTo>
                    <a:cubicBezTo>
                      <a:pt x="3681" y="16437"/>
                      <a:pt x="5093" y="16691"/>
                      <a:pt x="5093" y="16691"/>
                    </a:cubicBezTo>
                    <a:lnTo>
                      <a:pt x="4959" y="16855"/>
                    </a:lnTo>
                    <a:lnTo>
                      <a:pt x="3406" y="16576"/>
                    </a:lnTo>
                    <a:lnTo>
                      <a:pt x="2791" y="17331"/>
                    </a:lnTo>
                    <a:cubicBezTo>
                      <a:pt x="2927" y="17355"/>
                      <a:pt x="3933" y="17536"/>
                      <a:pt x="3933" y="17536"/>
                    </a:cubicBezTo>
                    <a:lnTo>
                      <a:pt x="3799" y="17700"/>
                    </a:lnTo>
                    <a:lnTo>
                      <a:pt x="2658" y="17493"/>
                    </a:lnTo>
                    <a:lnTo>
                      <a:pt x="2042" y="18248"/>
                    </a:lnTo>
                    <a:cubicBezTo>
                      <a:pt x="2184" y="18274"/>
                      <a:pt x="3596" y="18528"/>
                      <a:pt x="3596" y="18528"/>
                    </a:cubicBezTo>
                    <a:lnTo>
                      <a:pt x="3462" y="18692"/>
                    </a:lnTo>
                    <a:lnTo>
                      <a:pt x="1909" y="18412"/>
                    </a:lnTo>
                    <a:lnTo>
                      <a:pt x="1294" y="19166"/>
                    </a:lnTo>
                    <a:cubicBezTo>
                      <a:pt x="1431" y="19191"/>
                      <a:pt x="2436" y="19371"/>
                      <a:pt x="2436" y="19371"/>
                    </a:cubicBezTo>
                    <a:lnTo>
                      <a:pt x="2303" y="19535"/>
                    </a:lnTo>
                    <a:lnTo>
                      <a:pt x="1161" y="19330"/>
                    </a:lnTo>
                    <a:lnTo>
                      <a:pt x="546" y="20084"/>
                    </a:lnTo>
                    <a:cubicBezTo>
                      <a:pt x="688" y="20109"/>
                      <a:pt x="2099" y="20364"/>
                      <a:pt x="2099" y="20364"/>
                    </a:cubicBezTo>
                    <a:lnTo>
                      <a:pt x="1966" y="20527"/>
                    </a:lnTo>
                    <a:lnTo>
                      <a:pt x="413" y="20248"/>
                    </a:lnTo>
                    <a:lnTo>
                      <a:pt x="0" y="20754"/>
                    </a:lnTo>
                    <a:lnTo>
                      <a:pt x="4681" y="21600"/>
                    </a:lnTo>
                    <a:lnTo>
                      <a:pt x="21600" y="846"/>
                    </a:lnTo>
                    <a:lnTo>
                      <a:pt x="16919" y="0"/>
                    </a:lnTo>
                    <a:close/>
                    <a:moveTo>
                      <a:pt x="18807" y="978"/>
                    </a:moveTo>
                    <a:cubicBezTo>
                      <a:pt x="19275" y="1062"/>
                      <a:pt x="19509" y="1308"/>
                      <a:pt x="19330" y="1528"/>
                    </a:cubicBezTo>
                    <a:cubicBezTo>
                      <a:pt x="19151" y="1748"/>
                      <a:pt x="18626" y="1858"/>
                      <a:pt x="18158" y="1774"/>
                    </a:cubicBezTo>
                    <a:cubicBezTo>
                      <a:pt x="17691" y="1689"/>
                      <a:pt x="17457" y="1442"/>
                      <a:pt x="17637" y="1222"/>
                    </a:cubicBezTo>
                    <a:cubicBezTo>
                      <a:pt x="17816" y="1002"/>
                      <a:pt x="18340" y="893"/>
                      <a:pt x="18807" y="978"/>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552" name="îṩḷíḑe">
                <a:extLst>
                  <a:ext uri="{FF2B5EF4-FFF2-40B4-BE49-F238E27FC236}">
                    <a16:creationId xmlns:a16="http://schemas.microsoft.com/office/drawing/2014/main" id="{1B518EAF-D744-4932-B4E0-564CBEC70825}"/>
                  </a:ext>
                </a:extLst>
              </p:cNvPr>
              <p:cNvSpPr>
                <a:spLocks/>
              </p:cNvSpPr>
              <p:nvPr/>
            </p:nvSpPr>
            <p:spPr bwMode="auto">
              <a:xfrm>
                <a:off x="9293482" y="1813982"/>
                <a:ext cx="199978" cy="221374"/>
              </a:xfrm>
              <a:custGeom>
                <a:avLst/>
                <a:gdLst>
                  <a:gd name="T0" fmla="*/ 966999 w 20678"/>
                  <a:gd name="T1" fmla="*/ 1134409 h 21600"/>
                  <a:gd name="T2" fmla="*/ 966999 w 20678"/>
                  <a:gd name="T3" fmla="*/ 1134409 h 21600"/>
                  <a:gd name="T4" fmla="*/ 966999 w 20678"/>
                  <a:gd name="T5" fmla="*/ 1134409 h 21600"/>
                  <a:gd name="T6" fmla="*/ 966999 w 20678"/>
                  <a:gd name="T7" fmla="*/ 1134409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0678" h="21600" extrusionOk="0">
                    <a:moveTo>
                      <a:pt x="10339" y="0"/>
                    </a:moveTo>
                    <a:cubicBezTo>
                      <a:pt x="8560" y="0"/>
                      <a:pt x="6992" y="1375"/>
                      <a:pt x="5917" y="3576"/>
                    </a:cubicBezTo>
                    <a:cubicBezTo>
                      <a:pt x="5568" y="3546"/>
                      <a:pt x="5234" y="3529"/>
                      <a:pt x="4903" y="3529"/>
                    </a:cubicBezTo>
                    <a:cubicBezTo>
                      <a:pt x="2761" y="3529"/>
                      <a:pt x="1171" y="4188"/>
                      <a:pt x="431" y="5396"/>
                    </a:cubicBezTo>
                    <a:cubicBezTo>
                      <a:pt x="-452" y="6840"/>
                      <a:pt x="119" y="8796"/>
                      <a:pt x="1578" y="10761"/>
                    </a:cubicBezTo>
                    <a:cubicBezTo>
                      <a:pt x="84" y="12747"/>
                      <a:pt x="-461" y="14730"/>
                      <a:pt x="431" y="16188"/>
                    </a:cubicBezTo>
                    <a:cubicBezTo>
                      <a:pt x="1171" y="17397"/>
                      <a:pt x="2760" y="18055"/>
                      <a:pt x="4903" y="18055"/>
                    </a:cubicBezTo>
                    <a:cubicBezTo>
                      <a:pt x="5246" y="18055"/>
                      <a:pt x="5621" y="18010"/>
                      <a:pt x="5983" y="17976"/>
                    </a:cubicBezTo>
                    <a:cubicBezTo>
                      <a:pt x="7057" y="20156"/>
                      <a:pt x="8570" y="21600"/>
                      <a:pt x="10339" y="21600"/>
                    </a:cubicBezTo>
                    <a:cubicBezTo>
                      <a:pt x="12118" y="21600"/>
                      <a:pt x="13685" y="20225"/>
                      <a:pt x="14761" y="18024"/>
                    </a:cubicBezTo>
                    <a:cubicBezTo>
                      <a:pt x="15110" y="18054"/>
                      <a:pt x="15460" y="18071"/>
                      <a:pt x="15791" y="18071"/>
                    </a:cubicBezTo>
                    <a:cubicBezTo>
                      <a:pt x="17934" y="18071"/>
                      <a:pt x="19507" y="17412"/>
                      <a:pt x="20246" y="16204"/>
                    </a:cubicBezTo>
                    <a:cubicBezTo>
                      <a:pt x="21134" y="14753"/>
                      <a:pt x="20576" y="12782"/>
                      <a:pt x="19099" y="10808"/>
                    </a:cubicBezTo>
                    <a:cubicBezTo>
                      <a:pt x="20594" y="8822"/>
                      <a:pt x="21139" y="6839"/>
                      <a:pt x="20246" y="5380"/>
                    </a:cubicBezTo>
                    <a:cubicBezTo>
                      <a:pt x="19508" y="4173"/>
                      <a:pt x="17934" y="3514"/>
                      <a:pt x="15791" y="3514"/>
                    </a:cubicBezTo>
                    <a:cubicBezTo>
                      <a:pt x="15438" y="3514"/>
                      <a:pt x="15052" y="3573"/>
                      <a:pt x="14677" y="3608"/>
                    </a:cubicBezTo>
                    <a:cubicBezTo>
                      <a:pt x="13604" y="1440"/>
                      <a:pt x="12102" y="0"/>
                      <a:pt x="10339" y="0"/>
                    </a:cubicBezTo>
                    <a:close/>
                    <a:moveTo>
                      <a:pt x="10339" y="1004"/>
                    </a:moveTo>
                    <a:cubicBezTo>
                      <a:pt x="11591" y="1004"/>
                      <a:pt x="12710" y="2093"/>
                      <a:pt x="13580" y="3733"/>
                    </a:cubicBezTo>
                    <a:cubicBezTo>
                      <a:pt x="12541" y="3915"/>
                      <a:pt x="11452" y="4238"/>
                      <a:pt x="10355" y="4643"/>
                    </a:cubicBezTo>
                    <a:cubicBezTo>
                      <a:pt x="9226" y="4226"/>
                      <a:pt x="8099" y="3899"/>
                      <a:pt x="7031" y="3718"/>
                    </a:cubicBezTo>
                    <a:cubicBezTo>
                      <a:pt x="7905" y="2046"/>
                      <a:pt x="9073" y="1004"/>
                      <a:pt x="10339" y="1004"/>
                    </a:cubicBezTo>
                    <a:close/>
                    <a:moveTo>
                      <a:pt x="15791" y="4518"/>
                    </a:moveTo>
                    <a:cubicBezTo>
                      <a:pt x="17538" y="4518"/>
                      <a:pt x="18791" y="4998"/>
                      <a:pt x="19332" y="5882"/>
                    </a:cubicBezTo>
                    <a:cubicBezTo>
                      <a:pt x="19959" y="6907"/>
                      <a:pt x="19540" y="8380"/>
                      <a:pt x="18468" y="9914"/>
                    </a:cubicBezTo>
                    <a:cubicBezTo>
                      <a:pt x="17787" y="9159"/>
                      <a:pt x="16951" y="8410"/>
                      <a:pt x="16007" y="7702"/>
                    </a:cubicBezTo>
                    <a:cubicBezTo>
                      <a:pt x="15826" y="6556"/>
                      <a:pt x="15554" y="5511"/>
                      <a:pt x="15193" y="4565"/>
                    </a:cubicBezTo>
                    <a:cubicBezTo>
                      <a:pt x="15389" y="4554"/>
                      <a:pt x="15602" y="4518"/>
                      <a:pt x="15791" y="4518"/>
                    </a:cubicBezTo>
                    <a:close/>
                    <a:moveTo>
                      <a:pt x="4903" y="4533"/>
                    </a:moveTo>
                    <a:cubicBezTo>
                      <a:pt x="5095" y="4533"/>
                      <a:pt x="5302" y="4538"/>
                      <a:pt x="5501" y="4549"/>
                    </a:cubicBezTo>
                    <a:cubicBezTo>
                      <a:pt x="5130" y="5520"/>
                      <a:pt x="4852" y="6633"/>
                      <a:pt x="4670" y="7812"/>
                    </a:cubicBezTo>
                    <a:cubicBezTo>
                      <a:pt x="3730" y="8526"/>
                      <a:pt x="2966" y="9248"/>
                      <a:pt x="2293" y="10008"/>
                    </a:cubicBezTo>
                    <a:cubicBezTo>
                      <a:pt x="1175" y="8445"/>
                      <a:pt x="708" y="6940"/>
                      <a:pt x="1346" y="5898"/>
                    </a:cubicBezTo>
                    <a:cubicBezTo>
                      <a:pt x="1887" y="5014"/>
                      <a:pt x="3156" y="4533"/>
                      <a:pt x="4903" y="4533"/>
                    </a:cubicBezTo>
                    <a:close/>
                    <a:moveTo>
                      <a:pt x="14062" y="4659"/>
                    </a:moveTo>
                    <a:cubicBezTo>
                      <a:pt x="14333" y="5325"/>
                      <a:pt x="14582" y="6051"/>
                      <a:pt x="14761" y="6839"/>
                    </a:cubicBezTo>
                    <a:cubicBezTo>
                      <a:pt x="14294" y="6539"/>
                      <a:pt x="13808" y="6239"/>
                      <a:pt x="13298" y="5961"/>
                    </a:cubicBezTo>
                    <a:cubicBezTo>
                      <a:pt x="12768" y="5672"/>
                      <a:pt x="12225" y="5480"/>
                      <a:pt x="11685" y="5239"/>
                    </a:cubicBezTo>
                    <a:cubicBezTo>
                      <a:pt x="12500" y="4985"/>
                      <a:pt x="13298" y="4775"/>
                      <a:pt x="14062" y="4659"/>
                    </a:cubicBezTo>
                    <a:close/>
                    <a:moveTo>
                      <a:pt x="6599" y="4675"/>
                    </a:moveTo>
                    <a:cubicBezTo>
                      <a:pt x="7326" y="4784"/>
                      <a:pt x="8103" y="5021"/>
                      <a:pt x="8876" y="5255"/>
                    </a:cubicBezTo>
                    <a:cubicBezTo>
                      <a:pt x="8379" y="5481"/>
                      <a:pt x="7868" y="5695"/>
                      <a:pt x="7380" y="5961"/>
                    </a:cubicBezTo>
                    <a:cubicBezTo>
                      <a:pt x="6837" y="6256"/>
                      <a:pt x="6443" y="6613"/>
                      <a:pt x="5950" y="6933"/>
                    </a:cubicBezTo>
                    <a:cubicBezTo>
                      <a:pt x="6128" y="6137"/>
                      <a:pt x="6326" y="5348"/>
                      <a:pt x="6599" y="4675"/>
                    </a:cubicBezTo>
                    <a:close/>
                    <a:moveTo>
                      <a:pt x="10405" y="5788"/>
                    </a:moveTo>
                    <a:cubicBezTo>
                      <a:pt x="11196" y="6102"/>
                      <a:pt x="11987" y="6415"/>
                      <a:pt x="12766" y="6839"/>
                    </a:cubicBezTo>
                    <a:cubicBezTo>
                      <a:pt x="13571" y="7278"/>
                      <a:pt x="14317" y="7751"/>
                      <a:pt x="15010" y="8251"/>
                    </a:cubicBezTo>
                    <a:cubicBezTo>
                      <a:pt x="15123" y="9067"/>
                      <a:pt x="15193" y="9915"/>
                      <a:pt x="15193" y="10792"/>
                    </a:cubicBezTo>
                    <a:cubicBezTo>
                      <a:pt x="15193" y="11657"/>
                      <a:pt x="15070" y="12466"/>
                      <a:pt x="14960" y="13271"/>
                    </a:cubicBezTo>
                    <a:cubicBezTo>
                      <a:pt x="14260" y="13779"/>
                      <a:pt x="13583" y="14300"/>
                      <a:pt x="12766" y="14745"/>
                    </a:cubicBezTo>
                    <a:cubicBezTo>
                      <a:pt x="11937" y="15197"/>
                      <a:pt x="11096" y="15469"/>
                      <a:pt x="10256" y="15796"/>
                    </a:cubicBezTo>
                    <a:cubicBezTo>
                      <a:pt x="9475" y="15485"/>
                      <a:pt x="8681" y="15180"/>
                      <a:pt x="7912" y="14761"/>
                    </a:cubicBezTo>
                    <a:cubicBezTo>
                      <a:pt x="7107" y="14323"/>
                      <a:pt x="6360" y="13849"/>
                      <a:pt x="5668" y="13349"/>
                    </a:cubicBezTo>
                    <a:cubicBezTo>
                      <a:pt x="5554" y="12533"/>
                      <a:pt x="5501" y="11669"/>
                      <a:pt x="5501" y="10792"/>
                    </a:cubicBezTo>
                    <a:cubicBezTo>
                      <a:pt x="5501" y="9918"/>
                      <a:pt x="5605" y="9111"/>
                      <a:pt x="5718" y="8298"/>
                    </a:cubicBezTo>
                    <a:cubicBezTo>
                      <a:pt x="6420" y="7788"/>
                      <a:pt x="7092" y="7270"/>
                      <a:pt x="7912" y="6824"/>
                    </a:cubicBezTo>
                    <a:cubicBezTo>
                      <a:pt x="8731" y="6377"/>
                      <a:pt x="9574" y="6113"/>
                      <a:pt x="10405" y="5788"/>
                    </a:cubicBezTo>
                    <a:close/>
                    <a:moveTo>
                      <a:pt x="10339" y="7984"/>
                    </a:moveTo>
                    <a:cubicBezTo>
                      <a:pt x="8690" y="7984"/>
                      <a:pt x="7363" y="9237"/>
                      <a:pt x="7363" y="10792"/>
                    </a:cubicBezTo>
                    <a:cubicBezTo>
                      <a:pt x="7363" y="12348"/>
                      <a:pt x="8690" y="13616"/>
                      <a:pt x="10339" y="13616"/>
                    </a:cubicBezTo>
                    <a:cubicBezTo>
                      <a:pt x="11987" y="13616"/>
                      <a:pt x="13331" y="12348"/>
                      <a:pt x="13331" y="10792"/>
                    </a:cubicBezTo>
                    <a:cubicBezTo>
                      <a:pt x="13331" y="9237"/>
                      <a:pt x="11987" y="7984"/>
                      <a:pt x="10339" y="7984"/>
                    </a:cubicBezTo>
                    <a:close/>
                    <a:moveTo>
                      <a:pt x="4571" y="9098"/>
                    </a:moveTo>
                    <a:cubicBezTo>
                      <a:pt x="4522" y="9664"/>
                      <a:pt x="4438" y="10197"/>
                      <a:pt x="4438" y="10792"/>
                    </a:cubicBezTo>
                    <a:cubicBezTo>
                      <a:pt x="4438" y="11349"/>
                      <a:pt x="4462" y="11892"/>
                      <a:pt x="4504" y="12424"/>
                    </a:cubicBezTo>
                    <a:cubicBezTo>
                      <a:pt x="3891" y="11902"/>
                      <a:pt x="3374" y="11375"/>
                      <a:pt x="2908" y="10839"/>
                    </a:cubicBezTo>
                    <a:cubicBezTo>
                      <a:pt x="3403" y="10260"/>
                      <a:pt x="3903" y="9661"/>
                      <a:pt x="4571" y="9098"/>
                    </a:cubicBezTo>
                    <a:close/>
                    <a:moveTo>
                      <a:pt x="16190" y="9176"/>
                    </a:moveTo>
                    <a:cubicBezTo>
                      <a:pt x="16796" y="9693"/>
                      <a:pt x="17307" y="10215"/>
                      <a:pt x="17769" y="10745"/>
                    </a:cubicBezTo>
                    <a:cubicBezTo>
                      <a:pt x="17273" y="11325"/>
                      <a:pt x="16776" y="11907"/>
                      <a:pt x="16107" y="12471"/>
                    </a:cubicBezTo>
                    <a:cubicBezTo>
                      <a:pt x="16155" y="11912"/>
                      <a:pt x="16257" y="11379"/>
                      <a:pt x="16257" y="10792"/>
                    </a:cubicBezTo>
                    <a:cubicBezTo>
                      <a:pt x="16257" y="10236"/>
                      <a:pt x="16233" y="9708"/>
                      <a:pt x="16190" y="9176"/>
                    </a:cubicBezTo>
                    <a:close/>
                    <a:moveTo>
                      <a:pt x="18384" y="11576"/>
                    </a:moveTo>
                    <a:cubicBezTo>
                      <a:pt x="19512" y="13146"/>
                      <a:pt x="19972" y="14656"/>
                      <a:pt x="19332" y="15702"/>
                    </a:cubicBezTo>
                    <a:cubicBezTo>
                      <a:pt x="18791" y="16586"/>
                      <a:pt x="17537" y="17067"/>
                      <a:pt x="15791" y="17067"/>
                    </a:cubicBezTo>
                    <a:cubicBezTo>
                      <a:pt x="15599" y="17067"/>
                      <a:pt x="15392" y="17047"/>
                      <a:pt x="15193" y="17035"/>
                    </a:cubicBezTo>
                    <a:cubicBezTo>
                      <a:pt x="15564" y="16065"/>
                      <a:pt x="15826" y="14967"/>
                      <a:pt x="16007" y="13788"/>
                    </a:cubicBezTo>
                    <a:cubicBezTo>
                      <a:pt x="16951" y="13073"/>
                      <a:pt x="17710" y="12337"/>
                      <a:pt x="18384" y="11576"/>
                    </a:cubicBezTo>
                    <a:close/>
                    <a:moveTo>
                      <a:pt x="2210" y="11655"/>
                    </a:moveTo>
                    <a:cubicBezTo>
                      <a:pt x="2896" y="12420"/>
                      <a:pt x="3714" y="13165"/>
                      <a:pt x="4670" y="13882"/>
                    </a:cubicBezTo>
                    <a:cubicBezTo>
                      <a:pt x="4849" y="15014"/>
                      <a:pt x="5113" y="16067"/>
                      <a:pt x="5468" y="17004"/>
                    </a:cubicBezTo>
                    <a:cubicBezTo>
                      <a:pt x="5283" y="17014"/>
                      <a:pt x="5081" y="17051"/>
                      <a:pt x="4903" y="17051"/>
                    </a:cubicBezTo>
                    <a:cubicBezTo>
                      <a:pt x="3156" y="17051"/>
                      <a:pt x="1887" y="16571"/>
                      <a:pt x="1346" y="15686"/>
                    </a:cubicBezTo>
                    <a:cubicBezTo>
                      <a:pt x="717" y="14659"/>
                      <a:pt x="1131" y="13193"/>
                      <a:pt x="2210" y="11655"/>
                    </a:cubicBezTo>
                    <a:close/>
                    <a:moveTo>
                      <a:pt x="14744" y="14651"/>
                    </a:moveTo>
                    <a:cubicBezTo>
                      <a:pt x="14565" y="15455"/>
                      <a:pt x="14370" y="16247"/>
                      <a:pt x="14096" y="16925"/>
                    </a:cubicBezTo>
                    <a:cubicBezTo>
                      <a:pt x="13364" y="16816"/>
                      <a:pt x="12580" y="16581"/>
                      <a:pt x="11802" y="16345"/>
                    </a:cubicBezTo>
                    <a:cubicBezTo>
                      <a:pt x="12304" y="16117"/>
                      <a:pt x="12804" y="15892"/>
                      <a:pt x="13298" y="15624"/>
                    </a:cubicBezTo>
                    <a:cubicBezTo>
                      <a:pt x="13843" y="15326"/>
                      <a:pt x="14249" y="14973"/>
                      <a:pt x="14744" y="14651"/>
                    </a:cubicBezTo>
                    <a:close/>
                    <a:moveTo>
                      <a:pt x="5934" y="14761"/>
                    </a:moveTo>
                    <a:cubicBezTo>
                      <a:pt x="6400" y="15061"/>
                      <a:pt x="6869" y="15346"/>
                      <a:pt x="7380" y="15624"/>
                    </a:cubicBezTo>
                    <a:cubicBezTo>
                      <a:pt x="7902" y="15908"/>
                      <a:pt x="8444" y="16107"/>
                      <a:pt x="8976" y="16345"/>
                    </a:cubicBezTo>
                    <a:cubicBezTo>
                      <a:pt x="8160" y="16598"/>
                      <a:pt x="7364" y="16795"/>
                      <a:pt x="6599" y="16910"/>
                    </a:cubicBezTo>
                    <a:cubicBezTo>
                      <a:pt x="6331" y="16249"/>
                      <a:pt x="6110" y="15542"/>
                      <a:pt x="5934" y="14761"/>
                    </a:cubicBezTo>
                    <a:close/>
                    <a:moveTo>
                      <a:pt x="10322" y="16941"/>
                    </a:moveTo>
                    <a:cubicBezTo>
                      <a:pt x="11458" y="17362"/>
                      <a:pt x="12573" y="17700"/>
                      <a:pt x="13647" y="17882"/>
                    </a:cubicBezTo>
                    <a:cubicBezTo>
                      <a:pt x="12773" y="19553"/>
                      <a:pt x="11605" y="20596"/>
                      <a:pt x="10339" y="20596"/>
                    </a:cubicBezTo>
                    <a:cubicBezTo>
                      <a:pt x="9084" y="20596"/>
                      <a:pt x="7951" y="19498"/>
                      <a:pt x="7081" y="17851"/>
                    </a:cubicBezTo>
                    <a:cubicBezTo>
                      <a:pt x="8127" y="17671"/>
                      <a:pt x="9217" y="17349"/>
                      <a:pt x="10322" y="16941"/>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553" name="íŝļïḍè">
                <a:extLst>
                  <a:ext uri="{FF2B5EF4-FFF2-40B4-BE49-F238E27FC236}">
                    <a16:creationId xmlns:a16="http://schemas.microsoft.com/office/drawing/2014/main" id="{8A1AB019-AB0E-43A7-AC79-D63A53D08FB3}"/>
                  </a:ext>
                </a:extLst>
              </p:cNvPr>
              <p:cNvSpPr>
                <a:spLocks/>
              </p:cNvSpPr>
              <p:nvPr/>
            </p:nvSpPr>
            <p:spPr bwMode="auto">
              <a:xfrm>
                <a:off x="8368011" y="1326424"/>
                <a:ext cx="239222" cy="248609"/>
              </a:xfrm>
              <a:custGeom>
                <a:avLst/>
                <a:gdLst>
                  <a:gd name="T0" fmla="*/ 1339148 w 21367"/>
                  <a:gd name="T1" fmla="*/ 1446176 h 21369"/>
                  <a:gd name="T2" fmla="*/ 1339148 w 21367"/>
                  <a:gd name="T3" fmla="*/ 1446176 h 21369"/>
                  <a:gd name="T4" fmla="*/ 1339148 w 21367"/>
                  <a:gd name="T5" fmla="*/ 1446176 h 21369"/>
                  <a:gd name="T6" fmla="*/ 1339148 w 21367"/>
                  <a:gd name="T7" fmla="*/ 1446176 h 21369"/>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367" h="21369" extrusionOk="0">
                    <a:moveTo>
                      <a:pt x="9892" y="341"/>
                    </a:moveTo>
                    <a:cubicBezTo>
                      <a:pt x="10333" y="-98"/>
                      <a:pt x="11063" y="-117"/>
                      <a:pt x="11519" y="307"/>
                    </a:cubicBezTo>
                    <a:lnTo>
                      <a:pt x="21020" y="9136"/>
                    </a:lnTo>
                    <a:cubicBezTo>
                      <a:pt x="21476" y="9561"/>
                      <a:pt x="21482" y="10263"/>
                      <a:pt x="21042" y="10702"/>
                    </a:cubicBezTo>
                    <a:lnTo>
                      <a:pt x="10676" y="21032"/>
                    </a:lnTo>
                    <a:cubicBezTo>
                      <a:pt x="10236" y="21471"/>
                      <a:pt x="9512" y="21483"/>
                      <a:pt x="9056" y="21059"/>
                    </a:cubicBezTo>
                    <a:lnTo>
                      <a:pt x="6577" y="18755"/>
                    </a:lnTo>
                    <a:lnTo>
                      <a:pt x="9366" y="15976"/>
                    </a:lnTo>
                    <a:cubicBezTo>
                      <a:pt x="9806" y="15537"/>
                      <a:pt x="9793" y="14841"/>
                      <a:pt x="9337" y="14417"/>
                    </a:cubicBezTo>
                    <a:lnTo>
                      <a:pt x="7682" y="12879"/>
                    </a:lnTo>
                    <a:cubicBezTo>
                      <a:pt x="7226" y="12455"/>
                      <a:pt x="6503" y="12467"/>
                      <a:pt x="6062" y="12906"/>
                    </a:cubicBezTo>
                    <a:lnTo>
                      <a:pt x="3274" y="15685"/>
                    </a:lnTo>
                    <a:lnTo>
                      <a:pt x="1210" y="13767"/>
                    </a:lnTo>
                    <a:cubicBezTo>
                      <a:pt x="754" y="13343"/>
                      <a:pt x="734" y="12641"/>
                      <a:pt x="1175" y="12202"/>
                    </a:cubicBezTo>
                    <a:lnTo>
                      <a:pt x="351" y="11436"/>
                    </a:lnTo>
                    <a:cubicBezTo>
                      <a:pt x="-105" y="11012"/>
                      <a:pt x="-118" y="10316"/>
                      <a:pt x="322" y="9877"/>
                    </a:cubicBezTo>
                    <a:lnTo>
                      <a:pt x="9892" y="341"/>
                    </a:lnTo>
                    <a:close/>
                    <a:moveTo>
                      <a:pt x="10322" y="1500"/>
                    </a:moveTo>
                    <a:lnTo>
                      <a:pt x="1949" y="9844"/>
                    </a:lnTo>
                    <a:cubicBezTo>
                      <a:pt x="1949" y="9844"/>
                      <a:pt x="1145" y="10641"/>
                      <a:pt x="1971" y="11409"/>
                    </a:cubicBezTo>
                    <a:lnTo>
                      <a:pt x="11146" y="2266"/>
                    </a:lnTo>
                    <a:cubicBezTo>
                      <a:pt x="11366" y="2046"/>
                      <a:pt x="11360" y="1705"/>
                      <a:pt x="11132" y="1492"/>
                    </a:cubicBezTo>
                    <a:cubicBezTo>
                      <a:pt x="10904" y="1281"/>
                      <a:pt x="10542" y="1280"/>
                      <a:pt x="10322" y="1500"/>
                    </a:cubicBezTo>
                    <a:close/>
                    <a:moveTo>
                      <a:pt x="6083" y="13685"/>
                    </a:moveTo>
                    <a:cubicBezTo>
                      <a:pt x="6523" y="13247"/>
                      <a:pt x="7247" y="13234"/>
                      <a:pt x="7703" y="13658"/>
                    </a:cubicBezTo>
                    <a:lnTo>
                      <a:pt x="8527" y="14424"/>
                    </a:lnTo>
                    <a:cubicBezTo>
                      <a:pt x="8983" y="14848"/>
                      <a:pt x="8996" y="15544"/>
                      <a:pt x="8555" y="15983"/>
                    </a:cubicBezTo>
                    <a:lnTo>
                      <a:pt x="6161" y="18369"/>
                    </a:lnTo>
                    <a:cubicBezTo>
                      <a:pt x="5721" y="18808"/>
                      <a:pt x="4991" y="18826"/>
                      <a:pt x="4535" y="18403"/>
                    </a:cubicBezTo>
                    <a:lnTo>
                      <a:pt x="3711" y="17637"/>
                    </a:lnTo>
                    <a:cubicBezTo>
                      <a:pt x="3254" y="17213"/>
                      <a:pt x="3249" y="16510"/>
                      <a:pt x="3689" y="16071"/>
                    </a:cubicBezTo>
                    <a:lnTo>
                      <a:pt x="6083" y="13685"/>
                    </a:lnTo>
                    <a:close/>
                    <a:moveTo>
                      <a:pt x="6506" y="14851"/>
                    </a:moveTo>
                    <a:cubicBezTo>
                      <a:pt x="6286" y="15071"/>
                      <a:pt x="6285" y="15419"/>
                      <a:pt x="6514" y="15631"/>
                    </a:cubicBezTo>
                    <a:cubicBezTo>
                      <a:pt x="6742" y="15843"/>
                      <a:pt x="7110" y="15837"/>
                      <a:pt x="7330" y="15617"/>
                    </a:cubicBezTo>
                    <a:cubicBezTo>
                      <a:pt x="7550" y="15398"/>
                      <a:pt x="7544" y="15043"/>
                      <a:pt x="7316" y="14831"/>
                    </a:cubicBezTo>
                    <a:cubicBezTo>
                      <a:pt x="7088" y="14619"/>
                      <a:pt x="6726" y="14632"/>
                      <a:pt x="6506" y="14851"/>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554" name="iṧlíḓe">
                <a:extLst>
                  <a:ext uri="{FF2B5EF4-FFF2-40B4-BE49-F238E27FC236}">
                    <a16:creationId xmlns:a16="http://schemas.microsoft.com/office/drawing/2014/main" id="{D0125A28-4D77-44EF-99E7-CF16BA76F0EA}"/>
                  </a:ext>
                </a:extLst>
              </p:cNvPr>
              <p:cNvSpPr>
                <a:spLocks/>
              </p:cNvSpPr>
              <p:nvPr/>
            </p:nvSpPr>
            <p:spPr bwMode="auto">
              <a:xfrm>
                <a:off x="8328310" y="944192"/>
                <a:ext cx="580037" cy="310755"/>
              </a:xfrm>
              <a:custGeom>
                <a:avLst/>
                <a:gdLst>
                  <a:gd name="T0" fmla="*/ 7788044 w 21600"/>
                  <a:gd name="T1" fmla="*/ 2236843 h 21586"/>
                  <a:gd name="T2" fmla="*/ 7788044 w 21600"/>
                  <a:gd name="T3" fmla="*/ 2236843 h 21586"/>
                  <a:gd name="T4" fmla="*/ 7788044 w 21600"/>
                  <a:gd name="T5" fmla="*/ 2236843 h 21586"/>
                  <a:gd name="T6" fmla="*/ 7788044 w 21600"/>
                  <a:gd name="T7" fmla="*/ 2236843 h 21586"/>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586" extrusionOk="0">
                    <a:moveTo>
                      <a:pt x="16536" y="15317"/>
                    </a:moveTo>
                    <a:lnTo>
                      <a:pt x="16511" y="12603"/>
                    </a:lnTo>
                    <a:lnTo>
                      <a:pt x="16510" y="12603"/>
                    </a:lnTo>
                    <a:cubicBezTo>
                      <a:pt x="16510" y="12601"/>
                      <a:pt x="16511" y="12598"/>
                      <a:pt x="16511" y="12596"/>
                    </a:cubicBezTo>
                    <a:cubicBezTo>
                      <a:pt x="16497" y="11097"/>
                      <a:pt x="13851" y="9967"/>
                      <a:pt x="10600" y="10073"/>
                    </a:cubicBezTo>
                    <a:cubicBezTo>
                      <a:pt x="7350" y="10179"/>
                      <a:pt x="4727" y="11481"/>
                      <a:pt x="4741" y="12979"/>
                    </a:cubicBezTo>
                    <a:cubicBezTo>
                      <a:pt x="4741" y="12982"/>
                      <a:pt x="4741" y="12984"/>
                      <a:pt x="4741" y="12986"/>
                    </a:cubicBezTo>
                    <a:lnTo>
                      <a:pt x="4744" y="13374"/>
                    </a:lnTo>
                    <a:lnTo>
                      <a:pt x="0" y="9650"/>
                    </a:lnTo>
                    <a:lnTo>
                      <a:pt x="10506" y="0"/>
                    </a:lnTo>
                    <a:lnTo>
                      <a:pt x="21600" y="11274"/>
                    </a:lnTo>
                    <a:cubicBezTo>
                      <a:pt x="21600" y="11274"/>
                      <a:pt x="16536" y="15317"/>
                      <a:pt x="16536" y="15317"/>
                    </a:cubicBezTo>
                    <a:close/>
                    <a:moveTo>
                      <a:pt x="3433" y="20010"/>
                    </a:moveTo>
                    <a:cubicBezTo>
                      <a:pt x="3441" y="20866"/>
                      <a:pt x="3096" y="21572"/>
                      <a:pt x="2663" y="21586"/>
                    </a:cubicBezTo>
                    <a:cubicBezTo>
                      <a:pt x="2229" y="21600"/>
                      <a:pt x="1871" y="20917"/>
                      <a:pt x="1863" y="20061"/>
                    </a:cubicBezTo>
                    <a:cubicBezTo>
                      <a:pt x="1858" y="19488"/>
                      <a:pt x="2012" y="18988"/>
                      <a:pt x="2243" y="18712"/>
                    </a:cubicBezTo>
                    <a:lnTo>
                      <a:pt x="2180" y="11901"/>
                    </a:lnTo>
                    <a:lnTo>
                      <a:pt x="2970" y="12521"/>
                    </a:lnTo>
                    <a:lnTo>
                      <a:pt x="3028" y="18686"/>
                    </a:lnTo>
                    <a:cubicBezTo>
                      <a:pt x="3264" y="18947"/>
                      <a:pt x="3427" y="19437"/>
                      <a:pt x="3433" y="20010"/>
                    </a:cubicBezTo>
                    <a:close/>
                    <a:moveTo>
                      <a:pt x="15799" y="20383"/>
                    </a:moveTo>
                    <a:lnTo>
                      <a:pt x="15729" y="12978"/>
                    </a:lnTo>
                    <a:cubicBezTo>
                      <a:pt x="15274" y="12403"/>
                      <a:pt x="13503" y="11530"/>
                      <a:pt x="10615" y="11624"/>
                    </a:cubicBezTo>
                    <a:cubicBezTo>
                      <a:pt x="7726" y="11718"/>
                      <a:pt x="5972" y="12706"/>
                      <a:pt x="5529" y="13310"/>
                    </a:cubicBezTo>
                    <a:lnTo>
                      <a:pt x="5598" y="20715"/>
                    </a:lnTo>
                    <a:cubicBezTo>
                      <a:pt x="5598" y="20715"/>
                      <a:pt x="15799" y="20383"/>
                      <a:pt x="15799" y="20383"/>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555" name="íṥḻiḋè">
                <a:extLst>
                  <a:ext uri="{FF2B5EF4-FFF2-40B4-BE49-F238E27FC236}">
                    <a16:creationId xmlns:a16="http://schemas.microsoft.com/office/drawing/2014/main" id="{746D8C3B-DC39-46EB-9F81-B778127D0B0E}"/>
                  </a:ext>
                </a:extLst>
              </p:cNvPr>
              <p:cNvSpPr>
                <a:spLocks/>
              </p:cNvSpPr>
              <p:nvPr/>
            </p:nvSpPr>
            <p:spPr bwMode="auto">
              <a:xfrm>
                <a:off x="10952281" y="539857"/>
                <a:ext cx="493484" cy="472771"/>
              </a:xfrm>
              <a:custGeom>
                <a:avLst/>
                <a:gdLst>
                  <a:gd name="T0" fmla="*/ 5638492 w 21595"/>
                  <a:gd name="T1" fmla="*/ 5173910 h 21600"/>
                  <a:gd name="T2" fmla="*/ 5638492 w 21595"/>
                  <a:gd name="T3" fmla="*/ 5173910 h 21600"/>
                  <a:gd name="T4" fmla="*/ 5638492 w 21595"/>
                  <a:gd name="T5" fmla="*/ 5173910 h 21600"/>
                  <a:gd name="T6" fmla="*/ 5638492 w 21595"/>
                  <a:gd name="T7" fmla="*/ 5173910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595" h="21600" extrusionOk="0">
                    <a:moveTo>
                      <a:pt x="8914" y="18801"/>
                    </a:moveTo>
                    <a:lnTo>
                      <a:pt x="4785" y="21600"/>
                    </a:lnTo>
                    <a:lnTo>
                      <a:pt x="4816" y="16426"/>
                    </a:lnTo>
                    <a:cubicBezTo>
                      <a:pt x="4816" y="16426"/>
                      <a:pt x="8914" y="18801"/>
                      <a:pt x="8914" y="18801"/>
                    </a:cubicBezTo>
                    <a:close/>
                    <a:moveTo>
                      <a:pt x="13648" y="9886"/>
                    </a:moveTo>
                    <a:cubicBezTo>
                      <a:pt x="14256" y="10473"/>
                      <a:pt x="14710" y="11017"/>
                      <a:pt x="14897" y="11332"/>
                    </a:cubicBezTo>
                    <a:cubicBezTo>
                      <a:pt x="15850" y="10515"/>
                      <a:pt x="17245" y="10354"/>
                      <a:pt x="18616" y="11148"/>
                    </a:cubicBezTo>
                    <a:cubicBezTo>
                      <a:pt x="20411" y="12189"/>
                      <a:pt x="21595" y="16528"/>
                      <a:pt x="21595" y="16528"/>
                    </a:cubicBezTo>
                    <a:cubicBezTo>
                      <a:pt x="21595" y="16528"/>
                      <a:pt x="21592" y="16527"/>
                      <a:pt x="21588" y="16526"/>
                    </a:cubicBezTo>
                    <a:cubicBezTo>
                      <a:pt x="21592" y="16529"/>
                      <a:pt x="21593" y="16531"/>
                      <a:pt x="21593" y="16531"/>
                    </a:cubicBezTo>
                    <a:cubicBezTo>
                      <a:pt x="21593" y="16531"/>
                      <a:pt x="17444" y="17785"/>
                      <a:pt x="15649" y="16745"/>
                    </a:cubicBezTo>
                    <a:cubicBezTo>
                      <a:pt x="14292" y="15958"/>
                      <a:pt x="13682" y="14654"/>
                      <a:pt x="13824" y="13387"/>
                    </a:cubicBezTo>
                    <a:cubicBezTo>
                      <a:pt x="13475" y="13392"/>
                      <a:pt x="12782" y="13278"/>
                      <a:pt x="11970" y="13046"/>
                    </a:cubicBezTo>
                    <a:lnTo>
                      <a:pt x="9286" y="18101"/>
                    </a:lnTo>
                    <a:lnTo>
                      <a:pt x="5188" y="15725"/>
                    </a:lnTo>
                    <a:lnTo>
                      <a:pt x="7746" y="10909"/>
                    </a:lnTo>
                    <a:cubicBezTo>
                      <a:pt x="5611" y="9358"/>
                      <a:pt x="2500" y="6818"/>
                      <a:pt x="1282" y="5700"/>
                    </a:cubicBezTo>
                    <a:cubicBezTo>
                      <a:pt x="139" y="4651"/>
                      <a:pt x="14" y="4208"/>
                      <a:pt x="8" y="4074"/>
                    </a:cubicBezTo>
                    <a:cubicBezTo>
                      <a:pt x="-5" y="4066"/>
                      <a:pt x="-1" y="4060"/>
                      <a:pt x="9" y="4052"/>
                    </a:cubicBezTo>
                    <a:cubicBezTo>
                      <a:pt x="10" y="4035"/>
                      <a:pt x="13" y="4026"/>
                      <a:pt x="13" y="4026"/>
                    </a:cubicBezTo>
                    <a:cubicBezTo>
                      <a:pt x="143" y="3970"/>
                      <a:pt x="568" y="3846"/>
                      <a:pt x="2025" y="4303"/>
                    </a:cubicBezTo>
                    <a:cubicBezTo>
                      <a:pt x="3577" y="4790"/>
                      <a:pt x="7287" y="6203"/>
                      <a:pt x="9677" y="7273"/>
                    </a:cubicBezTo>
                    <a:lnTo>
                      <a:pt x="11818" y="3240"/>
                    </a:lnTo>
                    <a:lnTo>
                      <a:pt x="15917" y="5613"/>
                    </a:lnTo>
                    <a:cubicBezTo>
                      <a:pt x="15917" y="5613"/>
                      <a:pt x="13648" y="9886"/>
                      <a:pt x="13648" y="9886"/>
                    </a:cubicBezTo>
                    <a:close/>
                    <a:moveTo>
                      <a:pt x="12197" y="2525"/>
                    </a:moveTo>
                    <a:lnTo>
                      <a:pt x="13538" y="0"/>
                    </a:lnTo>
                    <a:lnTo>
                      <a:pt x="17637" y="2372"/>
                    </a:lnTo>
                    <a:lnTo>
                      <a:pt x="16296" y="4898"/>
                    </a:lnTo>
                    <a:cubicBezTo>
                      <a:pt x="16296" y="4898"/>
                      <a:pt x="12197" y="2525"/>
                      <a:pt x="12197" y="2525"/>
                    </a:cubicBezTo>
                    <a:close/>
                  </a:path>
                </a:pathLst>
              </a:custGeom>
              <a:solidFill>
                <a:srgbClr val="3197E0"/>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556" name="ïśliḋe">
                <a:extLst>
                  <a:ext uri="{FF2B5EF4-FFF2-40B4-BE49-F238E27FC236}">
                    <a16:creationId xmlns:a16="http://schemas.microsoft.com/office/drawing/2014/main" id="{FBFAE9F0-F84D-4F0C-BA48-D2E88B1823AA}"/>
                  </a:ext>
                </a:extLst>
              </p:cNvPr>
              <p:cNvSpPr>
                <a:spLocks/>
              </p:cNvSpPr>
              <p:nvPr/>
            </p:nvSpPr>
            <p:spPr bwMode="auto">
              <a:xfrm>
                <a:off x="7998336" y="934257"/>
                <a:ext cx="238802" cy="255557"/>
              </a:xfrm>
              <a:custGeom>
                <a:avLst/>
                <a:gdLst>
                  <a:gd name="T0" fmla="*/ 1471877 w 19372"/>
                  <a:gd name="T1" fmla="*/ 1552921 h 21028"/>
                  <a:gd name="T2" fmla="*/ 1471877 w 19372"/>
                  <a:gd name="T3" fmla="*/ 1552921 h 21028"/>
                  <a:gd name="T4" fmla="*/ 1471877 w 19372"/>
                  <a:gd name="T5" fmla="*/ 1552921 h 21028"/>
                  <a:gd name="T6" fmla="*/ 1471877 w 19372"/>
                  <a:gd name="T7" fmla="*/ 1552921 h 21028"/>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372" h="21028" extrusionOk="0">
                    <a:moveTo>
                      <a:pt x="11134" y="0"/>
                    </a:moveTo>
                    <a:cubicBezTo>
                      <a:pt x="10473" y="291"/>
                      <a:pt x="9829" y="670"/>
                      <a:pt x="9218" y="1133"/>
                    </a:cubicBezTo>
                    <a:cubicBezTo>
                      <a:pt x="8205" y="1900"/>
                      <a:pt x="7241" y="3000"/>
                      <a:pt x="7232" y="4263"/>
                    </a:cubicBezTo>
                    <a:cubicBezTo>
                      <a:pt x="7232" y="4376"/>
                      <a:pt x="7251" y="4474"/>
                      <a:pt x="7265" y="4578"/>
                    </a:cubicBezTo>
                    <a:lnTo>
                      <a:pt x="5151" y="2019"/>
                    </a:lnTo>
                    <a:cubicBezTo>
                      <a:pt x="5136" y="2030"/>
                      <a:pt x="5118" y="2042"/>
                      <a:pt x="5102" y="2053"/>
                    </a:cubicBezTo>
                    <a:cubicBezTo>
                      <a:pt x="5027" y="2106"/>
                      <a:pt x="4955" y="2159"/>
                      <a:pt x="4880" y="2213"/>
                    </a:cubicBezTo>
                    <a:lnTo>
                      <a:pt x="7423" y="5900"/>
                    </a:lnTo>
                    <a:cubicBezTo>
                      <a:pt x="4977" y="5414"/>
                      <a:pt x="2486" y="6475"/>
                      <a:pt x="1082" y="8857"/>
                    </a:cubicBezTo>
                    <a:cubicBezTo>
                      <a:pt x="-1074" y="12513"/>
                      <a:pt x="95" y="17729"/>
                      <a:pt x="3688" y="19976"/>
                    </a:cubicBezTo>
                    <a:cubicBezTo>
                      <a:pt x="6286" y="21600"/>
                      <a:pt x="9522" y="21245"/>
                      <a:pt x="12057" y="19586"/>
                    </a:cubicBezTo>
                    <a:cubicBezTo>
                      <a:pt x="14335" y="19918"/>
                      <a:pt x="16643" y="19169"/>
                      <a:pt x="18072" y="17172"/>
                    </a:cubicBezTo>
                    <a:cubicBezTo>
                      <a:pt x="20526" y="13741"/>
                      <a:pt x="19342" y="8581"/>
                      <a:pt x="15911" y="5901"/>
                    </a:cubicBezTo>
                    <a:cubicBezTo>
                      <a:pt x="14980" y="5173"/>
                      <a:pt x="13948" y="4703"/>
                      <a:pt x="12864" y="4562"/>
                    </a:cubicBezTo>
                    <a:cubicBezTo>
                      <a:pt x="12076" y="4459"/>
                      <a:pt x="11291" y="4541"/>
                      <a:pt x="10539" y="4763"/>
                    </a:cubicBezTo>
                    <a:cubicBezTo>
                      <a:pt x="10955" y="4092"/>
                      <a:pt x="11179" y="3259"/>
                      <a:pt x="11250" y="2443"/>
                    </a:cubicBezTo>
                    <a:cubicBezTo>
                      <a:pt x="11324" y="1599"/>
                      <a:pt x="11285" y="776"/>
                      <a:pt x="11134" y="0"/>
                    </a:cubicBezTo>
                    <a:close/>
                  </a:path>
                </a:pathLst>
              </a:custGeom>
              <a:solidFill>
                <a:srgbClr val="3197E0"/>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557" name="i$ļîďè">
                <a:extLst>
                  <a:ext uri="{FF2B5EF4-FFF2-40B4-BE49-F238E27FC236}">
                    <a16:creationId xmlns:a16="http://schemas.microsoft.com/office/drawing/2014/main" id="{11D00827-3284-403D-A26A-52F362FFA3E3}"/>
                  </a:ext>
                </a:extLst>
              </p:cNvPr>
              <p:cNvSpPr>
                <a:spLocks/>
              </p:cNvSpPr>
              <p:nvPr/>
            </p:nvSpPr>
            <p:spPr bwMode="auto">
              <a:xfrm>
                <a:off x="9930314" y="1379669"/>
                <a:ext cx="192944" cy="206482"/>
              </a:xfrm>
              <a:custGeom>
                <a:avLst/>
                <a:gdLst>
                  <a:gd name="T0" fmla="*/ 960856 w 19372"/>
                  <a:gd name="T1" fmla="*/ 1013763 h 21028"/>
                  <a:gd name="T2" fmla="*/ 960856 w 19372"/>
                  <a:gd name="T3" fmla="*/ 1013763 h 21028"/>
                  <a:gd name="T4" fmla="*/ 960856 w 19372"/>
                  <a:gd name="T5" fmla="*/ 1013763 h 21028"/>
                  <a:gd name="T6" fmla="*/ 960856 w 19372"/>
                  <a:gd name="T7" fmla="*/ 1013763 h 21028"/>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372" h="21028" extrusionOk="0">
                    <a:moveTo>
                      <a:pt x="11134" y="0"/>
                    </a:moveTo>
                    <a:cubicBezTo>
                      <a:pt x="10473" y="291"/>
                      <a:pt x="9829" y="670"/>
                      <a:pt x="9218" y="1133"/>
                    </a:cubicBezTo>
                    <a:cubicBezTo>
                      <a:pt x="8205" y="1900"/>
                      <a:pt x="7241" y="3000"/>
                      <a:pt x="7232" y="4263"/>
                    </a:cubicBezTo>
                    <a:cubicBezTo>
                      <a:pt x="7232" y="4376"/>
                      <a:pt x="7251" y="4474"/>
                      <a:pt x="7265" y="4578"/>
                    </a:cubicBezTo>
                    <a:lnTo>
                      <a:pt x="5151" y="2019"/>
                    </a:lnTo>
                    <a:cubicBezTo>
                      <a:pt x="5136" y="2030"/>
                      <a:pt x="5118" y="2042"/>
                      <a:pt x="5102" y="2053"/>
                    </a:cubicBezTo>
                    <a:cubicBezTo>
                      <a:pt x="5027" y="2106"/>
                      <a:pt x="4955" y="2159"/>
                      <a:pt x="4880" y="2213"/>
                    </a:cubicBezTo>
                    <a:lnTo>
                      <a:pt x="7423" y="5900"/>
                    </a:lnTo>
                    <a:cubicBezTo>
                      <a:pt x="4977" y="5414"/>
                      <a:pt x="2486" y="6475"/>
                      <a:pt x="1082" y="8857"/>
                    </a:cubicBezTo>
                    <a:cubicBezTo>
                      <a:pt x="-1074" y="12513"/>
                      <a:pt x="95" y="17729"/>
                      <a:pt x="3688" y="19976"/>
                    </a:cubicBezTo>
                    <a:cubicBezTo>
                      <a:pt x="6286" y="21600"/>
                      <a:pt x="9522" y="21245"/>
                      <a:pt x="12057" y="19586"/>
                    </a:cubicBezTo>
                    <a:cubicBezTo>
                      <a:pt x="14335" y="19918"/>
                      <a:pt x="16643" y="19169"/>
                      <a:pt x="18072" y="17172"/>
                    </a:cubicBezTo>
                    <a:cubicBezTo>
                      <a:pt x="20526" y="13741"/>
                      <a:pt x="19342" y="8581"/>
                      <a:pt x="15911" y="5901"/>
                    </a:cubicBezTo>
                    <a:cubicBezTo>
                      <a:pt x="14980" y="5173"/>
                      <a:pt x="13948" y="4703"/>
                      <a:pt x="12864" y="4562"/>
                    </a:cubicBezTo>
                    <a:cubicBezTo>
                      <a:pt x="12076" y="4459"/>
                      <a:pt x="11291" y="4541"/>
                      <a:pt x="10539" y="4763"/>
                    </a:cubicBezTo>
                    <a:cubicBezTo>
                      <a:pt x="10955" y="4092"/>
                      <a:pt x="11179" y="3259"/>
                      <a:pt x="11250" y="2443"/>
                    </a:cubicBezTo>
                    <a:cubicBezTo>
                      <a:pt x="11324" y="1599"/>
                      <a:pt x="11285" y="776"/>
                      <a:pt x="11134" y="0"/>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558" name="îṥliḓê">
                <a:extLst>
                  <a:ext uri="{FF2B5EF4-FFF2-40B4-BE49-F238E27FC236}">
                    <a16:creationId xmlns:a16="http://schemas.microsoft.com/office/drawing/2014/main" id="{1C9B3CA1-4AFD-4103-B29B-9381CC22C6F5}"/>
                  </a:ext>
                </a:extLst>
              </p:cNvPr>
              <p:cNvSpPr>
                <a:spLocks/>
              </p:cNvSpPr>
              <p:nvPr/>
            </p:nvSpPr>
            <p:spPr bwMode="auto">
              <a:xfrm>
                <a:off x="12031918" y="341727"/>
                <a:ext cx="223406" cy="354616"/>
              </a:xfrm>
              <a:custGeom>
                <a:avLst/>
                <a:gdLst>
                  <a:gd name="T0" fmla="*/ 1187491 w 21015"/>
                  <a:gd name="T1" fmla="*/ 2910938 h 21600"/>
                  <a:gd name="T2" fmla="*/ 1187491 w 21015"/>
                  <a:gd name="T3" fmla="*/ 2910938 h 21600"/>
                  <a:gd name="T4" fmla="*/ 1187491 w 21015"/>
                  <a:gd name="T5" fmla="*/ 2910938 h 21600"/>
                  <a:gd name="T6" fmla="*/ 1187491 w 21015"/>
                  <a:gd name="T7" fmla="*/ 2910938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015" h="21600" extrusionOk="0">
                    <a:moveTo>
                      <a:pt x="0" y="938"/>
                    </a:moveTo>
                    <a:lnTo>
                      <a:pt x="6284" y="11455"/>
                    </a:lnTo>
                    <a:lnTo>
                      <a:pt x="10032" y="10516"/>
                    </a:lnTo>
                    <a:lnTo>
                      <a:pt x="6771" y="5067"/>
                    </a:lnTo>
                    <a:cubicBezTo>
                      <a:pt x="7276" y="5103"/>
                      <a:pt x="7799" y="5064"/>
                      <a:pt x="8290" y="4918"/>
                    </a:cubicBezTo>
                    <a:cubicBezTo>
                      <a:pt x="9265" y="4628"/>
                      <a:pt x="9902" y="4019"/>
                      <a:pt x="10109" y="3335"/>
                    </a:cubicBezTo>
                    <a:cubicBezTo>
                      <a:pt x="10127" y="3275"/>
                      <a:pt x="10142" y="3214"/>
                      <a:pt x="10154" y="3153"/>
                    </a:cubicBezTo>
                    <a:cubicBezTo>
                      <a:pt x="11859" y="3250"/>
                      <a:pt x="13418" y="3571"/>
                      <a:pt x="14738" y="4133"/>
                    </a:cubicBezTo>
                    <a:cubicBezTo>
                      <a:pt x="16916" y="5061"/>
                      <a:pt x="18325" y="6560"/>
                      <a:pt x="18814" y="8470"/>
                    </a:cubicBezTo>
                    <a:cubicBezTo>
                      <a:pt x="19575" y="11446"/>
                      <a:pt x="17428" y="14404"/>
                      <a:pt x="13562" y="15911"/>
                    </a:cubicBezTo>
                    <a:lnTo>
                      <a:pt x="12515" y="14314"/>
                    </a:lnTo>
                    <a:lnTo>
                      <a:pt x="15137" y="13594"/>
                    </a:lnTo>
                    <a:lnTo>
                      <a:pt x="14615" y="12797"/>
                    </a:lnTo>
                    <a:lnTo>
                      <a:pt x="5054" y="15424"/>
                    </a:lnTo>
                    <a:lnTo>
                      <a:pt x="5577" y="16221"/>
                    </a:lnTo>
                    <a:lnTo>
                      <a:pt x="8203" y="15499"/>
                    </a:lnTo>
                    <a:lnTo>
                      <a:pt x="9904" y="18094"/>
                    </a:lnTo>
                    <a:lnTo>
                      <a:pt x="4408" y="19605"/>
                    </a:lnTo>
                    <a:lnTo>
                      <a:pt x="5716" y="21600"/>
                    </a:lnTo>
                    <a:lnTo>
                      <a:pt x="21015" y="17395"/>
                    </a:lnTo>
                    <a:lnTo>
                      <a:pt x="19707" y="15399"/>
                    </a:lnTo>
                    <a:lnTo>
                      <a:pt x="15876" y="16453"/>
                    </a:lnTo>
                    <a:cubicBezTo>
                      <a:pt x="19603" y="14559"/>
                      <a:pt x="21600" y="11416"/>
                      <a:pt x="20792" y="8258"/>
                    </a:cubicBezTo>
                    <a:cubicBezTo>
                      <a:pt x="20210" y="5981"/>
                      <a:pt x="18497" y="4180"/>
                      <a:pt x="15839" y="3048"/>
                    </a:cubicBezTo>
                    <a:cubicBezTo>
                      <a:pt x="14076" y="2297"/>
                      <a:pt x="11998" y="1893"/>
                      <a:pt x="9725" y="1829"/>
                    </a:cubicBezTo>
                    <a:cubicBezTo>
                      <a:pt x="8880" y="999"/>
                      <a:pt x="7217" y="649"/>
                      <a:pt x="5755" y="1051"/>
                    </a:cubicBezTo>
                    <a:cubicBezTo>
                      <a:pt x="5329" y="1168"/>
                      <a:pt x="4967" y="1337"/>
                      <a:pt x="4668" y="1543"/>
                    </a:cubicBezTo>
                    <a:lnTo>
                      <a:pt x="3742" y="0"/>
                    </a:lnTo>
                    <a:lnTo>
                      <a:pt x="0" y="938"/>
                    </a:lnTo>
                    <a:close/>
                    <a:moveTo>
                      <a:pt x="6539" y="2246"/>
                    </a:moveTo>
                    <a:cubicBezTo>
                      <a:pt x="7096" y="2088"/>
                      <a:pt x="7748" y="2205"/>
                      <a:pt x="8082" y="2533"/>
                    </a:cubicBezTo>
                    <a:cubicBezTo>
                      <a:pt x="8426" y="2872"/>
                      <a:pt x="8318" y="3324"/>
                      <a:pt x="7835" y="3581"/>
                    </a:cubicBezTo>
                    <a:cubicBezTo>
                      <a:pt x="7738" y="3636"/>
                      <a:pt x="7630" y="3685"/>
                      <a:pt x="7504" y="3719"/>
                    </a:cubicBezTo>
                    <a:cubicBezTo>
                      <a:pt x="6877" y="3892"/>
                      <a:pt x="6149" y="3701"/>
                      <a:pt x="5884" y="3295"/>
                    </a:cubicBezTo>
                    <a:cubicBezTo>
                      <a:pt x="5620" y="2890"/>
                      <a:pt x="5916" y="2423"/>
                      <a:pt x="6539" y="2246"/>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559" name="ïšļïḍe">
                <a:extLst>
                  <a:ext uri="{FF2B5EF4-FFF2-40B4-BE49-F238E27FC236}">
                    <a16:creationId xmlns:a16="http://schemas.microsoft.com/office/drawing/2014/main" id="{16FDE522-54DF-408C-A9BE-D6379958A93A}"/>
                  </a:ext>
                </a:extLst>
              </p:cNvPr>
              <p:cNvSpPr>
                <a:spLocks/>
              </p:cNvSpPr>
              <p:nvPr/>
            </p:nvSpPr>
            <p:spPr bwMode="auto">
              <a:xfrm>
                <a:off x="3109623" y="1509243"/>
                <a:ext cx="351414" cy="249089"/>
              </a:xfrm>
              <a:custGeom>
                <a:avLst/>
                <a:gdLst>
                  <a:gd name="T0" fmla="*/ 2858606 w 21600"/>
                  <a:gd name="T1" fmla="*/ 1436240 h 21600"/>
                  <a:gd name="T2" fmla="*/ 2858606 w 21600"/>
                  <a:gd name="T3" fmla="*/ 1436240 h 21600"/>
                  <a:gd name="T4" fmla="*/ 2858606 w 21600"/>
                  <a:gd name="T5" fmla="*/ 1436240 h 21600"/>
                  <a:gd name="T6" fmla="*/ 2858606 w 21600"/>
                  <a:gd name="T7" fmla="*/ 1436240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7954" y="0"/>
                    </a:moveTo>
                    <a:lnTo>
                      <a:pt x="149" y="12597"/>
                    </a:lnTo>
                    <a:lnTo>
                      <a:pt x="0" y="12646"/>
                    </a:lnTo>
                    <a:lnTo>
                      <a:pt x="0" y="19074"/>
                    </a:lnTo>
                    <a:lnTo>
                      <a:pt x="9044" y="19042"/>
                    </a:lnTo>
                    <a:lnTo>
                      <a:pt x="9044" y="21600"/>
                    </a:lnTo>
                    <a:lnTo>
                      <a:pt x="10685" y="20823"/>
                    </a:lnTo>
                    <a:lnTo>
                      <a:pt x="12315" y="21600"/>
                    </a:lnTo>
                    <a:lnTo>
                      <a:pt x="12315" y="19042"/>
                    </a:lnTo>
                    <a:lnTo>
                      <a:pt x="15483" y="19025"/>
                    </a:lnTo>
                    <a:lnTo>
                      <a:pt x="15827" y="19025"/>
                    </a:lnTo>
                    <a:lnTo>
                      <a:pt x="21600" y="7043"/>
                    </a:lnTo>
                    <a:lnTo>
                      <a:pt x="21589" y="16"/>
                    </a:lnTo>
                    <a:cubicBezTo>
                      <a:pt x="21589" y="16"/>
                      <a:pt x="21589" y="0"/>
                      <a:pt x="21589" y="0"/>
                    </a:cubicBezTo>
                    <a:lnTo>
                      <a:pt x="7954" y="0"/>
                    </a:lnTo>
                    <a:close/>
                    <a:moveTo>
                      <a:pt x="20716" y="1813"/>
                    </a:moveTo>
                    <a:cubicBezTo>
                      <a:pt x="20717" y="2327"/>
                      <a:pt x="20716" y="2838"/>
                      <a:pt x="20716" y="3352"/>
                    </a:cubicBezTo>
                    <a:cubicBezTo>
                      <a:pt x="20718" y="4465"/>
                      <a:pt x="20715" y="5574"/>
                      <a:pt x="20716" y="6687"/>
                    </a:cubicBezTo>
                    <a:lnTo>
                      <a:pt x="15333" y="17779"/>
                    </a:lnTo>
                    <a:lnTo>
                      <a:pt x="12315" y="17795"/>
                    </a:lnTo>
                    <a:lnTo>
                      <a:pt x="12315" y="15220"/>
                    </a:lnTo>
                    <a:cubicBezTo>
                      <a:pt x="12315" y="15220"/>
                      <a:pt x="9044" y="15220"/>
                      <a:pt x="9044" y="15220"/>
                    </a:cubicBezTo>
                    <a:lnTo>
                      <a:pt x="9044" y="17811"/>
                    </a:lnTo>
                    <a:lnTo>
                      <a:pt x="872" y="17843"/>
                    </a:lnTo>
                    <a:lnTo>
                      <a:pt x="872" y="12646"/>
                    </a:lnTo>
                    <a:lnTo>
                      <a:pt x="15448" y="12646"/>
                    </a:lnTo>
                    <a:cubicBezTo>
                      <a:pt x="15448" y="12646"/>
                      <a:pt x="19422" y="4474"/>
                      <a:pt x="20716" y="1813"/>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560" name="îṧľîďê">
                <a:extLst>
                  <a:ext uri="{FF2B5EF4-FFF2-40B4-BE49-F238E27FC236}">
                    <a16:creationId xmlns:a16="http://schemas.microsoft.com/office/drawing/2014/main" id="{26DA4BBF-99C4-490F-9F50-0AFBC60C4E16}"/>
                  </a:ext>
                </a:extLst>
              </p:cNvPr>
              <p:cNvSpPr>
                <a:spLocks/>
              </p:cNvSpPr>
              <p:nvPr/>
            </p:nvSpPr>
            <p:spPr bwMode="auto">
              <a:xfrm>
                <a:off x="4040199" y="1706069"/>
                <a:ext cx="352452" cy="366284"/>
              </a:xfrm>
              <a:custGeom>
                <a:avLst/>
                <a:gdLst>
                  <a:gd name="T0" fmla="*/ 2906875 w 21367"/>
                  <a:gd name="T1" fmla="*/ 3139220 h 21369"/>
                  <a:gd name="T2" fmla="*/ 2906875 w 21367"/>
                  <a:gd name="T3" fmla="*/ 3139220 h 21369"/>
                  <a:gd name="T4" fmla="*/ 2906875 w 21367"/>
                  <a:gd name="T5" fmla="*/ 3139220 h 21369"/>
                  <a:gd name="T6" fmla="*/ 2906875 w 21367"/>
                  <a:gd name="T7" fmla="*/ 3139220 h 21369"/>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367" h="21369" extrusionOk="0">
                    <a:moveTo>
                      <a:pt x="9892" y="341"/>
                    </a:moveTo>
                    <a:cubicBezTo>
                      <a:pt x="10333" y="-98"/>
                      <a:pt x="11063" y="-117"/>
                      <a:pt x="11519" y="307"/>
                    </a:cubicBezTo>
                    <a:lnTo>
                      <a:pt x="21020" y="9136"/>
                    </a:lnTo>
                    <a:cubicBezTo>
                      <a:pt x="21476" y="9561"/>
                      <a:pt x="21482" y="10263"/>
                      <a:pt x="21042" y="10702"/>
                    </a:cubicBezTo>
                    <a:lnTo>
                      <a:pt x="10676" y="21032"/>
                    </a:lnTo>
                    <a:cubicBezTo>
                      <a:pt x="10236" y="21471"/>
                      <a:pt x="9512" y="21483"/>
                      <a:pt x="9056" y="21059"/>
                    </a:cubicBezTo>
                    <a:lnTo>
                      <a:pt x="6577" y="18755"/>
                    </a:lnTo>
                    <a:lnTo>
                      <a:pt x="9366" y="15976"/>
                    </a:lnTo>
                    <a:cubicBezTo>
                      <a:pt x="9806" y="15537"/>
                      <a:pt x="9793" y="14841"/>
                      <a:pt x="9337" y="14417"/>
                    </a:cubicBezTo>
                    <a:lnTo>
                      <a:pt x="7682" y="12879"/>
                    </a:lnTo>
                    <a:cubicBezTo>
                      <a:pt x="7226" y="12455"/>
                      <a:pt x="6503" y="12467"/>
                      <a:pt x="6062" y="12906"/>
                    </a:cubicBezTo>
                    <a:lnTo>
                      <a:pt x="3274" y="15685"/>
                    </a:lnTo>
                    <a:lnTo>
                      <a:pt x="1210" y="13767"/>
                    </a:lnTo>
                    <a:cubicBezTo>
                      <a:pt x="754" y="13343"/>
                      <a:pt x="734" y="12641"/>
                      <a:pt x="1175" y="12202"/>
                    </a:cubicBezTo>
                    <a:lnTo>
                      <a:pt x="351" y="11436"/>
                    </a:lnTo>
                    <a:cubicBezTo>
                      <a:pt x="-105" y="11012"/>
                      <a:pt x="-118" y="10316"/>
                      <a:pt x="322" y="9877"/>
                    </a:cubicBezTo>
                    <a:lnTo>
                      <a:pt x="9892" y="341"/>
                    </a:lnTo>
                    <a:close/>
                    <a:moveTo>
                      <a:pt x="10322" y="1500"/>
                    </a:moveTo>
                    <a:lnTo>
                      <a:pt x="1949" y="9844"/>
                    </a:lnTo>
                    <a:cubicBezTo>
                      <a:pt x="1949" y="9844"/>
                      <a:pt x="1145" y="10641"/>
                      <a:pt x="1971" y="11409"/>
                    </a:cubicBezTo>
                    <a:lnTo>
                      <a:pt x="11146" y="2266"/>
                    </a:lnTo>
                    <a:cubicBezTo>
                      <a:pt x="11366" y="2046"/>
                      <a:pt x="11360" y="1705"/>
                      <a:pt x="11132" y="1492"/>
                    </a:cubicBezTo>
                    <a:cubicBezTo>
                      <a:pt x="10904" y="1281"/>
                      <a:pt x="10542" y="1280"/>
                      <a:pt x="10322" y="1500"/>
                    </a:cubicBezTo>
                    <a:close/>
                    <a:moveTo>
                      <a:pt x="6083" y="13685"/>
                    </a:moveTo>
                    <a:cubicBezTo>
                      <a:pt x="6523" y="13247"/>
                      <a:pt x="7247" y="13234"/>
                      <a:pt x="7703" y="13658"/>
                    </a:cubicBezTo>
                    <a:lnTo>
                      <a:pt x="8527" y="14424"/>
                    </a:lnTo>
                    <a:cubicBezTo>
                      <a:pt x="8983" y="14848"/>
                      <a:pt x="8996" y="15544"/>
                      <a:pt x="8555" y="15983"/>
                    </a:cubicBezTo>
                    <a:lnTo>
                      <a:pt x="6161" y="18369"/>
                    </a:lnTo>
                    <a:cubicBezTo>
                      <a:pt x="5721" y="18808"/>
                      <a:pt x="4991" y="18826"/>
                      <a:pt x="4535" y="18403"/>
                    </a:cubicBezTo>
                    <a:lnTo>
                      <a:pt x="3711" y="17637"/>
                    </a:lnTo>
                    <a:cubicBezTo>
                      <a:pt x="3254" y="17213"/>
                      <a:pt x="3249" y="16510"/>
                      <a:pt x="3689" y="16071"/>
                    </a:cubicBezTo>
                    <a:lnTo>
                      <a:pt x="6083" y="13685"/>
                    </a:lnTo>
                    <a:close/>
                    <a:moveTo>
                      <a:pt x="6506" y="14851"/>
                    </a:moveTo>
                    <a:cubicBezTo>
                      <a:pt x="6286" y="15071"/>
                      <a:pt x="6285" y="15419"/>
                      <a:pt x="6514" y="15631"/>
                    </a:cubicBezTo>
                    <a:cubicBezTo>
                      <a:pt x="6742" y="15843"/>
                      <a:pt x="7110" y="15837"/>
                      <a:pt x="7330" y="15617"/>
                    </a:cubicBezTo>
                    <a:cubicBezTo>
                      <a:pt x="7550" y="15398"/>
                      <a:pt x="7544" y="15043"/>
                      <a:pt x="7316" y="14831"/>
                    </a:cubicBezTo>
                    <a:cubicBezTo>
                      <a:pt x="7088" y="14619"/>
                      <a:pt x="6726" y="14632"/>
                      <a:pt x="6506" y="14851"/>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561" name="iṩ1íḑè">
                <a:extLst>
                  <a:ext uri="{FF2B5EF4-FFF2-40B4-BE49-F238E27FC236}">
                    <a16:creationId xmlns:a16="http://schemas.microsoft.com/office/drawing/2014/main" id="{285FC842-ABA0-4DE1-A618-0B0E0CC79B14}"/>
                  </a:ext>
                </a:extLst>
              </p:cNvPr>
              <p:cNvSpPr>
                <a:spLocks/>
              </p:cNvSpPr>
              <p:nvPr/>
            </p:nvSpPr>
            <p:spPr bwMode="auto">
              <a:xfrm>
                <a:off x="10489820" y="917756"/>
                <a:ext cx="432471" cy="260943"/>
              </a:xfrm>
              <a:custGeom>
                <a:avLst/>
                <a:gdLst>
                  <a:gd name="T0" fmla="*/ 4367652 w 21411"/>
                  <a:gd name="T1" fmla="*/ 1599218 h 21289"/>
                  <a:gd name="T2" fmla="*/ 4367652 w 21411"/>
                  <a:gd name="T3" fmla="*/ 1599218 h 21289"/>
                  <a:gd name="T4" fmla="*/ 4367652 w 21411"/>
                  <a:gd name="T5" fmla="*/ 1599218 h 21289"/>
                  <a:gd name="T6" fmla="*/ 4367652 w 21411"/>
                  <a:gd name="T7" fmla="*/ 1599218 h 21289"/>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411" h="21289" extrusionOk="0">
                    <a:moveTo>
                      <a:pt x="5099" y="1723"/>
                    </a:moveTo>
                    <a:lnTo>
                      <a:pt x="3700" y="16273"/>
                    </a:lnTo>
                    <a:lnTo>
                      <a:pt x="16313" y="19565"/>
                    </a:lnTo>
                    <a:lnTo>
                      <a:pt x="17712" y="5015"/>
                    </a:lnTo>
                    <a:cubicBezTo>
                      <a:pt x="17712" y="5015"/>
                      <a:pt x="5099" y="1723"/>
                      <a:pt x="5099" y="1723"/>
                    </a:cubicBezTo>
                    <a:close/>
                    <a:moveTo>
                      <a:pt x="2757" y="5906"/>
                    </a:moveTo>
                    <a:lnTo>
                      <a:pt x="2258" y="11102"/>
                    </a:lnTo>
                    <a:cubicBezTo>
                      <a:pt x="2230" y="11390"/>
                      <a:pt x="2349" y="11659"/>
                      <a:pt x="2523" y="11704"/>
                    </a:cubicBezTo>
                    <a:cubicBezTo>
                      <a:pt x="2697" y="11750"/>
                      <a:pt x="2861" y="11554"/>
                      <a:pt x="2889" y="11267"/>
                    </a:cubicBezTo>
                    <a:lnTo>
                      <a:pt x="3388" y="6071"/>
                    </a:lnTo>
                    <a:cubicBezTo>
                      <a:pt x="3416" y="5784"/>
                      <a:pt x="3297" y="5514"/>
                      <a:pt x="3123" y="5469"/>
                    </a:cubicBezTo>
                    <a:cubicBezTo>
                      <a:pt x="2949" y="5423"/>
                      <a:pt x="2785" y="5619"/>
                      <a:pt x="2757" y="5906"/>
                    </a:cubicBezTo>
                    <a:close/>
                    <a:moveTo>
                      <a:pt x="19585" y="12429"/>
                    </a:moveTo>
                    <a:cubicBezTo>
                      <a:pt x="19668" y="11568"/>
                      <a:pt x="19311" y="10759"/>
                      <a:pt x="18789" y="10623"/>
                    </a:cubicBezTo>
                    <a:cubicBezTo>
                      <a:pt x="18266" y="10487"/>
                      <a:pt x="17776" y="11074"/>
                      <a:pt x="17693" y="11935"/>
                    </a:cubicBezTo>
                    <a:cubicBezTo>
                      <a:pt x="17610" y="12796"/>
                      <a:pt x="17967" y="13604"/>
                      <a:pt x="18489" y="13741"/>
                    </a:cubicBezTo>
                    <a:cubicBezTo>
                      <a:pt x="19012" y="13877"/>
                      <a:pt x="19502" y="13289"/>
                      <a:pt x="19585" y="12429"/>
                    </a:cubicBezTo>
                    <a:close/>
                    <a:moveTo>
                      <a:pt x="21396" y="7042"/>
                    </a:moveTo>
                    <a:lnTo>
                      <a:pt x="20197" y="19513"/>
                    </a:lnTo>
                    <a:cubicBezTo>
                      <a:pt x="20087" y="20661"/>
                      <a:pt x="19433" y="21444"/>
                      <a:pt x="18736" y="21262"/>
                    </a:cubicBezTo>
                    <a:lnTo>
                      <a:pt x="1078" y="16653"/>
                    </a:lnTo>
                    <a:cubicBezTo>
                      <a:pt x="381" y="16472"/>
                      <a:pt x="-94" y="15394"/>
                      <a:pt x="16" y="14246"/>
                    </a:cubicBezTo>
                    <a:lnTo>
                      <a:pt x="1215" y="1775"/>
                    </a:lnTo>
                    <a:cubicBezTo>
                      <a:pt x="1325" y="627"/>
                      <a:pt x="1979" y="-156"/>
                      <a:pt x="2676" y="26"/>
                    </a:cubicBezTo>
                    <a:lnTo>
                      <a:pt x="20334" y="4635"/>
                    </a:lnTo>
                    <a:cubicBezTo>
                      <a:pt x="21031" y="4816"/>
                      <a:pt x="21506" y="5894"/>
                      <a:pt x="21396" y="7042"/>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562" name="ï$ľíḓè">
                <a:extLst>
                  <a:ext uri="{FF2B5EF4-FFF2-40B4-BE49-F238E27FC236}">
                    <a16:creationId xmlns:a16="http://schemas.microsoft.com/office/drawing/2014/main" id="{31A95861-EDE4-4A1C-8750-ECD80A591CA5}"/>
                  </a:ext>
                </a:extLst>
              </p:cNvPr>
              <p:cNvSpPr>
                <a:spLocks/>
              </p:cNvSpPr>
              <p:nvPr/>
            </p:nvSpPr>
            <p:spPr bwMode="auto">
              <a:xfrm>
                <a:off x="5516736" y="1190795"/>
                <a:ext cx="290770" cy="267151"/>
              </a:xfrm>
              <a:custGeom>
                <a:avLst/>
                <a:gdLst>
                  <a:gd name="T0" fmla="*/ 2073150 w 20391"/>
                  <a:gd name="T1" fmla="*/ 1678976 h 21254"/>
                  <a:gd name="T2" fmla="*/ 2073150 w 20391"/>
                  <a:gd name="T3" fmla="*/ 1678976 h 21254"/>
                  <a:gd name="T4" fmla="*/ 2073150 w 20391"/>
                  <a:gd name="T5" fmla="*/ 1678976 h 21254"/>
                  <a:gd name="T6" fmla="*/ 2073150 w 20391"/>
                  <a:gd name="T7" fmla="*/ 1678976 h 21254"/>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0391" h="21254" extrusionOk="0">
                    <a:moveTo>
                      <a:pt x="14806" y="20802"/>
                    </a:moveTo>
                    <a:cubicBezTo>
                      <a:pt x="16771" y="20078"/>
                      <a:pt x="18497" y="18506"/>
                      <a:pt x="19509" y="16252"/>
                    </a:cubicBezTo>
                    <a:cubicBezTo>
                      <a:pt x="21534" y="11744"/>
                      <a:pt x="19954" y="6226"/>
                      <a:pt x="15980" y="3929"/>
                    </a:cubicBezTo>
                    <a:cubicBezTo>
                      <a:pt x="12750" y="2062"/>
                      <a:pt x="8929" y="2896"/>
                      <a:pt x="6525" y="5695"/>
                    </a:cubicBezTo>
                    <a:cubicBezTo>
                      <a:pt x="6494" y="5619"/>
                      <a:pt x="6446" y="5549"/>
                      <a:pt x="6387" y="5489"/>
                    </a:cubicBezTo>
                    <a:lnTo>
                      <a:pt x="1181" y="167"/>
                    </a:lnTo>
                    <a:cubicBezTo>
                      <a:pt x="946" y="-73"/>
                      <a:pt x="582" y="-53"/>
                      <a:pt x="370" y="214"/>
                    </a:cubicBezTo>
                    <a:lnTo>
                      <a:pt x="146" y="499"/>
                    </a:lnTo>
                    <a:cubicBezTo>
                      <a:pt x="-66" y="765"/>
                      <a:pt x="-44" y="1177"/>
                      <a:pt x="192" y="1417"/>
                    </a:cubicBezTo>
                    <a:lnTo>
                      <a:pt x="5396" y="6733"/>
                    </a:lnTo>
                    <a:cubicBezTo>
                      <a:pt x="5480" y="6818"/>
                      <a:pt x="5581" y="6859"/>
                      <a:pt x="5685" y="6879"/>
                    </a:cubicBezTo>
                    <a:cubicBezTo>
                      <a:pt x="5480" y="7214"/>
                      <a:pt x="5286" y="7560"/>
                      <a:pt x="5118" y="7933"/>
                    </a:cubicBezTo>
                    <a:cubicBezTo>
                      <a:pt x="3093" y="12441"/>
                      <a:pt x="4673" y="17959"/>
                      <a:pt x="8647" y="20256"/>
                    </a:cubicBezTo>
                    <a:cubicBezTo>
                      <a:pt x="10634" y="21405"/>
                      <a:pt x="12840" y="21527"/>
                      <a:pt x="14806" y="20802"/>
                    </a:cubicBezTo>
                    <a:close/>
                    <a:moveTo>
                      <a:pt x="14414" y="19435"/>
                    </a:moveTo>
                    <a:cubicBezTo>
                      <a:pt x="12758" y="20045"/>
                      <a:pt x="10896" y="19937"/>
                      <a:pt x="9221" y="18969"/>
                    </a:cubicBezTo>
                    <a:cubicBezTo>
                      <a:pt x="5873" y="17034"/>
                      <a:pt x="4542" y="12385"/>
                      <a:pt x="6248" y="8586"/>
                    </a:cubicBezTo>
                    <a:cubicBezTo>
                      <a:pt x="7954" y="4788"/>
                      <a:pt x="12052" y="3277"/>
                      <a:pt x="15400" y="5212"/>
                    </a:cubicBezTo>
                    <a:cubicBezTo>
                      <a:pt x="18748" y="7148"/>
                      <a:pt x="20080" y="11797"/>
                      <a:pt x="18374" y="15596"/>
                    </a:cubicBezTo>
                    <a:cubicBezTo>
                      <a:pt x="17521" y="17495"/>
                      <a:pt x="16070" y="18824"/>
                      <a:pt x="14414" y="19435"/>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563" name="ïṩḻïḓe">
                <a:extLst>
                  <a:ext uri="{FF2B5EF4-FFF2-40B4-BE49-F238E27FC236}">
                    <a16:creationId xmlns:a16="http://schemas.microsoft.com/office/drawing/2014/main" id="{917B60C2-6298-4B5A-8155-384A7FC6D42D}"/>
                  </a:ext>
                </a:extLst>
              </p:cNvPr>
              <p:cNvSpPr>
                <a:spLocks/>
              </p:cNvSpPr>
              <p:nvPr/>
            </p:nvSpPr>
            <p:spPr bwMode="auto">
              <a:xfrm>
                <a:off x="11837718" y="542647"/>
                <a:ext cx="191587" cy="221374"/>
              </a:xfrm>
              <a:custGeom>
                <a:avLst/>
                <a:gdLst>
                  <a:gd name="T0" fmla="*/ 849671 w 21600"/>
                  <a:gd name="T1" fmla="*/ 1134409 h 21600"/>
                  <a:gd name="T2" fmla="*/ 849671 w 21600"/>
                  <a:gd name="T3" fmla="*/ 1134409 h 21600"/>
                  <a:gd name="T4" fmla="*/ 849671 w 21600"/>
                  <a:gd name="T5" fmla="*/ 1134409 h 21600"/>
                  <a:gd name="T6" fmla="*/ 849671 w 21600"/>
                  <a:gd name="T7" fmla="*/ 1134409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21600"/>
                    </a:moveTo>
                    <a:lnTo>
                      <a:pt x="1307" y="15970"/>
                    </a:lnTo>
                    <a:lnTo>
                      <a:pt x="6112" y="19464"/>
                    </a:lnTo>
                    <a:cubicBezTo>
                      <a:pt x="6112" y="19464"/>
                      <a:pt x="0" y="21600"/>
                      <a:pt x="0" y="21600"/>
                    </a:cubicBezTo>
                    <a:close/>
                    <a:moveTo>
                      <a:pt x="6773" y="18782"/>
                    </a:moveTo>
                    <a:lnTo>
                      <a:pt x="1968" y="15288"/>
                    </a:lnTo>
                    <a:lnTo>
                      <a:pt x="13737" y="3150"/>
                    </a:lnTo>
                    <a:lnTo>
                      <a:pt x="18545" y="6642"/>
                    </a:lnTo>
                    <a:cubicBezTo>
                      <a:pt x="18545" y="6642"/>
                      <a:pt x="6773" y="18782"/>
                      <a:pt x="6773" y="18782"/>
                    </a:cubicBezTo>
                    <a:close/>
                    <a:moveTo>
                      <a:pt x="19218" y="5946"/>
                    </a:moveTo>
                    <a:lnTo>
                      <a:pt x="14411" y="2455"/>
                    </a:lnTo>
                    <a:lnTo>
                      <a:pt x="16792" y="0"/>
                    </a:lnTo>
                    <a:lnTo>
                      <a:pt x="21600" y="3492"/>
                    </a:lnTo>
                    <a:cubicBezTo>
                      <a:pt x="21600" y="3492"/>
                      <a:pt x="19218" y="5946"/>
                      <a:pt x="19218" y="5946"/>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564" name="isḷïḍè">
                <a:extLst>
                  <a:ext uri="{FF2B5EF4-FFF2-40B4-BE49-F238E27FC236}">
                    <a16:creationId xmlns:a16="http://schemas.microsoft.com/office/drawing/2014/main" id="{4BE958D1-FAA7-4990-92C6-600489245D40}"/>
                  </a:ext>
                </a:extLst>
              </p:cNvPr>
              <p:cNvSpPr>
                <a:spLocks/>
              </p:cNvSpPr>
              <p:nvPr/>
            </p:nvSpPr>
            <p:spPr bwMode="auto">
              <a:xfrm>
                <a:off x="8061681" y="1271231"/>
                <a:ext cx="225712" cy="253260"/>
              </a:xfrm>
              <a:custGeom>
                <a:avLst/>
                <a:gdLst>
                  <a:gd name="T0" fmla="*/ 1209714 w 21057"/>
                  <a:gd name="T1" fmla="*/ 1508907 h 21254"/>
                  <a:gd name="T2" fmla="*/ 1209714 w 21057"/>
                  <a:gd name="T3" fmla="*/ 1508907 h 21254"/>
                  <a:gd name="T4" fmla="*/ 1209714 w 21057"/>
                  <a:gd name="T5" fmla="*/ 1508907 h 21254"/>
                  <a:gd name="T6" fmla="*/ 1209714 w 21057"/>
                  <a:gd name="T7" fmla="*/ 1508907 h 21254"/>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057" h="21254" extrusionOk="0">
                    <a:moveTo>
                      <a:pt x="8090" y="6610"/>
                    </a:moveTo>
                    <a:lnTo>
                      <a:pt x="8090" y="3934"/>
                    </a:lnTo>
                    <a:lnTo>
                      <a:pt x="19378" y="1852"/>
                    </a:lnTo>
                    <a:lnTo>
                      <a:pt x="19378" y="4528"/>
                    </a:lnTo>
                    <a:cubicBezTo>
                      <a:pt x="19378" y="4528"/>
                      <a:pt x="8090" y="6610"/>
                      <a:pt x="8090" y="6610"/>
                    </a:cubicBezTo>
                    <a:close/>
                    <a:moveTo>
                      <a:pt x="21057" y="0"/>
                    </a:moveTo>
                    <a:lnTo>
                      <a:pt x="6411" y="2701"/>
                    </a:lnTo>
                    <a:lnTo>
                      <a:pt x="6411" y="15495"/>
                    </a:lnTo>
                    <a:cubicBezTo>
                      <a:pt x="5363" y="15254"/>
                      <a:pt x="3972" y="15448"/>
                      <a:pt x="2666" y="16104"/>
                    </a:cubicBezTo>
                    <a:cubicBezTo>
                      <a:pt x="567" y="17160"/>
                      <a:pt x="-518" y="19009"/>
                      <a:pt x="244" y="20236"/>
                    </a:cubicBezTo>
                    <a:cubicBezTo>
                      <a:pt x="1005" y="21462"/>
                      <a:pt x="3325" y="21600"/>
                      <a:pt x="5425" y="20544"/>
                    </a:cubicBezTo>
                    <a:cubicBezTo>
                      <a:pt x="7005" y="19749"/>
                      <a:pt x="8010" y="18505"/>
                      <a:pt x="8085" y="17416"/>
                    </a:cubicBezTo>
                    <a:lnTo>
                      <a:pt x="8090" y="17416"/>
                    </a:lnTo>
                    <a:lnTo>
                      <a:pt x="8090" y="8152"/>
                    </a:lnTo>
                    <a:lnTo>
                      <a:pt x="19378" y="6070"/>
                    </a:lnTo>
                    <a:lnTo>
                      <a:pt x="19378" y="10758"/>
                    </a:lnTo>
                    <a:cubicBezTo>
                      <a:pt x="18330" y="10518"/>
                      <a:pt x="16941" y="10712"/>
                      <a:pt x="15636" y="11368"/>
                    </a:cubicBezTo>
                    <a:cubicBezTo>
                      <a:pt x="13536" y="12424"/>
                      <a:pt x="12452" y="14273"/>
                      <a:pt x="13213" y="15499"/>
                    </a:cubicBezTo>
                    <a:cubicBezTo>
                      <a:pt x="13975" y="16725"/>
                      <a:pt x="16295" y="16863"/>
                      <a:pt x="18395" y="15807"/>
                    </a:cubicBezTo>
                    <a:cubicBezTo>
                      <a:pt x="20060" y="14970"/>
                      <a:pt x="21082" y="13635"/>
                      <a:pt x="21056" y="12506"/>
                    </a:cubicBezTo>
                    <a:lnTo>
                      <a:pt x="21057" y="12506"/>
                    </a:lnTo>
                    <a:cubicBezTo>
                      <a:pt x="21057" y="12506"/>
                      <a:pt x="21057" y="0"/>
                      <a:pt x="21057" y="0"/>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565" name="ïşḻíḍè">
                <a:extLst>
                  <a:ext uri="{FF2B5EF4-FFF2-40B4-BE49-F238E27FC236}">
                    <a16:creationId xmlns:a16="http://schemas.microsoft.com/office/drawing/2014/main" id="{0CED6218-3B22-4079-B8A3-153DB8A2468F}"/>
                  </a:ext>
                </a:extLst>
              </p:cNvPr>
              <p:cNvSpPr>
                <a:spLocks/>
              </p:cNvSpPr>
              <p:nvPr/>
            </p:nvSpPr>
            <p:spPr bwMode="auto">
              <a:xfrm>
                <a:off x="1541795" y="735579"/>
                <a:ext cx="311373" cy="220708"/>
              </a:xfrm>
              <a:custGeom>
                <a:avLst/>
                <a:gdLst>
                  <a:gd name="T0" fmla="*/ 2244293 w 21600"/>
                  <a:gd name="T1" fmla="*/ 1127593 h 21600"/>
                  <a:gd name="T2" fmla="*/ 2244293 w 21600"/>
                  <a:gd name="T3" fmla="*/ 1127593 h 21600"/>
                  <a:gd name="T4" fmla="*/ 2244293 w 21600"/>
                  <a:gd name="T5" fmla="*/ 1127593 h 21600"/>
                  <a:gd name="T6" fmla="*/ 2244293 w 21600"/>
                  <a:gd name="T7" fmla="*/ 1127593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7954" y="0"/>
                    </a:moveTo>
                    <a:lnTo>
                      <a:pt x="149" y="12597"/>
                    </a:lnTo>
                    <a:lnTo>
                      <a:pt x="0" y="12646"/>
                    </a:lnTo>
                    <a:lnTo>
                      <a:pt x="0" y="19074"/>
                    </a:lnTo>
                    <a:lnTo>
                      <a:pt x="9044" y="19042"/>
                    </a:lnTo>
                    <a:lnTo>
                      <a:pt x="9044" y="21600"/>
                    </a:lnTo>
                    <a:lnTo>
                      <a:pt x="10685" y="20823"/>
                    </a:lnTo>
                    <a:lnTo>
                      <a:pt x="12315" y="21600"/>
                    </a:lnTo>
                    <a:lnTo>
                      <a:pt x="12315" y="19042"/>
                    </a:lnTo>
                    <a:lnTo>
                      <a:pt x="15483" y="19025"/>
                    </a:lnTo>
                    <a:lnTo>
                      <a:pt x="15827" y="19025"/>
                    </a:lnTo>
                    <a:lnTo>
                      <a:pt x="21600" y="7043"/>
                    </a:lnTo>
                    <a:lnTo>
                      <a:pt x="21589" y="16"/>
                    </a:lnTo>
                    <a:cubicBezTo>
                      <a:pt x="21589" y="16"/>
                      <a:pt x="21589" y="0"/>
                      <a:pt x="21589" y="0"/>
                    </a:cubicBezTo>
                    <a:lnTo>
                      <a:pt x="7954" y="0"/>
                    </a:lnTo>
                    <a:close/>
                    <a:moveTo>
                      <a:pt x="20716" y="1813"/>
                    </a:moveTo>
                    <a:cubicBezTo>
                      <a:pt x="20717" y="2327"/>
                      <a:pt x="20716" y="2838"/>
                      <a:pt x="20716" y="3352"/>
                    </a:cubicBezTo>
                    <a:cubicBezTo>
                      <a:pt x="20718" y="4465"/>
                      <a:pt x="20715" y="5574"/>
                      <a:pt x="20716" y="6687"/>
                    </a:cubicBezTo>
                    <a:lnTo>
                      <a:pt x="15333" y="17779"/>
                    </a:lnTo>
                    <a:lnTo>
                      <a:pt x="12315" y="17795"/>
                    </a:lnTo>
                    <a:lnTo>
                      <a:pt x="12315" y="15220"/>
                    </a:lnTo>
                    <a:cubicBezTo>
                      <a:pt x="12315" y="15220"/>
                      <a:pt x="9044" y="15220"/>
                      <a:pt x="9044" y="15220"/>
                    </a:cubicBezTo>
                    <a:lnTo>
                      <a:pt x="9044" y="17811"/>
                    </a:lnTo>
                    <a:lnTo>
                      <a:pt x="872" y="17843"/>
                    </a:lnTo>
                    <a:lnTo>
                      <a:pt x="872" y="12646"/>
                    </a:lnTo>
                    <a:lnTo>
                      <a:pt x="15448" y="12646"/>
                    </a:lnTo>
                    <a:cubicBezTo>
                      <a:pt x="15448" y="12646"/>
                      <a:pt x="19422" y="4474"/>
                      <a:pt x="20716" y="1813"/>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566" name="ïṩlîḍè">
                <a:extLst>
                  <a:ext uri="{FF2B5EF4-FFF2-40B4-BE49-F238E27FC236}">
                    <a16:creationId xmlns:a16="http://schemas.microsoft.com/office/drawing/2014/main" id="{C2EC9243-D734-49BF-8FAF-762CE5E596E8}"/>
                  </a:ext>
                </a:extLst>
              </p:cNvPr>
              <p:cNvSpPr>
                <a:spLocks/>
              </p:cNvSpPr>
              <p:nvPr/>
            </p:nvSpPr>
            <p:spPr bwMode="auto">
              <a:xfrm>
                <a:off x="10683840" y="620305"/>
                <a:ext cx="238452" cy="263964"/>
              </a:xfrm>
              <a:custGeom>
                <a:avLst/>
                <a:gdLst>
                  <a:gd name="T0" fmla="*/ 1374876 w 20678"/>
                  <a:gd name="T1" fmla="*/ 1612893 h 21600"/>
                  <a:gd name="T2" fmla="*/ 1374876 w 20678"/>
                  <a:gd name="T3" fmla="*/ 1612893 h 21600"/>
                  <a:gd name="T4" fmla="*/ 1374876 w 20678"/>
                  <a:gd name="T5" fmla="*/ 1612893 h 21600"/>
                  <a:gd name="T6" fmla="*/ 1374876 w 20678"/>
                  <a:gd name="T7" fmla="*/ 1612893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0678" h="21600" extrusionOk="0">
                    <a:moveTo>
                      <a:pt x="10339" y="0"/>
                    </a:moveTo>
                    <a:cubicBezTo>
                      <a:pt x="8560" y="0"/>
                      <a:pt x="6992" y="1375"/>
                      <a:pt x="5917" y="3576"/>
                    </a:cubicBezTo>
                    <a:cubicBezTo>
                      <a:pt x="5568" y="3546"/>
                      <a:pt x="5234" y="3529"/>
                      <a:pt x="4903" y="3529"/>
                    </a:cubicBezTo>
                    <a:cubicBezTo>
                      <a:pt x="2761" y="3529"/>
                      <a:pt x="1171" y="4188"/>
                      <a:pt x="431" y="5396"/>
                    </a:cubicBezTo>
                    <a:cubicBezTo>
                      <a:pt x="-452" y="6840"/>
                      <a:pt x="119" y="8796"/>
                      <a:pt x="1578" y="10761"/>
                    </a:cubicBezTo>
                    <a:cubicBezTo>
                      <a:pt x="84" y="12747"/>
                      <a:pt x="-461" y="14730"/>
                      <a:pt x="431" y="16188"/>
                    </a:cubicBezTo>
                    <a:cubicBezTo>
                      <a:pt x="1171" y="17397"/>
                      <a:pt x="2760" y="18055"/>
                      <a:pt x="4903" y="18055"/>
                    </a:cubicBezTo>
                    <a:cubicBezTo>
                      <a:pt x="5246" y="18055"/>
                      <a:pt x="5621" y="18010"/>
                      <a:pt x="5983" y="17976"/>
                    </a:cubicBezTo>
                    <a:cubicBezTo>
                      <a:pt x="7057" y="20156"/>
                      <a:pt x="8570" y="21600"/>
                      <a:pt x="10339" y="21600"/>
                    </a:cubicBezTo>
                    <a:cubicBezTo>
                      <a:pt x="12118" y="21600"/>
                      <a:pt x="13685" y="20225"/>
                      <a:pt x="14761" y="18024"/>
                    </a:cubicBezTo>
                    <a:cubicBezTo>
                      <a:pt x="15110" y="18054"/>
                      <a:pt x="15460" y="18071"/>
                      <a:pt x="15791" y="18071"/>
                    </a:cubicBezTo>
                    <a:cubicBezTo>
                      <a:pt x="17934" y="18071"/>
                      <a:pt x="19507" y="17412"/>
                      <a:pt x="20246" y="16204"/>
                    </a:cubicBezTo>
                    <a:cubicBezTo>
                      <a:pt x="21134" y="14753"/>
                      <a:pt x="20576" y="12782"/>
                      <a:pt x="19099" y="10808"/>
                    </a:cubicBezTo>
                    <a:cubicBezTo>
                      <a:pt x="20594" y="8822"/>
                      <a:pt x="21139" y="6839"/>
                      <a:pt x="20246" y="5380"/>
                    </a:cubicBezTo>
                    <a:cubicBezTo>
                      <a:pt x="19508" y="4173"/>
                      <a:pt x="17934" y="3514"/>
                      <a:pt x="15791" y="3514"/>
                    </a:cubicBezTo>
                    <a:cubicBezTo>
                      <a:pt x="15438" y="3514"/>
                      <a:pt x="15052" y="3573"/>
                      <a:pt x="14677" y="3608"/>
                    </a:cubicBezTo>
                    <a:cubicBezTo>
                      <a:pt x="13604" y="1440"/>
                      <a:pt x="12102" y="0"/>
                      <a:pt x="10339" y="0"/>
                    </a:cubicBezTo>
                    <a:close/>
                    <a:moveTo>
                      <a:pt x="10339" y="1004"/>
                    </a:moveTo>
                    <a:cubicBezTo>
                      <a:pt x="11591" y="1004"/>
                      <a:pt x="12710" y="2093"/>
                      <a:pt x="13580" y="3733"/>
                    </a:cubicBezTo>
                    <a:cubicBezTo>
                      <a:pt x="12541" y="3915"/>
                      <a:pt x="11452" y="4238"/>
                      <a:pt x="10355" y="4643"/>
                    </a:cubicBezTo>
                    <a:cubicBezTo>
                      <a:pt x="9226" y="4226"/>
                      <a:pt x="8099" y="3899"/>
                      <a:pt x="7031" y="3718"/>
                    </a:cubicBezTo>
                    <a:cubicBezTo>
                      <a:pt x="7905" y="2046"/>
                      <a:pt x="9073" y="1004"/>
                      <a:pt x="10339" y="1004"/>
                    </a:cubicBezTo>
                    <a:close/>
                    <a:moveTo>
                      <a:pt x="15791" y="4518"/>
                    </a:moveTo>
                    <a:cubicBezTo>
                      <a:pt x="17538" y="4518"/>
                      <a:pt x="18791" y="4998"/>
                      <a:pt x="19332" y="5882"/>
                    </a:cubicBezTo>
                    <a:cubicBezTo>
                      <a:pt x="19959" y="6907"/>
                      <a:pt x="19540" y="8380"/>
                      <a:pt x="18468" y="9914"/>
                    </a:cubicBezTo>
                    <a:cubicBezTo>
                      <a:pt x="17787" y="9159"/>
                      <a:pt x="16951" y="8410"/>
                      <a:pt x="16007" y="7702"/>
                    </a:cubicBezTo>
                    <a:cubicBezTo>
                      <a:pt x="15826" y="6556"/>
                      <a:pt x="15554" y="5511"/>
                      <a:pt x="15193" y="4565"/>
                    </a:cubicBezTo>
                    <a:cubicBezTo>
                      <a:pt x="15389" y="4554"/>
                      <a:pt x="15602" y="4518"/>
                      <a:pt x="15791" y="4518"/>
                    </a:cubicBezTo>
                    <a:close/>
                    <a:moveTo>
                      <a:pt x="4903" y="4533"/>
                    </a:moveTo>
                    <a:cubicBezTo>
                      <a:pt x="5095" y="4533"/>
                      <a:pt x="5302" y="4538"/>
                      <a:pt x="5501" y="4549"/>
                    </a:cubicBezTo>
                    <a:cubicBezTo>
                      <a:pt x="5130" y="5520"/>
                      <a:pt x="4852" y="6633"/>
                      <a:pt x="4670" y="7812"/>
                    </a:cubicBezTo>
                    <a:cubicBezTo>
                      <a:pt x="3730" y="8526"/>
                      <a:pt x="2966" y="9248"/>
                      <a:pt x="2293" y="10008"/>
                    </a:cubicBezTo>
                    <a:cubicBezTo>
                      <a:pt x="1175" y="8445"/>
                      <a:pt x="708" y="6940"/>
                      <a:pt x="1346" y="5898"/>
                    </a:cubicBezTo>
                    <a:cubicBezTo>
                      <a:pt x="1887" y="5014"/>
                      <a:pt x="3156" y="4533"/>
                      <a:pt x="4903" y="4533"/>
                    </a:cubicBezTo>
                    <a:close/>
                    <a:moveTo>
                      <a:pt x="14062" y="4659"/>
                    </a:moveTo>
                    <a:cubicBezTo>
                      <a:pt x="14333" y="5325"/>
                      <a:pt x="14582" y="6051"/>
                      <a:pt x="14761" y="6839"/>
                    </a:cubicBezTo>
                    <a:cubicBezTo>
                      <a:pt x="14294" y="6539"/>
                      <a:pt x="13808" y="6239"/>
                      <a:pt x="13298" y="5961"/>
                    </a:cubicBezTo>
                    <a:cubicBezTo>
                      <a:pt x="12768" y="5672"/>
                      <a:pt x="12225" y="5480"/>
                      <a:pt x="11685" y="5239"/>
                    </a:cubicBezTo>
                    <a:cubicBezTo>
                      <a:pt x="12500" y="4985"/>
                      <a:pt x="13298" y="4775"/>
                      <a:pt x="14062" y="4659"/>
                    </a:cubicBezTo>
                    <a:close/>
                    <a:moveTo>
                      <a:pt x="6599" y="4675"/>
                    </a:moveTo>
                    <a:cubicBezTo>
                      <a:pt x="7326" y="4784"/>
                      <a:pt x="8103" y="5021"/>
                      <a:pt x="8876" y="5255"/>
                    </a:cubicBezTo>
                    <a:cubicBezTo>
                      <a:pt x="8379" y="5481"/>
                      <a:pt x="7868" y="5695"/>
                      <a:pt x="7380" y="5961"/>
                    </a:cubicBezTo>
                    <a:cubicBezTo>
                      <a:pt x="6837" y="6256"/>
                      <a:pt x="6443" y="6613"/>
                      <a:pt x="5950" y="6933"/>
                    </a:cubicBezTo>
                    <a:cubicBezTo>
                      <a:pt x="6128" y="6137"/>
                      <a:pt x="6326" y="5348"/>
                      <a:pt x="6599" y="4675"/>
                    </a:cubicBezTo>
                    <a:close/>
                    <a:moveTo>
                      <a:pt x="10405" y="5788"/>
                    </a:moveTo>
                    <a:cubicBezTo>
                      <a:pt x="11196" y="6102"/>
                      <a:pt x="11987" y="6415"/>
                      <a:pt x="12766" y="6839"/>
                    </a:cubicBezTo>
                    <a:cubicBezTo>
                      <a:pt x="13571" y="7278"/>
                      <a:pt x="14317" y="7751"/>
                      <a:pt x="15010" y="8251"/>
                    </a:cubicBezTo>
                    <a:cubicBezTo>
                      <a:pt x="15123" y="9067"/>
                      <a:pt x="15193" y="9915"/>
                      <a:pt x="15193" y="10792"/>
                    </a:cubicBezTo>
                    <a:cubicBezTo>
                      <a:pt x="15193" y="11657"/>
                      <a:pt x="15070" y="12466"/>
                      <a:pt x="14960" y="13271"/>
                    </a:cubicBezTo>
                    <a:cubicBezTo>
                      <a:pt x="14260" y="13779"/>
                      <a:pt x="13583" y="14300"/>
                      <a:pt x="12766" y="14745"/>
                    </a:cubicBezTo>
                    <a:cubicBezTo>
                      <a:pt x="11937" y="15197"/>
                      <a:pt x="11096" y="15469"/>
                      <a:pt x="10256" y="15796"/>
                    </a:cubicBezTo>
                    <a:cubicBezTo>
                      <a:pt x="9475" y="15485"/>
                      <a:pt x="8681" y="15180"/>
                      <a:pt x="7912" y="14761"/>
                    </a:cubicBezTo>
                    <a:cubicBezTo>
                      <a:pt x="7107" y="14323"/>
                      <a:pt x="6360" y="13849"/>
                      <a:pt x="5668" y="13349"/>
                    </a:cubicBezTo>
                    <a:cubicBezTo>
                      <a:pt x="5554" y="12533"/>
                      <a:pt x="5501" y="11669"/>
                      <a:pt x="5501" y="10792"/>
                    </a:cubicBezTo>
                    <a:cubicBezTo>
                      <a:pt x="5501" y="9918"/>
                      <a:pt x="5605" y="9111"/>
                      <a:pt x="5718" y="8298"/>
                    </a:cubicBezTo>
                    <a:cubicBezTo>
                      <a:pt x="6420" y="7788"/>
                      <a:pt x="7092" y="7270"/>
                      <a:pt x="7912" y="6824"/>
                    </a:cubicBezTo>
                    <a:cubicBezTo>
                      <a:pt x="8731" y="6377"/>
                      <a:pt x="9574" y="6113"/>
                      <a:pt x="10405" y="5788"/>
                    </a:cubicBezTo>
                    <a:close/>
                    <a:moveTo>
                      <a:pt x="10339" y="7984"/>
                    </a:moveTo>
                    <a:cubicBezTo>
                      <a:pt x="8690" y="7984"/>
                      <a:pt x="7363" y="9237"/>
                      <a:pt x="7363" y="10792"/>
                    </a:cubicBezTo>
                    <a:cubicBezTo>
                      <a:pt x="7363" y="12348"/>
                      <a:pt x="8690" y="13616"/>
                      <a:pt x="10339" y="13616"/>
                    </a:cubicBezTo>
                    <a:cubicBezTo>
                      <a:pt x="11987" y="13616"/>
                      <a:pt x="13331" y="12348"/>
                      <a:pt x="13331" y="10792"/>
                    </a:cubicBezTo>
                    <a:cubicBezTo>
                      <a:pt x="13331" y="9237"/>
                      <a:pt x="11987" y="7984"/>
                      <a:pt x="10339" y="7984"/>
                    </a:cubicBezTo>
                    <a:close/>
                    <a:moveTo>
                      <a:pt x="4571" y="9098"/>
                    </a:moveTo>
                    <a:cubicBezTo>
                      <a:pt x="4522" y="9664"/>
                      <a:pt x="4438" y="10197"/>
                      <a:pt x="4438" y="10792"/>
                    </a:cubicBezTo>
                    <a:cubicBezTo>
                      <a:pt x="4438" y="11349"/>
                      <a:pt x="4462" y="11892"/>
                      <a:pt x="4504" y="12424"/>
                    </a:cubicBezTo>
                    <a:cubicBezTo>
                      <a:pt x="3891" y="11902"/>
                      <a:pt x="3374" y="11375"/>
                      <a:pt x="2908" y="10839"/>
                    </a:cubicBezTo>
                    <a:cubicBezTo>
                      <a:pt x="3403" y="10260"/>
                      <a:pt x="3903" y="9661"/>
                      <a:pt x="4571" y="9098"/>
                    </a:cubicBezTo>
                    <a:close/>
                    <a:moveTo>
                      <a:pt x="16190" y="9176"/>
                    </a:moveTo>
                    <a:cubicBezTo>
                      <a:pt x="16796" y="9693"/>
                      <a:pt x="17307" y="10215"/>
                      <a:pt x="17769" y="10745"/>
                    </a:cubicBezTo>
                    <a:cubicBezTo>
                      <a:pt x="17273" y="11325"/>
                      <a:pt x="16776" y="11907"/>
                      <a:pt x="16107" y="12471"/>
                    </a:cubicBezTo>
                    <a:cubicBezTo>
                      <a:pt x="16155" y="11912"/>
                      <a:pt x="16257" y="11379"/>
                      <a:pt x="16257" y="10792"/>
                    </a:cubicBezTo>
                    <a:cubicBezTo>
                      <a:pt x="16257" y="10236"/>
                      <a:pt x="16233" y="9708"/>
                      <a:pt x="16190" y="9176"/>
                    </a:cubicBezTo>
                    <a:close/>
                    <a:moveTo>
                      <a:pt x="18384" y="11576"/>
                    </a:moveTo>
                    <a:cubicBezTo>
                      <a:pt x="19512" y="13146"/>
                      <a:pt x="19972" y="14656"/>
                      <a:pt x="19332" y="15702"/>
                    </a:cubicBezTo>
                    <a:cubicBezTo>
                      <a:pt x="18791" y="16586"/>
                      <a:pt x="17537" y="17067"/>
                      <a:pt x="15791" y="17067"/>
                    </a:cubicBezTo>
                    <a:cubicBezTo>
                      <a:pt x="15599" y="17067"/>
                      <a:pt x="15392" y="17047"/>
                      <a:pt x="15193" y="17035"/>
                    </a:cubicBezTo>
                    <a:cubicBezTo>
                      <a:pt x="15564" y="16065"/>
                      <a:pt x="15826" y="14967"/>
                      <a:pt x="16007" y="13788"/>
                    </a:cubicBezTo>
                    <a:cubicBezTo>
                      <a:pt x="16951" y="13073"/>
                      <a:pt x="17710" y="12337"/>
                      <a:pt x="18384" y="11576"/>
                    </a:cubicBezTo>
                    <a:close/>
                    <a:moveTo>
                      <a:pt x="2210" y="11655"/>
                    </a:moveTo>
                    <a:cubicBezTo>
                      <a:pt x="2896" y="12420"/>
                      <a:pt x="3714" y="13165"/>
                      <a:pt x="4670" y="13882"/>
                    </a:cubicBezTo>
                    <a:cubicBezTo>
                      <a:pt x="4849" y="15014"/>
                      <a:pt x="5113" y="16067"/>
                      <a:pt x="5468" y="17004"/>
                    </a:cubicBezTo>
                    <a:cubicBezTo>
                      <a:pt x="5283" y="17014"/>
                      <a:pt x="5081" y="17051"/>
                      <a:pt x="4903" y="17051"/>
                    </a:cubicBezTo>
                    <a:cubicBezTo>
                      <a:pt x="3156" y="17051"/>
                      <a:pt x="1887" y="16571"/>
                      <a:pt x="1346" y="15686"/>
                    </a:cubicBezTo>
                    <a:cubicBezTo>
                      <a:pt x="717" y="14659"/>
                      <a:pt x="1131" y="13193"/>
                      <a:pt x="2210" y="11655"/>
                    </a:cubicBezTo>
                    <a:close/>
                    <a:moveTo>
                      <a:pt x="14744" y="14651"/>
                    </a:moveTo>
                    <a:cubicBezTo>
                      <a:pt x="14565" y="15455"/>
                      <a:pt x="14370" y="16247"/>
                      <a:pt x="14096" y="16925"/>
                    </a:cubicBezTo>
                    <a:cubicBezTo>
                      <a:pt x="13364" y="16816"/>
                      <a:pt x="12580" y="16581"/>
                      <a:pt x="11802" y="16345"/>
                    </a:cubicBezTo>
                    <a:cubicBezTo>
                      <a:pt x="12304" y="16117"/>
                      <a:pt x="12804" y="15892"/>
                      <a:pt x="13298" y="15624"/>
                    </a:cubicBezTo>
                    <a:cubicBezTo>
                      <a:pt x="13843" y="15326"/>
                      <a:pt x="14249" y="14973"/>
                      <a:pt x="14744" y="14651"/>
                    </a:cubicBezTo>
                    <a:close/>
                    <a:moveTo>
                      <a:pt x="5934" y="14761"/>
                    </a:moveTo>
                    <a:cubicBezTo>
                      <a:pt x="6400" y="15061"/>
                      <a:pt x="6869" y="15346"/>
                      <a:pt x="7380" y="15624"/>
                    </a:cubicBezTo>
                    <a:cubicBezTo>
                      <a:pt x="7902" y="15908"/>
                      <a:pt x="8444" y="16107"/>
                      <a:pt x="8976" y="16345"/>
                    </a:cubicBezTo>
                    <a:cubicBezTo>
                      <a:pt x="8160" y="16598"/>
                      <a:pt x="7364" y="16795"/>
                      <a:pt x="6599" y="16910"/>
                    </a:cubicBezTo>
                    <a:cubicBezTo>
                      <a:pt x="6331" y="16249"/>
                      <a:pt x="6110" y="15542"/>
                      <a:pt x="5934" y="14761"/>
                    </a:cubicBezTo>
                    <a:close/>
                    <a:moveTo>
                      <a:pt x="10322" y="16941"/>
                    </a:moveTo>
                    <a:cubicBezTo>
                      <a:pt x="11458" y="17362"/>
                      <a:pt x="12573" y="17700"/>
                      <a:pt x="13647" y="17882"/>
                    </a:cubicBezTo>
                    <a:cubicBezTo>
                      <a:pt x="12773" y="19553"/>
                      <a:pt x="11605" y="20596"/>
                      <a:pt x="10339" y="20596"/>
                    </a:cubicBezTo>
                    <a:cubicBezTo>
                      <a:pt x="9084" y="20596"/>
                      <a:pt x="7951" y="19498"/>
                      <a:pt x="7081" y="17851"/>
                    </a:cubicBezTo>
                    <a:cubicBezTo>
                      <a:pt x="8127" y="17671"/>
                      <a:pt x="9217" y="17349"/>
                      <a:pt x="10322" y="16941"/>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567" name="íś1ïḋé">
                <a:extLst>
                  <a:ext uri="{FF2B5EF4-FFF2-40B4-BE49-F238E27FC236}">
                    <a16:creationId xmlns:a16="http://schemas.microsoft.com/office/drawing/2014/main" id="{5A3A8498-749F-4B80-BB67-7B0A92F4A8FD}"/>
                  </a:ext>
                </a:extLst>
              </p:cNvPr>
              <p:cNvSpPr>
                <a:spLocks/>
              </p:cNvSpPr>
              <p:nvPr/>
            </p:nvSpPr>
            <p:spPr bwMode="auto">
              <a:xfrm>
                <a:off x="2513005" y="1142280"/>
                <a:ext cx="365926" cy="239391"/>
              </a:xfrm>
              <a:custGeom>
                <a:avLst/>
                <a:gdLst>
                  <a:gd name="T0" fmla="*/ 3099580 w 21600"/>
                  <a:gd name="T1" fmla="*/ 1326581 h 21600"/>
                  <a:gd name="T2" fmla="*/ 3099580 w 21600"/>
                  <a:gd name="T3" fmla="*/ 1326581 h 21600"/>
                  <a:gd name="T4" fmla="*/ 3099580 w 21600"/>
                  <a:gd name="T5" fmla="*/ 1326581 h 21600"/>
                  <a:gd name="T6" fmla="*/ 3099580 w 21600"/>
                  <a:gd name="T7" fmla="*/ 1326581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8900" y="15429"/>
                    </a:moveTo>
                    <a:lnTo>
                      <a:pt x="2700" y="15429"/>
                    </a:lnTo>
                    <a:lnTo>
                      <a:pt x="2700" y="2057"/>
                    </a:lnTo>
                    <a:lnTo>
                      <a:pt x="18900" y="2057"/>
                    </a:lnTo>
                    <a:cubicBezTo>
                      <a:pt x="18900" y="2057"/>
                      <a:pt x="18900" y="15429"/>
                      <a:pt x="18900" y="15429"/>
                    </a:cubicBezTo>
                    <a:close/>
                    <a:moveTo>
                      <a:pt x="18900" y="0"/>
                    </a:moveTo>
                    <a:lnTo>
                      <a:pt x="2700" y="0"/>
                    </a:lnTo>
                    <a:cubicBezTo>
                      <a:pt x="1954" y="0"/>
                      <a:pt x="1350" y="922"/>
                      <a:pt x="1350" y="2057"/>
                    </a:cubicBezTo>
                    <a:cubicBezTo>
                      <a:pt x="1350" y="2057"/>
                      <a:pt x="1350" y="17486"/>
                      <a:pt x="1364" y="17486"/>
                    </a:cubicBezTo>
                    <a:lnTo>
                      <a:pt x="20235" y="17486"/>
                    </a:lnTo>
                    <a:cubicBezTo>
                      <a:pt x="20250" y="17486"/>
                      <a:pt x="20250" y="2057"/>
                      <a:pt x="20250" y="2057"/>
                    </a:cubicBezTo>
                    <a:cubicBezTo>
                      <a:pt x="20250" y="922"/>
                      <a:pt x="19646" y="0"/>
                      <a:pt x="18900" y="0"/>
                    </a:cubicBezTo>
                    <a:close/>
                    <a:moveTo>
                      <a:pt x="20250" y="21600"/>
                    </a:moveTo>
                    <a:lnTo>
                      <a:pt x="1350" y="21600"/>
                    </a:lnTo>
                    <a:cubicBezTo>
                      <a:pt x="604" y="21600"/>
                      <a:pt x="0" y="20679"/>
                      <a:pt x="0" y="19543"/>
                    </a:cubicBezTo>
                    <a:lnTo>
                      <a:pt x="0" y="18514"/>
                    </a:lnTo>
                    <a:lnTo>
                      <a:pt x="8775" y="18514"/>
                    </a:lnTo>
                    <a:lnTo>
                      <a:pt x="8775" y="19543"/>
                    </a:lnTo>
                    <a:lnTo>
                      <a:pt x="12825" y="19543"/>
                    </a:lnTo>
                    <a:lnTo>
                      <a:pt x="12825" y="18514"/>
                    </a:lnTo>
                    <a:lnTo>
                      <a:pt x="21600" y="18514"/>
                    </a:lnTo>
                    <a:lnTo>
                      <a:pt x="21600" y="19543"/>
                    </a:lnTo>
                    <a:cubicBezTo>
                      <a:pt x="21600" y="20679"/>
                      <a:pt x="20995" y="21600"/>
                      <a:pt x="20250" y="21600"/>
                    </a:cubicBezTo>
                    <a:cubicBezTo>
                      <a:pt x="20250" y="21600"/>
                      <a:pt x="20250" y="21600"/>
                      <a:pt x="20250" y="21600"/>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568" name="íṩ1iďê">
                <a:extLst>
                  <a:ext uri="{FF2B5EF4-FFF2-40B4-BE49-F238E27FC236}">
                    <a16:creationId xmlns:a16="http://schemas.microsoft.com/office/drawing/2014/main" id="{262AF939-4686-40CD-A213-22E7B0867742}"/>
                  </a:ext>
                </a:extLst>
              </p:cNvPr>
              <p:cNvSpPr>
                <a:spLocks/>
              </p:cNvSpPr>
              <p:nvPr/>
            </p:nvSpPr>
            <p:spPr bwMode="auto">
              <a:xfrm>
                <a:off x="5741972" y="910068"/>
                <a:ext cx="295631" cy="327261"/>
              </a:xfrm>
              <a:custGeom>
                <a:avLst/>
                <a:gdLst>
                  <a:gd name="T0" fmla="*/ 2113308 w 20678"/>
                  <a:gd name="T1" fmla="*/ 2479169 h 21600"/>
                  <a:gd name="T2" fmla="*/ 2113308 w 20678"/>
                  <a:gd name="T3" fmla="*/ 2479169 h 21600"/>
                  <a:gd name="T4" fmla="*/ 2113308 w 20678"/>
                  <a:gd name="T5" fmla="*/ 2479169 h 21600"/>
                  <a:gd name="T6" fmla="*/ 2113308 w 20678"/>
                  <a:gd name="T7" fmla="*/ 2479169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0678" h="21600" extrusionOk="0">
                    <a:moveTo>
                      <a:pt x="10339" y="0"/>
                    </a:moveTo>
                    <a:cubicBezTo>
                      <a:pt x="8560" y="0"/>
                      <a:pt x="6992" y="1375"/>
                      <a:pt x="5917" y="3576"/>
                    </a:cubicBezTo>
                    <a:cubicBezTo>
                      <a:pt x="5568" y="3546"/>
                      <a:pt x="5234" y="3529"/>
                      <a:pt x="4903" y="3529"/>
                    </a:cubicBezTo>
                    <a:cubicBezTo>
                      <a:pt x="2761" y="3529"/>
                      <a:pt x="1171" y="4188"/>
                      <a:pt x="431" y="5396"/>
                    </a:cubicBezTo>
                    <a:cubicBezTo>
                      <a:pt x="-452" y="6840"/>
                      <a:pt x="119" y="8796"/>
                      <a:pt x="1578" y="10761"/>
                    </a:cubicBezTo>
                    <a:cubicBezTo>
                      <a:pt x="84" y="12747"/>
                      <a:pt x="-461" y="14730"/>
                      <a:pt x="431" y="16188"/>
                    </a:cubicBezTo>
                    <a:cubicBezTo>
                      <a:pt x="1171" y="17397"/>
                      <a:pt x="2760" y="18055"/>
                      <a:pt x="4903" y="18055"/>
                    </a:cubicBezTo>
                    <a:cubicBezTo>
                      <a:pt x="5246" y="18055"/>
                      <a:pt x="5621" y="18010"/>
                      <a:pt x="5983" y="17976"/>
                    </a:cubicBezTo>
                    <a:cubicBezTo>
                      <a:pt x="7057" y="20156"/>
                      <a:pt x="8570" y="21600"/>
                      <a:pt x="10339" y="21600"/>
                    </a:cubicBezTo>
                    <a:cubicBezTo>
                      <a:pt x="12118" y="21600"/>
                      <a:pt x="13685" y="20225"/>
                      <a:pt x="14761" y="18024"/>
                    </a:cubicBezTo>
                    <a:cubicBezTo>
                      <a:pt x="15110" y="18054"/>
                      <a:pt x="15460" y="18071"/>
                      <a:pt x="15791" y="18071"/>
                    </a:cubicBezTo>
                    <a:cubicBezTo>
                      <a:pt x="17934" y="18071"/>
                      <a:pt x="19507" y="17412"/>
                      <a:pt x="20246" y="16204"/>
                    </a:cubicBezTo>
                    <a:cubicBezTo>
                      <a:pt x="21134" y="14753"/>
                      <a:pt x="20576" y="12782"/>
                      <a:pt x="19099" y="10808"/>
                    </a:cubicBezTo>
                    <a:cubicBezTo>
                      <a:pt x="20594" y="8822"/>
                      <a:pt x="21139" y="6839"/>
                      <a:pt x="20246" y="5380"/>
                    </a:cubicBezTo>
                    <a:cubicBezTo>
                      <a:pt x="19508" y="4173"/>
                      <a:pt x="17934" y="3514"/>
                      <a:pt x="15791" y="3514"/>
                    </a:cubicBezTo>
                    <a:cubicBezTo>
                      <a:pt x="15438" y="3514"/>
                      <a:pt x="15052" y="3573"/>
                      <a:pt x="14677" y="3608"/>
                    </a:cubicBezTo>
                    <a:cubicBezTo>
                      <a:pt x="13604" y="1440"/>
                      <a:pt x="12102" y="0"/>
                      <a:pt x="10339" y="0"/>
                    </a:cubicBezTo>
                    <a:close/>
                    <a:moveTo>
                      <a:pt x="10339" y="1004"/>
                    </a:moveTo>
                    <a:cubicBezTo>
                      <a:pt x="11591" y="1004"/>
                      <a:pt x="12710" y="2093"/>
                      <a:pt x="13580" y="3733"/>
                    </a:cubicBezTo>
                    <a:cubicBezTo>
                      <a:pt x="12541" y="3915"/>
                      <a:pt x="11452" y="4238"/>
                      <a:pt x="10355" y="4643"/>
                    </a:cubicBezTo>
                    <a:cubicBezTo>
                      <a:pt x="9226" y="4226"/>
                      <a:pt x="8099" y="3899"/>
                      <a:pt x="7031" y="3718"/>
                    </a:cubicBezTo>
                    <a:cubicBezTo>
                      <a:pt x="7905" y="2046"/>
                      <a:pt x="9073" y="1004"/>
                      <a:pt x="10339" y="1004"/>
                    </a:cubicBezTo>
                    <a:close/>
                    <a:moveTo>
                      <a:pt x="15791" y="4518"/>
                    </a:moveTo>
                    <a:cubicBezTo>
                      <a:pt x="17538" y="4518"/>
                      <a:pt x="18791" y="4998"/>
                      <a:pt x="19332" y="5882"/>
                    </a:cubicBezTo>
                    <a:cubicBezTo>
                      <a:pt x="19959" y="6907"/>
                      <a:pt x="19540" y="8380"/>
                      <a:pt x="18468" y="9914"/>
                    </a:cubicBezTo>
                    <a:cubicBezTo>
                      <a:pt x="17787" y="9159"/>
                      <a:pt x="16951" y="8410"/>
                      <a:pt x="16007" y="7702"/>
                    </a:cubicBezTo>
                    <a:cubicBezTo>
                      <a:pt x="15826" y="6556"/>
                      <a:pt x="15554" y="5511"/>
                      <a:pt x="15193" y="4565"/>
                    </a:cubicBezTo>
                    <a:cubicBezTo>
                      <a:pt x="15389" y="4554"/>
                      <a:pt x="15602" y="4518"/>
                      <a:pt x="15791" y="4518"/>
                    </a:cubicBezTo>
                    <a:close/>
                    <a:moveTo>
                      <a:pt x="4903" y="4533"/>
                    </a:moveTo>
                    <a:cubicBezTo>
                      <a:pt x="5095" y="4533"/>
                      <a:pt x="5302" y="4538"/>
                      <a:pt x="5501" y="4549"/>
                    </a:cubicBezTo>
                    <a:cubicBezTo>
                      <a:pt x="5130" y="5520"/>
                      <a:pt x="4852" y="6633"/>
                      <a:pt x="4670" y="7812"/>
                    </a:cubicBezTo>
                    <a:cubicBezTo>
                      <a:pt x="3730" y="8526"/>
                      <a:pt x="2966" y="9248"/>
                      <a:pt x="2293" y="10008"/>
                    </a:cubicBezTo>
                    <a:cubicBezTo>
                      <a:pt x="1175" y="8445"/>
                      <a:pt x="708" y="6940"/>
                      <a:pt x="1346" y="5898"/>
                    </a:cubicBezTo>
                    <a:cubicBezTo>
                      <a:pt x="1887" y="5014"/>
                      <a:pt x="3156" y="4533"/>
                      <a:pt x="4903" y="4533"/>
                    </a:cubicBezTo>
                    <a:close/>
                    <a:moveTo>
                      <a:pt x="14062" y="4659"/>
                    </a:moveTo>
                    <a:cubicBezTo>
                      <a:pt x="14333" y="5325"/>
                      <a:pt x="14582" y="6051"/>
                      <a:pt x="14761" y="6839"/>
                    </a:cubicBezTo>
                    <a:cubicBezTo>
                      <a:pt x="14294" y="6539"/>
                      <a:pt x="13808" y="6239"/>
                      <a:pt x="13298" y="5961"/>
                    </a:cubicBezTo>
                    <a:cubicBezTo>
                      <a:pt x="12768" y="5672"/>
                      <a:pt x="12225" y="5480"/>
                      <a:pt x="11685" y="5239"/>
                    </a:cubicBezTo>
                    <a:cubicBezTo>
                      <a:pt x="12500" y="4985"/>
                      <a:pt x="13298" y="4775"/>
                      <a:pt x="14062" y="4659"/>
                    </a:cubicBezTo>
                    <a:close/>
                    <a:moveTo>
                      <a:pt x="6599" y="4675"/>
                    </a:moveTo>
                    <a:cubicBezTo>
                      <a:pt x="7326" y="4784"/>
                      <a:pt x="8103" y="5021"/>
                      <a:pt x="8876" y="5255"/>
                    </a:cubicBezTo>
                    <a:cubicBezTo>
                      <a:pt x="8379" y="5481"/>
                      <a:pt x="7868" y="5695"/>
                      <a:pt x="7380" y="5961"/>
                    </a:cubicBezTo>
                    <a:cubicBezTo>
                      <a:pt x="6837" y="6256"/>
                      <a:pt x="6443" y="6613"/>
                      <a:pt x="5950" y="6933"/>
                    </a:cubicBezTo>
                    <a:cubicBezTo>
                      <a:pt x="6128" y="6137"/>
                      <a:pt x="6326" y="5348"/>
                      <a:pt x="6599" y="4675"/>
                    </a:cubicBezTo>
                    <a:close/>
                    <a:moveTo>
                      <a:pt x="10405" y="5788"/>
                    </a:moveTo>
                    <a:cubicBezTo>
                      <a:pt x="11196" y="6102"/>
                      <a:pt x="11987" y="6415"/>
                      <a:pt x="12766" y="6839"/>
                    </a:cubicBezTo>
                    <a:cubicBezTo>
                      <a:pt x="13571" y="7278"/>
                      <a:pt x="14317" y="7751"/>
                      <a:pt x="15010" y="8251"/>
                    </a:cubicBezTo>
                    <a:cubicBezTo>
                      <a:pt x="15123" y="9067"/>
                      <a:pt x="15193" y="9915"/>
                      <a:pt x="15193" y="10792"/>
                    </a:cubicBezTo>
                    <a:cubicBezTo>
                      <a:pt x="15193" y="11657"/>
                      <a:pt x="15070" y="12466"/>
                      <a:pt x="14960" y="13271"/>
                    </a:cubicBezTo>
                    <a:cubicBezTo>
                      <a:pt x="14260" y="13779"/>
                      <a:pt x="13583" y="14300"/>
                      <a:pt x="12766" y="14745"/>
                    </a:cubicBezTo>
                    <a:cubicBezTo>
                      <a:pt x="11937" y="15197"/>
                      <a:pt x="11096" y="15469"/>
                      <a:pt x="10256" y="15796"/>
                    </a:cubicBezTo>
                    <a:cubicBezTo>
                      <a:pt x="9475" y="15485"/>
                      <a:pt x="8681" y="15180"/>
                      <a:pt x="7912" y="14761"/>
                    </a:cubicBezTo>
                    <a:cubicBezTo>
                      <a:pt x="7107" y="14323"/>
                      <a:pt x="6360" y="13849"/>
                      <a:pt x="5668" y="13349"/>
                    </a:cubicBezTo>
                    <a:cubicBezTo>
                      <a:pt x="5554" y="12533"/>
                      <a:pt x="5501" y="11669"/>
                      <a:pt x="5501" y="10792"/>
                    </a:cubicBezTo>
                    <a:cubicBezTo>
                      <a:pt x="5501" y="9918"/>
                      <a:pt x="5605" y="9111"/>
                      <a:pt x="5718" y="8298"/>
                    </a:cubicBezTo>
                    <a:cubicBezTo>
                      <a:pt x="6420" y="7788"/>
                      <a:pt x="7092" y="7270"/>
                      <a:pt x="7912" y="6824"/>
                    </a:cubicBezTo>
                    <a:cubicBezTo>
                      <a:pt x="8731" y="6377"/>
                      <a:pt x="9574" y="6113"/>
                      <a:pt x="10405" y="5788"/>
                    </a:cubicBezTo>
                    <a:close/>
                    <a:moveTo>
                      <a:pt x="10339" y="7984"/>
                    </a:moveTo>
                    <a:cubicBezTo>
                      <a:pt x="8690" y="7984"/>
                      <a:pt x="7363" y="9237"/>
                      <a:pt x="7363" y="10792"/>
                    </a:cubicBezTo>
                    <a:cubicBezTo>
                      <a:pt x="7363" y="12348"/>
                      <a:pt x="8690" y="13616"/>
                      <a:pt x="10339" y="13616"/>
                    </a:cubicBezTo>
                    <a:cubicBezTo>
                      <a:pt x="11987" y="13616"/>
                      <a:pt x="13331" y="12348"/>
                      <a:pt x="13331" y="10792"/>
                    </a:cubicBezTo>
                    <a:cubicBezTo>
                      <a:pt x="13331" y="9237"/>
                      <a:pt x="11987" y="7984"/>
                      <a:pt x="10339" y="7984"/>
                    </a:cubicBezTo>
                    <a:close/>
                    <a:moveTo>
                      <a:pt x="4571" y="9098"/>
                    </a:moveTo>
                    <a:cubicBezTo>
                      <a:pt x="4522" y="9664"/>
                      <a:pt x="4438" y="10197"/>
                      <a:pt x="4438" y="10792"/>
                    </a:cubicBezTo>
                    <a:cubicBezTo>
                      <a:pt x="4438" y="11349"/>
                      <a:pt x="4462" y="11892"/>
                      <a:pt x="4504" y="12424"/>
                    </a:cubicBezTo>
                    <a:cubicBezTo>
                      <a:pt x="3891" y="11902"/>
                      <a:pt x="3374" y="11375"/>
                      <a:pt x="2908" y="10839"/>
                    </a:cubicBezTo>
                    <a:cubicBezTo>
                      <a:pt x="3403" y="10260"/>
                      <a:pt x="3903" y="9661"/>
                      <a:pt x="4571" y="9098"/>
                    </a:cubicBezTo>
                    <a:close/>
                    <a:moveTo>
                      <a:pt x="16190" y="9176"/>
                    </a:moveTo>
                    <a:cubicBezTo>
                      <a:pt x="16796" y="9693"/>
                      <a:pt x="17307" y="10215"/>
                      <a:pt x="17769" y="10745"/>
                    </a:cubicBezTo>
                    <a:cubicBezTo>
                      <a:pt x="17273" y="11325"/>
                      <a:pt x="16776" y="11907"/>
                      <a:pt x="16107" y="12471"/>
                    </a:cubicBezTo>
                    <a:cubicBezTo>
                      <a:pt x="16155" y="11912"/>
                      <a:pt x="16257" y="11379"/>
                      <a:pt x="16257" y="10792"/>
                    </a:cubicBezTo>
                    <a:cubicBezTo>
                      <a:pt x="16257" y="10236"/>
                      <a:pt x="16233" y="9708"/>
                      <a:pt x="16190" y="9176"/>
                    </a:cubicBezTo>
                    <a:close/>
                    <a:moveTo>
                      <a:pt x="18384" y="11576"/>
                    </a:moveTo>
                    <a:cubicBezTo>
                      <a:pt x="19512" y="13146"/>
                      <a:pt x="19972" y="14656"/>
                      <a:pt x="19332" y="15702"/>
                    </a:cubicBezTo>
                    <a:cubicBezTo>
                      <a:pt x="18791" y="16586"/>
                      <a:pt x="17537" y="17067"/>
                      <a:pt x="15791" y="17067"/>
                    </a:cubicBezTo>
                    <a:cubicBezTo>
                      <a:pt x="15599" y="17067"/>
                      <a:pt x="15392" y="17047"/>
                      <a:pt x="15193" y="17035"/>
                    </a:cubicBezTo>
                    <a:cubicBezTo>
                      <a:pt x="15564" y="16065"/>
                      <a:pt x="15826" y="14967"/>
                      <a:pt x="16007" y="13788"/>
                    </a:cubicBezTo>
                    <a:cubicBezTo>
                      <a:pt x="16951" y="13073"/>
                      <a:pt x="17710" y="12337"/>
                      <a:pt x="18384" y="11576"/>
                    </a:cubicBezTo>
                    <a:close/>
                    <a:moveTo>
                      <a:pt x="2210" y="11655"/>
                    </a:moveTo>
                    <a:cubicBezTo>
                      <a:pt x="2896" y="12420"/>
                      <a:pt x="3714" y="13165"/>
                      <a:pt x="4670" y="13882"/>
                    </a:cubicBezTo>
                    <a:cubicBezTo>
                      <a:pt x="4849" y="15014"/>
                      <a:pt x="5113" y="16067"/>
                      <a:pt x="5468" y="17004"/>
                    </a:cubicBezTo>
                    <a:cubicBezTo>
                      <a:pt x="5283" y="17014"/>
                      <a:pt x="5081" y="17051"/>
                      <a:pt x="4903" y="17051"/>
                    </a:cubicBezTo>
                    <a:cubicBezTo>
                      <a:pt x="3156" y="17051"/>
                      <a:pt x="1887" y="16571"/>
                      <a:pt x="1346" y="15686"/>
                    </a:cubicBezTo>
                    <a:cubicBezTo>
                      <a:pt x="717" y="14659"/>
                      <a:pt x="1131" y="13193"/>
                      <a:pt x="2210" y="11655"/>
                    </a:cubicBezTo>
                    <a:close/>
                    <a:moveTo>
                      <a:pt x="14744" y="14651"/>
                    </a:moveTo>
                    <a:cubicBezTo>
                      <a:pt x="14565" y="15455"/>
                      <a:pt x="14370" y="16247"/>
                      <a:pt x="14096" y="16925"/>
                    </a:cubicBezTo>
                    <a:cubicBezTo>
                      <a:pt x="13364" y="16816"/>
                      <a:pt x="12580" y="16581"/>
                      <a:pt x="11802" y="16345"/>
                    </a:cubicBezTo>
                    <a:cubicBezTo>
                      <a:pt x="12304" y="16117"/>
                      <a:pt x="12804" y="15892"/>
                      <a:pt x="13298" y="15624"/>
                    </a:cubicBezTo>
                    <a:cubicBezTo>
                      <a:pt x="13843" y="15326"/>
                      <a:pt x="14249" y="14973"/>
                      <a:pt x="14744" y="14651"/>
                    </a:cubicBezTo>
                    <a:close/>
                    <a:moveTo>
                      <a:pt x="5934" y="14761"/>
                    </a:moveTo>
                    <a:cubicBezTo>
                      <a:pt x="6400" y="15061"/>
                      <a:pt x="6869" y="15346"/>
                      <a:pt x="7380" y="15624"/>
                    </a:cubicBezTo>
                    <a:cubicBezTo>
                      <a:pt x="7902" y="15908"/>
                      <a:pt x="8444" y="16107"/>
                      <a:pt x="8976" y="16345"/>
                    </a:cubicBezTo>
                    <a:cubicBezTo>
                      <a:pt x="8160" y="16598"/>
                      <a:pt x="7364" y="16795"/>
                      <a:pt x="6599" y="16910"/>
                    </a:cubicBezTo>
                    <a:cubicBezTo>
                      <a:pt x="6331" y="16249"/>
                      <a:pt x="6110" y="15542"/>
                      <a:pt x="5934" y="14761"/>
                    </a:cubicBezTo>
                    <a:close/>
                    <a:moveTo>
                      <a:pt x="10322" y="16941"/>
                    </a:moveTo>
                    <a:cubicBezTo>
                      <a:pt x="11458" y="17362"/>
                      <a:pt x="12573" y="17700"/>
                      <a:pt x="13647" y="17882"/>
                    </a:cubicBezTo>
                    <a:cubicBezTo>
                      <a:pt x="12773" y="19553"/>
                      <a:pt x="11605" y="20596"/>
                      <a:pt x="10339" y="20596"/>
                    </a:cubicBezTo>
                    <a:cubicBezTo>
                      <a:pt x="9084" y="20596"/>
                      <a:pt x="7951" y="19498"/>
                      <a:pt x="7081" y="17851"/>
                    </a:cubicBezTo>
                    <a:cubicBezTo>
                      <a:pt x="8127" y="17671"/>
                      <a:pt x="9217" y="17349"/>
                      <a:pt x="10322" y="16941"/>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569" name="iṧ1íḍê">
                <a:extLst>
                  <a:ext uri="{FF2B5EF4-FFF2-40B4-BE49-F238E27FC236}">
                    <a16:creationId xmlns:a16="http://schemas.microsoft.com/office/drawing/2014/main" id="{A9FB2FBA-530A-4692-BB9A-DA0FC5FB9D64}"/>
                  </a:ext>
                </a:extLst>
              </p:cNvPr>
              <p:cNvSpPr>
                <a:spLocks/>
              </p:cNvSpPr>
              <p:nvPr/>
            </p:nvSpPr>
            <p:spPr bwMode="auto">
              <a:xfrm>
                <a:off x="3861634" y="2119719"/>
                <a:ext cx="245690" cy="228701"/>
              </a:xfrm>
              <a:custGeom>
                <a:avLst/>
                <a:gdLst>
                  <a:gd name="T0" fmla="*/ 1424745 w 21184"/>
                  <a:gd name="T1" fmla="*/ 1210749 h 21600"/>
                  <a:gd name="T2" fmla="*/ 1424745 w 21184"/>
                  <a:gd name="T3" fmla="*/ 1210749 h 21600"/>
                  <a:gd name="T4" fmla="*/ 1424745 w 21184"/>
                  <a:gd name="T5" fmla="*/ 1210749 h 21600"/>
                  <a:gd name="T6" fmla="*/ 1424745 w 21184"/>
                  <a:gd name="T7" fmla="*/ 1210749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184" h="21600" extrusionOk="0">
                    <a:moveTo>
                      <a:pt x="0" y="3459"/>
                    </a:moveTo>
                    <a:lnTo>
                      <a:pt x="1422" y="10208"/>
                    </a:lnTo>
                    <a:cubicBezTo>
                      <a:pt x="1422" y="10208"/>
                      <a:pt x="2469" y="10982"/>
                      <a:pt x="3219" y="10113"/>
                    </a:cubicBezTo>
                    <a:cubicBezTo>
                      <a:pt x="4049" y="9149"/>
                      <a:pt x="6494" y="8518"/>
                      <a:pt x="6992" y="11134"/>
                    </a:cubicBezTo>
                    <a:cubicBezTo>
                      <a:pt x="7491" y="13750"/>
                      <a:pt x="5522" y="14362"/>
                      <a:pt x="4296" y="14027"/>
                    </a:cubicBezTo>
                    <a:cubicBezTo>
                      <a:pt x="3187" y="13725"/>
                      <a:pt x="2357" y="14641"/>
                      <a:pt x="2357" y="14641"/>
                    </a:cubicBezTo>
                    <a:lnTo>
                      <a:pt x="3823" y="21600"/>
                    </a:lnTo>
                    <a:lnTo>
                      <a:pt x="9313" y="20212"/>
                    </a:lnTo>
                    <a:cubicBezTo>
                      <a:pt x="9313" y="20212"/>
                      <a:pt x="9635" y="19276"/>
                      <a:pt x="8958" y="18523"/>
                    </a:cubicBezTo>
                    <a:cubicBezTo>
                      <a:pt x="8134" y="17611"/>
                      <a:pt x="7558" y="15210"/>
                      <a:pt x="10150" y="14555"/>
                    </a:cubicBezTo>
                    <a:cubicBezTo>
                      <a:pt x="12743" y="13899"/>
                      <a:pt x="13216" y="16255"/>
                      <a:pt x="12736" y="17679"/>
                    </a:cubicBezTo>
                    <a:cubicBezTo>
                      <a:pt x="12378" y="18747"/>
                      <a:pt x="13070" y="19262"/>
                      <a:pt x="13070" y="19262"/>
                    </a:cubicBezTo>
                    <a:lnTo>
                      <a:pt x="17693" y="18092"/>
                    </a:lnTo>
                    <a:cubicBezTo>
                      <a:pt x="17693" y="18092"/>
                      <a:pt x="16501" y="13146"/>
                      <a:pt x="16426" y="11786"/>
                    </a:cubicBezTo>
                    <a:cubicBezTo>
                      <a:pt x="16346" y="10328"/>
                      <a:pt x="18026" y="10919"/>
                      <a:pt x="18332" y="11000"/>
                    </a:cubicBezTo>
                    <a:cubicBezTo>
                      <a:pt x="20097" y="11473"/>
                      <a:pt x="21600" y="10153"/>
                      <a:pt x="21079" y="7680"/>
                    </a:cubicBezTo>
                    <a:cubicBezTo>
                      <a:pt x="20558" y="5208"/>
                      <a:pt x="18027" y="5192"/>
                      <a:pt x="17063" y="6452"/>
                    </a:cubicBezTo>
                    <a:cubicBezTo>
                      <a:pt x="16347" y="7388"/>
                      <a:pt x="15661" y="7684"/>
                      <a:pt x="15383" y="7029"/>
                    </a:cubicBezTo>
                    <a:cubicBezTo>
                      <a:pt x="14735" y="5498"/>
                      <a:pt x="13677" y="0"/>
                      <a:pt x="13677" y="0"/>
                    </a:cubicBezTo>
                    <a:lnTo>
                      <a:pt x="9343" y="1096"/>
                    </a:lnTo>
                    <a:cubicBezTo>
                      <a:pt x="9343" y="1096"/>
                      <a:pt x="8732" y="2392"/>
                      <a:pt x="9572" y="3149"/>
                    </a:cubicBezTo>
                    <a:cubicBezTo>
                      <a:pt x="10838" y="4289"/>
                      <a:pt x="10727" y="6525"/>
                      <a:pt x="8669" y="7045"/>
                    </a:cubicBezTo>
                    <a:cubicBezTo>
                      <a:pt x="6612" y="7566"/>
                      <a:pt x="5599" y="5828"/>
                      <a:pt x="6228" y="4123"/>
                    </a:cubicBezTo>
                    <a:cubicBezTo>
                      <a:pt x="6581" y="3168"/>
                      <a:pt x="5664" y="2036"/>
                      <a:pt x="5664" y="2036"/>
                    </a:cubicBezTo>
                    <a:cubicBezTo>
                      <a:pt x="5664" y="2036"/>
                      <a:pt x="0" y="3459"/>
                      <a:pt x="0" y="3459"/>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570" name="i$1îḑé">
                <a:extLst>
                  <a:ext uri="{FF2B5EF4-FFF2-40B4-BE49-F238E27FC236}">
                    <a16:creationId xmlns:a16="http://schemas.microsoft.com/office/drawing/2014/main" id="{A6CA4966-222A-4151-BF83-D75C30561314}"/>
                  </a:ext>
                </a:extLst>
              </p:cNvPr>
              <p:cNvSpPr>
                <a:spLocks/>
              </p:cNvSpPr>
              <p:nvPr/>
            </p:nvSpPr>
            <p:spPr bwMode="auto">
              <a:xfrm>
                <a:off x="4468947" y="2596937"/>
                <a:ext cx="264634" cy="264634"/>
              </a:xfrm>
              <a:custGeom>
                <a:avLst/>
                <a:gdLst>
                  <a:gd name="T0" fmla="*/ 1740943 w 20113"/>
                  <a:gd name="T1" fmla="*/ 1740943 h 20113"/>
                  <a:gd name="T2" fmla="*/ 1740943 w 20113"/>
                  <a:gd name="T3" fmla="*/ 1740943 h 20113"/>
                  <a:gd name="T4" fmla="*/ 1740943 w 20113"/>
                  <a:gd name="T5" fmla="*/ 1740943 h 20113"/>
                  <a:gd name="T6" fmla="*/ 1740943 w 20113"/>
                  <a:gd name="T7" fmla="*/ 1740943 h 20113"/>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0113" h="20113" extrusionOk="0">
                    <a:moveTo>
                      <a:pt x="8483" y="125"/>
                    </a:moveTo>
                    <a:cubicBezTo>
                      <a:pt x="2996" y="994"/>
                      <a:pt x="-744" y="6142"/>
                      <a:pt x="125" y="11629"/>
                    </a:cubicBezTo>
                    <a:cubicBezTo>
                      <a:pt x="994" y="17116"/>
                      <a:pt x="6142" y="20856"/>
                      <a:pt x="11629" y="19987"/>
                    </a:cubicBezTo>
                    <a:cubicBezTo>
                      <a:pt x="17116" y="19118"/>
                      <a:pt x="20856" y="13970"/>
                      <a:pt x="19987" y="8483"/>
                    </a:cubicBezTo>
                    <a:cubicBezTo>
                      <a:pt x="19118" y="2996"/>
                      <a:pt x="13970" y="-744"/>
                      <a:pt x="8483" y="125"/>
                    </a:cubicBezTo>
                    <a:close/>
                    <a:moveTo>
                      <a:pt x="8760" y="1873"/>
                    </a:moveTo>
                    <a:cubicBezTo>
                      <a:pt x="8956" y="1842"/>
                      <a:pt x="9163" y="1878"/>
                      <a:pt x="9336" y="2004"/>
                    </a:cubicBezTo>
                    <a:cubicBezTo>
                      <a:pt x="9681" y="2255"/>
                      <a:pt x="9758" y="2741"/>
                      <a:pt x="9507" y="3087"/>
                    </a:cubicBezTo>
                    <a:cubicBezTo>
                      <a:pt x="9256" y="3432"/>
                      <a:pt x="8770" y="3509"/>
                      <a:pt x="8424" y="3258"/>
                    </a:cubicBezTo>
                    <a:cubicBezTo>
                      <a:pt x="8079" y="3007"/>
                      <a:pt x="8002" y="2521"/>
                      <a:pt x="8253" y="2175"/>
                    </a:cubicBezTo>
                    <a:cubicBezTo>
                      <a:pt x="8378" y="2002"/>
                      <a:pt x="8564" y="1904"/>
                      <a:pt x="8760" y="1873"/>
                    </a:cubicBezTo>
                    <a:close/>
                    <a:moveTo>
                      <a:pt x="9098" y="4008"/>
                    </a:moveTo>
                    <a:cubicBezTo>
                      <a:pt x="9327" y="3971"/>
                      <a:pt x="9546" y="4130"/>
                      <a:pt x="9582" y="4359"/>
                    </a:cubicBezTo>
                    <a:lnTo>
                      <a:pt x="10314" y="8984"/>
                    </a:lnTo>
                    <a:cubicBezTo>
                      <a:pt x="10465" y="9019"/>
                      <a:pt x="10626" y="8992"/>
                      <a:pt x="10759" y="9088"/>
                    </a:cubicBezTo>
                    <a:cubicBezTo>
                      <a:pt x="10893" y="9186"/>
                      <a:pt x="10931" y="9343"/>
                      <a:pt x="11011" y="9477"/>
                    </a:cubicBezTo>
                    <a:lnTo>
                      <a:pt x="14460" y="8930"/>
                    </a:lnTo>
                    <a:cubicBezTo>
                      <a:pt x="14689" y="8894"/>
                      <a:pt x="14908" y="9053"/>
                      <a:pt x="14944" y="9282"/>
                    </a:cubicBezTo>
                    <a:cubicBezTo>
                      <a:pt x="14980" y="9511"/>
                      <a:pt x="14822" y="9729"/>
                      <a:pt x="14593" y="9766"/>
                    </a:cubicBezTo>
                    <a:lnTo>
                      <a:pt x="11143" y="10312"/>
                    </a:lnTo>
                    <a:cubicBezTo>
                      <a:pt x="11108" y="10464"/>
                      <a:pt x="11121" y="10625"/>
                      <a:pt x="11024" y="10759"/>
                    </a:cubicBezTo>
                    <a:cubicBezTo>
                      <a:pt x="10636" y="11292"/>
                      <a:pt x="9886" y="11411"/>
                      <a:pt x="9353" y="11024"/>
                    </a:cubicBezTo>
                    <a:cubicBezTo>
                      <a:pt x="8820" y="10636"/>
                      <a:pt x="8701" y="9886"/>
                      <a:pt x="9088" y="9353"/>
                    </a:cubicBezTo>
                    <a:cubicBezTo>
                      <a:pt x="9188" y="9215"/>
                      <a:pt x="9357" y="9195"/>
                      <a:pt x="9495" y="9114"/>
                    </a:cubicBezTo>
                    <a:lnTo>
                      <a:pt x="8762" y="4489"/>
                    </a:lnTo>
                    <a:cubicBezTo>
                      <a:pt x="8726" y="4260"/>
                      <a:pt x="8869" y="4044"/>
                      <a:pt x="9098" y="4008"/>
                    </a:cubicBezTo>
                    <a:close/>
                    <a:moveTo>
                      <a:pt x="2495" y="10476"/>
                    </a:moveTo>
                    <a:cubicBezTo>
                      <a:pt x="2691" y="10446"/>
                      <a:pt x="2898" y="10482"/>
                      <a:pt x="3071" y="10607"/>
                    </a:cubicBezTo>
                    <a:cubicBezTo>
                      <a:pt x="3417" y="10859"/>
                      <a:pt x="3494" y="11345"/>
                      <a:pt x="3243" y="11690"/>
                    </a:cubicBezTo>
                    <a:cubicBezTo>
                      <a:pt x="2992" y="12035"/>
                      <a:pt x="2505" y="12113"/>
                      <a:pt x="2160" y="11862"/>
                    </a:cubicBezTo>
                    <a:cubicBezTo>
                      <a:pt x="1814" y="11610"/>
                      <a:pt x="1737" y="11124"/>
                      <a:pt x="1988" y="10779"/>
                    </a:cubicBezTo>
                    <a:cubicBezTo>
                      <a:pt x="2114" y="10606"/>
                      <a:pt x="2300" y="10507"/>
                      <a:pt x="2495" y="10476"/>
                    </a:cubicBezTo>
                    <a:close/>
                    <a:moveTo>
                      <a:pt x="17392" y="8117"/>
                    </a:moveTo>
                    <a:cubicBezTo>
                      <a:pt x="17587" y="8086"/>
                      <a:pt x="17779" y="8125"/>
                      <a:pt x="17952" y="8250"/>
                    </a:cubicBezTo>
                    <a:cubicBezTo>
                      <a:pt x="18298" y="8502"/>
                      <a:pt x="18375" y="8988"/>
                      <a:pt x="18124" y="9333"/>
                    </a:cubicBezTo>
                    <a:cubicBezTo>
                      <a:pt x="17872" y="9678"/>
                      <a:pt x="17402" y="9753"/>
                      <a:pt x="17056" y="9502"/>
                    </a:cubicBezTo>
                    <a:cubicBezTo>
                      <a:pt x="16711" y="9251"/>
                      <a:pt x="16634" y="8765"/>
                      <a:pt x="16885" y="8419"/>
                    </a:cubicBezTo>
                    <a:cubicBezTo>
                      <a:pt x="17010" y="8247"/>
                      <a:pt x="17196" y="8148"/>
                      <a:pt x="17392" y="8117"/>
                    </a:cubicBezTo>
                    <a:close/>
                    <a:moveTo>
                      <a:pt x="11112" y="16723"/>
                    </a:moveTo>
                    <a:cubicBezTo>
                      <a:pt x="11308" y="16692"/>
                      <a:pt x="11515" y="16728"/>
                      <a:pt x="11688" y="16854"/>
                    </a:cubicBezTo>
                    <a:cubicBezTo>
                      <a:pt x="12033" y="17105"/>
                      <a:pt x="12110" y="17591"/>
                      <a:pt x="11859" y="17937"/>
                    </a:cubicBezTo>
                    <a:cubicBezTo>
                      <a:pt x="11608" y="18282"/>
                      <a:pt x="11122" y="18359"/>
                      <a:pt x="10776" y="18108"/>
                    </a:cubicBezTo>
                    <a:cubicBezTo>
                      <a:pt x="10431" y="17857"/>
                      <a:pt x="10354" y="17371"/>
                      <a:pt x="10605" y="17025"/>
                    </a:cubicBezTo>
                    <a:cubicBezTo>
                      <a:pt x="10730" y="16853"/>
                      <a:pt x="10916" y="16754"/>
                      <a:pt x="11112" y="16723"/>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571" name="íŝḷiḍè">
                <a:extLst>
                  <a:ext uri="{FF2B5EF4-FFF2-40B4-BE49-F238E27FC236}">
                    <a16:creationId xmlns:a16="http://schemas.microsoft.com/office/drawing/2014/main" id="{E248BAEA-38AA-49C5-A627-6B68C357C5FF}"/>
                  </a:ext>
                </a:extLst>
              </p:cNvPr>
              <p:cNvSpPr>
                <a:spLocks/>
              </p:cNvSpPr>
              <p:nvPr/>
            </p:nvSpPr>
            <p:spPr bwMode="auto">
              <a:xfrm>
                <a:off x="1865753" y="798471"/>
                <a:ext cx="248644" cy="266090"/>
              </a:xfrm>
              <a:custGeom>
                <a:avLst/>
                <a:gdLst>
                  <a:gd name="T0" fmla="*/ 1595701 w 19372"/>
                  <a:gd name="T1" fmla="*/ 1683562 h 21028"/>
                  <a:gd name="T2" fmla="*/ 1595701 w 19372"/>
                  <a:gd name="T3" fmla="*/ 1683562 h 21028"/>
                  <a:gd name="T4" fmla="*/ 1595701 w 19372"/>
                  <a:gd name="T5" fmla="*/ 1683562 h 21028"/>
                  <a:gd name="T6" fmla="*/ 1595701 w 19372"/>
                  <a:gd name="T7" fmla="*/ 1683562 h 21028"/>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372" h="21028" extrusionOk="0">
                    <a:moveTo>
                      <a:pt x="11134" y="0"/>
                    </a:moveTo>
                    <a:cubicBezTo>
                      <a:pt x="10473" y="291"/>
                      <a:pt x="9829" y="670"/>
                      <a:pt x="9218" y="1133"/>
                    </a:cubicBezTo>
                    <a:cubicBezTo>
                      <a:pt x="8205" y="1900"/>
                      <a:pt x="7241" y="3000"/>
                      <a:pt x="7232" y="4263"/>
                    </a:cubicBezTo>
                    <a:cubicBezTo>
                      <a:pt x="7232" y="4376"/>
                      <a:pt x="7251" y="4474"/>
                      <a:pt x="7265" y="4578"/>
                    </a:cubicBezTo>
                    <a:lnTo>
                      <a:pt x="5151" y="2019"/>
                    </a:lnTo>
                    <a:cubicBezTo>
                      <a:pt x="5136" y="2030"/>
                      <a:pt x="5118" y="2042"/>
                      <a:pt x="5102" y="2053"/>
                    </a:cubicBezTo>
                    <a:cubicBezTo>
                      <a:pt x="5027" y="2106"/>
                      <a:pt x="4955" y="2159"/>
                      <a:pt x="4880" y="2213"/>
                    </a:cubicBezTo>
                    <a:lnTo>
                      <a:pt x="7423" y="5900"/>
                    </a:lnTo>
                    <a:cubicBezTo>
                      <a:pt x="4977" y="5414"/>
                      <a:pt x="2486" y="6475"/>
                      <a:pt x="1082" y="8857"/>
                    </a:cubicBezTo>
                    <a:cubicBezTo>
                      <a:pt x="-1074" y="12513"/>
                      <a:pt x="95" y="17729"/>
                      <a:pt x="3688" y="19976"/>
                    </a:cubicBezTo>
                    <a:cubicBezTo>
                      <a:pt x="6286" y="21600"/>
                      <a:pt x="9522" y="21245"/>
                      <a:pt x="12057" y="19586"/>
                    </a:cubicBezTo>
                    <a:cubicBezTo>
                      <a:pt x="14335" y="19918"/>
                      <a:pt x="16643" y="19169"/>
                      <a:pt x="18072" y="17172"/>
                    </a:cubicBezTo>
                    <a:cubicBezTo>
                      <a:pt x="20526" y="13741"/>
                      <a:pt x="19342" y="8581"/>
                      <a:pt x="15911" y="5901"/>
                    </a:cubicBezTo>
                    <a:cubicBezTo>
                      <a:pt x="14980" y="5173"/>
                      <a:pt x="13948" y="4703"/>
                      <a:pt x="12864" y="4562"/>
                    </a:cubicBezTo>
                    <a:cubicBezTo>
                      <a:pt x="12076" y="4459"/>
                      <a:pt x="11291" y="4541"/>
                      <a:pt x="10539" y="4763"/>
                    </a:cubicBezTo>
                    <a:cubicBezTo>
                      <a:pt x="10955" y="4092"/>
                      <a:pt x="11179" y="3259"/>
                      <a:pt x="11250" y="2443"/>
                    </a:cubicBezTo>
                    <a:cubicBezTo>
                      <a:pt x="11324" y="1599"/>
                      <a:pt x="11285" y="776"/>
                      <a:pt x="11134" y="0"/>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572" name="iṡ1íḑè">
                <a:extLst>
                  <a:ext uri="{FF2B5EF4-FFF2-40B4-BE49-F238E27FC236}">
                    <a16:creationId xmlns:a16="http://schemas.microsoft.com/office/drawing/2014/main" id="{2C04CC15-6DBF-4AAA-A7F4-75AAE0B108B8}"/>
                  </a:ext>
                </a:extLst>
              </p:cNvPr>
              <p:cNvSpPr>
                <a:spLocks/>
              </p:cNvSpPr>
              <p:nvPr/>
            </p:nvSpPr>
            <p:spPr bwMode="auto">
              <a:xfrm>
                <a:off x="2645231" y="760943"/>
                <a:ext cx="238451" cy="263964"/>
              </a:xfrm>
              <a:custGeom>
                <a:avLst/>
                <a:gdLst>
                  <a:gd name="T0" fmla="*/ 1374870 w 20678"/>
                  <a:gd name="T1" fmla="*/ 1612893 h 21600"/>
                  <a:gd name="T2" fmla="*/ 1374870 w 20678"/>
                  <a:gd name="T3" fmla="*/ 1612893 h 21600"/>
                  <a:gd name="T4" fmla="*/ 1374870 w 20678"/>
                  <a:gd name="T5" fmla="*/ 1612893 h 21600"/>
                  <a:gd name="T6" fmla="*/ 1374870 w 20678"/>
                  <a:gd name="T7" fmla="*/ 1612893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0678" h="21600" extrusionOk="0">
                    <a:moveTo>
                      <a:pt x="10339" y="0"/>
                    </a:moveTo>
                    <a:cubicBezTo>
                      <a:pt x="8560" y="0"/>
                      <a:pt x="6992" y="1375"/>
                      <a:pt x="5917" y="3576"/>
                    </a:cubicBezTo>
                    <a:cubicBezTo>
                      <a:pt x="5568" y="3546"/>
                      <a:pt x="5234" y="3529"/>
                      <a:pt x="4903" y="3529"/>
                    </a:cubicBezTo>
                    <a:cubicBezTo>
                      <a:pt x="2761" y="3529"/>
                      <a:pt x="1171" y="4188"/>
                      <a:pt x="431" y="5396"/>
                    </a:cubicBezTo>
                    <a:cubicBezTo>
                      <a:pt x="-452" y="6840"/>
                      <a:pt x="119" y="8796"/>
                      <a:pt x="1578" y="10761"/>
                    </a:cubicBezTo>
                    <a:cubicBezTo>
                      <a:pt x="84" y="12747"/>
                      <a:pt x="-461" y="14730"/>
                      <a:pt x="431" y="16188"/>
                    </a:cubicBezTo>
                    <a:cubicBezTo>
                      <a:pt x="1171" y="17397"/>
                      <a:pt x="2760" y="18055"/>
                      <a:pt x="4903" y="18055"/>
                    </a:cubicBezTo>
                    <a:cubicBezTo>
                      <a:pt x="5246" y="18055"/>
                      <a:pt x="5621" y="18010"/>
                      <a:pt x="5983" y="17976"/>
                    </a:cubicBezTo>
                    <a:cubicBezTo>
                      <a:pt x="7057" y="20156"/>
                      <a:pt x="8570" y="21600"/>
                      <a:pt x="10339" y="21600"/>
                    </a:cubicBezTo>
                    <a:cubicBezTo>
                      <a:pt x="12118" y="21600"/>
                      <a:pt x="13685" y="20225"/>
                      <a:pt x="14761" y="18024"/>
                    </a:cubicBezTo>
                    <a:cubicBezTo>
                      <a:pt x="15110" y="18054"/>
                      <a:pt x="15460" y="18071"/>
                      <a:pt x="15791" y="18071"/>
                    </a:cubicBezTo>
                    <a:cubicBezTo>
                      <a:pt x="17934" y="18071"/>
                      <a:pt x="19507" y="17412"/>
                      <a:pt x="20246" y="16204"/>
                    </a:cubicBezTo>
                    <a:cubicBezTo>
                      <a:pt x="21134" y="14753"/>
                      <a:pt x="20576" y="12782"/>
                      <a:pt x="19099" y="10808"/>
                    </a:cubicBezTo>
                    <a:cubicBezTo>
                      <a:pt x="20594" y="8822"/>
                      <a:pt x="21139" y="6839"/>
                      <a:pt x="20246" y="5380"/>
                    </a:cubicBezTo>
                    <a:cubicBezTo>
                      <a:pt x="19508" y="4173"/>
                      <a:pt x="17934" y="3514"/>
                      <a:pt x="15791" y="3514"/>
                    </a:cubicBezTo>
                    <a:cubicBezTo>
                      <a:pt x="15438" y="3514"/>
                      <a:pt x="15052" y="3573"/>
                      <a:pt x="14677" y="3608"/>
                    </a:cubicBezTo>
                    <a:cubicBezTo>
                      <a:pt x="13604" y="1440"/>
                      <a:pt x="12102" y="0"/>
                      <a:pt x="10339" y="0"/>
                    </a:cubicBezTo>
                    <a:close/>
                    <a:moveTo>
                      <a:pt x="10339" y="1004"/>
                    </a:moveTo>
                    <a:cubicBezTo>
                      <a:pt x="11591" y="1004"/>
                      <a:pt x="12710" y="2093"/>
                      <a:pt x="13580" y="3733"/>
                    </a:cubicBezTo>
                    <a:cubicBezTo>
                      <a:pt x="12541" y="3915"/>
                      <a:pt x="11452" y="4238"/>
                      <a:pt x="10355" y="4643"/>
                    </a:cubicBezTo>
                    <a:cubicBezTo>
                      <a:pt x="9226" y="4226"/>
                      <a:pt x="8099" y="3899"/>
                      <a:pt x="7031" y="3718"/>
                    </a:cubicBezTo>
                    <a:cubicBezTo>
                      <a:pt x="7905" y="2046"/>
                      <a:pt x="9073" y="1004"/>
                      <a:pt x="10339" y="1004"/>
                    </a:cubicBezTo>
                    <a:close/>
                    <a:moveTo>
                      <a:pt x="15791" y="4518"/>
                    </a:moveTo>
                    <a:cubicBezTo>
                      <a:pt x="17538" y="4518"/>
                      <a:pt x="18791" y="4998"/>
                      <a:pt x="19332" y="5882"/>
                    </a:cubicBezTo>
                    <a:cubicBezTo>
                      <a:pt x="19959" y="6907"/>
                      <a:pt x="19540" y="8380"/>
                      <a:pt x="18468" y="9914"/>
                    </a:cubicBezTo>
                    <a:cubicBezTo>
                      <a:pt x="17787" y="9159"/>
                      <a:pt x="16951" y="8410"/>
                      <a:pt x="16007" y="7702"/>
                    </a:cubicBezTo>
                    <a:cubicBezTo>
                      <a:pt x="15826" y="6556"/>
                      <a:pt x="15554" y="5511"/>
                      <a:pt x="15193" y="4565"/>
                    </a:cubicBezTo>
                    <a:cubicBezTo>
                      <a:pt x="15389" y="4554"/>
                      <a:pt x="15602" y="4518"/>
                      <a:pt x="15791" y="4518"/>
                    </a:cubicBezTo>
                    <a:close/>
                    <a:moveTo>
                      <a:pt x="4903" y="4533"/>
                    </a:moveTo>
                    <a:cubicBezTo>
                      <a:pt x="5095" y="4533"/>
                      <a:pt x="5302" y="4538"/>
                      <a:pt x="5501" y="4549"/>
                    </a:cubicBezTo>
                    <a:cubicBezTo>
                      <a:pt x="5130" y="5520"/>
                      <a:pt x="4852" y="6633"/>
                      <a:pt x="4670" y="7812"/>
                    </a:cubicBezTo>
                    <a:cubicBezTo>
                      <a:pt x="3730" y="8526"/>
                      <a:pt x="2966" y="9248"/>
                      <a:pt x="2293" y="10008"/>
                    </a:cubicBezTo>
                    <a:cubicBezTo>
                      <a:pt x="1175" y="8445"/>
                      <a:pt x="708" y="6940"/>
                      <a:pt x="1346" y="5898"/>
                    </a:cubicBezTo>
                    <a:cubicBezTo>
                      <a:pt x="1887" y="5014"/>
                      <a:pt x="3156" y="4533"/>
                      <a:pt x="4903" y="4533"/>
                    </a:cubicBezTo>
                    <a:close/>
                    <a:moveTo>
                      <a:pt x="14062" y="4659"/>
                    </a:moveTo>
                    <a:cubicBezTo>
                      <a:pt x="14333" y="5325"/>
                      <a:pt x="14582" y="6051"/>
                      <a:pt x="14761" y="6839"/>
                    </a:cubicBezTo>
                    <a:cubicBezTo>
                      <a:pt x="14294" y="6539"/>
                      <a:pt x="13808" y="6239"/>
                      <a:pt x="13298" y="5961"/>
                    </a:cubicBezTo>
                    <a:cubicBezTo>
                      <a:pt x="12768" y="5672"/>
                      <a:pt x="12225" y="5480"/>
                      <a:pt x="11685" y="5239"/>
                    </a:cubicBezTo>
                    <a:cubicBezTo>
                      <a:pt x="12500" y="4985"/>
                      <a:pt x="13298" y="4775"/>
                      <a:pt x="14062" y="4659"/>
                    </a:cubicBezTo>
                    <a:close/>
                    <a:moveTo>
                      <a:pt x="6599" y="4675"/>
                    </a:moveTo>
                    <a:cubicBezTo>
                      <a:pt x="7326" y="4784"/>
                      <a:pt x="8103" y="5021"/>
                      <a:pt x="8876" y="5255"/>
                    </a:cubicBezTo>
                    <a:cubicBezTo>
                      <a:pt x="8379" y="5481"/>
                      <a:pt x="7868" y="5695"/>
                      <a:pt x="7380" y="5961"/>
                    </a:cubicBezTo>
                    <a:cubicBezTo>
                      <a:pt x="6837" y="6256"/>
                      <a:pt x="6443" y="6613"/>
                      <a:pt x="5950" y="6933"/>
                    </a:cubicBezTo>
                    <a:cubicBezTo>
                      <a:pt x="6128" y="6137"/>
                      <a:pt x="6326" y="5348"/>
                      <a:pt x="6599" y="4675"/>
                    </a:cubicBezTo>
                    <a:close/>
                    <a:moveTo>
                      <a:pt x="10405" y="5788"/>
                    </a:moveTo>
                    <a:cubicBezTo>
                      <a:pt x="11196" y="6102"/>
                      <a:pt x="11987" y="6415"/>
                      <a:pt x="12766" y="6839"/>
                    </a:cubicBezTo>
                    <a:cubicBezTo>
                      <a:pt x="13571" y="7278"/>
                      <a:pt x="14317" y="7751"/>
                      <a:pt x="15010" y="8251"/>
                    </a:cubicBezTo>
                    <a:cubicBezTo>
                      <a:pt x="15123" y="9067"/>
                      <a:pt x="15193" y="9915"/>
                      <a:pt x="15193" y="10792"/>
                    </a:cubicBezTo>
                    <a:cubicBezTo>
                      <a:pt x="15193" y="11657"/>
                      <a:pt x="15070" y="12466"/>
                      <a:pt x="14960" y="13271"/>
                    </a:cubicBezTo>
                    <a:cubicBezTo>
                      <a:pt x="14260" y="13779"/>
                      <a:pt x="13583" y="14300"/>
                      <a:pt x="12766" y="14745"/>
                    </a:cubicBezTo>
                    <a:cubicBezTo>
                      <a:pt x="11937" y="15197"/>
                      <a:pt x="11096" y="15469"/>
                      <a:pt x="10256" y="15796"/>
                    </a:cubicBezTo>
                    <a:cubicBezTo>
                      <a:pt x="9475" y="15485"/>
                      <a:pt x="8681" y="15180"/>
                      <a:pt x="7912" y="14761"/>
                    </a:cubicBezTo>
                    <a:cubicBezTo>
                      <a:pt x="7107" y="14323"/>
                      <a:pt x="6360" y="13849"/>
                      <a:pt x="5668" y="13349"/>
                    </a:cubicBezTo>
                    <a:cubicBezTo>
                      <a:pt x="5554" y="12533"/>
                      <a:pt x="5501" y="11669"/>
                      <a:pt x="5501" y="10792"/>
                    </a:cubicBezTo>
                    <a:cubicBezTo>
                      <a:pt x="5501" y="9918"/>
                      <a:pt x="5605" y="9111"/>
                      <a:pt x="5718" y="8298"/>
                    </a:cubicBezTo>
                    <a:cubicBezTo>
                      <a:pt x="6420" y="7788"/>
                      <a:pt x="7092" y="7270"/>
                      <a:pt x="7912" y="6824"/>
                    </a:cubicBezTo>
                    <a:cubicBezTo>
                      <a:pt x="8731" y="6377"/>
                      <a:pt x="9574" y="6113"/>
                      <a:pt x="10405" y="5788"/>
                    </a:cubicBezTo>
                    <a:close/>
                    <a:moveTo>
                      <a:pt x="10339" y="7984"/>
                    </a:moveTo>
                    <a:cubicBezTo>
                      <a:pt x="8690" y="7984"/>
                      <a:pt x="7363" y="9237"/>
                      <a:pt x="7363" y="10792"/>
                    </a:cubicBezTo>
                    <a:cubicBezTo>
                      <a:pt x="7363" y="12348"/>
                      <a:pt x="8690" y="13616"/>
                      <a:pt x="10339" y="13616"/>
                    </a:cubicBezTo>
                    <a:cubicBezTo>
                      <a:pt x="11987" y="13616"/>
                      <a:pt x="13331" y="12348"/>
                      <a:pt x="13331" y="10792"/>
                    </a:cubicBezTo>
                    <a:cubicBezTo>
                      <a:pt x="13331" y="9237"/>
                      <a:pt x="11987" y="7984"/>
                      <a:pt x="10339" y="7984"/>
                    </a:cubicBezTo>
                    <a:close/>
                    <a:moveTo>
                      <a:pt x="4571" y="9098"/>
                    </a:moveTo>
                    <a:cubicBezTo>
                      <a:pt x="4522" y="9664"/>
                      <a:pt x="4438" y="10197"/>
                      <a:pt x="4438" y="10792"/>
                    </a:cubicBezTo>
                    <a:cubicBezTo>
                      <a:pt x="4438" y="11349"/>
                      <a:pt x="4462" y="11892"/>
                      <a:pt x="4504" y="12424"/>
                    </a:cubicBezTo>
                    <a:cubicBezTo>
                      <a:pt x="3891" y="11902"/>
                      <a:pt x="3374" y="11375"/>
                      <a:pt x="2908" y="10839"/>
                    </a:cubicBezTo>
                    <a:cubicBezTo>
                      <a:pt x="3403" y="10260"/>
                      <a:pt x="3903" y="9661"/>
                      <a:pt x="4571" y="9098"/>
                    </a:cubicBezTo>
                    <a:close/>
                    <a:moveTo>
                      <a:pt x="16190" y="9176"/>
                    </a:moveTo>
                    <a:cubicBezTo>
                      <a:pt x="16796" y="9693"/>
                      <a:pt x="17307" y="10215"/>
                      <a:pt x="17769" y="10745"/>
                    </a:cubicBezTo>
                    <a:cubicBezTo>
                      <a:pt x="17273" y="11325"/>
                      <a:pt x="16776" y="11907"/>
                      <a:pt x="16107" y="12471"/>
                    </a:cubicBezTo>
                    <a:cubicBezTo>
                      <a:pt x="16155" y="11912"/>
                      <a:pt x="16257" y="11379"/>
                      <a:pt x="16257" y="10792"/>
                    </a:cubicBezTo>
                    <a:cubicBezTo>
                      <a:pt x="16257" y="10236"/>
                      <a:pt x="16233" y="9708"/>
                      <a:pt x="16190" y="9176"/>
                    </a:cubicBezTo>
                    <a:close/>
                    <a:moveTo>
                      <a:pt x="18384" y="11576"/>
                    </a:moveTo>
                    <a:cubicBezTo>
                      <a:pt x="19512" y="13146"/>
                      <a:pt x="19972" y="14656"/>
                      <a:pt x="19332" y="15702"/>
                    </a:cubicBezTo>
                    <a:cubicBezTo>
                      <a:pt x="18791" y="16586"/>
                      <a:pt x="17537" y="17067"/>
                      <a:pt x="15791" y="17067"/>
                    </a:cubicBezTo>
                    <a:cubicBezTo>
                      <a:pt x="15599" y="17067"/>
                      <a:pt x="15392" y="17047"/>
                      <a:pt x="15193" y="17035"/>
                    </a:cubicBezTo>
                    <a:cubicBezTo>
                      <a:pt x="15564" y="16065"/>
                      <a:pt x="15826" y="14967"/>
                      <a:pt x="16007" y="13788"/>
                    </a:cubicBezTo>
                    <a:cubicBezTo>
                      <a:pt x="16951" y="13073"/>
                      <a:pt x="17710" y="12337"/>
                      <a:pt x="18384" y="11576"/>
                    </a:cubicBezTo>
                    <a:close/>
                    <a:moveTo>
                      <a:pt x="2210" y="11655"/>
                    </a:moveTo>
                    <a:cubicBezTo>
                      <a:pt x="2896" y="12420"/>
                      <a:pt x="3714" y="13165"/>
                      <a:pt x="4670" y="13882"/>
                    </a:cubicBezTo>
                    <a:cubicBezTo>
                      <a:pt x="4849" y="15014"/>
                      <a:pt x="5113" y="16067"/>
                      <a:pt x="5468" y="17004"/>
                    </a:cubicBezTo>
                    <a:cubicBezTo>
                      <a:pt x="5283" y="17014"/>
                      <a:pt x="5081" y="17051"/>
                      <a:pt x="4903" y="17051"/>
                    </a:cubicBezTo>
                    <a:cubicBezTo>
                      <a:pt x="3156" y="17051"/>
                      <a:pt x="1887" y="16571"/>
                      <a:pt x="1346" y="15686"/>
                    </a:cubicBezTo>
                    <a:cubicBezTo>
                      <a:pt x="717" y="14659"/>
                      <a:pt x="1131" y="13193"/>
                      <a:pt x="2210" y="11655"/>
                    </a:cubicBezTo>
                    <a:close/>
                    <a:moveTo>
                      <a:pt x="14744" y="14651"/>
                    </a:moveTo>
                    <a:cubicBezTo>
                      <a:pt x="14565" y="15455"/>
                      <a:pt x="14370" y="16247"/>
                      <a:pt x="14096" y="16925"/>
                    </a:cubicBezTo>
                    <a:cubicBezTo>
                      <a:pt x="13364" y="16816"/>
                      <a:pt x="12580" y="16581"/>
                      <a:pt x="11802" y="16345"/>
                    </a:cubicBezTo>
                    <a:cubicBezTo>
                      <a:pt x="12304" y="16117"/>
                      <a:pt x="12804" y="15892"/>
                      <a:pt x="13298" y="15624"/>
                    </a:cubicBezTo>
                    <a:cubicBezTo>
                      <a:pt x="13843" y="15326"/>
                      <a:pt x="14249" y="14973"/>
                      <a:pt x="14744" y="14651"/>
                    </a:cubicBezTo>
                    <a:close/>
                    <a:moveTo>
                      <a:pt x="5934" y="14761"/>
                    </a:moveTo>
                    <a:cubicBezTo>
                      <a:pt x="6400" y="15061"/>
                      <a:pt x="6869" y="15346"/>
                      <a:pt x="7380" y="15624"/>
                    </a:cubicBezTo>
                    <a:cubicBezTo>
                      <a:pt x="7902" y="15908"/>
                      <a:pt x="8444" y="16107"/>
                      <a:pt x="8976" y="16345"/>
                    </a:cubicBezTo>
                    <a:cubicBezTo>
                      <a:pt x="8160" y="16598"/>
                      <a:pt x="7364" y="16795"/>
                      <a:pt x="6599" y="16910"/>
                    </a:cubicBezTo>
                    <a:cubicBezTo>
                      <a:pt x="6331" y="16249"/>
                      <a:pt x="6110" y="15542"/>
                      <a:pt x="5934" y="14761"/>
                    </a:cubicBezTo>
                    <a:close/>
                    <a:moveTo>
                      <a:pt x="10322" y="16941"/>
                    </a:moveTo>
                    <a:cubicBezTo>
                      <a:pt x="11458" y="17362"/>
                      <a:pt x="12573" y="17700"/>
                      <a:pt x="13647" y="17882"/>
                    </a:cubicBezTo>
                    <a:cubicBezTo>
                      <a:pt x="12773" y="19553"/>
                      <a:pt x="11605" y="20596"/>
                      <a:pt x="10339" y="20596"/>
                    </a:cubicBezTo>
                    <a:cubicBezTo>
                      <a:pt x="9084" y="20596"/>
                      <a:pt x="7951" y="19498"/>
                      <a:pt x="7081" y="17851"/>
                    </a:cubicBezTo>
                    <a:cubicBezTo>
                      <a:pt x="8127" y="17671"/>
                      <a:pt x="9217" y="17349"/>
                      <a:pt x="10322" y="16941"/>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573" name="isḷiḍê">
                <a:extLst>
                  <a:ext uri="{FF2B5EF4-FFF2-40B4-BE49-F238E27FC236}">
                    <a16:creationId xmlns:a16="http://schemas.microsoft.com/office/drawing/2014/main" id="{983E40F9-3CE1-468E-A62A-3FCC4540E9A0}"/>
                  </a:ext>
                </a:extLst>
              </p:cNvPr>
              <p:cNvSpPr>
                <a:spLocks/>
              </p:cNvSpPr>
              <p:nvPr/>
            </p:nvSpPr>
            <p:spPr bwMode="auto">
              <a:xfrm>
                <a:off x="5288806" y="915293"/>
                <a:ext cx="217200" cy="232440"/>
              </a:xfrm>
              <a:custGeom>
                <a:avLst/>
                <a:gdLst>
                  <a:gd name="T0" fmla="*/ 1217630 w 19372"/>
                  <a:gd name="T1" fmla="*/ 1284676 h 21028"/>
                  <a:gd name="T2" fmla="*/ 1217630 w 19372"/>
                  <a:gd name="T3" fmla="*/ 1284676 h 21028"/>
                  <a:gd name="T4" fmla="*/ 1217630 w 19372"/>
                  <a:gd name="T5" fmla="*/ 1284676 h 21028"/>
                  <a:gd name="T6" fmla="*/ 1217630 w 19372"/>
                  <a:gd name="T7" fmla="*/ 1284676 h 21028"/>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372" h="21028" extrusionOk="0">
                    <a:moveTo>
                      <a:pt x="11134" y="0"/>
                    </a:moveTo>
                    <a:cubicBezTo>
                      <a:pt x="10473" y="291"/>
                      <a:pt x="9829" y="670"/>
                      <a:pt x="9218" y="1133"/>
                    </a:cubicBezTo>
                    <a:cubicBezTo>
                      <a:pt x="8205" y="1900"/>
                      <a:pt x="7241" y="3000"/>
                      <a:pt x="7232" y="4263"/>
                    </a:cubicBezTo>
                    <a:cubicBezTo>
                      <a:pt x="7232" y="4376"/>
                      <a:pt x="7251" y="4474"/>
                      <a:pt x="7265" y="4578"/>
                    </a:cubicBezTo>
                    <a:lnTo>
                      <a:pt x="5151" y="2019"/>
                    </a:lnTo>
                    <a:cubicBezTo>
                      <a:pt x="5136" y="2030"/>
                      <a:pt x="5118" y="2041"/>
                      <a:pt x="5102" y="2053"/>
                    </a:cubicBezTo>
                    <a:cubicBezTo>
                      <a:pt x="5027" y="2106"/>
                      <a:pt x="4955" y="2159"/>
                      <a:pt x="4880" y="2213"/>
                    </a:cubicBezTo>
                    <a:lnTo>
                      <a:pt x="7423" y="5900"/>
                    </a:lnTo>
                    <a:cubicBezTo>
                      <a:pt x="4977" y="5414"/>
                      <a:pt x="2486" y="6475"/>
                      <a:pt x="1082" y="8857"/>
                    </a:cubicBezTo>
                    <a:cubicBezTo>
                      <a:pt x="-1074" y="12513"/>
                      <a:pt x="95" y="17729"/>
                      <a:pt x="3688" y="19976"/>
                    </a:cubicBezTo>
                    <a:cubicBezTo>
                      <a:pt x="6286" y="21600"/>
                      <a:pt x="9522" y="21245"/>
                      <a:pt x="12057" y="19586"/>
                    </a:cubicBezTo>
                    <a:cubicBezTo>
                      <a:pt x="14335" y="19918"/>
                      <a:pt x="16643" y="19169"/>
                      <a:pt x="18072" y="17172"/>
                    </a:cubicBezTo>
                    <a:cubicBezTo>
                      <a:pt x="20526" y="13741"/>
                      <a:pt x="19342" y="8581"/>
                      <a:pt x="15911" y="5901"/>
                    </a:cubicBezTo>
                    <a:cubicBezTo>
                      <a:pt x="14980" y="5173"/>
                      <a:pt x="13948" y="4703"/>
                      <a:pt x="12864" y="4562"/>
                    </a:cubicBezTo>
                    <a:cubicBezTo>
                      <a:pt x="12076" y="4459"/>
                      <a:pt x="11291" y="4541"/>
                      <a:pt x="10539" y="4763"/>
                    </a:cubicBezTo>
                    <a:cubicBezTo>
                      <a:pt x="10955" y="4092"/>
                      <a:pt x="11179" y="3259"/>
                      <a:pt x="11250" y="2443"/>
                    </a:cubicBezTo>
                    <a:cubicBezTo>
                      <a:pt x="11324" y="1599"/>
                      <a:pt x="11285" y="776"/>
                      <a:pt x="11134" y="0"/>
                    </a:cubicBezTo>
                    <a:close/>
                  </a:path>
                </a:pathLst>
              </a:custGeom>
              <a:solidFill>
                <a:srgbClr val="3197E0"/>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574" name="íṥ1ïdé">
                <a:extLst>
                  <a:ext uri="{FF2B5EF4-FFF2-40B4-BE49-F238E27FC236}">
                    <a16:creationId xmlns:a16="http://schemas.microsoft.com/office/drawing/2014/main" id="{24C52BCD-F1DA-47D2-A171-07A05B84F544}"/>
                  </a:ext>
                </a:extLst>
              </p:cNvPr>
              <p:cNvSpPr>
                <a:spLocks/>
              </p:cNvSpPr>
              <p:nvPr/>
            </p:nvSpPr>
            <p:spPr bwMode="auto">
              <a:xfrm>
                <a:off x="9787635" y="862219"/>
                <a:ext cx="191587" cy="221375"/>
              </a:xfrm>
              <a:custGeom>
                <a:avLst/>
                <a:gdLst>
                  <a:gd name="T0" fmla="*/ 849671 w 21600"/>
                  <a:gd name="T1" fmla="*/ 1134424 h 21600"/>
                  <a:gd name="T2" fmla="*/ 849671 w 21600"/>
                  <a:gd name="T3" fmla="*/ 1134424 h 21600"/>
                  <a:gd name="T4" fmla="*/ 849671 w 21600"/>
                  <a:gd name="T5" fmla="*/ 1134424 h 21600"/>
                  <a:gd name="T6" fmla="*/ 849671 w 21600"/>
                  <a:gd name="T7" fmla="*/ 1134424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21600"/>
                    </a:moveTo>
                    <a:lnTo>
                      <a:pt x="1307" y="15970"/>
                    </a:lnTo>
                    <a:lnTo>
                      <a:pt x="6112" y="19464"/>
                    </a:lnTo>
                    <a:cubicBezTo>
                      <a:pt x="6112" y="19464"/>
                      <a:pt x="0" y="21600"/>
                      <a:pt x="0" y="21600"/>
                    </a:cubicBezTo>
                    <a:close/>
                    <a:moveTo>
                      <a:pt x="6773" y="18782"/>
                    </a:moveTo>
                    <a:lnTo>
                      <a:pt x="1968" y="15288"/>
                    </a:lnTo>
                    <a:lnTo>
                      <a:pt x="13737" y="3150"/>
                    </a:lnTo>
                    <a:lnTo>
                      <a:pt x="18545" y="6642"/>
                    </a:lnTo>
                    <a:cubicBezTo>
                      <a:pt x="18545" y="6642"/>
                      <a:pt x="6773" y="18782"/>
                      <a:pt x="6773" y="18782"/>
                    </a:cubicBezTo>
                    <a:close/>
                    <a:moveTo>
                      <a:pt x="19218" y="5946"/>
                    </a:moveTo>
                    <a:lnTo>
                      <a:pt x="14411" y="2455"/>
                    </a:lnTo>
                    <a:lnTo>
                      <a:pt x="16792" y="0"/>
                    </a:lnTo>
                    <a:lnTo>
                      <a:pt x="21600" y="3492"/>
                    </a:lnTo>
                    <a:cubicBezTo>
                      <a:pt x="21600" y="3492"/>
                      <a:pt x="19218" y="5946"/>
                      <a:pt x="19218" y="5946"/>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575" name="íṩ1íḍe">
                <a:extLst>
                  <a:ext uri="{FF2B5EF4-FFF2-40B4-BE49-F238E27FC236}">
                    <a16:creationId xmlns:a16="http://schemas.microsoft.com/office/drawing/2014/main" id="{DF9D7585-F09D-4A5E-9224-5566FD22EBFC}"/>
                  </a:ext>
                </a:extLst>
              </p:cNvPr>
              <p:cNvSpPr>
                <a:spLocks/>
              </p:cNvSpPr>
              <p:nvPr/>
            </p:nvSpPr>
            <p:spPr bwMode="auto">
              <a:xfrm>
                <a:off x="6108980" y="892435"/>
                <a:ext cx="192944" cy="206481"/>
              </a:xfrm>
              <a:custGeom>
                <a:avLst/>
                <a:gdLst>
                  <a:gd name="T0" fmla="*/ 960856 w 19372"/>
                  <a:gd name="T1" fmla="*/ 1013758 h 21028"/>
                  <a:gd name="T2" fmla="*/ 960856 w 19372"/>
                  <a:gd name="T3" fmla="*/ 1013758 h 21028"/>
                  <a:gd name="T4" fmla="*/ 960856 w 19372"/>
                  <a:gd name="T5" fmla="*/ 1013758 h 21028"/>
                  <a:gd name="T6" fmla="*/ 960856 w 19372"/>
                  <a:gd name="T7" fmla="*/ 1013758 h 21028"/>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372" h="21028" extrusionOk="0">
                    <a:moveTo>
                      <a:pt x="11134" y="0"/>
                    </a:moveTo>
                    <a:cubicBezTo>
                      <a:pt x="10473" y="291"/>
                      <a:pt x="9829" y="670"/>
                      <a:pt x="9218" y="1133"/>
                    </a:cubicBezTo>
                    <a:cubicBezTo>
                      <a:pt x="8205" y="1900"/>
                      <a:pt x="7241" y="3000"/>
                      <a:pt x="7232" y="4263"/>
                    </a:cubicBezTo>
                    <a:cubicBezTo>
                      <a:pt x="7232" y="4376"/>
                      <a:pt x="7251" y="4474"/>
                      <a:pt x="7265" y="4578"/>
                    </a:cubicBezTo>
                    <a:lnTo>
                      <a:pt x="5151" y="2019"/>
                    </a:lnTo>
                    <a:cubicBezTo>
                      <a:pt x="5136" y="2030"/>
                      <a:pt x="5118" y="2042"/>
                      <a:pt x="5102" y="2053"/>
                    </a:cubicBezTo>
                    <a:cubicBezTo>
                      <a:pt x="5027" y="2106"/>
                      <a:pt x="4955" y="2159"/>
                      <a:pt x="4880" y="2213"/>
                    </a:cubicBezTo>
                    <a:lnTo>
                      <a:pt x="7423" y="5900"/>
                    </a:lnTo>
                    <a:cubicBezTo>
                      <a:pt x="4977" y="5414"/>
                      <a:pt x="2486" y="6475"/>
                      <a:pt x="1082" y="8857"/>
                    </a:cubicBezTo>
                    <a:cubicBezTo>
                      <a:pt x="-1074" y="12513"/>
                      <a:pt x="95" y="17729"/>
                      <a:pt x="3688" y="19976"/>
                    </a:cubicBezTo>
                    <a:cubicBezTo>
                      <a:pt x="6286" y="21600"/>
                      <a:pt x="9522" y="21245"/>
                      <a:pt x="12057" y="19586"/>
                    </a:cubicBezTo>
                    <a:cubicBezTo>
                      <a:pt x="14335" y="19918"/>
                      <a:pt x="16643" y="19169"/>
                      <a:pt x="18072" y="17172"/>
                    </a:cubicBezTo>
                    <a:cubicBezTo>
                      <a:pt x="20526" y="13741"/>
                      <a:pt x="19342" y="8581"/>
                      <a:pt x="15911" y="5901"/>
                    </a:cubicBezTo>
                    <a:cubicBezTo>
                      <a:pt x="14980" y="5173"/>
                      <a:pt x="13948" y="4703"/>
                      <a:pt x="12864" y="4562"/>
                    </a:cubicBezTo>
                    <a:cubicBezTo>
                      <a:pt x="12076" y="4459"/>
                      <a:pt x="11291" y="4541"/>
                      <a:pt x="10539" y="4763"/>
                    </a:cubicBezTo>
                    <a:cubicBezTo>
                      <a:pt x="10955" y="4092"/>
                      <a:pt x="11179" y="3259"/>
                      <a:pt x="11250" y="2443"/>
                    </a:cubicBezTo>
                    <a:cubicBezTo>
                      <a:pt x="11324" y="1599"/>
                      <a:pt x="11285" y="776"/>
                      <a:pt x="11134" y="0"/>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576" name="íṥļíḍé">
                <a:extLst>
                  <a:ext uri="{FF2B5EF4-FFF2-40B4-BE49-F238E27FC236}">
                    <a16:creationId xmlns:a16="http://schemas.microsoft.com/office/drawing/2014/main" id="{DA29A93D-7140-44AB-AA5B-971E97D1B20C}"/>
                  </a:ext>
                </a:extLst>
              </p:cNvPr>
              <p:cNvSpPr>
                <a:spLocks/>
              </p:cNvSpPr>
              <p:nvPr/>
            </p:nvSpPr>
            <p:spPr bwMode="auto">
              <a:xfrm>
                <a:off x="4798732" y="2917259"/>
                <a:ext cx="192944" cy="206482"/>
              </a:xfrm>
              <a:custGeom>
                <a:avLst/>
                <a:gdLst>
                  <a:gd name="T0" fmla="*/ 960856 w 19372"/>
                  <a:gd name="T1" fmla="*/ 1013763 h 21028"/>
                  <a:gd name="T2" fmla="*/ 960856 w 19372"/>
                  <a:gd name="T3" fmla="*/ 1013763 h 21028"/>
                  <a:gd name="T4" fmla="*/ 960856 w 19372"/>
                  <a:gd name="T5" fmla="*/ 1013763 h 21028"/>
                  <a:gd name="T6" fmla="*/ 960856 w 19372"/>
                  <a:gd name="T7" fmla="*/ 1013763 h 21028"/>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372" h="21028" extrusionOk="0">
                    <a:moveTo>
                      <a:pt x="11134" y="0"/>
                    </a:moveTo>
                    <a:cubicBezTo>
                      <a:pt x="10473" y="291"/>
                      <a:pt x="9829" y="670"/>
                      <a:pt x="9218" y="1133"/>
                    </a:cubicBezTo>
                    <a:cubicBezTo>
                      <a:pt x="8205" y="1900"/>
                      <a:pt x="7241" y="3000"/>
                      <a:pt x="7232" y="4263"/>
                    </a:cubicBezTo>
                    <a:cubicBezTo>
                      <a:pt x="7232" y="4376"/>
                      <a:pt x="7251" y="4474"/>
                      <a:pt x="7265" y="4578"/>
                    </a:cubicBezTo>
                    <a:lnTo>
                      <a:pt x="5151" y="2019"/>
                    </a:lnTo>
                    <a:cubicBezTo>
                      <a:pt x="5136" y="2030"/>
                      <a:pt x="5118" y="2042"/>
                      <a:pt x="5102" y="2053"/>
                    </a:cubicBezTo>
                    <a:cubicBezTo>
                      <a:pt x="5027" y="2106"/>
                      <a:pt x="4955" y="2159"/>
                      <a:pt x="4880" y="2213"/>
                    </a:cubicBezTo>
                    <a:lnTo>
                      <a:pt x="7423" y="5900"/>
                    </a:lnTo>
                    <a:cubicBezTo>
                      <a:pt x="4977" y="5414"/>
                      <a:pt x="2486" y="6475"/>
                      <a:pt x="1082" y="8857"/>
                    </a:cubicBezTo>
                    <a:cubicBezTo>
                      <a:pt x="-1074" y="12513"/>
                      <a:pt x="95" y="17729"/>
                      <a:pt x="3688" y="19976"/>
                    </a:cubicBezTo>
                    <a:cubicBezTo>
                      <a:pt x="6286" y="21600"/>
                      <a:pt x="9522" y="21245"/>
                      <a:pt x="12057" y="19586"/>
                    </a:cubicBezTo>
                    <a:cubicBezTo>
                      <a:pt x="14335" y="19918"/>
                      <a:pt x="16643" y="19169"/>
                      <a:pt x="18072" y="17172"/>
                    </a:cubicBezTo>
                    <a:cubicBezTo>
                      <a:pt x="20526" y="13741"/>
                      <a:pt x="19342" y="8581"/>
                      <a:pt x="15911" y="5901"/>
                    </a:cubicBezTo>
                    <a:cubicBezTo>
                      <a:pt x="14980" y="5173"/>
                      <a:pt x="13948" y="4703"/>
                      <a:pt x="12864" y="4562"/>
                    </a:cubicBezTo>
                    <a:cubicBezTo>
                      <a:pt x="12076" y="4459"/>
                      <a:pt x="11291" y="4541"/>
                      <a:pt x="10539" y="4763"/>
                    </a:cubicBezTo>
                    <a:cubicBezTo>
                      <a:pt x="10955" y="4092"/>
                      <a:pt x="11179" y="3259"/>
                      <a:pt x="11250" y="2443"/>
                    </a:cubicBezTo>
                    <a:cubicBezTo>
                      <a:pt x="11324" y="1599"/>
                      <a:pt x="11285" y="776"/>
                      <a:pt x="11134" y="0"/>
                    </a:cubicBezTo>
                    <a:close/>
                  </a:path>
                </a:pathLst>
              </a:custGeom>
              <a:solidFill>
                <a:srgbClr val="3197E0"/>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577" name="ïṡ1ïdé">
                <a:extLst>
                  <a:ext uri="{FF2B5EF4-FFF2-40B4-BE49-F238E27FC236}">
                    <a16:creationId xmlns:a16="http://schemas.microsoft.com/office/drawing/2014/main" id="{5761547D-1737-48AA-9F1A-8DF2F2FACD83}"/>
                  </a:ext>
                </a:extLst>
              </p:cNvPr>
              <p:cNvSpPr>
                <a:spLocks/>
              </p:cNvSpPr>
              <p:nvPr/>
            </p:nvSpPr>
            <p:spPr bwMode="auto">
              <a:xfrm>
                <a:off x="3603725" y="803709"/>
                <a:ext cx="311373" cy="220708"/>
              </a:xfrm>
              <a:custGeom>
                <a:avLst/>
                <a:gdLst>
                  <a:gd name="T0" fmla="*/ 2244293 w 21600"/>
                  <a:gd name="T1" fmla="*/ 1127593 h 21600"/>
                  <a:gd name="T2" fmla="*/ 2244293 w 21600"/>
                  <a:gd name="T3" fmla="*/ 1127593 h 21600"/>
                  <a:gd name="T4" fmla="*/ 2244293 w 21600"/>
                  <a:gd name="T5" fmla="*/ 1127593 h 21600"/>
                  <a:gd name="T6" fmla="*/ 2244293 w 21600"/>
                  <a:gd name="T7" fmla="*/ 1127593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7954" y="0"/>
                    </a:moveTo>
                    <a:lnTo>
                      <a:pt x="149" y="12597"/>
                    </a:lnTo>
                    <a:lnTo>
                      <a:pt x="0" y="12646"/>
                    </a:lnTo>
                    <a:lnTo>
                      <a:pt x="0" y="19074"/>
                    </a:lnTo>
                    <a:lnTo>
                      <a:pt x="9044" y="19042"/>
                    </a:lnTo>
                    <a:lnTo>
                      <a:pt x="9044" y="21600"/>
                    </a:lnTo>
                    <a:lnTo>
                      <a:pt x="10685" y="20823"/>
                    </a:lnTo>
                    <a:lnTo>
                      <a:pt x="12315" y="21600"/>
                    </a:lnTo>
                    <a:lnTo>
                      <a:pt x="12315" y="19042"/>
                    </a:lnTo>
                    <a:lnTo>
                      <a:pt x="15483" y="19025"/>
                    </a:lnTo>
                    <a:lnTo>
                      <a:pt x="15827" y="19025"/>
                    </a:lnTo>
                    <a:lnTo>
                      <a:pt x="21600" y="7043"/>
                    </a:lnTo>
                    <a:lnTo>
                      <a:pt x="21589" y="16"/>
                    </a:lnTo>
                    <a:cubicBezTo>
                      <a:pt x="21589" y="16"/>
                      <a:pt x="21589" y="0"/>
                      <a:pt x="21589" y="0"/>
                    </a:cubicBezTo>
                    <a:lnTo>
                      <a:pt x="7954" y="0"/>
                    </a:lnTo>
                    <a:close/>
                    <a:moveTo>
                      <a:pt x="20716" y="1813"/>
                    </a:moveTo>
                    <a:cubicBezTo>
                      <a:pt x="20717" y="2327"/>
                      <a:pt x="20716" y="2838"/>
                      <a:pt x="20716" y="3352"/>
                    </a:cubicBezTo>
                    <a:cubicBezTo>
                      <a:pt x="20718" y="4465"/>
                      <a:pt x="20715" y="5574"/>
                      <a:pt x="20716" y="6687"/>
                    </a:cubicBezTo>
                    <a:lnTo>
                      <a:pt x="15333" y="17779"/>
                    </a:lnTo>
                    <a:lnTo>
                      <a:pt x="12315" y="17795"/>
                    </a:lnTo>
                    <a:lnTo>
                      <a:pt x="12315" y="15220"/>
                    </a:lnTo>
                    <a:cubicBezTo>
                      <a:pt x="12315" y="15220"/>
                      <a:pt x="9044" y="15220"/>
                      <a:pt x="9044" y="15220"/>
                    </a:cubicBezTo>
                    <a:lnTo>
                      <a:pt x="9044" y="17811"/>
                    </a:lnTo>
                    <a:lnTo>
                      <a:pt x="872" y="17843"/>
                    </a:lnTo>
                    <a:lnTo>
                      <a:pt x="872" y="12646"/>
                    </a:lnTo>
                    <a:lnTo>
                      <a:pt x="15448" y="12646"/>
                    </a:lnTo>
                    <a:cubicBezTo>
                      <a:pt x="15448" y="12646"/>
                      <a:pt x="19422" y="4474"/>
                      <a:pt x="20716" y="1813"/>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578" name="ïŝlîḋè">
                <a:extLst>
                  <a:ext uri="{FF2B5EF4-FFF2-40B4-BE49-F238E27FC236}">
                    <a16:creationId xmlns:a16="http://schemas.microsoft.com/office/drawing/2014/main" id="{783B2AF6-CF79-428F-981C-D8E750815898}"/>
                  </a:ext>
                </a:extLst>
              </p:cNvPr>
              <p:cNvSpPr>
                <a:spLocks/>
              </p:cNvSpPr>
              <p:nvPr/>
            </p:nvSpPr>
            <p:spPr bwMode="auto">
              <a:xfrm>
                <a:off x="6634343" y="828190"/>
                <a:ext cx="311373" cy="220708"/>
              </a:xfrm>
              <a:custGeom>
                <a:avLst/>
                <a:gdLst>
                  <a:gd name="T0" fmla="*/ 2244293 w 21600"/>
                  <a:gd name="T1" fmla="*/ 1127593 h 21600"/>
                  <a:gd name="T2" fmla="*/ 2244293 w 21600"/>
                  <a:gd name="T3" fmla="*/ 1127593 h 21600"/>
                  <a:gd name="T4" fmla="*/ 2244293 w 21600"/>
                  <a:gd name="T5" fmla="*/ 1127593 h 21600"/>
                  <a:gd name="T6" fmla="*/ 2244293 w 21600"/>
                  <a:gd name="T7" fmla="*/ 1127593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7954" y="0"/>
                    </a:moveTo>
                    <a:lnTo>
                      <a:pt x="149" y="12597"/>
                    </a:lnTo>
                    <a:lnTo>
                      <a:pt x="0" y="12646"/>
                    </a:lnTo>
                    <a:lnTo>
                      <a:pt x="0" y="19074"/>
                    </a:lnTo>
                    <a:lnTo>
                      <a:pt x="9044" y="19042"/>
                    </a:lnTo>
                    <a:lnTo>
                      <a:pt x="9044" y="21600"/>
                    </a:lnTo>
                    <a:lnTo>
                      <a:pt x="10685" y="20823"/>
                    </a:lnTo>
                    <a:lnTo>
                      <a:pt x="12315" y="21600"/>
                    </a:lnTo>
                    <a:lnTo>
                      <a:pt x="12315" y="19042"/>
                    </a:lnTo>
                    <a:lnTo>
                      <a:pt x="15483" y="19025"/>
                    </a:lnTo>
                    <a:lnTo>
                      <a:pt x="15827" y="19025"/>
                    </a:lnTo>
                    <a:lnTo>
                      <a:pt x="21600" y="7043"/>
                    </a:lnTo>
                    <a:lnTo>
                      <a:pt x="21589" y="16"/>
                    </a:lnTo>
                    <a:cubicBezTo>
                      <a:pt x="21589" y="16"/>
                      <a:pt x="21589" y="0"/>
                      <a:pt x="21589" y="0"/>
                    </a:cubicBezTo>
                    <a:lnTo>
                      <a:pt x="7954" y="0"/>
                    </a:lnTo>
                    <a:close/>
                    <a:moveTo>
                      <a:pt x="20716" y="1813"/>
                    </a:moveTo>
                    <a:cubicBezTo>
                      <a:pt x="20717" y="2327"/>
                      <a:pt x="20716" y="2838"/>
                      <a:pt x="20716" y="3352"/>
                    </a:cubicBezTo>
                    <a:cubicBezTo>
                      <a:pt x="20718" y="4465"/>
                      <a:pt x="20715" y="5574"/>
                      <a:pt x="20716" y="6687"/>
                    </a:cubicBezTo>
                    <a:lnTo>
                      <a:pt x="15333" y="17779"/>
                    </a:lnTo>
                    <a:lnTo>
                      <a:pt x="12315" y="17795"/>
                    </a:lnTo>
                    <a:lnTo>
                      <a:pt x="12315" y="15220"/>
                    </a:lnTo>
                    <a:cubicBezTo>
                      <a:pt x="12315" y="15220"/>
                      <a:pt x="9044" y="15220"/>
                      <a:pt x="9044" y="15220"/>
                    </a:cubicBezTo>
                    <a:lnTo>
                      <a:pt x="9044" y="17811"/>
                    </a:lnTo>
                    <a:lnTo>
                      <a:pt x="872" y="17843"/>
                    </a:lnTo>
                    <a:lnTo>
                      <a:pt x="872" y="12646"/>
                    </a:lnTo>
                    <a:lnTo>
                      <a:pt x="15448" y="12646"/>
                    </a:lnTo>
                    <a:cubicBezTo>
                      <a:pt x="15448" y="12646"/>
                      <a:pt x="19422" y="4474"/>
                      <a:pt x="20716" y="1813"/>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579" name="işḷiḍe">
                <a:extLst>
                  <a:ext uri="{FF2B5EF4-FFF2-40B4-BE49-F238E27FC236}">
                    <a16:creationId xmlns:a16="http://schemas.microsoft.com/office/drawing/2014/main" id="{AD1CE6A7-AA75-44A4-A95A-1DEE9821C5FB}"/>
                  </a:ext>
                </a:extLst>
              </p:cNvPr>
              <p:cNvSpPr>
                <a:spLocks/>
              </p:cNvSpPr>
              <p:nvPr/>
            </p:nvSpPr>
            <p:spPr bwMode="auto">
              <a:xfrm>
                <a:off x="10043252" y="688587"/>
                <a:ext cx="443966" cy="314692"/>
              </a:xfrm>
              <a:custGeom>
                <a:avLst/>
                <a:gdLst>
                  <a:gd name="T0" fmla="*/ 4562634 w 21600"/>
                  <a:gd name="T1" fmla="*/ 2292386 h 21600"/>
                  <a:gd name="T2" fmla="*/ 4562634 w 21600"/>
                  <a:gd name="T3" fmla="*/ 2292386 h 21600"/>
                  <a:gd name="T4" fmla="*/ 4562634 w 21600"/>
                  <a:gd name="T5" fmla="*/ 2292386 h 21600"/>
                  <a:gd name="T6" fmla="*/ 4562634 w 21600"/>
                  <a:gd name="T7" fmla="*/ 229238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7954" y="0"/>
                    </a:moveTo>
                    <a:lnTo>
                      <a:pt x="149" y="12597"/>
                    </a:lnTo>
                    <a:lnTo>
                      <a:pt x="0" y="12646"/>
                    </a:lnTo>
                    <a:lnTo>
                      <a:pt x="0" y="19074"/>
                    </a:lnTo>
                    <a:lnTo>
                      <a:pt x="9044" y="19042"/>
                    </a:lnTo>
                    <a:lnTo>
                      <a:pt x="9044" y="21600"/>
                    </a:lnTo>
                    <a:lnTo>
                      <a:pt x="10685" y="20823"/>
                    </a:lnTo>
                    <a:lnTo>
                      <a:pt x="12315" y="21600"/>
                    </a:lnTo>
                    <a:lnTo>
                      <a:pt x="12315" y="19042"/>
                    </a:lnTo>
                    <a:lnTo>
                      <a:pt x="15483" y="19025"/>
                    </a:lnTo>
                    <a:lnTo>
                      <a:pt x="15827" y="19025"/>
                    </a:lnTo>
                    <a:lnTo>
                      <a:pt x="21600" y="7043"/>
                    </a:lnTo>
                    <a:lnTo>
                      <a:pt x="21589" y="16"/>
                    </a:lnTo>
                    <a:cubicBezTo>
                      <a:pt x="21589" y="16"/>
                      <a:pt x="21589" y="0"/>
                      <a:pt x="21589" y="0"/>
                    </a:cubicBezTo>
                    <a:lnTo>
                      <a:pt x="7954" y="0"/>
                    </a:lnTo>
                    <a:close/>
                    <a:moveTo>
                      <a:pt x="20716" y="1813"/>
                    </a:moveTo>
                    <a:cubicBezTo>
                      <a:pt x="20717" y="2327"/>
                      <a:pt x="20716" y="2838"/>
                      <a:pt x="20716" y="3352"/>
                    </a:cubicBezTo>
                    <a:cubicBezTo>
                      <a:pt x="20718" y="4465"/>
                      <a:pt x="20715" y="5574"/>
                      <a:pt x="20716" y="6687"/>
                    </a:cubicBezTo>
                    <a:lnTo>
                      <a:pt x="15333" y="17779"/>
                    </a:lnTo>
                    <a:lnTo>
                      <a:pt x="12315" y="17795"/>
                    </a:lnTo>
                    <a:lnTo>
                      <a:pt x="12315" y="15220"/>
                    </a:lnTo>
                    <a:cubicBezTo>
                      <a:pt x="12315" y="15220"/>
                      <a:pt x="9044" y="15220"/>
                      <a:pt x="9044" y="15220"/>
                    </a:cubicBezTo>
                    <a:lnTo>
                      <a:pt x="9044" y="17811"/>
                    </a:lnTo>
                    <a:lnTo>
                      <a:pt x="872" y="17843"/>
                    </a:lnTo>
                    <a:lnTo>
                      <a:pt x="872" y="12646"/>
                    </a:lnTo>
                    <a:lnTo>
                      <a:pt x="15448" y="12646"/>
                    </a:lnTo>
                    <a:cubicBezTo>
                      <a:pt x="15448" y="12646"/>
                      <a:pt x="19422" y="4474"/>
                      <a:pt x="20716" y="1813"/>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580" name="îṥļiḓê">
                <a:extLst>
                  <a:ext uri="{FF2B5EF4-FFF2-40B4-BE49-F238E27FC236}">
                    <a16:creationId xmlns:a16="http://schemas.microsoft.com/office/drawing/2014/main" id="{8CC5981E-EEC4-4C60-B4F5-4E68D01ED957}"/>
                  </a:ext>
                </a:extLst>
              </p:cNvPr>
              <p:cNvSpPr>
                <a:spLocks/>
              </p:cNvSpPr>
              <p:nvPr/>
            </p:nvSpPr>
            <p:spPr bwMode="auto">
              <a:xfrm>
                <a:off x="8159807" y="579422"/>
                <a:ext cx="370502" cy="410143"/>
              </a:xfrm>
              <a:custGeom>
                <a:avLst/>
                <a:gdLst>
                  <a:gd name="T0" fmla="*/ 3319270 w 20678"/>
                  <a:gd name="T1" fmla="*/ 3893928 h 21600"/>
                  <a:gd name="T2" fmla="*/ 3319270 w 20678"/>
                  <a:gd name="T3" fmla="*/ 3893928 h 21600"/>
                  <a:gd name="T4" fmla="*/ 3319270 w 20678"/>
                  <a:gd name="T5" fmla="*/ 3893928 h 21600"/>
                  <a:gd name="T6" fmla="*/ 3319270 w 20678"/>
                  <a:gd name="T7" fmla="*/ 3893928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0678" h="21600" extrusionOk="0">
                    <a:moveTo>
                      <a:pt x="10339" y="0"/>
                    </a:moveTo>
                    <a:cubicBezTo>
                      <a:pt x="8560" y="0"/>
                      <a:pt x="6992" y="1375"/>
                      <a:pt x="5917" y="3576"/>
                    </a:cubicBezTo>
                    <a:cubicBezTo>
                      <a:pt x="5568" y="3546"/>
                      <a:pt x="5234" y="3529"/>
                      <a:pt x="4903" y="3529"/>
                    </a:cubicBezTo>
                    <a:cubicBezTo>
                      <a:pt x="2761" y="3529"/>
                      <a:pt x="1171" y="4188"/>
                      <a:pt x="431" y="5396"/>
                    </a:cubicBezTo>
                    <a:cubicBezTo>
                      <a:pt x="-452" y="6840"/>
                      <a:pt x="119" y="8796"/>
                      <a:pt x="1578" y="10761"/>
                    </a:cubicBezTo>
                    <a:cubicBezTo>
                      <a:pt x="84" y="12747"/>
                      <a:pt x="-461" y="14730"/>
                      <a:pt x="431" y="16188"/>
                    </a:cubicBezTo>
                    <a:cubicBezTo>
                      <a:pt x="1171" y="17397"/>
                      <a:pt x="2760" y="18055"/>
                      <a:pt x="4903" y="18055"/>
                    </a:cubicBezTo>
                    <a:cubicBezTo>
                      <a:pt x="5246" y="18055"/>
                      <a:pt x="5621" y="18010"/>
                      <a:pt x="5983" y="17976"/>
                    </a:cubicBezTo>
                    <a:cubicBezTo>
                      <a:pt x="7057" y="20156"/>
                      <a:pt x="8570" y="21600"/>
                      <a:pt x="10339" y="21600"/>
                    </a:cubicBezTo>
                    <a:cubicBezTo>
                      <a:pt x="12118" y="21600"/>
                      <a:pt x="13685" y="20225"/>
                      <a:pt x="14761" y="18024"/>
                    </a:cubicBezTo>
                    <a:cubicBezTo>
                      <a:pt x="15110" y="18054"/>
                      <a:pt x="15460" y="18071"/>
                      <a:pt x="15791" y="18071"/>
                    </a:cubicBezTo>
                    <a:cubicBezTo>
                      <a:pt x="17934" y="18071"/>
                      <a:pt x="19507" y="17412"/>
                      <a:pt x="20246" y="16204"/>
                    </a:cubicBezTo>
                    <a:cubicBezTo>
                      <a:pt x="21134" y="14753"/>
                      <a:pt x="20576" y="12782"/>
                      <a:pt x="19099" y="10808"/>
                    </a:cubicBezTo>
                    <a:cubicBezTo>
                      <a:pt x="20594" y="8822"/>
                      <a:pt x="21139" y="6839"/>
                      <a:pt x="20246" y="5380"/>
                    </a:cubicBezTo>
                    <a:cubicBezTo>
                      <a:pt x="19508" y="4173"/>
                      <a:pt x="17934" y="3514"/>
                      <a:pt x="15791" y="3514"/>
                    </a:cubicBezTo>
                    <a:cubicBezTo>
                      <a:pt x="15438" y="3514"/>
                      <a:pt x="15052" y="3573"/>
                      <a:pt x="14677" y="3608"/>
                    </a:cubicBezTo>
                    <a:cubicBezTo>
                      <a:pt x="13604" y="1440"/>
                      <a:pt x="12102" y="0"/>
                      <a:pt x="10339" y="0"/>
                    </a:cubicBezTo>
                    <a:close/>
                    <a:moveTo>
                      <a:pt x="10339" y="1004"/>
                    </a:moveTo>
                    <a:cubicBezTo>
                      <a:pt x="11591" y="1004"/>
                      <a:pt x="12710" y="2093"/>
                      <a:pt x="13580" y="3733"/>
                    </a:cubicBezTo>
                    <a:cubicBezTo>
                      <a:pt x="12541" y="3915"/>
                      <a:pt x="11452" y="4238"/>
                      <a:pt x="10355" y="4643"/>
                    </a:cubicBezTo>
                    <a:cubicBezTo>
                      <a:pt x="9226" y="4226"/>
                      <a:pt x="8099" y="3899"/>
                      <a:pt x="7031" y="3718"/>
                    </a:cubicBezTo>
                    <a:cubicBezTo>
                      <a:pt x="7905" y="2046"/>
                      <a:pt x="9073" y="1004"/>
                      <a:pt x="10339" y="1004"/>
                    </a:cubicBezTo>
                    <a:close/>
                    <a:moveTo>
                      <a:pt x="15791" y="4518"/>
                    </a:moveTo>
                    <a:cubicBezTo>
                      <a:pt x="17538" y="4518"/>
                      <a:pt x="18791" y="4998"/>
                      <a:pt x="19332" y="5882"/>
                    </a:cubicBezTo>
                    <a:cubicBezTo>
                      <a:pt x="19959" y="6907"/>
                      <a:pt x="19540" y="8380"/>
                      <a:pt x="18468" y="9914"/>
                    </a:cubicBezTo>
                    <a:cubicBezTo>
                      <a:pt x="17787" y="9159"/>
                      <a:pt x="16951" y="8410"/>
                      <a:pt x="16007" y="7702"/>
                    </a:cubicBezTo>
                    <a:cubicBezTo>
                      <a:pt x="15826" y="6556"/>
                      <a:pt x="15554" y="5511"/>
                      <a:pt x="15193" y="4565"/>
                    </a:cubicBezTo>
                    <a:cubicBezTo>
                      <a:pt x="15389" y="4554"/>
                      <a:pt x="15602" y="4518"/>
                      <a:pt x="15791" y="4518"/>
                    </a:cubicBezTo>
                    <a:close/>
                    <a:moveTo>
                      <a:pt x="4903" y="4533"/>
                    </a:moveTo>
                    <a:cubicBezTo>
                      <a:pt x="5095" y="4533"/>
                      <a:pt x="5302" y="4538"/>
                      <a:pt x="5501" y="4549"/>
                    </a:cubicBezTo>
                    <a:cubicBezTo>
                      <a:pt x="5130" y="5520"/>
                      <a:pt x="4852" y="6633"/>
                      <a:pt x="4670" y="7812"/>
                    </a:cubicBezTo>
                    <a:cubicBezTo>
                      <a:pt x="3730" y="8526"/>
                      <a:pt x="2966" y="9248"/>
                      <a:pt x="2293" y="10008"/>
                    </a:cubicBezTo>
                    <a:cubicBezTo>
                      <a:pt x="1175" y="8445"/>
                      <a:pt x="708" y="6940"/>
                      <a:pt x="1346" y="5898"/>
                    </a:cubicBezTo>
                    <a:cubicBezTo>
                      <a:pt x="1887" y="5014"/>
                      <a:pt x="3156" y="4533"/>
                      <a:pt x="4903" y="4533"/>
                    </a:cubicBezTo>
                    <a:close/>
                    <a:moveTo>
                      <a:pt x="14062" y="4659"/>
                    </a:moveTo>
                    <a:cubicBezTo>
                      <a:pt x="14333" y="5325"/>
                      <a:pt x="14582" y="6051"/>
                      <a:pt x="14761" y="6839"/>
                    </a:cubicBezTo>
                    <a:cubicBezTo>
                      <a:pt x="14294" y="6539"/>
                      <a:pt x="13808" y="6239"/>
                      <a:pt x="13298" y="5961"/>
                    </a:cubicBezTo>
                    <a:cubicBezTo>
                      <a:pt x="12768" y="5672"/>
                      <a:pt x="12225" y="5480"/>
                      <a:pt x="11685" y="5239"/>
                    </a:cubicBezTo>
                    <a:cubicBezTo>
                      <a:pt x="12500" y="4985"/>
                      <a:pt x="13298" y="4775"/>
                      <a:pt x="14062" y="4659"/>
                    </a:cubicBezTo>
                    <a:close/>
                    <a:moveTo>
                      <a:pt x="6599" y="4675"/>
                    </a:moveTo>
                    <a:cubicBezTo>
                      <a:pt x="7326" y="4784"/>
                      <a:pt x="8103" y="5021"/>
                      <a:pt x="8876" y="5255"/>
                    </a:cubicBezTo>
                    <a:cubicBezTo>
                      <a:pt x="8379" y="5481"/>
                      <a:pt x="7868" y="5695"/>
                      <a:pt x="7380" y="5961"/>
                    </a:cubicBezTo>
                    <a:cubicBezTo>
                      <a:pt x="6837" y="6256"/>
                      <a:pt x="6443" y="6613"/>
                      <a:pt x="5950" y="6933"/>
                    </a:cubicBezTo>
                    <a:cubicBezTo>
                      <a:pt x="6128" y="6137"/>
                      <a:pt x="6326" y="5348"/>
                      <a:pt x="6599" y="4675"/>
                    </a:cubicBezTo>
                    <a:close/>
                    <a:moveTo>
                      <a:pt x="10405" y="5788"/>
                    </a:moveTo>
                    <a:cubicBezTo>
                      <a:pt x="11196" y="6102"/>
                      <a:pt x="11987" y="6415"/>
                      <a:pt x="12766" y="6839"/>
                    </a:cubicBezTo>
                    <a:cubicBezTo>
                      <a:pt x="13571" y="7278"/>
                      <a:pt x="14317" y="7751"/>
                      <a:pt x="15010" y="8251"/>
                    </a:cubicBezTo>
                    <a:cubicBezTo>
                      <a:pt x="15123" y="9067"/>
                      <a:pt x="15193" y="9915"/>
                      <a:pt x="15193" y="10792"/>
                    </a:cubicBezTo>
                    <a:cubicBezTo>
                      <a:pt x="15193" y="11657"/>
                      <a:pt x="15070" y="12466"/>
                      <a:pt x="14960" y="13271"/>
                    </a:cubicBezTo>
                    <a:cubicBezTo>
                      <a:pt x="14260" y="13779"/>
                      <a:pt x="13583" y="14300"/>
                      <a:pt x="12766" y="14745"/>
                    </a:cubicBezTo>
                    <a:cubicBezTo>
                      <a:pt x="11937" y="15197"/>
                      <a:pt x="11096" y="15469"/>
                      <a:pt x="10256" y="15796"/>
                    </a:cubicBezTo>
                    <a:cubicBezTo>
                      <a:pt x="9475" y="15485"/>
                      <a:pt x="8681" y="15180"/>
                      <a:pt x="7912" y="14761"/>
                    </a:cubicBezTo>
                    <a:cubicBezTo>
                      <a:pt x="7107" y="14323"/>
                      <a:pt x="6360" y="13849"/>
                      <a:pt x="5668" y="13349"/>
                    </a:cubicBezTo>
                    <a:cubicBezTo>
                      <a:pt x="5554" y="12533"/>
                      <a:pt x="5501" y="11669"/>
                      <a:pt x="5501" y="10792"/>
                    </a:cubicBezTo>
                    <a:cubicBezTo>
                      <a:pt x="5501" y="9918"/>
                      <a:pt x="5605" y="9111"/>
                      <a:pt x="5718" y="8298"/>
                    </a:cubicBezTo>
                    <a:cubicBezTo>
                      <a:pt x="6420" y="7788"/>
                      <a:pt x="7092" y="7270"/>
                      <a:pt x="7912" y="6824"/>
                    </a:cubicBezTo>
                    <a:cubicBezTo>
                      <a:pt x="8731" y="6377"/>
                      <a:pt x="9574" y="6113"/>
                      <a:pt x="10405" y="5788"/>
                    </a:cubicBezTo>
                    <a:close/>
                    <a:moveTo>
                      <a:pt x="10339" y="7984"/>
                    </a:moveTo>
                    <a:cubicBezTo>
                      <a:pt x="8690" y="7984"/>
                      <a:pt x="7363" y="9237"/>
                      <a:pt x="7363" y="10792"/>
                    </a:cubicBezTo>
                    <a:cubicBezTo>
                      <a:pt x="7363" y="12348"/>
                      <a:pt x="8690" y="13616"/>
                      <a:pt x="10339" y="13616"/>
                    </a:cubicBezTo>
                    <a:cubicBezTo>
                      <a:pt x="11987" y="13616"/>
                      <a:pt x="13331" y="12348"/>
                      <a:pt x="13331" y="10792"/>
                    </a:cubicBezTo>
                    <a:cubicBezTo>
                      <a:pt x="13331" y="9237"/>
                      <a:pt x="11987" y="7984"/>
                      <a:pt x="10339" y="7984"/>
                    </a:cubicBezTo>
                    <a:close/>
                    <a:moveTo>
                      <a:pt x="4571" y="9098"/>
                    </a:moveTo>
                    <a:cubicBezTo>
                      <a:pt x="4522" y="9664"/>
                      <a:pt x="4438" y="10197"/>
                      <a:pt x="4438" y="10792"/>
                    </a:cubicBezTo>
                    <a:cubicBezTo>
                      <a:pt x="4438" y="11349"/>
                      <a:pt x="4462" y="11892"/>
                      <a:pt x="4504" y="12424"/>
                    </a:cubicBezTo>
                    <a:cubicBezTo>
                      <a:pt x="3891" y="11902"/>
                      <a:pt x="3374" y="11375"/>
                      <a:pt x="2908" y="10839"/>
                    </a:cubicBezTo>
                    <a:cubicBezTo>
                      <a:pt x="3403" y="10260"/>
                      <a:pt x="3903" y="9661"/>
                      <a:pt x="4571" y="9098"/>
                    </a:cubicBezTo>
                    <a:close/>
                    <a:moveTo>
                      <a:pt x="16190" y="9176"/>
                    </a:moveTo>
                    <a:cubicBezTo>
                      <a:pt x="16796" y="9693"/>
                      <a:pt x="17307" y="10215"/>
                      <a:pt x="17769" y="10745"/>
                    </a:cubicBezTo>
                    <a:cubicBezTo>
                      <a:pt x="17273" y="11325"/>
                      <a:pt x="16776" y="11907"/>
                      <a:pt x="16107" y="12471"/>
                    </a:cubicBezTo>
                    <a:cubicBezTo>
                      <a:pt x="16155" y="11912"/>
                      <a:pt x="16257" y="11379"/>
                      <a:pt x="16257" y="10792"/>
                    </a:cubicBezTo>
                    <a:cubicBezTo>
                      <a:pt x="16257" y="10236"/>
                      <a:pt x="16233" y="9708"/>
                      <a:pt x="16190" y="9176"/>
                    </a:cubicBezTo>
                    <a:close/>
                    <a:moveTo>
                      <a:pt x="18384" y="11576"/>
                    </a:moveTo>
                    <a:cubicBezTo>
                      <a:pt x="19512" y="13146"/>
                      <a:pt x="19972" y="14656"/>
                      <a:pt x="19332" y="15702"/>
                    </a:cubicBezTo>
                    <a:cubicBezTo>
                      <a:pt x="18791" y="16586"/>
                      <a:pt x="17537" y="17067"/>
                      <a:pt x="15791" y="17067"/>
                    </a:cubicBezTo>
                    <a:cubicBezTo>
                      <a:pt x="15599" y="17067"/>
                      <a:pt x="15392" y="17047"/>
                      <a:pt x="15193" y="17035"/>
                    </a:cubicBezTo>
                    <a:cubicBezTo>
                      <a:pt x="15564" y="16065"/>
                      <a:pt x="15826" y="14967"/>
                      <a:pt x="16007" y="13788"/>
                    </a:cubicBezTo>
                    <a:cubicBezTo>
                      <a:pt x="16951" y="13073"/>
                      <a:pt x="17710" y="12337"/>
                      <a:pt x="18384" y="11576"/>
                    </a:cubicBezTo>
                    <a:close/>
                    <a:moveTo>
                      <a:pt x="2210" y="11655"/>
                    </a:moveTo>
                    <a:cubicBezTo>
                      <a:pt x="2896" y="12420"/>
                      <a:pt x="3714" y="13165"/>
                      <a:pt x="4670" y="13882"/>
                    </a:cubicBezTo>
                    <a:cubicBezTo>
                      <a:pt x="4849" y="15014"/>
                      <a:pt x="5113" y="16067"/>
                      <a:pt x="5468" y="17004"/>
                    </a:cubicBezTo>
                    <a:cubicBezTo>
                      <a:pt x="5283" y="17014"/>
                      <a:pt x="5081" y="17051"/>
                      <a:pt x="4903" y="17051"/>
                    </a:cubicBezTo>
                    <a:cubicBezTo>
                      <a:pt x="3156" y="17051"/>
                      <a:pt x="1887" y="16571"/>
                      <a:pt x="1346" y="15686"/>
                    </a:cubicBezTo>
                    <a:cubicBezTo>
                      <a:pt x="717" y="14659"/>
                      <a:pt x="1131" y="13193"/>
                      <a:pt x="2210" y="11655"/>
                    </a:cubicBezTo>
                    <a:close/>
                    <a:moveTo>
                      <a:pt x="14744" y="14651"/>
                    </a:moveTo>
                    <a:cubicBezTo>
                      <a:pt x="14565" y="15455"/>
                      <a:pt x="14370" y="16247"/>
                      <a:pt x="14096" y="16925"/>
                    </a:cubicBezTo>
                    <a:cubicBezTo>
                      <a:pt x="13364" y="16816"/>
                      <a:pt x="12580" y="16581"/>
                      <a:pt x="11802" y="16345"/>
                    </a:cubicBezTo>
                    <a:cubicBezTo>
                      <a:pt x="12304" y="16117"/>
                      <a:pt x="12804" y="15892"/>
                      <a:pt x="13298" y="15624"/>
                    </a:cubicBezTo>
                    <a:cubicBezTo>
                      <a:pt x="13843" y="15326"/>
                      <a:pt x="14249" y="14973"/>
                      <a:pt x="14744" y="14651"/>
                    </a:cubicBezTo>
                    <a:close/>
                    <a:moveTo>
                      <a:pt x="5934" y="14761"/>
                    </a:moveTo>
                    <a:cubicBezTo>
                      <a:pt x="6400" y="15061"/>
                      <a:pt x="6869" y="15346"/>
                      <a:pt x="7380" y="15624"/>
                    </a:cubicBezTo>
                    <a:cubicBezTo>
                      <a:pt x="7902" y="15908"/>
                      <a:pt x="8444" y="16107"/>
                      <a:pt x="8976" y="16345"/>
                    </a:cubicBezTo>
                    <a:cubicBezTo>
                      <a:pt x="8160" y="16598"/>
                      <a:pt x="7364" y="16795"/>
                      <a:pt x="6599" y="16910"/>
                    </a:cubicBezTo>
                    <a:cubicBezTo>
                      <a:pt x="6331" y="16249"/>
                      <a:pt x="6110" y="15542"/>
                      <a:pt x="5934" y="14761"/>
                    </a:cubicBezTo>
                    <a:close/>
                    <a:moveTo>
                      <a:pt x="10322" y="16941"/>
                    </a:moveTo>
                    <a:cubicBezTo>
                      <a:pt x="11458" y="17362"/>
                      <a:pt x="12573" y="17700"/>
                      <a:pt x="13647" y="17882"/>
                    </a:cubicBezTo>
                    <a:cubicBezTo>
                      <a:pt x="12773" y="19553"/>
                      <a:pt x="11605" y="20596"/>
                      <a:pt x="10339" y="20596"/>
                    </a:cubicBezTo>
                    <a:cubicBezTo>
                      <a:pt x="9084" y="20596"/>
                      <a:pt x="7951" y="19498"/>
                      <a:pt x="7081" y="17851"/>
                    </a:cubicBezTo>
                    <a:cubicBezTo>
                      <a:pt x="8127" y="17671"/>
                      <a:pt x="9217" y="17349"/>
                      <a:pt x="10322" y="16941"/>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581" name="iṧḻïďe">
                <a:extLst>
                  <a:ext uri="{FF2B5EF4-FFF2-40B4-BE49-F238E27FC236}">
                    <a16:creationId xmlns:a16="http://schemas.microsoft.com/office/drawing/2014/main" id="{C110D89E-4127-4446-B371-C9904AF53D57}"/>
                  </a:ext>
                </a:extLst>
              </p:cNvPr>
              <p:cNvSpPr>
                <a:spLocks/>
              </p:cNvSpPr>
              <p:nvPr/>
            </p:nvSpPr>
            <p:spPr bwMode="auto">
              <a:xfrm>
                <a:off x="4161854" y="572017"/>
                <a:ext cx="327681" cy="362741"/>
              </a:xfrm>
              <a:custGeom>
                <a:avLst/>
                <a:gdLst>
                  <a:gd name="T0" fmla="*/ 2596362 w 20678"/>
                  <a:gd name="T1" fmla="*/ 3045866 h 21600"/>
                  <a:gd name="T2" fmla="*/ 2596362 w 20678"/>
                  <a:gd name="T3" fmla="*/ 3045866 h 21600"/>
                  <a:gd name="T4" fmla="*/ 2596362 w 20678"/>
                  <a:gd name="T5" fmla="*/ 3045866 h 21600"/>
                  <a:gd name="T6" fmla="*/ 2596362 w 20678"/>
                  <a:gd name="T7" fmla="*/ 304586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0678" h="21600" extrusionOk="0">
                    <a:moveTo>
                      <a:pt x="10339" y="0"/>
                    </a:moveTo>
                    <a:cubicBezTo>
                      <a:pt x="8560" y="0"/>
                      <a:pt x="6992" y="1375"/>
                      <a:pt x="5917" y="3576"/>
                    </a:cubicBezTo>
                    <a:cubicBezTo>
                      <a:pt x="5568" y="3546"/>
                      <a:pt x="5234" y="3529"/>
                      <a:pt x="4903" y="3529"/>
                    </a:cubicBezTo>
                    <a:cubicBezTo>
                      <a:pt x="2761" y="3529"/>
                      <a:pt x="1171" y="4188"/>
                      <a:pt x="431" y="5396"/>
                    </a:cubicBezTo>
                    <a:cubicBezTo>
                      <a:pt x="-452" y="6840"/>
                      <a:pt x="119" y="8796"/>
                      <a:pt x="1578" y="10761"/>
                    </a:cubicBezTo>
                    <a:cubicBezTo>
                      <a:pt x="84" y="12747"/>
                      <a:pt x="-461" y="14730"/>
                      <a:pt x="431" y="16188"/>
                    </a:cubicBezTo>
                    <a:cubicBezTo>
                      <a:pt x="1171" y="17397"/>
                      <a:pt x="2760" y="18055"/>
                      <a:pt x="4903" y="18055"/>
                    </a:cubicBezTo>
                    <a:cubicBezTo>
                      <a:pt x="5246" y="18055"/>
                      <a:pt x="5621" y="18010"/>
                      <a:pt x="5983" y="17976"/>
                    </a:cubicBezTo>
                    <a:cubicBezTo>
                      <a:pt x="7057" y="20156"/>
                      <a:pt x="8570" y="21600"/>
                      <a:pt x="10339" y="21600"/>
                    </a:cubicBezTo>
                    <a:cubicBezTo>
                      <a:pt x="12118" y="21600"/>
                      <a:pt x="13685" y="20225"/>
                      <a:pt x="14761" y="18024"/>
                    </a:cubicBezTo>
                    <a:cubicBezTo>
                      <a:pt x="15110" y="18054"/>
                      <a:pt x="15460" y="18071"/>
                      <a:pt x="15791" y="18071"/>
                    </a:cubicBezTo>
                    <a:cubicBezTo>
                      <a:pt x="17934" y="18071"/>
                      <a:pt x="19507" y="17412"/>
                      <a:pt x="20246" y="16204"/>
                    </a:cubicBezTo>
                    <a:cubicBezTo>
                      <a:pt x="21134" y="14753"/>
                      <a:pt x="20576" y="12782"/>
                      <a:pt x="19099" y="10808"/>
                    </a:cubicBezTo>
                    <a:cubicBezTo>
                      <a:pt x="20594" y="8822"/>
                      <a:pt x="21139" y="6839"/>
                      <a:pt x="20246" y="5380"/>
                    </a:cubicBezTo>
                    <a:cubicBezTo>
                      <a:pt x="19508" y="4173"/>
                      <a:pt x="17934" y="3514"/>
                      <a:pt x="15791" y="3514"/>
                    </a:cubicBezTo>
                    <a:cubicBezTo>
                      <a:pt x="15438" y="3514"/>
                      <a:pt x="15052" y="3573"/>
                      <a:pt x="14677" y="3608"/>
                    </a:cubicBezTo>
                    <a:cubicBezTo>
                      <a:pt x="13604" y="1440"/>
                      <a:pt x="12102" y="0"/>
                      <a:pt x="10339" y="0"/>
                    </a:cubicBezTo>
                    <a:close/>
                    <a:moveTo>
                      <a:pt x="10339" y="1004"/>
                    </a:moveTo>
                    <a:cubicBezTo>
                      <a:pt x="11591" y="1004"/>
                      <a:pt x="12710" y="2093"/>
                      <a:pt x="13580" y="3733"/>
                    </a:cubicBezTo>
                    <a:cubicBezTo>
                      <a:pt x="12541" y="3915"/>
                      <a:pt x="11452" y="4238"/>
                      <a:pt x="10355" y="4643"/>
                    </a:cubicBezTo>
                    <a:cubicBezTo>
                      <a:pt x="9226" y="4226"/>
                      <a:pt x="8099" y="3899"/>
                      <a:pt x="7031" y="3718"/>
                    </a:cubicBezTo>
                    <a:cubicBezTo>
                      <a:pt x="7905" y="2046"/>
                      <a:pt x="9073" y="1004"/>
                      <a:pt x="10339" y="1004"/>
                    </a:cubicBezTo>
                    <a:close/>
                    <a:moveTo>
                      <a:pt x="15791" y="4518"/>
                    </a:moveTo>
                    <a:cubicBezTo>
                      <a:pt x="17538" y="4518"/>
                      <a:pt x="18791" y="4998"/>
                      <a:pt x="19332" y="5882"/>
                    </a:cubicBezTo>
                    <a:cubicBezTo>
                      <a:pt x="19959" y="6907"/>
                      <a:pt x="19540" y="8380"/>
                      <a:pt x="18468" y="9914"/>
                    </a:cubicBezTo>
                    <a:cubicBezTo>
                      <a:pt x="17787" y="9159"/>
                      <a:pt x="16951" y="8410"/>
                      <a:pt x="16007" y="7702"/>
                    </a:cubicBezTo>
                    <a:cubicBezTo>
                      <a:pt x="15826" y="6556"/>
                      <a:pt x="15554" y="5511"/>
                      <a:pt x="15193" y="4565"/>
                    </a:cubicBezTo>
                    <a:cubicBezTo>
                      <a:pt x="15389" y="4554"/>
                      <a:pt x="15602" y="4518"/>
                      <a:pt x="15791" y="4518"/>
                    </a:cubicBezTo>
                    <a:close/>
                    <a:moveTo>
                      <a:pt x="4903" y="4533"/>
                    </a:moveTo>
                    <a:cubicBezTo>
                      <a:pt x="5095" y="4533"/>
                      <a:pt x="5302" y="4538"/>
                      <a:pt x="5501" y="4549"/>
                    </a:cubicBezTo>
                    <a:cubicBezTo>
                      <a:pt x="5130" y="5520"/>
                      <a:pt x="4852" y="6633"/>
                      <a:pt x="4670" y="7812"/>
                    </a:cubicBezTo>
                    <a:cubicBezTo>
                      <a:pt x="3730" y="8526"/>
                      <a:pt x="2966" y="9248"/>
                      <a:pt x="2293" y="10008"/>
                    </a:cubicBezTo>
                    <a:cubicBezTo>
                      <a:pt x="1175" y="8445"/>
                      <a:pt x="708" y="6940"/>
                      <a:pt x="1346" y="5898"/>
                    </a:cubicBezTo>
                    <a:cubicBezTo>
                      <a:pt x="1887" y="5014"/>
                      <a:pt x="3156" y="4533"/>
                      <a:pt x="4903" y="4533"/>
                    </a:cubicBezTo>
                    <a:close/>
                    <a:moveTo>
                      <a:pt x="14062" y="4659"/>
                    </a:moveTo>
                    <a:cubicBezTo>
                      <a:pt x="14333" y="5325"/>
                      <a:pt x="14582" y="6051"/>
                      <a:pt x="14761" y="6839"/>
                    </a:cubicBezTo>
                    <a:cubicBezTo>
                      <a:pt x="14294" y="6539"/>
                      <a:pt x="13808" y="6239"/>
                      <a:pt x="13298" y="5961"/>
                    </a:cubicBezTo>
                    <a:cubicBezTo>
                      <a:pt x="12768" y="5672"/>
                      <a:pt x="12225" y="5480"/>
                      <a:pt x="11685" y="5239"/>
                    </a:cubicBezTo>
                    <a:cubicBezTo>
                      <a:pt x="12500" y="4985"/>
                      <a:pt x="13298" y="4775"/>
                      <a:pt x="14062" y="4659"/>
                    </a:cubicBezTo>
                    <a:close/>
                    <a:moveTo>
                      <a:pt x="6599" y="4675"/>
                    </a:moveTo>
                    <a:cubicBezTo>
                      <a:pt x="7326" y="4784"/>
                      <a:pt x="8103" y="5021"/>
                      <a:pt x="8876" y="5255"/>
                    </a:cubicBezTo>
                    <a:cubicBezTo>
                      <a:pt x="8379" y="5481"/>
                      <a:pt x="7868" y="5695"/>
                      <a:pt x="7380" y="5961"/>
                    </a:cubicBezTo>
                    <a:cubicBezTo>
                      <a:pt x="6837" y="6256"/>
                      <a:pt x="6443" y="6613"/>
                      <a:pt x="5950" y="6933"/>
                    </a:cubicBezTo>
                    <a:cubicBezTo>
                      <a:pt x="6128" y="6137"/>
                      <a:pt x="6326" y="5348"/>
                      <a:pt x="6599" y="4675"/>
                    </a:cubicBezTo>
                    <a:close/>
                    <a:moveTo>
                      <a:pt x="10405" y="5788"/>
                    </a:moveTo>
                    <a:cubicBezTo>
                      <a:pt x="11196" y="6102"/>
                      <a:pt x="11987" y="6415"/>
                      <a:pt x="12766" y="6839"/>
                    </a:cubicBezTo>
                    <a:cubicBezTo>
                      <a:pt x="13571" y="7278"/>
                      <a:pt x="14317" y="7751"/>
                      <a:pt x="15010" y="8251"/>
                    </a:cubicBezTo>
                    <a:cubicBezTo>
                      <a:pt x="15123" y="9067"/>
                      <a:pt x="15193" y="9915"/>
                      <a:pt x="15193" y="10792"/>
                    </a:cubicBezTo>
                    <a:cubicBezTo>
                      <a:pt x="15193" y="11657"/>
                      <a:pt x="15070" y="12466"/>
                      <a:pt x="14960" y="13271"/>
                    </a:cubicBezTo>
                    <a:cubicBezTo>
                      <a:pt x="14260" y="13779"/>
                      <a:pt x="13583" y="14300"/>
                      <a:pt x="12766" y="14745"/>
                    </a:cubicBezTo>
                    <a:cubicBezTo>
                      <a:pt x="11937" y="15197"/>
                      <a:pt x="11096" y="15469"/>
                      <a:pt x="10256" y="15796"/>
                    </a:cubicBezTo>
                    <a:cubicBezTo>
                      <a:pt x="9475" y="15485"/>
                      <a:pt x="8681" y="15180"/>
                      <a:pt x="7912" y="14761"/>
                    </a:cubicBezTo>
                    <a:cubicBezTo>
                      <a:pt x="7107" y="14323"/>
                      <a:pt x="6360" y="13849"/>
                      <a:pt x="5668" y="13349"/>
                    </a:cubicBezTo>
                    <a:cubicBezTo>
                      <a:pt x="5554" y="12533"/>
                      <a:pt x="5501" y="11669"/>
                      <a:pt x="5501" y="10792"/>
                    </a:cubicBezTo>
                    <a:cubicBezTo>
                      <a:pt x="5501" y="9918"/>
                      <a:pt x="5605" y="9111"/>
                      <a:pt x="5718" y="8298"/>
                    </a:cubicBezTo>
                    <a:cubicBezTo>
                      <a:pt x="6420" y="7788"/>
                      <a:pt x="7092" y="7270"/>
                      <a:pt x="7912" y="6824"/>
                    </a:cubicBezTo>
                    <a:cubicBezTo>
                      <a:pt x="8731" y="6377"/>
                      <a:pt x="9574" y="6113"/>
                      <a:pt x="10405" y="5788"/>
                    </a:cubicBezTo>
                    <a:close/>
                    <a:moveTo>
                      <a:pt x="10339" y="7984"/>
                    </a:moveTo>
                    <a:cubicBezTo>
                      <a:pt x="8690" y="7984"/>
                      <a:pt x="7363" y="9237"/>
                      <a:pt x="7363" y="10792"/>
                    </a:cubicBezTo>
                    <a:cubicBezTo>
                      <a:pt x="7363" y="12348"/>
                      <a:pt x="8690" y="13616"/>
                      <a:pt x="10339" y="13616"/>
                    </a:cubicBezTo>
                    <a:cubicBezTo>
                      <a:pt x="11987" y="13616"/>
                      <a:pt x="13331" y="12348"/>
                      <a:pt x="13331" y="10792"/>
                    </a:cubicBezTo>
                    <a:cubicBezTo>
                      <a:pt x="13331" y="9237"/>
                      <a:pt x="11987" y="7984"/>
                      <a:pt x="10339" y="7984"/>
                    </a:cubicBezTo>
                    <a:close/>
                    <a:moveTo>
                      <a:pt x="4571" y="9098"/>
                    </a:moveTo>
                    <a:cubicBezTo>
                      <a:pt x="4522" y="9664"/>
                      <a:pt x="4438" y="10197"/>
                      <a:pt x="4438" y="10792"/>
                    </a:cubicBezTo>
                    <a:cubicBezTo>
                      <a:pt x="4438" y="11349"/>
                      <a:pt x="4462" y="11892"/>
                      <a:pt x="4504" y="12424"/>
                    </a:cubicBezTo>
                    <a:cubicBezTo>
                      <a:pt x="3891" y="11902"/>
                      <a:pt x="3374" y="11375"/>
                      <a:pt x="2908" y="10839"/>
                    </a:cubicBezTo>
                    <a:cubicBezTo>
                      <a:pt x="3403" y="10260"/>
                      <a:pt x="3903" y="9661"/>
                      <a:pt x="4571" y="9098"/>
                    </a:cubicBezTo>
                    <a:close/>
                    <a:moveTo>
                      <a:pt x="16190" y="9176"/>
                    </a:moveTo>
                    <a:cubicBezTo>
                      <a:pt x="16796" y="9693"/>
                      <a:pt x="17307" y="10215"/>
                      <a:pt x="17769" y="10745"/>
                    </a:cubicBezTo>
                    <a:cubicBezTo>
                      <a:pt x="17273" y="11325"/>
                      <a:pt x="16776" y="11907"/>
                      <a:pt x="16107" y="12471"/>
                    </a:cubicBezTo>
                    <a:cubicBezTo>
                      <a:pt x="16155" y="11912"/>
                      <a:pt x="16257" y="11379"/>
                      <a:pt x="16257" y="10792"/>
                    </a:cubicBezTo>
                    <a:cubicBezTo>
                      <a:pt x="16257" y="10236"/>
                      <a:pt x="16233" y="9708"/>
                      <a:pt x="16190" y="9176"/>
                    </a:cubicBezTo>
                    <a:close/>
                    <a:moveTo>
                      <a:pt x="18384" y="11576"/>
                    </a:moveTo>
                    <a:cubicBezTo>
                      <a:pt x="19512" y="13146"/>
                      <a:pt x="19972" y="14656"/>
                      <a:pt x="19332" y="15702"/>
                    </a:cubicBezTo>
                    <a:cubicBezTo>
                      <a:pt x="18791" y="16586"/>
                      <a:pt x="17537" y="17067"/>
                      <a:pt x="15791" y="17067"/>
                    </a:cubicBezTo>
                    <a:cubicBezTo>
                      <a:pt x="15599" y="17067"/>
                      <a:pt x="15392" y="17047"/>
                      <a:pt x="15193" y="17035"/>
                    </a:cubicBezTo>
                    <a:cubicBezTo>
                      <a:pt x="15564" y="16065"/>
                      <a:pt x="15826" y="14967"/>
                      <a:pt x="16007" y="13788"/>
                    </a:cubicBezTo>
                    <a:cubicBezTo>
                      <a:pt x="16951" y="13073"/>
                      <a:pt x="17710" y="12337"/>
                      <a:pt x="18384" y="11576"/>
                    </a:cubicBezTo>
                    <a:close/>
                    <a:moveTo>
                      <a:pt x="2210" y="11655"/>
                    </a:moveTo>
                    <a:cubicBezTo>
                      <a:pt x="2896" y="12420"/>
                      <a:pt x="3714" y="13165"/>
                      <a:pt x="4670" y="13882"/>
                    </a:cubicBezTo>
                    <a:cubicBezTo>
                      <a:pt x="4849" y="15014"/>
                      <a:pt x="5113" y="16067"/>
                      <a:pt x="5468" y="17004"/>
                    </a:cubicBezTo>
                    <a:cubicBezTo>
                      <a:pt x="5283" y="17014"/>
                      <a:pt x="5081" y="17051"/>
                      <a:pt x="4903" y="17051"/>
                    </a:cubicBezTo>
                    <a:cubicBezTo>
                      <a:pt x="3156" y="17051"/>
                      <a:pt x="1887" y="16571"/>
                      <a:pt x="1346" y="15686"/>
                    </a:cubicBezTo>
                    <a:cubicBezTo>
                      <a:pt x="717" y="14659"/>
                      <a:pt x="1131" y="13193"/>
                      <a:pt x="2210" y="11655"/>
                    </a:cubicBezTo>
                    <a:close/>
                    <a:moveTo>
                      <a:pt x="14744" y="14651"/>
                    </a:moveTo>
                    <a:cubicBezTo>
                      <a:pt x="14565" y="15455"/>
                      <a:pt x="14370" y="16247"/>
                      <a:pt x="14096" y="16925"/>
                    </a:cubicBezTo>
                    <a:cubicBezTo>
                      <a:pt x="13364" y="16816"/>
                      <a:pt x="12580" y="16581"/>
                      <a:pt x="11802" y="16345"/>
                    </a:cubicBezTo>
                    <a:cubicBezTo>
                      <a:pt x="12304" y="16117"/>
                      <a:pt x="12804" y="15892"/>
                      <a:pt x="13298" y="15624"/>
                    </a:cubicBezTo>
                    <a:cubicBezTo>
                      <a:pt x="13843" y="15326"/>
                      <a:pt x="14249" y="14973"/>
                      <a:pt x="14744" y="14651"/>
                    </a:cubicBezTo>
                    <a:close/>
                    <a:moveTo>
                      <a:pt x="5934" y="14761"/>
                    </a:moveTo>
                    <a:cubicBezTo>
                      <a:pt x="6400" y="15061"/>
                      <a:pt x="6869" y="15346"/>
                      <a:pt x="7380" y="15624"/>
                    </a:cubicBezTo>
                    <a:cubicBezTo>
                      <a:pt x="7902" y="15908"/>
                      <a:pt x="8444" y="16107"/>
                      <a:pt x="8976" y="16345"/>
                    </a:cubicBezTo>
                    <a:cubicBezTo>
                      <a:pt x="8160" y="16598"/>
                      <a:pt x="7364" y="16795"/>
                      <a:pt x="6599" y="16910"/>
                    </a:cubicBezTo>
                    <a:cubicBezTo>
                      <a:pt x="6331" y="16249"/>
                      <a:pt x="6110" y="15542"/>
                      <a:pt x="5934" y="14761"/>
                    </a:cubicBezTo>
                    <a:close/>
                    <a:moveTo>
                      <a:pt x="10322" y="16941"/>
                    </a:moveTo>
                    <a:cubicBezTo>
                      <a:pt x="11458" y="17362"/>
                      <a:pt x="12573" y="17700"/>
                      <a:pt x="13647" y="17882"/>
                    </a:cubicBezTo>
                    <a:cubicBezTo>
                      <a:pt x="12773" y="19553"/>
                      <a:pt x="11605" y="20596"/>
                      <a:pt x="10339" y="20596"/>
                    </a:cubicBezTo>
                    <a:cubicBezTo>
                      <a:pt x="9084" y="20596"/>
                      <a:pt x="7951" y="19498"/>
                      <a:pt x="7081" y="17851"/>
                    </a:cubicBezTo>
                    <a:cubicBezTo>
                      <a:pt x="8127" y="17671"/>
                      <a:pt x="9217" y="17349"/>
                      <a:pt x="10322" y="16941"/>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582" name="ïṣḷiḍe">
                <a:extLst>
                  <a:ext uri="{FF2B5EF4-FFF2-40B4-BE49-F238E27FC236}">
                    <a16:creationId xmlns:a16="http://schemas.microsoft.com/office/drawing/2014/main" id="{D150C74D-8132-459E-8684-6D72691589D5}"/>
                  </a:ext>
                </a:extLst>
              </p:cNvPr>
              <p:cNvSpPr>
                <a:spLocks/>
              </p:cNvSpPr>
              <p:nvPr/>
            </p:nvSpPr>
            <p:spPr bwMode="auto">
              <a:xfrm>
                <a:off x="8799016" y="346166"/>
                <a:ext cx="821761" cy="649405"/>
              </a:xfrm>
              <a:custGeom>
                <a:avLst/>
                <a:gdLst>
                  <a:gd name="T0" fmla="*/ 15631758 w 21600"/>
                  <a:gd name="T1" fmla="*/ 9762211 h 21600"/>
                  <a:gd name="T2" fmla="*/ 15631758 w 21600"/>
                  <a:gd name="T3" fmla="*/ 9762211 h 21600"/>
                  <a:gd name="T4" fmla="*/ 15631758 w 21600"/>
                  <a:gd name="T5" fmla="*/ 9762211 h 21600"/>
                  <a:gd name="T6" fmla="*/ 15631758 w 21600"/>
                  <a:gd name="T7" fmla="*/ 9762211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20918" y="16416"/>
                    </a:moveTo>
                    <a:cubicBezTo>
                      <a:pt x="20918" y="14034"/>
                      <a:pt x="19389" y="12096"/>
                      <a:pt x="17510" y="12096"/>
                    </a:cubicBezTo>
                    <a:cubicBezTo>
                      <a:pt x="17007" y="12096"/>
                      <a:pt x="16531" y="12238"/>
                      <a:pt x="16102" y="12487"/>
                    </a:cubicBezTo>
                    <a:lnTo>
                      <a:pt x="17962" y="16005"/>
                    </a:lnTo>
                    <a:cubicBezTo>
                      <a:pt x="18093" y="16253"/>
                      <a:pt x="18040" y="16588"/>
                      <a:pt x="17845" y="16754"/>
                    </a:cubicBezTo>
                    <a:cubicBezTo>
                      <a:pt x="17649" y="16920"/>
                      <a:pt x="17385" y="16854"/>
                      <a:pt x="17254" y="16606"/>
                    </a:cubicBezTo>
                    <a:lnTo>
                      <a:pt x="15375" y="13053"/>
                    </a:lnTo>
                    <a:cubicBezTo>
                      <a:pt x="14600" y="13846"/>
                      <a:pt x="14102" y="15058"/>
                      <a:pt x="14102" y="16416"/>
                    </a:cubicBezTo>
                    <a:cubicBezTo>
                      <a:pt x="14102" y="18798"/>
                      <a:pt x="15631" y="20736"/>
                      <a:pt x="17510" y="20736"/>
                    </a:cubicBezTo>
                    <a:cubicBezTo>
                      <a:pt x="19389" y="20736"/>
                      <a:pt x="20918" y="18798"/>
                      <a:pt x="20918" y="16416"/>
                    </a:cubicBezTo>
                    <a:close/>
                    <a:moveTo>
                      <a:pt x="14189" y="8782"/>
                    </a:moveTo>
                    <a:lnTo>
                      <a:pt x="12536" y="8782"/>
                    </a:lnTo>
                    <a:cubicBezTo>
                      <a:pt x="12348" y="8782"/>
                      <a:pt x="12128" y="8607"/>
                      <a:pt x="12045" y="8393"/>
                    </a:cubicBezTo>
                    <a:lnTo>
                      <a:pt x="11356" y="6603"/>
                    </a:lnTo>
                    <a:lnTo>
                      <a:pt x="9243" y="9705"/>
                    </a:lnTo>
                    <a:cubicBezTo>
                      <a:pt x="9243" y="9705"/>
                      <a:pt x="9606" y="9897"/>
                      <a:pt x="10051" y="10132"/>
                    </a:cubicBezTo>
                    <a:lnTo>
                      <a:pt x="14189" y="10132"/>
                    </a:lnTo>
                    <a:cubicBezTo>
                      <a:pt x="14189" y="10132"/>
                      <a:pt x="14189" y="8782"/>
                      <a:pt x="14189" y="8782"/>
                    </a:cubicBezTo>
                    <a:close/>
                    <a:moveTo>
                      <a:pt x="13604" y="11212"/>
                    </a:moveTo>
                    <a:lnTo>
                      <a:pt x="11905" y="11212"/>
                    </a:lnTo>
                    <a:cubicBezTo>
                      <a:pt x="12066" y="11422"/>
                      <a:pt x="12163" y="11705"/>
                      <a:pt x="12163" y="12007"/>
                    </a:cubicBezTo>
                    <a:lnTo>
                      <a:pt x="12164" y="12007"/>
                    </a:lnTo>
                    <a:cubicBezTo>
                      <a:pt x="12164" y="12007"/>
                      <a:pt x="12162" y="12897"/>
                      <a:pt x="12160" y="14004"/>
                    </a:cubicBezTo>
                    <a:cubicBezTo>
                      <a:pt x="12160" y="14004"/>
                      <a:pt x="13604" y="11212"/>
                      <a:pt x="13604" y="11212"/>
                    </a:cubicBezTo>
                    <a:close/>
                    <a:moveTo>
                      <a:pt x="10364" y="12569"/>
                    </a:moveTo>
                    <a:cubicBezTo>
                      <a:pt x="10364" y="12569"/>
                      <a:pt x="8419" y="11701"/>
                      <a:pt x="7492" y="11281"/>
                    </a:cubicBezTo>
                    <a:lnTo>
                      <a:pt x="6784" y="12517"/>
                    </a:lnTo>
                    <a:cubicBezTo>
                      <a:pt x="7518" y="13333"/>
                      <a:pt x="8019" y="14475"/>
                      <a:pt x="8147" y="15766"/>
                    </a:cubicBezTo>
                    <a:lnTo>
                      <a:pt x="10364" y="15766"/>
                    </a:lnTo>
                    <a:cubicBezTo>
                      <a:pt x="10364" y="15766"/>
                      <a:pt x="10364" y="12569"/>
                      <a:pt x="10364" y="12569"/>
                    </a:cubicBezTo>
                    <a:close/>
                    <a:moveTo>
                      <a:pt x="7481" y="16846"/>
                    </a:moveTo>
                    <a:lnTo>
                      <a:pt x="4090" y="16846"/>
                    </a:lnTo>
                    <a:cubicBezTo>
                      <a:pt x="3855" y="16846"/>
                      <a:pt x="3664" y="16604"/>
                      <a:pt x="3664" y="16306"/>
                    </a:cubicBezTo>
                    <a:cubicBezTo>
                      <a:pt x="3664" y="16171"/>
                      <a:pt x="3704" y="16049"/>
                      <a:pt x="3769" y="15955"/>
                    </a:cubicBezTo>
                    <a:lnTo>
                      <a:pt x="3767" y="15953"/>
                    </a:lnTo>
                    <a:lnTo>
                      <a:pt x="5685" y="12601"/>
                    </a:lnTo>
                    <a:cubicBezTo>
                      <a:pt x="5209" y="12280"/>
                      <a:pt x="4666" y="12096"/>
                      <a:pt x="4090" y="12096"/>
                    </a:cubicBezTo>
                    <a:cubicBezTo>
                      <a:pt x="2211" y="12096"/>
                      <a:pt x="682" y="14034"/>
                      <a:pt x="682" y="16416"/>
                    </a:cubicBezTo>
                    <a:cubicBezTo>
                      <a:pt x="682" y="18798"/>
                      <a:pt x="2211" y="20736"/>
                      <a:pt x="4090" y="20736"/>
                    </a:cubicBezTo>
                    <a:cubicBezTo>
                      <a:pt x="5855" y="20736"/>
                      <a:pt x="7310" y="19027"/>
                      <a:pt x="7481" y="16846"/>
                    </a:cubicBezTo>
                    <a:close/>
                    <a:moveTo>
                      <a:pt x="4926" y="15766"/>
                    </a:moveTo>
                    <a:lnTo>
                      <a:pt x="7455" y="15766"/>
                    </a:lnTo>
                    <a:cubicBezTo>
                      <a:pt x="7335" y="14765"/>
                      <a:pt x="6945" y="13877"/>
                      <a:pt x="6379" y="13225"/>
                    </a:cubicBezTo>
                    <a:cubicBezTo>
                      <a:pt x="6379" y="13225"/>
                      <a:pt x="4926" y="15766"/>
                      <a:pt x="4926" y="15766"/>
                    </a:cubicBezTo>
                    <a:close/>
                    <a:moveTo>
                      <a:pt x="21600" y="16416"/>
                    </a:moveTo>
                    <a:cubicBezTo>
                      <a:pt x="21600" y="19279"/>
                      <a:pt x="19769" y="21600"/>
                      <a:pt x="17510" y="21600"/>
                    </a:cubicBezTo>
                    <a:cubicBezTo>
                      <a:pt x="15251" y="21600"/>
                      <a:pt x="13420" y="19279"/>
                      <a:pt x="13420" y="16416"/>
                    </a:cubicBezTo>
                    <a:cubicBezTo>
                      <a:pt x="13420" y="14756"/>
                      <a:pt x="14036" y="13280"/>
                      <a:pt x="14994" y="12331"/>
                    </a:cubicBezTo>
                    <a:lnTo>
                      <a:pt x="14513" y="11423"/>
                    </a:lnTo>
                    <a:lnTo>
                      <a:pt x="12154" y="15982"/>
                    </a:lnTo>
                    <a:cubicBezTo>
                      <a:pt x="12150" y="17186"/>
                      <a:pt x="12145" y="18206"/>
                      <a:pt x="12138" y="18243"/>
                    </a:cubicBezTo>
                    <a:cubicBezTo>
                      <a:pt x="12020" y="18855"/>
                      <a:pt x="11533" y="19229"/>
                      <a:pt x="11050" y="19080"/>
                    </a:cubicBezTo>
                    <a:cubicBezTo>
                      <a:pt x="10639" y="18953"/>
                      <a:pt x="10364" y="18486"/>
                      <a:pt x="10365" y="17972"/>
                    </a:cubicBezTo>
                    <a:lnTo>
                      <a:pt x="10364" y="17972"/>
                    </a:lnTo>
                    <a:lnTo>
                      <a:pt x="10364" y="16846"/>
                    </a:lnTo>
                    <a:lnTo>
                      <a:pt x="8165" y="16846"/>
                    </a:lnTo>
                    <a:cubicBezTo>
                      <a:pt x="7992" y="19507"/>
                      <a:pt x="6234" y="21600"/>
                      <a:pt x="4090" y="21600"/>
                    </a:cubicBezTo>
                    <a:cubicBezTo>
                      <a:pt x="1831" y="21600"/>
                      <a:pt x="0" y="19279"/>
                      <a:pt x="0" y="16416"/>
                    </a:cubicBezTo>
                    <a:cubicBezTo>
                      <a:pt x="0" y="13553"/>
                      <a:pt x="1831" y="11232"/>
                      <a:pt x="4090" y="11232"/>
                    </a:cubicBezTo>
                    <a:cubicBezTo>
                      <a:pt x="4816" y="11232"/>
                      <a:pt x="5498" y="11473"/>
                      <a:pt x="6089" y="11894"/>
                    </a:cubicBezTo>
                    <a:lnTo>
                      <a:pt x="6711" y="10807"/>
                    </a:lnTo>
                    <a:cubicBezTo>
                      <a:pt x="6338" y="10396"/>
                      <a:pt x="6155" y="9743"/>
                      <a:pt x="6280" y="9094"/>
                    </a:cubicBezTo>
                    <a:cubicBezTo>
                      <a:pt x="6339" y="8788"/>
                      <a:pt x="6460" y="8522"/>
                      <a:pt x="6620" y="8310"/>
                    </a:cubicBezTo>
                    <a:lnTo>
                      <a:pt x="6619" y="8309"/>
                    </a:lnTo>
                    <a:lnTo>
                      <a:pt x="9702" y="3971"/>
                    </a:lnTo>
                    <a:cubicBezTo>
                      <a:pt x="10018" y="3426"/>
                      <a:pt x="10573" y="3146"/>
                      <a:pt x="11124" y="3316"/>
                    </a:cubicBezTo>
                    <a:cubicBezTo>
                      <a:pt x="11559" y="3451"/>
                      <a:pt x="11893" y="3838"/>
                      <a:pt x="12055" y="4325"/>
                    </a:cubicBezTo>
                    <a:lnTo>
                      <a:pt x="12056" y="4324"/>
                    </a:lnTo>
                    <a:lnTo>
                      <a:pt x="12989" y="7054"/>
                    </a:lnTo>
                    <a:lnTo>
                      <a:pt x="14970" y="7054"/>
                    </a:lnTo>
                    <a:cubicBezTo>
                      <a:pt x="15347" y="7054"/>
                      <a:pt x="15652" y="7440"/>
                      <a:pt x="15652" y="7918"/>
                    </a:cubicBezTo>
                    <a:cubicBezTo>
                      <a:pt x="15652" y="8364"/>
                      <a:pt x="15384" y="8727"/>
                      <a:pt x="15041" y="8772"/>
                    </a:cubicBezTo>
                    <a:lnTo>
                      <a:pt x="15041" y="10481"/>
                    </a:lnTo>
                    <a:lnTo>
                      <a:pt x="15716" y="11757"/>
                    </a:lnTo>
                    <a:cubicBezTo>
                      <a:pt x="16258" y="11421"/>
                      <a:pt x="16866" y="11232"/>
                      <a:pt x="17510" y="11232"/>
                    </a:cubicBezTo>
                    <a:cubicBezTo>
                      <a:pt x="19769" y="11232"/>
                      <a:pt x="21600" y="13553"/>
                      <a:pt x="21600" y="16416"/>
                    </a:cubicBezTo>
                    <a:close/>
                    <a:moveTo>
                      <a:pt x="11562" y="1728"/>
                    </a:moveTo>
                    <a:cubicBezTo>
                      <a:pt x="11562" y="774"/>
                      <a:pt x="12172" y="0"/>
                      <a:pt x="12925" y="0"/>
                    </a:cubicBezTo>
                    <a:cubicBezTo>
                      <a:pt x="13678" y="0"/>
                      <a:pt x="14289" y="774"/>
                      <a:pt x="14289" y="1728"/>
                    </a:cubicBezTo>
                    <a:cubicBezTo>
                      <a:pt x="14289" y="2682"/>
                      <a:pt x="13678" y="3456"/>
                      <a:pt x="12925" y="3456"/>
                    </a:cubicBezTo>
                    <a:cubicBezTo>
                      <a:pt x="12172" y="3456"/>
                      <a:pt x="11562" y="2682"/>
                      <a:pt x="11562" y="1728"/>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583" name="ïṩľíďè">
                <a:extLst>
                  <a:ext uri="{FF2B5EF4-FFF2-40B4-BE49-F238E27FC236}">
                    <a16:creationId xmlns:a16="http://schemas.microsoft.com/office/drawing/2014/main" id="{CF3A7F15-EF0A-4CED-AA5F-7B444E259837}"/>
                  </a:ext>
                </a:extLst>
              </p:cNvPr>
              <p:cNvSpPr>
                <a:spLocks/>
              </p:cNvSpPr>
              <p:nvPr/>
            </p:nvSpPr>
            <p:spPr bwMode="auto">
              <a:xfrm>
                <a:off x="12261167" y="240878"/>
                <a:ext cx="362156" cy="346955"/>
              </a:xfrm>
              <a:custGeom>
                <a:avLst/>
                <a:gdLst>
                  <a:gd name="T0" fmla="*/ 3036744 w 21595"/>
                  <a:gd name="T1" fmla="*/ 2786531 h 21600"/>
                  <a:gd name="T2" fmla="*/ 3036744 w 21595"/>
                  <a:gd name="T3" fmla="*/ 2786531 h 21600"/>
                  <a:gd name="T4" fmla="*/ 3036744 w 21595"/>
                  <a:gd name="T5" fmla="*/ 2786531 h 21600"/>
                  <a:gd name="T6" fmla="*/ 3036744 w 21595"/>
                  <a:gd name="T7" fmla="*/ 2786531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595" h="21600" extrusionOk="0">
                    <a:moveTo>
                      <a:pt x="8914" y="18801"/>
                    </a:moveTo>
                    <a:lnTo>
                      <a:pt x="4785" y="21600"/>
                    </a:lnTo>
                    <a:lnTo>
                      <a:pt x="4816" y="16426"/>
                    </a:lnTo>
                    <a:cubicBezTo>
                      <a:pt x="4816" y="16426"/>
                      <a:pt x="8914" y="18801"/>
                      <a:pt x="8914" y="18801"/>
                    </a:cubicBezTo>
                    <a:close/>
                    <a:moveTo>
                      <a:pt x="13648" y="9886"/>
                    </a:moveTo>
                    <a:cubicBezTo>
                      <a:pt x="14256" y="10473"/>
                      <a:pt x="14710" y="11017"/>
                      <a:pt x="14897" y="11332"/>
                    </a:cubicBezTo>
                    <a:cubicBezTo>
                      <a:pt x="15850" y="10515"/>
                      <a:pt x="17245" y="10354"/>
                      <a:pt x="18616" y="11148"/>
                    </a:cubicBezTo>
                    <a:cubicBezTo>
                      <a:pt x="20411" y="12189"/>
                      <a:pt x="21595" y="16528"/>
                      <a:pt x="21595" y="16528"/>
                    </a:cubicBezTo>
                    <a:cubicBezTo>
                      <a:pt x="21595" y="16528"/>
                      <a:pt x="21592" y="16527"/>
                      <a:pt x="21588" y="16526"/>
                    </a:cubicBezTo>
                    <a:cubicBezTo>
                      <a:pt x="21592" y="16529"/>
                      <a:pt x="21593" y="16531"/>
                      <a:pt x="21593" y="16531"/>
                    </a:cubicBezTo>
                    <a:cubicBezTo>
                      <a:pt x="21593" y="16531"/>
                      <a:pt x="17444" y="17785"/>
                      <a:pt x="15649" y="16745"/>
                    </a:cubicBezTo>
                    <a:cubicBezTo>
                      <a:pt x="14292" y="15958"/>
                      <a:pt x="13682" y="14654"/>
                      <a:pt x="13824" y="13387"/>
                    </a:cubicBezTo>
                    <a:cubicBezTo>
                      <a:pt x="13475" y="13392"/>
                      <a:pt x="12782" y="13278"/>
                      <a:pt x="11970" y="13046"/>
                    </a:cubicBezTo>
                    <a:lnTo>
                      <a:pt x="9286" y="18101"/>
                    </a:lnTo>
                    <a:lnTo>
                      <a:pt x="5188" y="15725"/>
                    </a:lnTo>
                    <a:lnTo>
                      <a:pt x="7746" y="10909"/>
                    </a:lnTo>
                    <a:cubicBezTo>
                      <a:pt x="5611" y="9358"/>
                      <a:pt x="2500" y="6818"/>
                      <a:pt x="1282" y="5700"/>
                    </a:cubicBezTo>
                    <a:cubicBezTo>
                      <a:pt x="139" y="4651"/>
                      <a:pt x="14" y="4208"/>
                      <a:pt x="8" y="4074"/>
                    </a:cubicBezTo>
                    <a:cubicBezTo>
                      <a:pt x="-5" y="4066"/>
                      <a:pt x="-1" y="4060"/>
                      <a:pt x="9" y="4052"/>
                    </a:cubicBezTo>
                    <a:cubicBezTo>
                      <a:pt x="10" y="4035"/>
                      <a:pt x="13" y="4026"/>
                      <a:pt x="13" y="4026"/>
                    </a:cubicBezTo>
                    <a:cubicBezTo>
                      <a:pt x="143" y="3970"/>
                      <a:pt x="568" y="3846"/>
                      <a:pt x="2025" y="4303"/>
                    </a:cubicBezTo>
                    <a:cubicBezTo>
                      <a:pt x="3577" y="4790"/>
                      <a:pt x="7287" y="6203"/>
                      <a:pt x="9677" y="7273"/>
                    </a:cubicBezTo>
                    <a:lnTo>
                      <a:pt x="11818" y="3240"/>
                    </a:lnTo>
                    <a:lnTo>
                      <a:pt x="15917" y="5613"/>
                    </a:lnTo>
                    <a:cubicBezTo>
                      <a:pt x="15917" y="5613"/>
                      <a:pt x="13648" y="9886"/>
                      <a:pt x="13648" y="9886"/>
                    </a:cubicBezTo>
                    <a:close/>
                    <a:moveTo>
                      <a:pt x="12197" y="2525"/>
                    </a:moveTo>
                    <a:lnTo>
                      <a:pt x="13538" y="0"/>
                    </a:lnTo>
                    <a:lnTo>
                      <a:pt x="17637" y="2372"/>
                    </a:lnTo>
                    <a:lnTo>
                      <a:pt x="16296" y="4898"/>
                    </a:lnTo>
                    <a:cubicBezTo>
                      <a:pt x="16296" y="4898"/>
                      <a:pt x="12197" y="2525"/>
                      <a:pt x="12197" y="2525"/>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584" name="íŝlîḋè">
                <a:extLst>
                  <a:ext uri="{FF2B5EF4-FFF2-40B4-BE49-F238E27FC236}">
                    <a16:creationId xmlns:a16="http://schemas.microsoft.com/office/drawing/2014/main" id="{53E669F8-8E0E-4167-956D-28BB31D6CDF9}"/>
                  </a:ext>
                </a:extLst>
              </p:cNvPr>
              <p:cNvSpPr>
                <a:spLocks/>
              </p:cNvSpPr>
              <p:nvPr/>
            </p:nvSpPr>
            <p:spPr bwMode="auto">
              <a:xfrm>
                <a:off x="3130703" y="458594"/>
                <a:ext cx="478221" cy="458148"/>
              </a:xfrm>
              <a:custGeom>
                <a:avLst/>
                <a:gdLst>
                  <a:gd name="T0" fmla="*/ 5295110 w 21595"/>
                  <a:gd name="T1" fmla="*/ 4858787 h 21600"/>
                  <a:gd name="T2" fmla="*/ 5295110 w 21595"/>
                  <a:gd name="T3" fmla="*/ 4858787 h 21600"/>
                  <a:gd name="T4" fmla="*/ 5295110 w 21595"/>
                  <a:gd name="T5" fmla="*/ 4858787 h 21600"/>
                  <a:gd name="T6" fmla="*/ 5295110 w 21595"/>
                  <a:gd name="T7" fmla="*/ 4858787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595" h="21600" extrusionOk="0">
                    <a:moveTo>
                      <a:pt x="8914" y="18801"/>
                    </a:moveTo>
                    <a:lnTo>
                      <a:pt x="4785" y="21600"/>
                    </a:lnTo>
                    <a:lnTo>
                      <a:pt x="4816" y="16426"/>
                    </a:lnTo>
                    <a:cubicBezTo>
                      <a:pt x="4816" y="16426"/>
                      <a:pt x="8914" y="18801"/>
                      <a:pt x="8914" y="18801"/>
                    </a:cubicBezTo>
                    <a:close/>
                    <a:moveTo>
                      <a:pt x="13648" y="9886"/>
                    </a:moveTo>
                    <a:cubicBezTo>
                      <a:pt x="14256" y="10473"/>
                      <a:pt x="14710" y="11017"/>
                      <a:pt x="14897" y="11332"/>
                    </a:cubicBezTo>
                    <a:cubicBezTo>
                      <a:pt x="15850" y="10515"/>
                      <a:pt x="17245" y="10354"/>
                      <a:pt x="18616" y="11148"/>
                    </a:cubicBezTo>
                    <a:cubicBezTo>
                      <a:pt x="20411" y="12189"/>
                      <a:pt x="21595" y="16528"/>
                      <a:pt x="21595" y="16528"/>
                    </a:cubicBezTo>
                    <a:cubicBezTo>
                      <a:pt x="21595" y="16528"/>
                      <a:pt x="21592" y="16527"/>
                      <a:pt x="21588" y="16526"/>
                    </a:cubicBezTo>
                    <a:cubicBezTo>
                      <a:pt x="21592" y="16529"/>
                      <a:pt x="21593" y="16531"/>
                      <a:pt x="21593" y="16531"/>
                    </a:cubicBezTo>
                    <a:cubicBezTo>
                      <a:pt x="21593" y="16531"/>
                      <a:pt x="17444" y="17785"/>
                      <a:pt x="15649" y="16745"/>
                    </a:cubicBezTo>
                    <a:cubicBezTo>
                      <a:pt x="14292" y="15958"/>
                      <a:pt x="13682" y="14654"/>
                      <a:pt x="13824" y="13387"/>
                    </a:cubicBezTo>
                    <a:cubicBezTo>
                      <a:pt x="13475" y="13392"/>
                      <a:pt x="12782" y="13278"/>
                      <a:pt x="11970" y="13046"/>
                    </a:cubicBezTo>
                    <a:lnTo>
                      <a:pt x="9286" y="18101"/>
                    </a:lnTo>
                    <a:lnTo>
                      <a:pt x="5188" y="15725"/>
                    </a:lnTo>
                    <a:lnTo>
                      <a:pt x="7746" y="10909"/>
                    </a:lnTo>
                    <a:cubicBezTo>
                      <a:pt x="5611" y="9358"/>
                      <a:pt x="2500" y="6818"/>
                      <a:pt x="1282" y="5700"/>
                    </a:cubicBezTo>
                    <a:cubicBezTo>
                      <a:pt x="139" y="4651"/>
                      <a:pt x="14" y="4208"/>
                      <a:pt x="8" y="4074"/>
                    </a:cubicBezTo>
                    <a:cubicBezTo>
                      <a:pt x="-5" y="4066"/>
                      <a:pt x="-1" y="4060"/>
                      <a:pt x="9" y="4052"/>
                    </a:cubicBezTo>
                    <a:cubicBezTo>
                      <a:pt x="10" y="4035"/>
                      <a:pt x="13" y="4026"/>
                      <a:pt x="13" y="4026"/>
                    </a:cubicBezTo>
                    <a:cubicBezTo>
                      <a:pt x="143" y="3970"/>
                      <a:pt x="568" y="3846"/>
                      <a:pt x="2025" y="4303"/>
                    </a:cubicBezTo>
                    <a:cubicBezTo>
                      <a:pt x="3577" y="4790"/>
                      <a:pt x="7287" y="6203"/>
                      <a:pt x="9677" y="7273"/>
                    </a:cubicBezTo>
                    <a:lnTo>
                      <a:pt x="11818" y="3240"/>
                    </a:lnTo>
                    <a:lnTo>
                      <a:pt x="15917" y="5613"/>
                    </a:lnTo>
                    <a:cubicBezTo>
                      <a:pt x="15917" y="5613"/>
                      <a:pt x="13648" y="9886"/>
                      <a:pt x="13648" y="9886"/>
                    </a:cubicBezTo>
                    <a:close/>
                    <a:moveTo>
                      <a:pt x="12197" y="2525"/>
                    </a:moveTo>
                    <a:lnTo>
                      <a:pt x="13538" y="0"/>
                    </a:lnTo>
                    <a:lnTo>
                      <a:pt x="17637" y="2372"/>
                    </a:lnTo>
                    <a:lnTo>
                      <a:pt x="16296" y="4898"/>
                    </a:lnTo>
                    <a:cubicBezTo>
                      <a:pt x="16296" y="4898"/>
                      <a:pt x="12197" y="2525"/>
                      <a:pt x="12197" y="2525"/>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585" name="íś1îďê">
                <a:extLst>
                  <a:ext uri="{FF2B5EF4-FFF2-40B4-BE49-F238E27FC236}">
                    <a16:creationId xmlns:a16="http://schemas.microsoft.com/office/drawing/2014/main" id="{7EA48533-2600-4F0F-AF58-F16C31648A73}"/>
                  </a:ext>
                </a:extLst>
              </p:cNvPr>
              <p:cNvSpPr>
                <a:spLocks/>
              </p:cNvSpPr>
              <p:nvPr/>
            </p:nvSpPr>
            <p:spPr bwMode="auto">
              <a:xfrm>
                <a:off x="9537442" y="402957"/>
                <a:ext cx="564092" cy="342937"/>
              </a:xfrm>
              <a:custGeom>
                <a:avLst/>
                <a:gdLst>
                  <a:gd name="T0" fmla="*/ 7365736 w 21600"/>
                  <a:gd name="T1" fmla="*/ 2722364 h 21600"/>
                  <a:gd name="T2" fmla="*/ 7365736 w 21600"/>
                  <a:gd name="T3" fmla="*/ 2722364 h 21600"/>
                  <a:gd name="T4" fmla="*/ 7365736 w 21600"/>
                  <a:gd name="T5" fmla="*/ 2722364 h 21600"/>
                  <a:gd name="T6" fmla="*/ 7365736 w 21600"/>
                  <a:gd name="T7" fmla="*/ 2722364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14177"/>
                    </a:moveTo>
                    <a:cubicBezTo>
                      <a:pt x="2527" y="15134"/>
                      <a:pt x="4222" y="12910"/>
                      <a:pt x="5702" y="10575"/>
                    </a:cubicBezTo>
                    <a:cubicBezTo>
                      <a:pt x="6408" y="13676"/>
                      <a:pt x="7362" y="16803"/>
                      <a:pt x="9837" y="17741"/>
                    </a:cubicBezTo>
                    <a:cubicBezTo>
                      <a:pt x="12287" y="18668"/>
                      <a:pt x="13976" y="16590"/>
                      <a:pt x="15426" y="14335"/>
                    </a:cubicBezTo>
                    <a:cubicBezTo>
                      <a:pt x="16134" y="17472"/>
                      <a:pt x="17076" y="20652"/>
                      <a:pt x="19580" y="21600"/>
                    </a:cubicBezTo>
                    <a:lnTo>
                      <a:pt x="19844" y="19777"/>
                    </a:lnTo>
                    <a:cubicBezTo>
                      <a:pt x="17724" y="18974"/>
                      <a:pt x="17025" y="16203"/>
                      <a:pt x="16319" y="12948"/>
                    </a:cubicBezTo>
                    <a:cubicBezTo>
                      <a:pt x="17841" y="10489"/>
                      <a:pt x="19206" y="8437"/>
                      <a:pt x="21352" y="9250"/>
                    </a:cubicBezTo>
                    <a:lnTo>
                      <a:pt x="21600" y="7421"/>
                    </a:lnTo>
                    <a:cubicBezTo>
                      <a:pt x="19073" y="6464"/>
                      <a:pt x="17365" y="8691"/>
                      <a:pt x="15886" y="11025"/>
                    </a:cubicBezTo>
                    <a:cubicBezTo>
                      <a:pt x="15180" y="7926"/>
                      <a:pt x="14217" y="4820"/>
                      <a:pt x="11744" y="3883"/>
                    </a:cubicBezTo>
                    <a:cubicBezTo>
                      <a:pt x="9288" y="2954"/>
                      <a:pt x="7622" y="5034"/>
                      <a:pt x="6170" y="7294"/>
                    </a:cubicBezTo>
                    <a:cubicBezTo>
                      <a:pt x="5461" y="4152"/>
                      <a:pt x="4515" y="950"/>
                      <a:pt x="2007" y="0"/>
                    </a:cubicBezTo>
                    <a:cubicBezTo>
                      <a:pt x="2007" y="0"/>
                      <a:pt x="1755" y="1827"/>
                      <a:pt x="1755" y="1827"/>
                    </a:cubicBezTo>
                    <a:cubicBezTo>
                      <a:pt x="3881" y="2632"/>
                      <a:pt x="4569" y="5413"/>
                      <a:pt x="5277" y="8681"/>
                    </a:cubicBezTo>
                    <a:cubicBezTo>
                      <a:pt x="3758" y="11134"/>
                      <a:pt x="2389" y="13165"/>
                      <a:pt x="247" y="12354"/>
                    </a:cubicBezTo>
                    <a:lnTo>
                      <a:pt x="0" y="14177"/>
                    </a:lnTo>
                    <a:close/>
                    <a:moveTo>
                      <a:pt x="608" y="11260"/>
                    </a:moveTo>
                    <a:cubicBezTo>
                      <a:pt x="982" y="11395"/>
                      <a:pt x="1324" y="11420"/>
                      <a:pt x="1648" y="11361"/>
                    </a:cubicBezTo>
                    <a:cubicBezTo>
                      <a:pt x="1648" y="11361"/>
                      <a:pt x="2736" y="3679"/>
                      <a:pt x="2736" y="3679"/>
                    </a:cubicBezTo>
                    <a:cubicBezTo>
                      <a:pt x="2461" y="3396"/>
                      <a:pt x="2144" y="3178"/>
                      <a:pt x="1771" y="3033"/>
                    </a:cubicBezTo>
                    <a:lnTo>
                      <a:pt x="608" y="11260"/>
                    </a:lnTo>
                    <a:close/>
                    <a:moveTo>
                      <a:pt x="2743" y="10793"/>
                    </a:moveTo>
                    <a:cubicBezTo>
                      <a:pt x="3150" y="10493"/>
                      <a:pt x="3533" y="10048"/>
                      <a:pt x="3917" y="9511"/>
                    </a:cubicBezTo>
                    <a:lnTo>
                      <a:pt x="4287" y="6924"/>
                    </a:lnTo>
                    <a:cubicBezTo>
                      <a:pt x="4087" y="6170"/>
                      <a:pt x="3864" y="5496"/>
                      <a:pt x="3579" y="4938"/>
                    </a:cubicBezTo>
                    <a:lnTo>
                      <a:pt x="2743" y="10793"/>
                    </a:lnTo>
                    <a:close/>
                    <a:moveTo>
                      <a:pt x="6595" y="9188"/>
                    </a:moveTo>
                    <a:cubicBezTo>
                      <a:pt x="8063" y="6828"/>
                      <a:pt x="9414" y="4924"/>
                      <a:pt x="11495" y="5712"/>
                    </a:cubicBezTo>
                    <a:cubicBezTo>
                      <a:pt x="13593" y="6506"/>
                      <a:pt x="14292" y="9219"/>
                      <a:pt x="14990" y="12431"/>
                    </a:cubicBezTo>
                    <a:cubicBezTo>
                      <a:pt x="13526" y="14784"/>
                      <a:pt x="12177" y="16704"/>
                      <a:pt x="10101" y="15917"/>
                    </a:cubicBezTo>
                    <a:cubicBezTo>
                      <a:pt x="8003" y="15123"/>
                      <a:pt x="7294" y="12399"/>
                      <a:pt x="6595" y="9188"/>
                    </a:cubicBezTo>
                    <a:close/>
                    <a:moveTo>
                      <a:pt x="7938" y="11422"/>
                    </a:moveTo>
                    <a:cubicBezTo>
                      <a:pt x="8176" y="12303"/>
                      <a:pt x="8447" y="13084"/>
                      <a:pt x="8788" y="13733"/>
                    </a:cubicBezTo>
                    <a:lnTo>
                      <a:pt x="9770" y="6683"/>
                    </a:lnTo>
                    <a:cubicBezTo>
                      <a:pt x="9292" y="7022"/>
                      <a:pt x="8844" y="7536"/>
                      <a:pt x="8395" y="8157"/>
                    </a:cubicBezTo>
                    <a:lnTo>
                      <a:pt x="7938" y="11422"/>
                    </a:lnTo>
                    <a:close/>
                    <a:moveTo>
                      <a:pt x="9753" y="14444"/>
                    </a:moveTo>
                    <a:cubicBezTo>
                      <a:pt x="9947" y="14585"/>
                      <a:pt x="10156" y="14700"/>
                      <a:pt x="10391" y="14785"/>
                    </a:cubicBezTo>
                    <a:cubicBezTo>
                      <a:pt x="10509" y="14829"/>
                      <a:pt x="10624" y="14858"/>
                      <a:pt x="10737" y="14880"/>
                    </a:cubicBezTo>
                    <a:lnTo>
                      <a:pt x="11912" y="6809"/>
                    </a:lnTo>
                    <a:cubicBezTo>
                      <a:pt x="11804" y="6751"/>
                      <a:pt x="11691" y="6700"/>
                      <a:pt x="11572" y="6657"/>
                    </a:cubicBezTo>
                    <a:cubicBezTo>
                      <a:pt x="11338" y="6572"/>
                      <a:pt x="11118" y="6530"/>
                      <a:pt x="10904" y="6522"/>
                    </a:cubicBezTo>
                    <a:lnTo>
                      <a:pt x="9753" y="14444"/>
                    </a:lnTo>
                    <a:close/>
                    <a:moveTo>
                      <a:pt x="11819" y="15088"/>
                    </a:moveTo>
                    <a:cubicBezTo>
                      <a:pt x="12255" y="14876"/>
                      <a:pt x="12659" y="14511"/>
                      <a:pt x="13056" y="14038"/>
                    </a:cubicBezTo>
                    <a:lnTo>
                      <a:pt x="13679" y="9709"/>
                    </a:lnTo>
                    <a:cubicBezTo>
                      <a:pt x="13451" y="9006"/>
                      <a:pt x="13187" y="8394"/>
                      <a:pt x="12852" y="7898"/>
                    </a:cubicBezTo>
                    <a:lnTo>
                      <a:pt x="11819" y="15088"/>
                    </a:lnTo>
                    <a:close/>
                    <a:moveTo>
                      <a:pt x="17315" y="14655"/>
                    </a:moveTo>
                    <a:cubicBezTo>
                      <a:pt x="17522" y="15364"/>
                      <a:pt x="17751" y="15987"/>
                      <a:pt x="18038" y="16501"/>
                    </a:cubicBezTo>
                    <a:lnTo>
                      <a:pt x="18774" y="10835"/>
                    </a:lnTo>
                    <a:cubicBezTo>
                      <a:pt x="18379" y="11153"/>
                      <a:pt x="18008" y="11606"/>
                      <a:pt x="17639" y="12150"/>
                    </a:cubicBezTo>
                    <a:lnTo>
                      <a:pt x="17315" y="14655"/>
                    </a:lnTo>
                    <a:close/>
                    <a:moveTo>
                      <a:pt x="19142" y="17799"/>
                    </a:moveTo>
                    <a:cubicBezTo>
                      <a:pt x="19411" y="18060"/>
                      <a:pt x="19719" y="18258"/>
                      <a:pt x="20080" y="18383"/>
                    </a:cubicBezTo>
                    <a:lnTo>
                      <a:pt x="21155" y="10467"/>
                    </a:lnTo>
                    <a:cubicBezTo>
                      <a:pt x="20792" y="10352"/>
                      <a:pt x="20458" y="10341"/>
                      <a:pt x="20145" y="10409"/>
                    </a:cubicBezTo>
                    <a:cubicBezTo>
                      <a:pt x="20145" y="10409"/>
                      <a:pt x="19142" y="17799"/>
                      <a:pt x="19142" y="17799"/>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586" name="iṧļiḑè">
                <a:extLst>
                  <a:ext uri="{FF2B5EF4-FFF2-40B4-BE49-F238E27FC236}">
                    <a16:creationId xmlns:a16="http://schemas.microsoft.com/office/drawing/2014/main" id="{1FBFF314-76B3-4F51-B440-A38C40A2A553}"/>
                  </a:ext>
                </a:extLst>
              </p:cNvPr>
              <p:cNvSpPr>
                <a:spLocks/>
              </p:cNvSpPr>
              <p:nvPr/>
            </p:nvSpPr>
            <p:spPr bwMode="auto">
              <a:xfrm>
                <a:off x="256186" y="262511"/>
                <a:ext cx="583358" cy="354649"/>
              </a:xfrm>
              <a:custGeom>
                <a:avLst/>
                <a:gdLst>
                  <a:gd name="T0" fmla="*/ 7877467 w 21600"/>
                  <a:gd name="T1" fmla="*/ 2911488 h 21600"/>
                  <a:gd name="T2" fmla="*/ 7877467 w 21600"/>
                  <a:gd name="T3" fmla="*/ 2911488 h 21600"/>
                  <a:gd name="T4" fmla="*/ 7877467 w 21600"/>
                  <a:gd name="T5" fmla="*/ 2911488 h 21600"/>
                  <a:gd name="T6" fmla="*/ 7877467 w 21600"/>
                  <a:gd name="T7" fmla="*/ 2911488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14177"/>
                    </a:moveTo>
                    <a:cubicBezTo>
                      <a:pt x="2527" y="15134"/>
                      <a:pt x="4222" y="12910"/>
                      <a:pt x="5702" y="10575"/>
                    </a:cubicBezTo>
                    <a:cubicBezTo>
                      <a:pt x="6408" y="13676"/>
                      <a:pt x="7362" y="16803"/>
                      <a:pt x="9837" y="17741"/>
                    </a:cubicBezTo>
                    <a:cubicBezTo>
                      <a:pt x="12287" y="18668"/>
                      <a:pt x="13976" y="16590"/>
                      <a:pt x="15426" y="14335"/>
                    </a:cubicBezTo>
                    <a:cubicBezTo>
                      <a:pt x="16134" y="17472"/>
                      <a:pt x="17076" y="20652"/>
                      <a:pt x="19580" y="21600"/>
                    </a:cubicBezTo>
                    <a:lnTo>
                      <a:pt x="19844" y="19777"/>
                    </a:lnTo>
                    <a:cubicBezTo>
                      <a:pt x="17724" y="18974"/>
                      <a:pt x="17025" y="16203"/>
                      <a:pt x="16319" y="12948"/>
                    </a:cubicBezTo>
                    <a:cubicBezTo>
                      <a:pt x="17841" y="10489"/>
                      <a:pt x="19206" y="8437"/>
                      <a:pt x="21352" y="9250"/>
                    </a:cubicBezTo>
                    <a:lnTo>
                      <a:pt x="21600" y="7421"/>
                    </a:lnTo>
                    <a:cubicBezTo>
                      <a:pt x="19073" y="6464"/>
                      <a:pt x="17365" y="8691"/>
                      <a:pt x="15886" y="11025"/>
                    </a:cubicBezTo>
                    <a:cubicBezTo>
                      <a:pt x="15180" y="7926"/>
                      <a:pt x="14217" y="4820"/>
                      <a:pt x="11744" y="3883"/>
                    </a:cubicBezTo>
                    <a:cubicBezTo>
                      <a:pt x="9288" y="2954"/>
                      <a:pt x="7622" y="5034"/>
                      <a:pt x="6170" y="7294"/>
                    </a:cubicBezTo>
                    <a:cubicBezTo>
                      <a:pt x="5461" y="4152"/>
                      <a:pt x="4515" y="950"/>
                      <a:pt x="2007" y="0"/>
                    </a:cubicBezTo>
                    <a:cubicBezTo>
                      <a:pt x="2007" y="0"/>
                      <a:pt x="1755" y="1827"/>
                      <a:pt x="1755" y="1827"/>
                    </a:cubicBezTo>
                    <a:cubicBezTo>
                      <a:pt x="3881" y="2632"/>
                      <a:pt x="4569" y="5413"/>
                      <a:pt x="5277" y="8681"/>
                    </a:cubicBezTo>
                    <a:cubicBezTo>
                      <a:pt x="3758" y="11134"/>
                      <a:pt x="2389" y="13165"/>
                      <a:pt x="247" y="12354"/>
                    </a:cubicBezTo>
                    <a:lnTo>
                      <a:pt x="0" y="14177"/>
                    </a:lnTo>
                    <a:close/>
                    <a:moveTo>
                      <a:pt x="608" y="11260"/>
                    </a:moveTo>
                    <a:cubicBezTo>
                      <a:pt x="982" y="11395"/>
                      <a:pt x="1324" y="11420"/>
                      <a:pt x="1648" y="11361"/>
                    </a:cubicBezTo>
                    <a:cubicBezTo>
                      <a:pt x="1648" y="11361"/>
                      <a:pt x="2736" y="3679"/>
                      <a:pt x="2736" y="3679"/>
                    </a:cubicBezTo>
                    <a:cubicBezTo>
                      <a:pt x="2461" y="3396"/>
                      <a:pt x="2144" y="3178"/>
                      <a:pt x="1771" y="3033"/>
                    </a:cubicBezTo>
                    <a:lnTo>
                      <a:pt x="608" y="11260"/>
                    </a:lnTo>
                    <a:close/>
                    <a:moveTo>
                      <a:pt x="2743" y="10793"/>
                    </a:moveTo>
                    <a:cubicBezTo>
                      <a:pt x="3150" y="10493"/>
                      <a:pt x="3533" y="10048"/>
                      <a:pt x="3917" y="9511"/>
                    </a:cubicBezTo>
                    <a:lnTo>
                      <a:pt x="4287" y="6924"/>
                    </a:lnTo>
                    <a:cubicBezTo>
                      <a:pt x="4087" y="6170"/>
                      <a:pt x="3864" y="5496"/>
                      <a:pt x="3579" y="4938"/>
                    </a:cubicBezTo>
                    <a:lnTo>
                      <a:pt x="2743" y="10793"/>
                    </a:lnTo>
                    <a:close/>
                    <a:moveTo>
                      <a:pt x="6595" y="9188"/>
                    </a:moveTo>
                    <a:cubicBezTo>
                      <a:pt x="8063" y="6828"/>
                      <a:pt x="9414" y="4924"/>
                      <a:pt x="11495" y="5712"/>
                    </a:cubicBezTo>
                    <a:cubicBezTo>
                      <a:pt x="13593" y="6506"/>
                      <a:pt x="14292" y="9219"/>
                      <a:pt x="14990" y="12431"/>
                    </a:cubicBezTo>
                    <a:cubicBezTo>
                      <a:pt x="13526" y="14784"/>
                      <a:pt x="12177" y="16704"/>
                      <a:pt x="10101" y="15917"/>
                    </a:cubicBezTo>
                    <a:cubicBezTo>
                      <a:pt x="8003" y="15123"/>
                      <a:pt x="7294" y="12399"/>
                      <a:pt x="6595" y="9188"/>
                    </a:cubicBezTo>
                    <a:close/>
                    <a:moveTo>
                      <a:pt x="7938" y="11422"/>
                    </a:moveTo>
                    <a:cubicBezTo>
                      <a:pt x="8176" y="12303"/>
                      <a:pt x="8447" y="13084"/>
                      <a:pt x="8788" y="13733"/>
                    </a:cubicBezTo>
                    <a:lnTo>
                      <a:pt x="9770" y="6683"/>
                    </a:lnTo>
                    <a:cubicBezTo>
                      <a:pt x="9292" y="7022"/>
                      <a:pt x="8844" y="7536"/>
                      <a:pt x="8395" y="8157"/>
                    </a:cubicBezTo>
                    <a:lnTo>
                      <a:pt x="7938" y="11422"/>
                    </a:lnTo>
                    <a:close/>
                    <a:moveTo>
                      <a:pt x="9753" y="14444"/>
                    </a:moveTo>
                    <a:cubicBezTo>
                      <a:pt x="9947" y="14585"/>
                      <a:pt x="10156" y="14700"/>
                      <a:pt x="10391" y="14785"/>
                    </a:cubicBezTo>
                    <a:cubicBezTo>
                      <a:pt x="10509" y="14829"/>
                      <a:pt x="10624" y="14858"/>
                      <a:pt x="10737" y="14880"/>
                    </a:cubicBezTo>
                    <a:lnTo>
                      <a:pt x="11912" y="6809"/>
                    </a:lnTo>
                    <a:cubicBezTo>
                      <a:pt x="11804" y="6751"/>
                      <a:pt x="11691" y="6700"/>
                      <a:pt x="11572" y="6657"/>
                    </a:cubicBezTo>
                    <a:cubicBezTo>
                      <a:pt x="11338" y="6572"/>
                      <a:pt x="11118" y="6530"/>
                      <a:pt x="10904" y="6522"/>
                    </a:cubicBezTo>
                    <a:lnTo>
                      <a:pt x="9753" y="14444"/>
                    </a:lnTo>
                    <a:close/>
                    <a:moveTo>
                      <a:pt x="11819" y="15088"/>
                    </a:moveTo>
                    <a:cubicBezTo>
                      <a:pt x="12255" y="14876"/>
                      <a:pt x="12659" y="14511"/>
                      <a:pt x="13056" y="14038"/>
                    </a:cubicBezTo>
                    <a:lnTo>
                      <a:pt x="13679" y="9709"/>
                    </a:lnTo>
                    <a:cubicBezTo>
                      <a:pt x="13451" y="9006"/>
                      <a:pt x="13187" y="8394"/>
                      <a:pt x="12852" y="7898"/>
                    </a:cubicBezTo>
                    <a:lnTo>
                      <a:pt x="11819" y="15088"/>
                    </a:lnTo>
                    <a:close/>
                    <a:moveTo>
                      <a:pt x="17315" y="14655"/>
                    </a:moveTo>
                    <a:cubicBezTo>
                      <a:pt x="17522" y="15364"/>
                      <a:pt x="17751" y="15987"/>
                      <a:pt x="18038" y="16501"/>
                    </a:cubicBezTo>
                    <a:lnTo>
                      <a:pt x="18774" y="10835"/>
                    </a:lnTo>
                    <a:cubicBezTo>
                      <a:pt x="18379" y="11153"/>
                      <a:pt x="18008" y="11606"/>
                      <a:pt x="17639" y="12150"/>
                    </a:cubicBezTo>
                    <a:lnTo>
                      <a:pt x="17315" y="14655"/>
                    </a:lnTo>
                    <a:close/>
                    <a:moveTo>
                      <a:pt x="19142" y="17799"/>
                    </a:moveTo>
                    <a:cubicBezTo>
                      <a:pt x="19411" y="18060"/>
                      <a:pt x="19719" y="18258"/>
                      <a:pt x="20080" y="18383"/>
                    </a:cubicBezTo>
                    <a:lnTo>
                      <a:pt x="21155" y="10467"/>
                    </a:lnTo>
                    <a:cubicBezTo>
                      <a:pt x="20792" y="10352"/>
                      <a:pt x="20458" y="10341"/>
                      <a:pt x="20145" y="10409"/>
                    </a:cubicBezTo>
                    <a:cubicBezTo>
                      <a:pt x="20145" y="10409"/>
                      <a:pt x="19142" y="17799"/>
                      <a:pt x="19142" y="17799"/>
                    </a:cubicBezTo>
                    <a:close/>
                  </a:path>
                </a:pathLst>
              </a:custGeom>
              <a:solidFill>
                <a:srgbClr val="3197E0"/>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587" name="îsḷiďé">
                <a:extLst>
                  <a:ext uri="{FF2B5EF4-FFF2-40B4-BE49-F238E27FC236}">
                    <a16:creationId xmlns:a16="http://schemas.microsoft.com/office/drawing/2014/main" id="{AD853825-CEE9-479B-931A-12EF1FC19C38}"/>
                  </a:ext>
                </a:extLst>
              </p:cNvPr>
              <p:cNvSpPr>
                <a:spLocks/>
              </p:cNvSpPr>
              <p:nvPr/>
            </p:nvSpPr>
            <p:spPr bwMode="auto">
              <a:xfrm>
                <a:off x="6156088" y="564011"/>
                <a:ext cx="416025" cy="272167"/>
              </a:xfrm>
              <a:custGeom>
                <a:avLst/>
                <a:gdLst>
                  <a:gd name="T0" fmla="*/ 4006417 w 21600"/>
                  <a:gd name="T1" fmla="*/ 1714703 h 21600"/>
                  <a:gd name="T2" fmla="*/ 4006417 w 21600"/>
                  <a:gd name="T3" fmla="*/ 1714703 h 21600"/>
                  <a:gd name="T4" fmla="*/ 4006417 w 21600"/>
                  <a:gd name="T5" fmla="*/ 1714703 h 21600"/>
                  <a:gd name="T6" fmla="*/ 4006417 w 21600"/>
                  <a:gd name="T7" fmla="*/ 1714703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8900" y="15429"/>
                    </a:moveTo>
                    <a:lnTo>
                      <a:pt x="2700" y="15429"/>
                    </a:lnTo>
                    <a:lnTo>
                      <a:pt x="2700" y="2057"/>
                    </a:lnTo>
                    <a:lnTo>
                      <a:pt x="18900" y="2057"/>
                    </a:lnTo>
                    <a:cubicBezTo>
                      <a:pt x="18900" y="2057"/>
                      <a:pt x="18900" y="15429"/>
                      <a:pt x="18900" y="15429"/>
                    </a:cubicBezTo>
                    <a:close/>
                    <a:moveTo>
                      <a:pt x="18900" y="0"/>
                    </a:moveTo>
                    <a:lnTo>
                      <a:pt x="2700" y="0"/>
                    </a:lnTo>
                    <a:cubicBezTo>
                      <a:pt x="1954" y="0"/>
                      <a:pt x="1350" y="922"/>
                      <a:pt x="1350" y="2057"/>
                    </a:cubicBezTo>
                    <a:cubicBezTo>
                      <a:pt x="1350" y="2057"/>
                      <a:pt x="1350" y="17486"/>
                      <a:pt x="1364" y="17486"/>
                    </a:cubicBezTo>
                    <a:lnTo>
                      <a:pt x="20235" y="17486"/>
                    </a:lnTo>
                    <a:cubicBezTo>
                      <a:pt x="20250" y="17486"/>
                      <a:pt x="20250" y="2057"/>
                      <a:pt x="20250" y="2057"/>
                    </a:cubicBezTo>
                    <a:cubicBezTo>
                      <a:pt x="20250" y="922"/>
                      <a:pt x="19646" y="0"/>
                      <a:pt x="18900" y="0"/>
                    </a:cubicBezTo>
                    <a:close/>
                    <a:moveTo>
                      <a:pt x="20250" y="21600"/>
                    </a:moveTo>
                    <a:lnTo>
                      <a:pt x="1350" y="21600"/>
                    </a:lnTo>
                    <a:cubicBezTo>
                      <a:pt x="604" y="21600"/>
                      <a:pt x="0" y="20679"/>
                      <a:pt x="0" y="19543"/>
                    </a:cubicBezTo>
                    <a:lnTo>
                      <a:pt x="0" y="18514"/>
                    </a:lnTo>
                    <a:lnTo>
                      <a:pt x="8775" y="18514"/>
                    </a:lnTo>
                    <a:lnTo>
                      <a:pt x="8775" y="19543"/>
                    </a:lnTo>
                    <a:lnTo>
                      <a:pt x="12825" y="19543"/>
                    </a:lnTo>
                    <a:lnTo>
                      <a:pt x="12825" y="18514"/>
                    </a:lnTo>
                    <a:lnTo>
                      <a:pt x="21600" y="18514"/>
                    </a:lnTo>
                    <a:lnTo>
                      <a:pt x="21600" y="19543"/>
                    </a:lnTo>
                    <a:cubicBezTo>
                      <a:pt x="21600" y="20679"/>
                      <a:pt x="20995" y="21600"/>
                      <a:pt x="20250" y="21600"/>
                    </a:cubicBezTo>
                    <a:cubicBezTo>
                      <a:pt x="20250" y="21600"/>
                      <a:pt x="20250" y="21600"/>
                      <a:pt x="20250" y="21600"/>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588" name="îšļîḋê">
                <a:extLst>
                  <a:ext uri="{FF2B5EF4-FFF2-40B4-BE49-F238E27FC236}">
                    <a16:creationId xmlns:a16="http://schemas.microsoft.com/office/drawing/2014/main" id="{4E79CB92-8FD5-442B-A356-A2E78B24F484}"/>
                  </a:ext>
                </a:extLst>
              </p:cNvPr>
              <p:cNvSpPr>
                <a:spLocks/>
              </p:cNvSpPr>
              <p:nvPr/>
            </p:nvSpPr>
            <p:spPr bwMode="auto">
              <a:xfrm>
                <a:off x="10281113" y="233739"/>
                <a:ext cx="552171" cy="361234"/>
              </a:xfrm>
              <a:custGeom>
                <a:avLst/>
                <a:gdLst>
                  <a:gd name="T0" fmla="*/ 7057717 w 21600"/>
                  <a:gd name="T1" fmla="*/ 3020602 h 21600"/>
                  <a:gd name="T2" fmla="*/ 7057717 w 21600"/>
                  <a:gd name="T3" fmla="*/ 3020602 h 21600"/>
                  <a:gd name="T4" fmla="*/ 7057717 w 21600"/>
                  <a:gd name="T5" fmla="*/ 3020602 h 21600"/>
                  <a:gd name="T6" fmla="*/ 7057717 w 21600"/>
                  <a:gd name="T7" fmla="*/ 3020602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8900" y="15429"/>
                    </a:moveTo>
                    <a:lnTo>
                      <a:pt x="2700" y="15429"/>
                    </a:lnTo>
                    <a:lnTo>
                      <a:pt x="2700" y="2057"/>
                    </a:lnTo>
                    <a:lnTo>
                      <a:pt x="18900" y="2057"/>
                    </a:lnTo>
                    <a:cubicBezTo>
                      <a:pt x="18900" y="2057"/>
                      <a:pt x="18900" y="15429"/>
                      <a:pt x="18900" y="15429"/>
                    </a:cubicBezTo>
                    <a:close/>
                    <a:moveTo>
                      <a:pt x="18900" y="0"/>
                    </a:moveTo>
                    <a:lnTo>
                      <a:pt x="2700" y="0"/>
                    </a:lnTo>
                    <a:cubicBezTo>
                      <a:pt x="1954" y="0"/>
                      <a:pt x="1350" y="922"/>
                      <a:pt x="1350" y="2057"/>
                    </a:cubicBezTo>
                    <a:cubicBezTo>
                      <a:pt x="1350" y="2057"/>
                      <a:pt x="1350" y="17486"/>
                      <a:pt x="1364" y="17486"/>
                    </a:cubicBezTo>
                    <a:lnTo>
                      <a:pt x="20235" y="17486"/>
                    </a:lnTo>
                    <a:cubicBezTo>
                      <a:pt x="20250" y="17486"/>
                      <a:pt x="20250" y="2057"/>
                      <a:pt x="20250" y="2057"/>
                    </a:cubicBezTo>
                    <a:cubicBezTo>
                      <a:pt x="20250" y="922"/>
                      <a:pt x="19646" y="0"/>
                      <a:pt x="18900" y="0"/>
                    </a:cubicBezTo>
                    <a:close/>
                    <a:moveTo>
                      <a:pt x="20250" y="21600"/>
                    </a:moveTo>
                    <a:lnTo>
                      <a:pt x="1350" y="21600"/>
                    </a:lnTo>
                    <a:cubicBezTo>
                      <a:pt x="604" y="21600"/>
                      <a:pt x="0" y="20679"/>
                      <a:pt x="0" y="19543"/>
                    </a:cubicBezTo>
                    <a:lnTo>
                      <a:pt x="0" y="18514"/>
                    </a:lnTo>
                    <a:lnTo>
                      <a:pt x="8775" y="18514"/>
                    </a:lnTo>
                    <a:lnTo>
                      <a:pt x="8775" y="19543"/>
                    </a:lnTo>
                    <a:lnTo>
                      <a:pt x="12825" y="19543"/>
                    </a:lnTo>
                    <a:lnTo>
                      <a:pt x="12825" y="18514"/>
                    </a:lnTo>
                    <a:lnTo>
                      <a:pt x="21600" y="18514"/>
                    </a:lnTo>
                    <a:lnTo>
                      <a:pt x="21600" y="19543"/>
                    </a:lnTo>
                    <a:cubicBezTo>
                      <a:pt x="21600" y="20679"/>
                      <a:pt x="20995" y="21600"/>
                      <a:pt x="20250" y="21600"/>
                    </a:cubicBezTo>
                    <a:cubicBezTo>
                      <a:pt x="20250" y="21600"/>
                      <a:pt x="20250" y="21600"/>
                      <a:pt x="20250" y="21600"/>
                    </a:cubicBezTo>
                    <a:close/>
                  </a:path>
                </a:pathLst>
              </a:custGeom>
              <a:solidFill>
                <a:srgbClr val="3197E0"/>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589" name="îsļiḑe">
                <a:extLst>
                  <a:ext uri="{FF2B5EF4-FFF2-40B4-BE49-F238E27FC236}">
                    <a16:creationId xmlns:a16="http://schemas.microsoft.com/office/drawing/2014/main" id="{84939AB0-D3EB-4645-82AE-C3BD8C0561E4}"/>
                  </a:ext>
                </a:extLst>
              </p:cNvPr>
              <p:cNvSpPr>
                <a:spLocks/>
              </p:cNvSpPr>
              <p:nvPr/>
            </p:nvSpPr>
            <p:spPr bwMode="auto">
              <a:xfrm>
                <a:off x="7050464" y="49151"/>
                <a:ext cx="319501" cy="341918"/>
              </a:xfrm>
              <a:custGeom>
                <a:avLst/>
                <a:gdLst>
                  <a:gd name="T0" fmla="*/ 2634762 w 19372"/>
                  <a:gd name="T1" fmla="*/ 2779815 h 21028"/>
                  <a:gd name="T2" fmla="*/ 2634762 w 19372"/>
                  <a:gd name="T3" fmla="*/ 2779815 h 21028"/>
                  <a:gd name="T4" fmla="*/ 2634762 w 19372"/>
                  <a:gd name="T5" fmla="*/ 2779815 h 21028"/>
                  <a:gd name="T6" fmla="*/ 2634762 w 19372"/>
                  <a:gd name="T7" fmla="*/ 2779815 h 21028"/>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372" h="21028" extrusionOk="0">
                    <a:moveTo>
                      <a:pt x="11134" y="0"/>
                    </a:moveTo>
                    <a:cubicBezTo>
                      <a:pt x="10473" y="291"/>
                      <a:pt x="9829" y="670"/>
                      <a:pt x="9218" y="1133"/>
                    </a:cubicBezTo>
                    <a:cubicBezTo>
                      <a:pt x="8205" y="1900"/>
                      <a:pt x="7241" y="3000"/>
                      <a:pt x="7232" y="4263"/>
                    </a:cubicBezTo>
                    <a:cubicBezTo>
                      <a:pt x="7232" y="4376"/>
                      <a:pt x="7251" y="4474"/>
                      <a:pt x="7265" y="4578"/>
                    </a:cubicBezTo>
                    <a:lnTo>
                      <a:pt x="5151" y="2019"/>
                    </a:lnTo>
                    <a:cubicBezTo>
                      <a:pt x="5136" y="2030"/>
                      <a:pt x="5118" y="2042"/>
                      <a:pt x="5102" y="2053"/>
                    </a:cubicBezTo>
                    <a:cubicBezTo>
                      <a:pt x="5027" y="2106"/>
                      <a:pt x="4955" y="2159"/>
                      <a:pt x="4880" y="2213"/>
                    </a:cubicBezTo>
                    <a:lnTo>
                      <a:pt x="7423" y="5900"/>
                    </a:lnTo>
                    <a:cubicBezTo>
                      <a:pt x="4977" y="5414"/>
                      <a:pt x="2486" y="6475"/>
                      <a:pt x="1082" y="8857"/>
                    </a:cubicBezTo>
                    <a:cubicBezTo>
                      <a:pt x="-1074" y="12513"/>
                      <a:pt x="95" y="17729"/>
                      <a:pt x="3688" y="19976"/>
                    </a:cubicBezTo>
                    <a:cubicBezTo>
                      <a:pt x="6286" y="21600"/>
                      <a:pt x="9522" y="21245"/>
                      <a:pt x="12057" y="19586"/>
                    </a:cubicBezTo>
                    <a:cubicBezTo>
                      <a:pt x="14335" y="19918"/>
                      <a:pt x="16643" y="19169"/>
                      <a:pt x="18072" y="17172"/>
                    </a:cubicBezTo>
                    <a:cubicBezTo>
                      <a:pt x="20526" y="13741"/>
                      <a:pt x="19342" y="8581"/>
                      <a:pt x="15911" y="5901"/>
                    </a:cubicBezTo>
                    <a:cubicBezTo>
                      <a:pt x="14980" y="5173"/>
                      <a:pt x="13948" y="4703"/>
                      <a:pt x="12864" y="4562"/>
                    </a:cubicBezTo>
                    <a:cubicBezTo>
                      <a:pt x="12076" y="4459"/>
                      <a:pt x="11291" y="4541"/>
                      <a:pt x="10539" y="4763"/>
                    </a:cubicBezTo>
                    <a:cubicBezTo>
                      <a:pt x="10955" y="4092"/>
                      <a:pt x="11179" y="3259"/>
                      <a:pt x="11250" y="2443"/>
                    </a:cubicBezTo>
                    <a:cubicBezTo>
                      <a:pt x="11324" y="1599"/>
                      <a:pt x="11285" y="776"/>
                      <a:pt x="11134" y="0"/>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590" name="ïṥľíḋé">
                <a:extLst>
                  <a:ext uri="{FF2B5EF4-FFF2-40B4-BE49-F238E27FC236}">
                    <a16:creationId xmlns:a16="http://schemas.microsoft.com/office/drawing/2014/main" id="{8DAFF5D0-7B3F-43B2-A33C-BDFD1667E848}"/>
                  </a:ext>
                </a:extLst>
              </p:cNvPr>
              <p:cNvSpPr>
                <a:spLocks/>
              </p:cNvSpPr>
              <p:nvPr/>
            </p:nvSpPr>
            <p:spPr bwMode="auto">
              <a:xfrm>
                <a:off x="2245561" y="175503"/>
                <a:ext cx="319501" cy="341919"/>
              </a:xfrm>
              <a:custGeom>
                <a:avLst/>
                <a:gdLst>
                  <a:gd name="T0" fmla="*/ 2634762 w 19372"/>
                  <a:gd name="T1" fmla="*/ 2779840 h 21028"/>
                  <a:gd name="T2" fmla="*/ 2634762 w 19372"/>
                  <a:gd name="T3" fmla="*/ 2779840 h 21028"/>
                  <a:gd name="T4" fmla="*/ 2634762 w 19372"/>
                  <a:gd name="T5" fmla="*/ 2779840 h 21028"/>
                  <a:gd name="T6" fmla="*/ 2634762 w 19372"/>
                  <a:gd name="T7" fmla="*/ 2779840 h 21028"/>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372" h="21028" extrusionOk="0">
                    <a:moveTo>
                      <a:pt x="11134" y="0"/>
                    </a:moveTo>
                    <a:cubicBezTo>
                      <a:pt x="10473" y="291"/>
                      <a:pt x="9829" y="670"/>
                      <a:pt x="9218" y="1133"/>
                    </a:cubicBezTo>
                    <a:cubicBezTo>
                      <a:pt x="8205" y="1900"/>
                      <a:pt x="7241" y="3000"/>
                      <a:pt x="7232" y="4263"/>
                    </a:cubicBezTo>
                    <a:cubicBezTo>
                      <a:pt x="7232" y="4376"/>
                      <a:pt x="7251" y="4474"/>
                      <a:pt x="7265" y="4578"/>
                    </a:cubicBezTo>
                    <a:lnTo>
                      <a:pt x="5151" y="2019"/>
                    </a:lnTo>
                    <a:cubicBezTo>
                      <a:pt x="5136" y="2030"/>
                      <a:pt x="5118" y="2042"/>
                      <a:pt x="5102" y="2053"/>
                    </a:cubicBezTo>
                    <a:cubicBezTo>
                      <a:pt x="5027" y="2106"/>
                      <a:pt x="4955" y="2159"/>
                      <a:pt x="4880" y="2213"/>
                    </a:cubicBezTo>
                    <a:lnTo>
                      <a:pt x="7423" y="5900"/>
                    </a:lnTo>
                    <a:cubicBezTo>
                      <a:pt x="4977" y="5414"/>
                      <a:pt x="2486" y="6475"/>
                      <a:pt x="1082" y="8857"/>
                    </a:cubicBezTo>
                    <a:cubicBezTo>
                      <a:pt x="-1074" y="12513"/>
                      <a:pt x="95" y="17729"/>
                      <a:pt x="3688" y="19976"/>
                    </a:cubicBezTo>
                    <a:cubicBezTo>
                      <a:pt x="6286" y="21600"/>
                      <a:pt x="9522" y="21245"/>
                      <a:pt x="12057" y="19586"/>
                    </a:cubicBezTo>
                    <a:cubicBezTo>
                      <a:pt x="14335" y="19918"/>
                      <a:pt x="16643" y="19169"/>
                      <a:pt x="18072" y="17172"/>
                    </a:cubicBezTo>
                    <a:cubicBezTo>
                      <a:pt x="20526" y="13741"/>
                      <a:pt x="19342" y="8581"/>
                      <a:pt x="15911" y="5901"/>
                    </a:cubicBezTo>
                    <a:cubicBezTo>
                      <a:pt x="14980" y="5173"/>
                      <a:pt x="13948" y="4703"/>
                      <a:pt x="12864" y="4562"/>
                    </a:cubicBezTo>
                    <a:cubicBezTo>
                      <a:pt x="12076" y="4459"/>
                      <a:pt x="11291" y="4541"/>
                      <a:pt x="10539" y="4763"/>
                    </a:cubicBezTo>
                    <a:cubicBezTo>
                      <a:pt x="10955" y="4092"/>
                      <a:pt x="11179" y="3259"/>
                      <a:pt x="11250" y="2443"/>
                    </a:cubicBezTo>
                    <a:cubicBezTo>
                      <a:pt x="11324" y="1599"/>
                      <a:pt x="11285" y="776"/>
                      <a:pt x="11134" y="0"/>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591" name="ï$ḷïdé">
                <a:extLst>
                  <a:ext uri="{FF2B5EF4-FFF2-40B4-BE49-F238E27FC236}">
                    <a16:creationId xmlns:a16="http://schemas.microsoft.com/office/drawing/2014/main" id="{625A12FA-0E08-4715-B7AA-959DDA51EE8C}"/>
                  </a:ext>
                </a:extLst>
              </p:cNvPr>
              <p:cNvSpPr>
                <a:spLocks/>
              </p:cNvSpPr>
              <p:nvPr/>
            </p:nvSpPr>
            <p:spPr bwMode="auto">
              <a:xfrm>
                <a:off x="12692697" y="204520"/>
                <a:ext cx="263778" cy="282285"/>
              </a:xfrm>
              <a:custGeom>
                <a:avLst/>
                <a:gdLst>
                  <a:gd name="T0" fmla="*/ 1795861 w 19372"/>
                  <a:gd name="T1" fmla="*/ 1894738 h 21028"/>
                  <a:gd name="T2" fmla="*/ 1795861 w 19372"/>
                  <a:gd name="T3" fmla="*/ 1894738 h 21028"/>
                  <a:gd name="T4" fmla="*/ 1795861 w 19372"/>
                  <a:gd name="T5" fmla="*/ 1894738 h 21028"/>
                  <a:gd name="T6" fmla="*/ 1795861 w 19372"/>
                  <a:gd name="T7" fmla="*/ 1894738 h 21028"/>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372" h="21028" extrusionOk="0">
                    <a:moveTo>
                      <a:pt x="11134" y="0"/>
                    </a:moveTo>
                    <a:cubicBezTo>
                      <a:pt x="10473" y="291"/>
                      <a:pt x="9829" y="670"/>
                      <a:pt x="9218" y="1133"/>
                    </a:cubicBezTo>
                    <a:cubicBezTo>
                      <a:pt x="8205" y="1900"/>
                      <a:pt x="7241" y="3000"/>
                      <a:pt x="7232" y="4263"/>
                    </a:cubicBezTo>
                    <a:cubicBezTo>
                      <a:pt x="7232" y="4376"/>
                      <a:pt x="7251" y="4474"/>
                      <a:pt x="7265" y="4578"/>
                    </a:cubicBezTo>
                    <a:lnTo>
                      <a:pt x="5151" y="2019"/>
                    </a:lnTo>
                    <a:cubicBezTo>
                      <a:pt x="5136" y="2030"/>
                      <a:pt x="5118" y="2042"/>
                      <a:pt x="5102" y="2053"/>
                    </a:cubicBezTo>
                    <a:cubicBezTo>
                      <a:pt x="5027" y="2106"/>
                      <a:pt x="4955" y="2159"/>
                      <a:pt x="4880" y="2213"/>
                    </a:cubicBezTo>
                    <a:lnTo>
                      <a:pt x="7423" y="5900"/>
                    </a:lnTo>
                    <a:cubicBezTo>
                      <a:pt x="4977" y="5414"/>
                      <a:pt x="2486" y="6475"/>
                      <a:pt x="1082" y="8857"/>
                    </a:cubicBezTo>
                    <a:cubicBezTo>
                      <a:pt x="-1074" y="12513"/>
                      <a:pt x="95" y="17729"/>
                      <a:pt x="3688" y="19976"/>
                    </a:cubicBezTo>
                    <a:cubicBezTo>
                      <a:pt x="6286" y="21600"/>
                      <a:pt x="9522" y="21245"/>
                      <a:pt x="12057" y="19586"/>
                    </a:cubicBezTo>
                    <a:cubicBezTo>
                      <a:pt x="14335" y="19918"/>
                      <a:pt x="16643" y="19169"/>
                      <a:pt x="18072" y="17172"/>
                    </a:cubicBezTo>
                    <a:cubicBezTo>
                      <a:pt x="20526" y="13741"/>
                      <a:pt x="19342" y="8581"/>
                      <a:pt x="15911" y="5901"/>
                    </a:cubicBezTo>
                    <a:cubicBezTo>
                      <a:pt x="14980" y="5173"/>
                      <a:pt x="13948" y="4703"/>
                      <a:pt x="12864" y="4562"/>
                    </a:cubicBezTo>
                    <a:cubicBezTo>
                      <a:pt x="12076" y="4459"/>
                      <a:pt x="11291" y="4541"/>
                      <a:pt x="10539" y="4763"/>
                    </a:cubicBezTo>
                    <a:cubicBezTo>
                      <a:pt x="10955" y="4092"/>
                      <a:pt x="11179" y="3259"/>
                      <a:pt x="11250" y="2443"/>
                    </a:cubicBezTo>
                    <a:cubicBezTo>
                      <a:pt x="11324" y="1599"/>
                      <a:pt x="11285" y="776"/>
                      <a:pt x="11134" y="0"/>
                    </a:cubicBezTo>
                    <a:close/>
                  </a:path>
                </a:pathLst>
              </a:custGeom>
              <a:solidFill>
                <a:srgbClr val="3197E0"/>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592" name="îšḻïḓê">
                <a:extLst>
                  <a:ext uri="{FF2B5EF4-FFF2-40B4-BE49-F238E27FC236}">
                    <a16:creationId xmlns:a16="http://schemas.microsoft.com/office/drawing/2014/main" id="{9DD5ED89-82F3-4EB1-9A7F-D2833112B174}"/>
                  </a:ext>
                </a:extLst>
              </p:cNvPr>
              <p:cNvSpPr>
                <a:spLocks/>
              </p:cNvSpPr>
              <p:nvPr/>
            </p:nvSpPr>
            <p:spPr bwMode="auto">
              <a:xfrm>
                <a:off x="8472554" y="362785"/>
                <a:ext cx="432472" cy="260943"/>
              </a:xfrm>
              <a:custGeom>
                <a:avLst/>
                <a:gdLst>
                  <a:gd name="T0" fmla="*/ 4367662 w 21411"/>
                  <a:gd name="T1" fmla="*/ 1599218 h 21289"/>
                  <a:gd name="T2" fmla="*/ 4367662 w 21411"/>
                  <a:gd name="T3" fmla="*/ 1599218 h 21289"/>
                  <a:gd name="T4" fmla="*/ 4367662 w 21411"/>
                  <a:gd name="T5" fmla="*/ 1599218 h 21289"/>
                  <a:gd name="T6" fmla="*/ 4367662 w 21411"/>
                  <a:gd name="T7" fmla="*/ 1599218 h 21289"/>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411" h="21289" extrusionOk="0">
                    <a:moveTo>
                      <a:pt x="5099" y="1723"/>
                    </a:moveTo>
                    <a:lnTo>
                      <a:pt x="3700" y="16273"/>
                    </a:lnTo>
                    <a:lnTo>
                      <a:pt x="16313" y="19565"/>
                    </a:lnTo>
                    <a:lnTo>
                      <a:pt x="17712" y="5015"/>
                    </a:lnTo>
                    <a:cubicBezTo>
                      <a:pt x="17712" y="5015"/>
                      <a:pt x="5099" y="1723"/>
                      <a:pt x="5099" y="1723"/>
                    </a:cubicBezTo>
                    <a:close/>
                    <a:moveTo>
                      <a:pt x="2757" y="5906"/>
                    </a:moveTo>
                    <a:lnTo>
                      <a:pt x="2258" y="11102"/>
                    </a:lnTo>
                    <a:cubicBezTo>
                      <a:pt x="2230" y="11390"/>
                      <a:pt x="2349" y="11659"/>
                      <a:pt x="2523" y="11704"/>
                    </a:cubicBezTo>
                    <a:cubicBezTo>
                      <a:pt x="2697" y="11750"/>
                      <a:pt x="2861" y="11554"/>
                      <a:pt x="2889" y="11267"/>
                    </a:cubicBezTo>
                    <a:lnTo>
                      <a:pt x="3388" y="6071"/>
                    </a:lnTo>
                    <a:cubicBezTo>
                      <a:pt x="3416" y="5784"/>
                      <a:pt x="3297" y="5514"/>
                      <a:pt x="3123" y="5469"/>
                    </a:cubicBezTo>
                    <a:cubicBezTo>
                      <a:pt x="2949" y="5423"/>
                      <a:pt x="2785" y="5619"/>
                      <a:pt x="2757" y="5906"/>
                    </a:cubicBezTo>
                    <a:close/>
                    <a:moveTo>
                      <a:pt x="19585" y="12429"/>
                    </a:moveTo>
                    <a:cubicBezTo>
                      <a:pt x="19668" y="11568"/>
                      <a:pt x="19311" y="10759"/>
                      <a:pt x="18789" y="10623"/>
                    </a:cubicBezTo>
                    <a:cubicBezTo>
                      <a:pt x="18266" y="10487"/>
                      <a:pt x="17776" y="11074"/>
                      <a:pt x="17693" y="11935"/>
                    </a:cubicBezTo>
                    <a:cubicBezTo>
                      <a:pt x="17610" y="12796"/>
                      <a:pt x="17967" y="13604"/>
                      <a:pt x="18489" y="13741"/>
                    </a:cubicBezTo>
                    <a:cubicBezTo>
                      <a:pt x="19012" y="13877"/>
                      <a:pt x="19502" y="13289"/>
                      <a:pt x="19585" y="12429"/>
                    </a:cubicBezTo>
                    <a:close/>
                    <a:moveTo>
                      <a:pt x="21396" y="7042"/>
                    </a:moveTo>
                    <a:lnTo>
                      <a:pt x="20197" y="19513"/>
                    </a:lnTo>
                    <a:cubicBezTo>
                      <a:pt x="20087" y="20661"/>
                      <a:pt x="19433" y="21444"/>
                      <a:pt x="18736" y="21262"/>
                    </a:cubicBezTo>
                    <a:lnTo>
                      <a:pt x="1078" y="16653"/>
                    </a:lnTo>
                    <a:cubicBezTo>
                      <a:pt x="381" y="16472"/>
                      <a:pt x="-94" y="15394"/>
                      <a:pt x="16" y="14246"/>
                    </a:cubicBezTo>
                    <a:lnTo>
                      <a:pt x="1215" y="1775"/>
                    </a:lnTo>
                    <a:cubicBezTo>
                      <a:pt x="1325" y="627"/>
                      <a:pt x="1979" y="-156"/>
                      <a:pt x="2676" y="26"/>
                    </a:cubicBezTo>
                    <a:lnTo>
                      <a:pt x="20334" y="4635"/>
                    </a:lnTo>
                    <a:cubicBezTo>
                      <a:pt x="21031" y="4816"/>
                      <a:pt x="21506" y="5894"/>
                      <a:pt x="21396" y="7042"/>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593" name="î$ḻîdè">
                <a:extLst>
                  <a:ext uri="{FF2B5EF4-FFF2-40B4-BE49-F238E27FC236}">
                    <a16:creationId xmlns:a16="http://schemas.microsoft.com/office/drawing/2014/main" id="{E9599A20-DEA2-4147-8C0F-E8F7DEE9A710}"/>
                  </a:ext>
                </a:extLst>
              </p:cNvPr>
              <p:cNvSpPr>
                <a:spLocks/>
              </p:cNvSpPr>
              <p:nvPr/>
            </p:nvSpPr>
            <p:spPr bwMode="auto">
              <a:xfrm>
                <a:off x="3611364" y="338052"/>
                <a:ext cx="557157" cy="336176"/>
              </a:xfrm>
              <a:custGeom>
                <a:avLst/>
                <a:gdLst>
                  <a:gd name="T0" fmla="*/ 7249182 w 21411"/>
                  <a:gd name="T1" fmla="*/ 2654289 h 21289"/>
                  <a:gd name="T2" fmla="*/ 7249182 w 21411"/>
                  <a:gd name="T3" fmla="*/ 2654289 h 21289"/>
                  <a:gd name="T4" fmla="*/ 7249182 w 21411"/>
                  <a:gd name="T5" fmla="*/ 2654289 h 21289"/>
                  <a:gd name="T6" fmla="*/ 7249182 w 21411"/>
                  <a:gd name="T7" fmla="*/ 2654289 h 21289"/>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411" h="21289" extrusionOk="0">
                    <a:moveTo>
                      <a:pt x="5099" y="1723"/>
                    </a:moveTo>
                    <a:lnTo>
                      <a:pt x="3700" y="16273"/>
                    </a:lnTo>
                    <a:lnTo>
                      <a:pt x="16313" y="19565"/>
                    </a:lnTo>
                    <a:lnTo>
                      <a:pt x="17712" y="5015"/>
                    </a:lnTo>
                    <a:cubicBezTo>
                      <a:pt x="17712" y="5015"/>
                      <a:pt x="5099" y="1723"/>
                      <a:pt x="5099" y="1723"/>
                    </a:cubicBezTo>
                    <a:close/>
                    <a:moveTo>
                      <a:pt x="2757" y="5906"/>
                    </a:moveTo>
                    <a:lnTo>
                      <a:pt x="2258" y="11102"/>
                    </a:lnTo>
                    <a:cubicBezTo>
                      <a:pt x="2230" y="11390"/>
                      <a:pt x="2349" y="11659"/>
                      <a:pt x="2523" y="11704"/>
                    </a:cubicBezTo>
                    <a:cubicBezTo>
                      <a:pt x="2697" y="11750"/>
                      <a:pt x="2861" y="11554"/>
                      <a:pt x="2889" y="11267"/>
                    </a:cubicBezTo>
                    <a:lnTo>
                      <a:pt x="3388" y="6071"/>
                    </a:lnTo>
                    <a:cubicBezTo>
                      <a:pt x="3416" y="5784"/>
                      <a:pt x="3297" y="5514"/>
                      <a:pt x="3123" y="5469"/>
                    </a:cubicBezTo>
                    <a:cubicBezTo>
                      <a:pt x="2949" y="5423"/>
                      <a:pt x="2785" y="5619"/>
                      <a:pt x="2757" y="5906"/>
                    </a:cubicBezTo>
                    <a:close/>
                    <a:moveTo>
                      <a:pt x="19585" y="12429"/>
                    </a:moveTo>
                    <a:cubicBezTo>
                      <a:pt x="19668" y="11568"/>
                      <a:pt x="19311" y="10759"/>
                      <a:pt x="18789" y="10623"/>
                    </a:cubicBezTo>
                    <a:cubicBezTo>
                      <a:pt x="18266" y="10487"/>
                      <a:pt x="17776" y="11074"/>
                      <a:pt x="17693" y="11935"/>
                    </a:cubicBezTo>
                    <a:cubicBezTo>
                      <a:pt x="17610" y="12796"/>
                      <a:pt x="17967" y="13604"/>
                      <a:pt x="18489" y="13741"/>
                    </a:cubicBezTo>
                    <a:cubicBezTo>
                      <a:pt x="19012" y="13877"/>
                      <a:pt x="19502" y="13289"/>
                      <a:pt x="19585" y="12429"/>
                    </a:cubicBezTo>
                    <a:close/>
                    <a:moveTo>
                      <a:pt x="21396" y="7042"/>
                    </a:moveTo>
                    <a:lnTo>
                      <a:pt x="20197" y="19513"/>
                    </a:lnTo>
                    <a:cubicBezTo>
                      <a:pt x="20087" y="20661"/>
                      <a:pt x="19433" y="21444"/>
                      <a:pt x="18736" y="21262"/>
                    </a:cubicBezTo>
                    <a:lnTo>
                      <a:pt x="1078" y="16653"/>
                    </a:lnTo>
                    <a:cubicBezTo>
                      <a:pt x="381" y="16472"/>
                      <a:pt x="-94" y="15394"/>
                      <a:pt x="16" y="14246"/>
                    </a:cubicBezTo>
                    <a:lnTo>
                      <a:pt x="1215" y="1775"/>
                    </a:lnTo>
                    <a:cubicBezTo>
                      <a:pt x="1325" y="627"/>
                      <a:pt x="1979" y="-156"/>
                      <a:pt x="2676" y="26"/>
                    </a:cubicBezTo>
                    <a:lnTo>
                      <a:pt x="20334" y="4635"/>
                    </a:lnTo>
                    <a:cubicBezTo>
                      <a:pt x="21031" y="4816"/>
                      <a:pt x="21506" y="5894"/>
                      <a:pt x="21396" y="7042"/>
                    </a:cubicBezTo>
                    <a:close/>
                  </a:path>
                </a:pathLst>
              </a:custGeom>
              <a:solidFill>
                <a:srgbClr val="3197E0"/>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594" name="ïş1iďê">
                <a:extLst>
                  <a:ext uri="{FF2B5EF4-FFF2-40B4-BE49-F238E27FC236}">
                    <a16:creationId xmlns:a16="http://schemas.microsoft.com/office/drawing/2014/main" id="{8AD641C0-ED30-418E-8486-43A68C2FD7FF}"/>
                  </a:ext>
                </a:extLst>
              </p:cNvPr>
              <p:cNvSpPr>
                <a:spLocks/>
              </p:cNvSpPr>
              <p:nvPr/>
            </p:nvSpPr>
            <p:spPr bwMode="auto">
              <a:xfrm>
                <a:off x="7810220" y="757200"/>
                <a:ext cx="264703" cy="187627"/>
              </a:xfrm>
              <a:custGeom>
                <a:avLst/>
                <a:gdLst>
                  <a:gd name="T0" fmla="*/ 1621943 w 21600"/>
                  <a:gd name="T1" fmla="*/ 814909 h 21600"/>
                  <a:gd name="T2" fmla="*/ 1621943 w 21600"/>
                  <a:gd name="T3" fmla="*/ 814909 h 21600"/>
                  <a:gd name="T4" fmla="*/ 1621943 w 21600"/>
                  <a:gd name="T5" fmla="*/ 814909 h 21600"/>
                  <a:gd name="T6" fmla="*/ 1621943 w 21600"/>
                  <a:gd name="T7" fmla="*/ 814909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7954" y="0"/>
                    </a:moveTo>
                    <a:lnTo>
                      <a:pt x="149" y="12597"/>
                    </a:lnTo>
                    <a:lnTo>
                      <a:pt x="0" y="12646"/>
                    </a:lnTo>
                    <a:lnTo>
                      <a:pt x="0" y="19074"/>
                    </a:lnTo>
                    <a:lnTo>
                      <a:pt x="9044" y="19042"/>
                    </a:lnTo>
                    <a:lnTo>
                      <a:pt x="9044" y="21600"/>
                    </a:lnTo>
                    <a:lnTo>
                      <a:pt x="10685" y="20823"/>
                    </a:lnTo>
                    <a:lnTo>
                      <a:pt x="12315" y="21600"/>
                    </a:lnTo>
                    <a:lnTo>
                      <a:pt x="12315" y="19042"/>
                    </a:lnTo>
                    <a:lnTo>
                      <a:pt x="15483" y="19025"/>
                    </a:lnTo>
                    <a:lnTo>
                      <a:pt x="15827" y="19025"/>
                    </a:lnTo>
                    <a:lnTo>
                      <a:pt x="21600" y="7043"/>
                    </a:lnTo>
                    <a:lnTo>
                      <a:pt x="21589" y="16"/>
                    </a:lnTo>
                    <a:cubicBezTo>
                      <a:pt x="21589" y="16"/>
                      <a:pt x="21589" y="0"/>
                      <a:pt x="21589" y="0"/>
                    </a:cubicBezTo>
                    <a:lnTo>
                      <a:pt x="7954" y="0"/>
                    </a:lnTo>
                    <a:close/>
                    <a:moveTo>
                      <a:pt x="20716" y="1813"/>
                    </a:moveTo>
                    <a:cubicBezTo>
                      <a:pt x="20717" y="2327"/>
                      <a:pt x="20716" y="2838"/>
                      <a:pt x="20716" y="3352"/>
                    </a:cubicBezTo>
                    <a:cubicBezTo>
                      <a:pt x="20718" y="4465"/>
                      <a:pt x="20715" y="5574"/>
                      <a:pt x="20716" y="6687"/>
                    </a:cubicBezTo>
                    <a:lnTo>
                      <a:pt x="15333" y="17779"/>
                    </a:lnTo>
                    <a:lnTo>
                      <a:pt x="12315" y="17795"/>
                    </a:lnTo>
                    <a:lnTo>
                      <a:pt x="12315" y="15220"/>
                    </a:lnTo>
                    <a:cubicBezTo>
                      <a:pt x="12315" y="15220"/>
                      <a:pt x="9044" y="15220"/>
                      <a:pt x="9044" y="15220"/>
                    </a:cubicBezTo>
                    <a:lnTo>
                      <a:pt x="9044" y="17811"/>
                    </a:lnTo>
                    <a:lnTo>
                      <a:pt x="872" y="17843"/>
                    </a:lnTo>
                    <a:lnTo>
                      <a:pt x="872" y="12646"/>
                    </a:lnTo>
                    <a:lnTo>
                      <a:pt x="15448" y="12646"/>
                    </a:lnTo>
                    <a:cubicBezTo>
                      <a:pt x="15448" y="12646"/>
                      <a:pt x="19422" y="4474"/>
                      <a:pt x="20716" y="1813"/>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595" name="íš1íḋe">
                <a:extLst>
                  <a:ext uri="{FF2B5EF4-FFF2-40B4-BE49-F238E27FC236}">
                    <a16:creationId xmlns:a16="http://schemas.microsoft.com/office/drawing/2014/main" id="{235A3A50-FF7A-4D18-93F9-06684035F032}"/>
                  </a:ext>
                </a:extLst>
              </p:cNvPr>
              <p:cNvSpPr>
                <a:spLocks/>
              </p:cNvSpPr>
              <p:nvPr/>
            </p:nvSpPr>
            <p:spPr bwMode="auto">
              <a:xfrm>
                <a:off x="4941257" y="587832"/>
                <a:ext cx="322191" cy="405678"/>
              </a:xfrm>
              <a:custGeom>
                <a:avLst/>
                <a:gdLst>
                  <a:gd name="T0" fmla="*/ 2402948 w 21600"/>
                  <a:gd name="T1" fmla="*/ 3809598 h 21600"/>
                  <a:gd name="T2" fmla="*/ 2402948 w 21600"/>
                  <a:gd name="T3" fmla="*/ 3809598 h 21600"/>
                  <a:gd name="T4" fmla="*/ 2402948 w 21600"/>
                  <a:gd name="T5" fmla="*/ 3809598 h 21600"/>
                  <a:gd name="T6" fmla="*/ 2402948 w 21600"/>
                  <a:gd name="T7" fmla="*/ 3809598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4615" y="0"/>
                    </a:moveTo>
                    <a:lnTo>
                      <a:pt x="0" y="18854"/>
                    </a:lnTo>
                    <a:lnTo>
                      <a:pt x="17786" y="21600"/>
                    </a:lnTo>
                    <a:lnTo>
                      <a:pt x="21600" y="6017"/>
                    </a:lnTo>
                    <a:lnTo>
                      <a:pt x="18300" y="2113"/>
                    </a:lnTo>
                    <a:lnTo>
                      <a:pt x="4615" y="0"/>
                    </a:lnTo>
                    <a:close/>
                    <a:moveTo>
                      <a:pt x="9206" y="5215"/>
                    </a:moveTo>
                    <a:lnTo>
                      <a:pt x="15684" y="6215"/>
                    </a:lnTo>
                    <a:lnTo>
                      <a:pt x="15556" y="6735"/>
                    </a:lnTo>
                    <a:lnTo>
                      <a:pt x="9079" y="5735"/>
                    </a:lnTo>
                    <a:lnTo>
                      <a:pt x="9206" y="5215"/>
                    </a:lnTo>
                    <a:close/>
                    <a:moveTo>
                      <a:pt x="4712" y="9845"/>
                    </a:moveTo>
                    <a:lnTo>
                      <a:pt x="17667" y="11845"/>
                    </a:lnTo>
                    <a:lnTo>
                      <a:pt x="17544" y="12350"/>
                    </a:lnTo>
                    <a:lnTo>
                      <a:pt x="4588" y="10350"/>
                    </a:lnTo>
                    <a:lnTo>
                      <a:pt x="4712" y="9845"/>
                    </a:lnTo>
                    <a:close/>
                    <a:moveTo>
                      <a:pt x="4086" y="12402"/>
                    </a:moveTo>
                    <a:lnTo>
                      <a:pt x="17041" y="14402"/>
                    </a:lnTo>
                    <a:lnTo>
                      <a:pt x="16914" y="14923"/>
                    </a:lnTo>
                    <a:lnTo>
                      <a:pt x="3958" y="12923"/>
                    </a:lnTo>
                    <a:lnTo>
                      <a:pt x="4086" y="12402"/>
                    </a:lnTo>
                    <a:close/>
                    <a:moveTo>
                      <a:pt x="3460" y="14960"/>
                    </a:moveTo>
                    <a:lnTo>
                      <a:pt x="9938" y="15960"/>
                    </a:lnTo>
                    <a:lnTo>
                      <a:pt x="9810" y="16480"/>
                    </a:lnTo>
                    <a:lnTo>
                      <a:pt x="3332" y="15480"/>
                    </a:lnTo>
                    <a:lnTo>
                      <a:pt x="3460" y="14960"/>
                    </a:ln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596" name="ïśḷiḋé">
                <a:extLst>
                  <a:ext uri="{FF2B5EF4-FFF2-40B4-BE49-F238E27FC236}">
                    <a16:creationId xmlns:a16="http://schemas.microsoft.com/office/drawing/2014/main" id="{81FA0AD2-7FCE-47F4-B17D-B90CFF86E774}"/>
                  </a:ext>
                </a:extLst>
              </p:cNvPr>
              <p:cNvSpPr>
                <a:spLocks/>
              </p:cNvSpPr>
              <p:nvPr/>
            </p:nvSpPr>
            <p:spPr bwMode="auto">
              <a:xfrm>
                <a:off x="2710180" y="223327"/>
                <a:ext cx="428185" cy="539137"/>
              </a:xfrm>
              <a:custGeom>
                <a:avLst/>
                <a:gdLst>
                  <a:gd name="T0" fmla="*/ 4244047 w 21600"/>
                  <a:gd name="T1" fmla="*/ 6728455 h 21600"/>
                  <a:gd name="T2" fmla="*/ 4244047 w 21600"/>
                  <a:gd name="T3" fmla="*/ 6728455 h 21600"/>
                  <a:gd name="T4" fmla="*/ 4244047 w 21600"/>
                  <a:gd name="T5" fmla="*/ 6728455 h 21600"/>
                  <a:gd name="T6" fmla="*/ 4244047 w 21600"/>
                  <a:gd name="T7" fmla="*/ 672845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4615" y="0"/>
                    </a:moveTo>
                    <a:lnTo>
                      <a:pt x="0" y="18854"/>
                    </a:lnTo>
                    <a:lnTo>
                      <a:pt x="17786" y="21600"/>
                    </a:lnTo>
                    <a:lnTo>
                      <a:pt x="21600" y="6017"/>
                    </a:lnTo>
                    <a:lnTo>
                      <a:pt x="18300" y="2113"/>
                    </a:lnTo>
                    <a:lnTo>
                      <a:pt x="4615" y="0"/>
                    </a:lnTo>
                    <a:close/>
                    <a:moveTo>
                      <a:pt x="9206" y="5215"/>
                    </a:moveTo>
                    <a:lnTo>
                      <a:pt x="15684" y="6215"/>
                    </a:lnTo>
                    <a:lnTo>
                      <a:pt x="15556" y="6735"/>
                    </a:lnTo>
                    <a:lnTo>
                      <a:pt x="9079" y="5735"/>
                    </a:lnTo>
                    <a:lnTo>
                      <a:pt x="9206" y="5215"/>
                    </a:lnTo>
                    <a:close/>
                    <a:moveTo>
                      <a:pt x="4712" y="9845"/>
                    </a:moveTo>
                    <a:lnTo>
                      <a:pt x="17667" y="11845"/>
                    </a:lnTo>
                    <a:lnTo>
                      <a:pt x="17544" y="12350"/>
                    </a:lnTo>
                    <a:lnTo>
                      <a:pt x="4588" y="10350"/>
                    </a:lnTo>
                    <a:lnTo>
                      <a:pt x="4712" y="9845"/>
                    </a:lnTo>
                    <a:close/>
                    <a:moveTo>
                      <a:pt x="4086" y="12402"/>
                    </a:moveTo>
                    <a:lnTo>
                      <a:pt x="17041" y="14402"/>
                    </a:lnTo>
                    <a:lnTo>
                      <a:pt x="16914" y="14923"/>
                    </a:lnTo>
                    <a:lnTo>
                      <a:pt x="3958" y="12923"/>
                    </a:lnTo>
                    <a:lnTo>
                      <a:pt x="4086" y="12402"/>
                    </a:lnTo>
                    <a:close/>
                    <a:moveTo>
                      <a:pt x="3460" y="14960"/>
                    </a:moveTo>
                    <a:lnTo>
                      <a:pt x="9938" y="15960"/>
                    </a:lnTo>
                    <a:lnTo>
                      <a:pt x="9810" y="16480"/>
                    </a:lnTo>
                    <a:lnTo>
                      <a:pt x="3332" y="15480"/>
                    </a:lnTo>
                    <a:lnTo>
                      <a:pt x="3460" y="14960"/>
                    </a:ln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597" name="ïṧḷiďè">
                <a:extLst>
                  <a:ext uri="{FF2B5EF4-FFF2-40B4-BE49-F238E27FC236}">
                    <a16:creationId xmlns:a16="http://schemas.microsoft.com/office/drawing/2014/main" id="{3A67C821-AE8F-48B1-8119-5995DB144279}"/>
                  </a:ext>
                </a:extLst>
              </p:cNvPr>
              <p:cNvSpPr>
                <a:spLocks/>
              </p:cNvSpPr>
              <p:nvPr/>
            </p:nvSpPr>
            <p:spPr bwMode="auto">
              <a:xfrm>
                <a:off x="11633417" y="285541"/>
                <a:ext cx="259147" cy="326298"/>
              </a:xfrm>
              <a:custGeom>
                <a:avLst/>
                <a:gdLst>
                  <a:gd name="T0" fmla="*/ 1554570 w 21600"/>
                  <a:gd name="T1" fmla="*/ 2464592 h 21600"/>
                  <a:gd name="T2" fmla="*/ 1554570 w 21600"/>
                  <a:gd name="T3" fmla="*/ 2464592 h 21600"/>
                  <a:gd name="T4" fmla="*/ 1554570 w 21600"/>
                  <a:gd name="T5" fmla="*/ 2464592 h 21600"/>
                  <a:gd name="T6" fmla="*/ 1554570 w 21600"/>
                  <a:gd name="T7" fmla="*/ 2464592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4615" y="0"/>
                    </a:moveTo>
                    <a:lnTo>
                      <a:pt x="0" y="18854"/>
                    </a:lnTo>
                    <a:lnTo>
                      <a:pt x="17786" y="21600"/>
                    </a:lnTo>
                    <a:lnTo>
                      <a:pt x="21600" y="6017"/>
                    </a:lnTo>
                    <a:lnTo>
                      <a:pt x="18300" y="2113"/>
                    </a:lnTo>
                    <a:lnTo>
                      <a:pt x="4615" y="0"/>
                    </a:lnTo>
                    <a:close/>
                    <a:moveTo>
                      <a:pt x="9206" y="5215"/>
                    </a:moveTo>
                    <a:lnTo>
                      <a:pt x="15684" y="6215"/>
                    </a:lnTo>
                    <a:lnTo>
                      <a:pt x="15556" y="6735"/>
                    </a:lnTo>
                    <a:lnTo>
                      <a:pt x="9079" y="5735"/>
                    </a:lnTo>
                    <a:lnTo>
                      <a:pt x="9206" y="5215"/>
                    </a:lnTo>
                    <a:close/>
                    <a:moveTo>
                      <a:pt x="4712" y="9845"/>
                    </a:moveTo>
                    <a:lnTo>
                      <a:pt x="17667" y="11845"/>
                    </a:lnTo>
                    <a:lnTo>
                      <a:pt x="17544" y="12350"/>
                    </a:lnTo>
                    <a:lnTo>
                      <a:pt x="4588" y="10350"/>
                    </a:lnTo>
                    <a:lnTo>
                      <a:pt x="4712" y="9845"/>
                    </a:lnTo>
                    <a:close/>
                    <a:moveTo>
                      <a:pt x="4086" y="12402"/>
                    </a:moveTo>
                    <a:lnTo>
                      <a:pt x="17041" y="14402"/>
                    </a:lnTo>
                    <a:lnTo>
                      <a:pt x="16914" y="14923"/>
                    </a:lnTo>
                    <a:lnTo>
                      <a:pt x="3958" y="12923"/>
                    </a:lnTo>
                    <a:lnTo>
                      <a:pt x="4086" y="12402"/>
                    </a:lnTo>
                    <a:close/>
                    <a:moveTo>
                      <a:pt x="3460" y="14960"/>
                    </a:moveTo>
                    <a:lnTo>
                      <a:pt x="9938" y="15960"/>
                    </a:lnTo>
                    <a:lnTo>
                      <a:pt x="9810" y="16480"/>
                    </a:lnTo>
                    <a:lnTo>
                      <a:pt x="3332" y="15480"/>
                    </a:lnTo>
                    <a:lnTo>
                      <a:pt x="3460" y="14960"/>
                    </a:ln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598" name="iŝľîḑè">
                <a:extLst>
                  <a:ext uri="{FF2B5EF4-FFF2-40B4-BE49-F238E27FC236}">
                    <a16:creationId xmlns:a16="http://schemas.microsoft.com/office/drawing/2014/main" id="{E57708D6-4914-4654-B065-57D5D83E70EE}"/>
                  </a:ext>
                </a:extLst>
              </p:cNvPr>
              <p:cNvSpPr>
                <a:spLocks/>
              </p:cNvSpPr>
              <p:nvPr/>
            </p:nvSpPr>
            <p:spPr bwMode="auto">
              <a:xfrm>
                <a:off x="5593148" y="386437"/>
                <a:ext cx="447121" cy="639320"/>
              </a:xfrm>
              <a:custGeom>
                <a:avLst/>
                <a:gdLst>
                  <a:gd name="T0" fmla="*/ 4659868 w 21451"/>
                  <a:gd name="T1" fmla="*/ 9500490 h 21511"/>
                  <a:gd name="T2" fmla="*/ 4659868 w 21451"/>
                  <a:gd name="T3" fmla="*/ 9500490 h 21511"/>
                  <a:gd name="T4" fmla="*/ 4659868 w 21451"/>
                  <a:gd name="T5" fmla="*/ 9500490 h 21511"/>
                  <a:gd name="T6" fmla="*/ 4659868 w 21451"/>
                  <a:gd name="T7" fmla="*/ 9500490 h 21511"/>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451" h="21511" extrusionOk="0">
                    <a:moveTo>
                      <a:pt x="18683" y="0"/>
                    </a:moveTo>
                    <a:lnTo>
                      <a:pt x="17079" y="1668"/>
                    </a:lnTo>
                    <a:cubicBezTo>
                      <a:pt x="17015" y="1638"/>
                      <a:pt x="16700" y="1488"/>
                      <a:pt x="16700" y="1488"/>
                    </a:cubicBezTo>
                    <a:lnTo>
                      <a:pt x="15441" y="2801"/>
                    </a:lnTo>
                    <a:lnTo>
                      <a:pt x="15820" y="2981"/>
                    </a:lnTo>
                    <a:lnTo>
                      <a:pt x="15441" y="3375"/>
                    </a:lnTo>
                    <a:lnTo>
                      <a:pt x="2730" y="16587"/>
                    </a:lnTo>
                    <a:cubicBezTo>
                      <a:pt x="2279" y="17056"/>
                      <a:pt x="509" y="19614"/>
                      <a:pt x="586" y="20489"/>
                    </a:cubicBezTo>
                    <a:cubicBezTo>
                      <a:pt x="597" y="20614"/>
                      <a:pt x="646" y="20706"/>
                      <a:pt x="742" y="20751"/>
                    </a:cubicBezTo>
                    <a:cubicBezTo>
                      <a:pt x="1508" y="21113"/>
                      <a:pt x="4988" y="18432"/>
                      <a:pt x="5504" y="17895"/>
                    </a:cubicBezTo>
                    <a:lnTo>
                      <a:pt x="18209" y="4684"/>
                    </a:lnTo>
                    <a:lnTo>
                      <a:pt x="18588" y="4289"/>
                    </a:lnTo>
                    <a:lnTo>
                      <a:pt x="18984" y="4477"/>
                    </a:lnTo>
                    <a:lnTo>
                      <a:pt x="14043" y="9610"/>
                    </a:lnTo>
                    <a:lnTo>
                      <a:pt x="14611" y="9879"/>
                    </a:lnTo>
                    <a:lnTo>
                      <a:pt x="20810" y="3434"/>
                    </a:lnTo>
                    <a:cubicBezTo>
                      <a:pt x="20810" y="3434"/>
                      <a:pt x="20191" y="3144"/>
                      <a:pt x="19847" y="2981"/>
                    </a:cubicBezTo>
                    <a:lnTo>
                      <a:pt x="21451" y="1313"/>
                    </a:lnTo>
                    <a:cubicBezTo>
                      <a:pt x="21451" y="1313"/>
                      <a:pt x="18683" y="0"/>
                      <a:pt x="18683" y="0"/>
                    </a:cubicBezTo>
                    <a:close/>
                    <a:moveTo>
                      <a:pt x="586" y="20489"/>
                    </a:moveTo>
                    <a:cubicBezTo>
                      <a:pt x="585" y="20448"/>
                      <a:pt x="574" y="20416"/>
                      <a:pt x="580" y="20368"/>
                    </a:cubicBezTo>
                    <a:lnTo>
                      <a:pt x="319" y="20638"/>
                    </a:lnTo>
                    <a:cubicBezTo>
                      <a:pt x="213" y="20748"/>
                      <a:pt x="-149" y="21394"/>
                      <a:pt x="68" y="21497"/>
                    </a:cubicBezTo>
                    <a:cubicBezTo>
                      <a:pt x="286" y="21600"/>
                      <a:pt x="1004" y="21123"/>
                      <a:pt x="1110" y="21013"/>
                    </a:cubicBezTo>
                    <a:lnTo>
                      <a:pt x="1371" y="20739"/>
                    </a:lnTo>
                    <a:cubicBezTo>
                      <a:pt x="1093" y="20840"/>
                      <a:pt x="868" y="20874"/>
                      <a:pt x="731" y="20810"/>
                    </a:cubicBezTo>
                    <a:cubicBezTo>
                      <a:pt x="624" y="20759"/>
                      <a:pt x="588" y="20638"/>
                      <a:pt x="586" y="20489"/>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599" name="í$ľiḑè">
                <a:extLst>
                  <a:ext uri="{FF2B5EF4-FFF2-40B4-BE49-F238E27FC236}">
                    <a16:creationId xmlns:a16="http://schemas.microsoft.com/office/drawing/2014/main" id="{305CD3E0-B426-4B99-A42F-3FEC01E540DB}"/>
                  </a:ext>
                </a:extLst>
              </p:cNvPr>
              <p:cNvSpPr>
                <a:spLocks/>
              </p:cNvSpPr>
              <p:nvPr/>
            </p:nvSpPr>
            <p:spPr bwMode="auto">
              <a:xfrm>
                <a:off x="1542552" y="221372"/>
                <a:ext cx="370026" cy="529084"/>
              </a:xfrm>
              <a:custGeom>
                <a:avLst/>
                <a:gdLst>
                  <a:gd name="T0" fmla="*/ 3191442 w 21451"/>
                  <a:gd name="T1" fmla="*/ 6506668 h 21511"/>
                  <a:gd name="T2" fmla="*/ 3191442 w 21451"/>
                  <a:gd name="T3" fmla="*/ 6506668 h 21511"/>
                  <a:gd name="T4" fmla="*/ 3191442 w 21451"/>
                  <a:gd name="T5" fmla="*/ 6506668 h 21511"/>
                  <a:gd name="T6" fmla="*/ 3191442 w 21451"/>
                  <a:gd name="T7" fmla="*/ 6506668 h 21511"/>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451" h="21511" extrusionOk="0">
                    <a:moveTo>
                      <a:pt x="18683" y="0"/>
                    </a:moveTo>
                    <a:lnTo>
                      <a:pt x="17079" y="1668"/>
                    </a:lnTo>
                    <a:cubicBezTo>
                      <a:pt x="17015" y="1638"/>
                      <a:pt x="16700" y="1488"/>
                      <a:pt x="16700" y="1488"/>
                    </a:cubicBezTo>
                    <a:lnTo>
                      <a:pt x="15441" y="2801"/>
                    </a:lnTo>
                    <a:lnTo>
                      <a:pt x="15820" y="2981"/>
                    </a:lnTo>
                    <a:lnTo>
                      <a:pt x="15441" y="3375"/>
                    </a:lnTo>
                    <a:lnTo>
                      <a:pt x="2730" y="16587"/>
                    </a:lnTo>
                    <a:cubicBezTo>
                      <a:pt x="2279" y="17056"/>
                      <a:pt x="509" y="19614"/>
                      <a:pt x="586" y="20489"/>
                    </a:cubicBezTo>
                    <a:cubicBezTo>
                      <a:pt x="597" y="20614"/>
                      <a:pt x="646" y="20706"/>
                      <a:pt x="742" y="20751"/>
                    </a:cubicBezTo>
                    <a:cubicBezTo>
                      <a:pt x="1508" y="21113"/>
                      <a:pt x="4988" y="18432"/>
                      <a:pt x="5504" y="17895"/>
                    </a:cubicBezTo>
                    <a:lnTo>
                      <a:pt x="18209" y="4684"/>
                    </a:lnTo>
                    <a:lnTo>
                      <a:pt x="18588" y="4289"/>
                    </a:lnTo>
                    <a:lnTo>
                      <a:pt x="18984" y="4477"/>
                    </a:lnTo>
                    <a:lnTo>
                      <a:pt x="14043" y="9610"/>
                    </a:lnTo>
                    <a:lnTo>
                      <a:pt x="14611" y="9879"/>
                    </a:lnTo>
                    <a:lnTo>
                      <a:pt x="20810" y="3434"/>
                    </a:lnTo>
                    <a:cubicBezTo>
                      <a:pt x="20810" y="3434"/>
                      <a:pt x="20191" y="3144"/>
                      <a:pt x="19847" y="2981"/>
                    </a:cubicBezTo>
                    <a:lnTo>
                      <a:pt x="21451" y="1313"/>
                    </a:lnTo>
                    <a:cubicBezTo>
                      <a:pt x="21451" y="1313"/>
                      <a:pt x="18683" y="0"/>
                      <a:pt x="18683" y="0"/>
                    </a:cubicBezTo>
                    <a:close/>
                    <a:moveTo>
                      <a:pt x="586" y="20489"/>
                    </a:moveTo>
                    <a:cubicBezTo>
                      <a:pt x="585" y="20448"/>
                      <a:pt x="574" y="20416"/>
                      <a:pt x="580" y="20368"/>
                    </a:cubicBezTo>
                    <a:lnTo>
                      <a:pt x="319" y="20638"/>
                    </a:lnTo>
                    <a:cubicBezTo>
                      <a:pt x="213" y="20748"/>
                      <a:pt x="-149" y="21394"/>
                      <a:pt x="68" y="21497"/>
                    </a:cubicBezTo>
                    <a:cubicBezTo>
                      <a:pt x="286" y="21600"/>
                      <a:pt x="1004" y="21123"/>
                      <a:pt x="1110" y="21013"/>
                    </a:cubicBezTo>
                    <a:lnTo>
                      <a:pt x="1371" y="20739"/>
                    </a:lnTo>
                    <a:cubicBezTo>
                      <a:pt x="1093" y="20840"/>
                      <a:pt x="868" y="20874"/>
                      <a:pt x="731" y="20810"/>
                    </a:cubicBezTo>
                    <a:cubicBezTo>
                      <a:pt x="624" y="20759"/>
                      <a:pt x="588" y="20638"/>
                      <a:pt x="586" y="20489"/>
                    </a:cubicBezTo>
                    <a:close/>
                  </a:path>
                </a:pathLst>
              </a:custGeom>
              <a:solidFill>
                <a:srgbClr val="3197E0"/>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600" name="îšľïḍè">
                <a:extLst>
                  <a:ext uri="{FF2B5EF4-FFF2-40B4-BE49-F238E27FC236}">
                    <a16:creationId xmlns:a16="http://schemas.microsoft.com/office/drawing/2014/main" id="{A35D77B2-4630-4656-B352-CF4529534207}"/>
                  </a:ext>
                </a:extLst>
              </p:cNvPr>
              <p:cNvSpPr>
                <a:spLocks/>
              </p:cNvSpPr>
              <p:nvPr/>
            </p:nvSpPr>
            <p:spPr bwMode="auto">
              <a:xfrm>
                <a:off x="7389274" y="487114"/>
                <a:ext cx="324612" cy="400064"/>
              </a:xfrm>
              <a:custGeom>
                <a:avLst/>
                <a:gdLst>
                  <a:gd name="T0" fmla="*/ 2469023 w 21339"/>
                  <a:gd name="T1" fmla="*/ 3749852 h 21341"/>
                  <a:gd name="T2" fmla="*/ 2469023 w 21339"/>
                  <a:gd name="T3" fmla="*/ 3749852 h 21341"/>
                  <a:gd name="T4" fmla="*/ 2469023 w 21339"/>
                  <a:gd name="T5" fmla="*/ 3749852 h 21341"/>
                  <a:gd name="T6" fmla="*/ 2469023 w 21339"/>
                  <a:gd name="T7" fmla="*/ 3749852 h 21341"/>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339" h="21341" extrusionOk="0">
                    <a:moveTo>
                      <a:pt x="12205" y="0"/>
                    </a:moveTo>
                    <a:cubicBezTo>
                      <a:pt x="11720" y="1"/>
                      <a:pt x="11326" y="320"/>
                      <a:pt x="11326" y="713"/>
                    </a:cubicBezTo>
                    <a:lnTo>
                      <a:pt x="11325" y="2819"/>
                    </a:lnTo>
                    <a:cubicBezTo>
                      <a:pt x="11950" y="2747"/>
                      <a:pt x="12537" y="2740"/>
                      <a:pt x="13081" y="2776"/>
                    </a:cubicBezTo>
                    <a:lnTo>
                      <a:pt x="13083" y="713"/>
                    </a:lnTo>
                    <a:cubicBezTo>
                      <a:pt x="13083" y="320"/>
                      <a:pt x="12690" y="1"/>
                      <a:pt x="12205" y="0"/>
                    </a:cubicBezTo>
                    <a:close/>
                    <a:moveTo>
                      <a:pt x="18280" y="1334"/>
                    </a:moveTo>
                    <a:cubicBezTo>
                      <a:pt x="17859" y="1138"/>
                      <a:pt x="17322" y="1255"/>
                      <a:pt x="17079" y="1596"/>
                    </a:cubicBezTo>
                    <a:lnTo>
                      <a:pt x="15817" y="3366"/>
                    </a:lnTo>
                    <a:cubicBezTo>
                      <a:pt x="16385" y="3577"/>
                      <a:pt x="16889" y="3826"/>
                      <a:pt x="17333" y="4087"/>
                    </a:cubicBezTo>
                    <a:lnTo>
                      <a:pt x="18600" y="2308"/>
                    </a:lnTo>
                    <a:cubicBezTo>
                      <a:pt x="18843" y="1966"/>
                      <a:pt x="18700" y="1531"/>
                      <a:pt x="18280" y="1334"/>
                    </a:cubicBezTo>
                    <a:close/>
                    <a:moveTo>
                      <a:pt x="879" y="9125"/>
                    </a:moveTo>
                    <a:cubicBezTo>
                      <a:pt x="394" y="9126"/>
                      <a:pt x="0" y="9445"/>
                      <a:pt x="0" y="9839"/>
                    </a:cubicBezTo>
                    <a:cubicBezTo>
                      <a:pt x="0" y="10232"/>
                      <a:pt x="393" y="10551"/>
                      <a:pt x="879" y="10551"/>
                    </a:cubicBezTo>
                    <a:lnTo>
                      <a:pt x="3404" y="10550"/>
                    </a:lnTo>
                    <a:cubicBezTo>
                      <a:pt x="3351" y="10107"/>
                      <a:pt x="3343" y="9629"/>
                      <a:pt x="3405" y="9124"/>
                    </a:cubicBezTo>
                    <a:cubicBezTo>
                      <a:pt x="3405" y="9124"/>
                      <a:pt x="879" y="9125"/>
                      <a:pt x="879" y="9125"/>
                    </a:cubicBezTo>
                    <a:close/>
                    <a:moveTo>
                      <a:pt x="2851" y="4649"/>
                    </a:moveTo>
                    <a:cubicBezTo>
                      <a:pt x="2431" y="4453"/>
                      <a:pt x="1894" y="4570"/>
                      <a:pt x="1651" y="4911"/>
                    </a:cubicBezTo>
                    <a:cubicBezTo>
                      <a:pt x="1408" y="5251"/>
                      <a:pt x="1552" y="5687"/>
                      <a:pt x="1973" y="5884"/>
                    </a:cubicBezTo>
                    <a:lnTo>
                      <a:pt x="4171" y="6912"/>
                    </a:lnTo>
                    <a:cubicBezTo>
                      <a:pt x="4408" y="6513"/>
                      <a:pt x="4715" y="6106"/>
                      <a:pt x="5109" y="5706"/>
                    </a:cubicBezTo>
                    <a:cubicBezTo>
                      <a:pt x="5109" y="5706"/>
                      <a:pt x="2851" y="4649"/>
                      <a:pt x="2851" y="4649"/>
                    </a:cubicBezTo>
                    <a:close/>
                    <a:moveTo>
                      <a:pt x="6118" y="1310"/>
                    </a:moveTo>
                    <a:cubicBezTo>
                      <a:pt x="5698" y="1506"/>
                      <a:pt x="5553" y="1942"/>
                      <a:pt x="5795" y="2283"/>
                    </a:cubicBezTo>
                    <a:lnTo>
                      <a:pt x="7150" y="4186"/>
                    </a:lnTo>
                    <a:cubicBezTo>
                      <a:pt x="7326" y="4088"/>
                      <a:pt x="8471" y="3556"/>
                      <a:pt x="8675" y="3478"/>
                    </a:cubicBezTo>
                    <a:lnTo>
                      <a:pt x="7318" y="1570"/>
                    </a:lnTo>
                    <a:cubicBezTo>
                      <a:pt x="7075" y="1229"/>
                      <a:pt x="6538" y="1113"/>
                      <a:pt x="6118" y="1310"/>
                    </a:cubicBezTo>
                    <a:close/>
                    <a:moveTo>
                      <a:pt x="18708" y="6478"/>
                    </a:moveTo>
                    <a:cubicBezTo>
                      <a:pt x="17247" y="4749"/>
                      <a:pt x="13396" y="2259"/>
                      <a:pt x="8417" y="4592"/>
                    </a:cubicBezTo>
                    <a:cubicBezTo>
                      <a:pt x="8416" y="4592"/>
                      <a:pt x="8415" y="4593"/>
                      <a:pt x="8414" y="4593"/>
                    </a:cubicBezTo>
                    <a:cubicBezTo>
                      <a:pt x="8414" y="4593"/>
                      <a:pt x="8413" y="4593"/>
                      <a:pt x="8413" y="4594"/>
                    </a:cubicBezTo>
                    <a:cubicBezTo>
                      <a:pt x="8412" y="4594"/>
                      <a:pt x="8411" y="4594"/>
                      <a:pt x="8411" y="4595"/>
                    </a:cubicBezTo>
                    <a:cubicBezTo>
                      <a:pt x="8410" y="4595"/>
                      <a:pt x="8409" y="4595"/>
                      <a:pt x="8409" y="4596"/>
                    </a:cubicBezTo>
                    <a:cubicBezTo>
                      <a:pt x="3429" y="6929"/>
                      <a:pt x="4160" y="10880"/>
                      <a:pt x="5276" y="12771"/>
                    </a:cubicBezTo>
                    <a:cubicBezTo>
                      <a:pt x="6289" y="14473"/>
                      <a:pt x="8765" y="15342"/>
                      <a:pt x="9094" y="15507"/>
                    </a:cubicBezTo>
                    <a:cubicBezTo>
                      <a:pt x="9630" y="15775"/>
                      <a:pt x="12317" y="16498"/>
                      <a:pt x="13014" y="17370"/>
                    </a:cubicBezTo>
                    <a:cubicBezTo>
                      <a:pt x="13975" y="18570"/>
                      <a:pt x="14185" y="18516"/>
                      <a:pt x="15033" y="18314"/>
                    </a:cubicBezTo>
                    <a:cubicBezTo>
                      <a:pt x="15896" y="18109"/>
                      <a:pt x="19095" y="16611"/>
                      <a:pt x="19745" y="16106"/>
                    </a:cubicBezTo>
                    <a:cubicBezTo>
                      <a:pt x="20384" y="15611"/>
                      <a:pt x="20547" y="15491"/>
                      <a:pt x="19747" y="14216"/>
                    </a:cubicBezTo>
                    <a:cubicBezTo>
                      <a:pt x="19165" y="13290"/>
                      <a:pt x="19737" y="11040"/>
                      <a:pt x="19718" y="10529"/>
                    </a:cubicBezTo>
                    <a:cubicBezTo>
                      <a:pt x="19707" y="10216"/>
                      <a:pt x="20017" y="8041"/>
                      <a:pt x="18708" y="6478"/>
                    </a:cubicBezTo>
                    <a:close/>
                    <a:moveTo>
                      <a:pt x="21272" y="17648"/>
                    </a:moveTo>
                    <a:cubicBezTo>
                      <a:pt x="21133" y="17452"/>
                      <a:pt x="20824" y="17385"/>
                      <a:pt x="20583" y="17498"/>
                    </a:cubicBezTo>
                    <a:lnTo>
                      <a:pt x="16099" y="19599"/>
                    </a:lnTo>
                    <a:cubicBezTo>
                      <a:pt x="15858" y="19712"/>
                      <a:pt x="15775" y="19962"/>
                      <a:pt x="15914" y="20158"/>
                    </a:cubicBezTo>
                    <a:cubicBezTo>
                      <a:pt x="16053" y="20353"/>
                      <a:pt x="16361" y="20420"/>
                      <a:pt x="16603" y="20307"/>
                    </a:cubicBezTo>
                    <a:lnTo>
                      <a:pt x="21087" y="18206"/>
                    </a:lnTo>
                    <a:cubicBezTo>
                      <a:pt x="21328" y="18093"/>
                      <a:pt x="21411" y="17843"/>
                      <a:pt x="21272" y="17648"/>
                    </a:cubicBezTo>
                    <a:cubicBezTo>
                      <a:pt x="21272" y="17648"/>
                      <a:pt x="21272" y="17648"/>
                      <a:pt x="21272" y="17648"/>
                    </a:cubicBezTo>
                    <a:close/>
                    <a:moveTo>
                      <a:pt x="20584" y="16680"/>
                    </a:moveTo>
                    <a:cubicBezTo>
                      <a:pt x="20445" y="16485"/>
                      <a:pt x="20136" y="16418"/>
                      <a:pt x="19895" y="16531"/>
                    </a:cubicBezTo>
                    <a:lnTo>
                      <a:pt x="15411" y="18632"/>
                    </a:lnTo>
                    <a:cubicBezTo>
                      <a:pt x="15170" y="18745"/>
                      <a:pt x="15087" y="18995"/>
                      <a:pt x="15226" y="19190"/>
                    </a:cubicBezTo>
                    <a:cubicBezTo>
                      <a:pt x="15365" y="19386"/>
                      <a:pt x="15673" y="19453"/>
                      <a:pt x="15915" y="19340"/>
                    </a:cubicBezTo>
                    <a:lnTo>
                      <a:pt x="20399" y="17239"/>
                    </a:lnTo>
                    <a:cubicBezTo>
                      <a:pt x="20640" y="17126"/>
                      <a:pt x="20723" y="16876"/>
                      <a:pt x="20584" y="16680"/>
                    </a:cubicBezTo>
                    <a:cubicBezTo>
                      <a:pt x="20584" y="16680"/>
                      <a:pt x="20584" y="16680"/>
                      <a:pt x="20584" y="16680"/>
                    </a:cubicBezTo>
                    <a:close/>
                    <a:moveTo>
                      <a:pt x="17079" y="20429"/>
                    </a:moveTo>
                    <a:lnTo>
                      <a:pt x="20979" y="18602"/>
                    </a:lnTo>
                    <a:cubicBezTo>
                      <a:pt x="21600" y="19474"/>
                      <a:pt x="21230" y="20591"/>
                      <a:pt x="20153" y="21095"/>
                    </a:cubicBezTo>
                    <a:cubicBezTo>
                      <a:pt x="19076" y="21600"/>
                      <a:pt x="17700" y="21302"/>
                      <a:pt x="17079" y="20429"/>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601" name="íśļïdè">
                <a:extLst>
                  <a:ext uri="{FF2B5EF4-FFF2-40B4-BE49-F238E27FC236}">
                    <a16:creationId xmlns:a16="http://schemas.microsoft.com/office/drawing/2014/main" id="{F4FAD7AD-ABB4-4A59-AD8B-99A261F7D5E5}"/>
                  </a:ext>
                </a:extLst>
              </p:cNvPr>
              <p:cNvSpPr>
                <a:spLocks/>
              </p:cNvSpPr>
              <p:nvPr/>
            </p:nvSpPr>
            <p:spPr bwMode="auto">
              <a:xfrm>
                <a:off x="4478419" y="266157"/>
                <a:ext cx="402704" cy="496307"/>
              </a:xfrm>
              <a:custGeom>
                <a:avLst/>
                <a:gdLst>
                  <a:gd name="T0" fmla="*/ 3799862 w 21339"/>
                  <a:gd name="T1" fmla="*/ 5771078 h 21341"/>
                  <a:gd name="T2" fmla="*/ 3799862 w 21339"/>
                  <a:gd name="T3" fmla="*/ 5771078 h 21341"/>
                  <a:gd name="T4" fmla="*/ 3799862 w 21339"/>
                  <a:gd name="T5" fmla="*/ 5771078 h 21341"/>
                  <a:gd name="T6" fmla="*/ 3799862 w 21339"/>
                  <a:gd name="T7" fmla="*/ 5771078 h 21341"/>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339" h="21341" extrusionOk="0">
                    <a:moveTo>
                      <a:pt x="12205" y="0"/>
                    </a:moveTo>
                    <a:cubicBezTo>
                      <a:pt x="11720" y="1"/>
                      <a:pt x="11326" y="320"/>
                      <a:pt x="11326" y="713"/>
                    </a:cubicBezTo>
                    <a:lnTo>
                      <a:pt x="11325" y="2819"/>
                    </a:lnTo>
                    <a:cubicBezTo>
                      <a:pt x="11950" y="2747"/>
                      <a:pt x="12537" y="2740"/>
                      <a:pt x="13081" y="2776"/>
                    </a:cubicBezTo>
                    <a:lnTo>
                      <a:pt x="13083" y="713"/>
                    </a:lnTo>
                    <a:cubicBezTo>
                      <a:pt x="13083" y="320"/>
                      <a:pt x="12690" y="1"/>
                      <a:pt x="12205" y="0"/>
                    </a:cubicBezTo>
                    <a:close/>
                    <a:moveTo>
                      <a:pt x="18280" y="1334"/>
                    </a:moveTo>
                    <a:cubicBezTo>
                      <a:pt x="17859" y="1138"/>
                      <a:pt x="17322" y="1255"/>
                      <a:pt x="17079" y="1596"/>
                    </a:cubicBezTo>
                    <a:lnTo>
                      <a:pt x="15817" y="3366"/>
                    </a:lnTo>
                    <a:cubicBezTo>
                      <a:pt x="16385" y="3577"/>
                      <a:pt x="16889" y="3826"/>
                      <a:pt x="17333" y="4087"/>
                    </a:cubicBezTo>
                    <a:lnTo>
                      <a:pt x="18600" y="2308"/>
                    </a:lnTo>
                    <a:cubicBezTo>
                      <a:pt x="18843" y="1966"/>
                      <a:pt x="18700" y="1531"/>
                      <a:pt x="18280" y="1334"/>
                    </a:cubicBezTo>
                    <a:close/>
                    <a:moveTo>
                      <a:pt x="879" y="9125"/>
                    </a:moveTo>
                    <a:cubicBezTo>
                      <a:pt x="394" y="9126"/>
                      <a:pt x="0" y="9445"/>
                      <a:pt x="0" y="9839"/>
                    </a:cubicBezTo>
                    <a:cubicBezTo>
                      <a:pt x="0" y="10232"/>
                      <a:pt x="393" y="10551"/>
                      <a:pt x="879" y="10551"/>
                    </a:cubicBezTo>
                    <a:lnTo>
                      <a:pt x="3404" y="10550"/>
                    </a:lnTo>
                    <a:cubicBezTo>
                      <a:pt x="3351" y="10107"/>
                      <a:pt x="3343" y="9629"/>
                      <a:pt x="3405" y="9124"/>
                    </a:cubicBezTo>
                    <a:cubicBezTo>
                      <a:pt x="3405" y="9124"/>
                      <a:pt x="879" y="9125"/>
                      <a:pt x="879" y="9125"/>
                    </a:cubicBezTo>
                    <a:close/>
                    <a:moveTo>
                      <a:pt x="2851" y="4649"/>
                    </a:moveTo>
                    <a:cubicBezTo>
                      <a:pt x="2431" y="4453"/>
                      <a:pt x="1894" y="4570"/>
                      <a:pt x="1651" y="4911"/>
                    </a:cubicBezTo>
                    <a:cubicBezTo>
                      <a:pt x="1408" y="5251"/>
                      <a:pt x="1552" y="5687"/>
                      <a:pt x="1973" y="5884"/>
                    </a:cubicBezTo>
                    <a:lnTo>
                      <a:pt x="4171" y="6912"/>
                    </a:lnTo>
                    <a:cubicBezTo>
                      <a:pt x="4408" y="6513"/>
                      <a:pt x="4715" y="6106"/>
                      <a:pt x="5109" y="5706"/>
                    </a:cubicBezTo>
                    <a:cubicBezTo>
                      <a:pt x="5109" y="5706"/>
                      <a:pt x="2851" y="4649"/>
                      <a:pt x="2851" y="4649"/>
                    </a:cubicBezTo>
                    <a:close/>
                    <a:moveTo>
                      <a:pt x="6118" y="1310"/>
                    </a:moveTo>
                    <a:cubicBezTo>
                      <a:pt x="5698" y="1506"/>
                      <a:pt x="5553" y="1942"/>
                      <a:pt x="5795" y="2283"/>
                    </a:cubicBezTo>
                    <a:lnTo>
                      <a:pt x="7150" y="4186"/>
                    </a:lnTo>
                    <a:cubicBezTo>
                      <a:pt x="7326" y="4088"/>
                      <a:pt x="8471" y="3556"/>
                      <a:pt x="8675" y="3478"/>
                    </a:cubicBezTo>
                    <a:lnTo>
                      <a:pt x="7318" y="1570"/>
                    </a:lnTo>
                    <a:cubicBezTo>
                      <a:pt x="7075" y="1229"/>
                      <a:pt x="6538" y="1113"/>
                      <a:pt x="6118" y="1310"/>
                    </a:cubicBezTo>
                    <a:close/>
                    <a:moveTo>
                      <a:pt x="18708" y="6478"/>
                    </a:moveTo>
                    <a:cubicBezTo>
                      <a:pt x="17247" y="4749"/>
                      <a:pt x="13396" y="2259"/>
                      <a:pt x="8417" y="4592"/>
                    </a:cubicBezTo>
                    <a:cubicBezTo>
                      <a:pt x="8416" y="4592"/>
                      <a:pt x="8415" y="4593"/>
                      <a:pt x="8414" y="4593"/>
                    </a:cubicBezTo>
                    <a:cubicBezTo>
                      <a:pt x="8414" y="4593"/>
                      <a:pt x="8413" y="4593"/>
                      <a:pt x="8413" y="4594"/>
                    </a:cubicBezTo>
                    <a:cubicBezTo>
                      <a:pt x="8412" y="4594"/>
                      <a:pt x="8411" y="4594"/>
                      <a:pt x="8411" y="4595"/>
                    </a:cubicBezTo>
                    <a:cubicBezTo>
                      <a:pt x="8410" y="4595"/>
                      <a:pt x="8409" y="4595"/>
                      <a:pt x="8409" y="4596"/>
                    </a:cubicBezTo>
                    <a:cubicBezTo>
                      <a:pt x="3429" y="6929"/>
                      <a:pt x="4160" y="10880"/>
                      <a:pt x="5276" y="12771"/>
                    </a:cubicBezTo>
                    <a:cubicBezTo>
                      <a:pt x="6289" y="14473"/>
                      <a:pt x="8765" y="15342"/>
                      <a:pt x="9094" y="15507"/>
                    </a:cubicBezTo>
                    <a:cubicBezTo>
                      <a:pt x="9630" y="15775"/>
                      <a:pt x="12317" y="16498"/>
                      <a:pt x="13014" y="17370"/>
                    </a:cubicBezTo>
                    <a:cubicBezTo>
                      <a:pt x="13975" y="18570"/>
                      <a:pt x="14185" y="18516"/>
                      <a:pt x="15033" y="18314"/>
                    </a:cubicBezTo>
                    <a:cubicBezTo>
                      <a:pt x="15896" y="18109"/>
                      <a:pt x="19095" y="16611"/>
                      <a:pt x="19745" y="16106"/>
                    </a:cubicBezTo>
                    <a:cubicBezTo>
                      <a:pt x="20384" y="15611"/>
                      <a:pt x="20547" y="15491"/>
                      <a:pt x="19747" y="14216"/>
                    </a:cubicBezTo>
                    <a:cubicBezTo>
                      <a:pt x="19165" y="13290"/>
                      <a:pt x="19737" y="11040"/>
                      <a:pt x="19718" y="10529"/>
                    </a:cubicBezTo>
                    <a:cubicBezTo>
                      <a:pt x="19707" y="10216"/>
                      <a:pt x="20017" y="8041"/>
                      <a:pt x="18708" y="6478"/>
                    </a:cubicBezTo>
                    <a:close/>
                    <a:moveTo>
                      <a:pt x="21272" y="17648"/>
                    </a:moveTo>
                    <a:cubicBezTo>
                      <a:pt x="21133" y="17452"/>
                      <a:pt x="20824" y="17385"/>
                      <a:pt x="20583" y="17498"/>
                    </a:cubicBezTo>
                    <a:lnTo>
                      <a:pt x="16099" y="19599"/>
                    </a:lnTo>
                    <a:cubicBezTo>
                      <a:pt x="15858" y="19712"/>
                      <a:pt x="15775" y="19962"/>
                      <a:pt x="15914" y="20158"/>
                    </a:cubicBezTo>
                    <a:cubicBezTo>
                      <a:pt x="16053" y="20353"/>
                      <a:pt x="16361" y="20420"/>
                      <a:pt x="16603" y="20307"/>
                    </a:cubicBezTo>
                    <a:lnTo>
                      <a:pt x="21087" y="18206"/>
                    </a:lnTo>
                    <a:cubicBezTo>
                      <a:pt x="21328" y="18093"/>
                      <a:pt x="21411" y="17843"/>
                      <a:pt x="21272" y="17648"/>
                    </a:cubicBezTo>
                    <a:cubicBezTo>
                      <a:pt x="21272" y="17648"/>
                      <a:pt x="21272" y="17648"/>
                      <a:pt x="21272" y="17648"/>
                    </a:cubicBezTo>
                    <a:close/>
                    <a:moveTo>
                      <a:pt x="20584" y="16680"/>
                    </a:moveTo>
                    <a:cubicBezTo>
                      <a:pt x="20445" y="16485"/>
                      <a:pt x="20136" y="16418"/>
                      <a:pt x="19895" y="16531"/>
                    </a:cubicBezTo>
                    <a:lnTo>
                      <a:pt x="15411" y="18632"/>
                    </a:lnTo>
                    <a:cubicBezTo>
                      <a:pt x="15170" y="18745"/>
                      <a:pt x="15087" y="18995"/>
                      <a:pt x="15226" y="19190"/>
                    </a:cubicBezTo>
                    <a:cubicBezTo>
                      <a:pt x="15365" y="19386"/>
                      <a:pt x="15673" y="19453"/>
                      <a:pt x="15915" y="19340"/>
                    </a:cubicBezTo>
                    <a:lnTo>
                      <a:pt x="20399" y="17239"/>
                    </a:lnTo>
                    <a:cubicBezTo>
                      <a:pt x="20640" y="17126"/>
                      <a:pt x="20723" y="16876"/>
                      <a:pt x="20584" y="16680"/>
                    </a:cubicBezTo>
                    <a:cubicBezTo>
                      <a:pt x="20584" y="16680"/>
                      <a:pt x="20584" y="16680"/>
                      <a:pt x="20584" y="16680"/>
                    </a:cubicBezTo>
                    <a:close/>
                    <a:moveTo>
                      <a:pt x="17079" y="20429"/>
                    </a:moveTo>
                    <a:lnTo>
                      <a:pt x="20979" y="18602"/>
                    </a:lnTo>
                    <a:cubicBezTo>
                      <a:pt x="21600" y="19474"/>
                      <a:pt x="21230" y="20591"/>
                      <a:pt x="20153" y="21095"/>
                    </a:cubicBezTo>
                    <a:cubicBezTo>
                      <a:pt x="19076" y="21600"/>
                      <a:pt x="17700" y="21302"/>
                      <a:pt x="17079" y="20429"/>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602" name="iṥ1iḑè">
                <a:extLst>
                  <a:ext uri="{FF2B5EF4-FFF2-40B4-BE49-F238E27FC236}">
                    <a16:creationId xmlns:a16="http://schemas.microsoft.com/office/drawing/2014/main" id="{4B4EB82D-DDE0-4991-AE99-EF85851A81D6}"/>
                  </a:ext>
                </a:extLst>
              </p:cNvPr>
              <p:cNvSpPr>
                <a:spLocks/>
              </p:cNvSpPr>
              <p:nvPr/>
            </p:nvSpPr>
            <p:spPr bwMode="auto">
              <a:xfrm>
                <a:off x="10877059" y="205080"/>
                <a:ext cx="277473" cy="341967"/>
              </a:xfrm>
              <a:custGeom>
                <a:avLst/>
                <a:gdLst>
                  <a:gd name="T0" fmla="*/ 1804010 w 21339"/>
                  <a:gd name="T1" fmla="*/ 2739838 h 21341"/>
                  <a:gd name="T2" fmla="*/ 1804010 w 21339"/>
                  <a:gd name="T3" fmla="*/ 2739838 h 21341"/>
                  <a:gd name="T4" fmla="*/ 1804010 w 21339"/>
                  <a:gd name="T5" fmla="*/ 2739838 h 21341"/>
                  <a:gd name="T6" fmla="*/ 1804010 w 21339"/>
                  <a:gd name="T7" fmla="*/ 2739838 h 21341"/>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339" h="21341" extrusionOk="0">
                    <a:moveTo>
                      <a:pt x="12205" y="0"/>
                    </a:moveTo>
                    <a:cubicBezTo>
                      <a:pt x="11720" y="1"/>
                      <a:pt x="11326" y="320"/>
                      <a:pt x="11326" y="713"/>
                    </a:cubicBezTo>
                    <a:lnTo>
                      <a:pt x="11325" y="2819"/>
                    </a:lnTo>
                    <a:cubicBezTo>
                      <a:pt x="11950" y="2747"/>
                      <a:pt x="12537" y="2740"/>
                      <a:pt x="13081" y="2776"/>
                    </a:cubicBezTo>
                    <a:lnTo>
                      <a:pt x="13083" y="713"/>
                    </a:lnTo>
                    <a:cubicBezTo>
                      <a:pt x="13083" y="320"/>
                      <a:pt x="12690" y="1"/>
                      <a:pt x="12205" y="0"/>
                    </a:cubicBezTo>
                    <a:close/>
                    <a:moveTo>
                      <a:pt x="18280" y="1334"/>
                    </a:moveTo>
                    <a:cubicBezTo>
                      <a:pt x="17859" y="1138"/>
                      <a:pt x="17322" y="1255"/>
                      <a:pt x="17079" y="1596"/>
                    </a:cubicBezTo>
                    <a:lnTo>
                      <a:pt x="15817" y="3366"/>
                    </a:lnTo>
                    <a:cubicBezTo>
                      <a:pt x="16385" y="3577"/>
                      <a:pt x="16889" y="3826"/>
                      <a:pt x="17333" y="4087"/>
                    </a:cubicBezTo>
                    <a:lnTo>
                      <a:pt x="18600" y="2308"/>
                    </a:lnTo>
                    <a:cubicBezTo>
                      <a:pt x="18843" y="1966"/>
                      <a:pt x="18700" y="1531"/>
                      <a:pt x="18280" y="1334"/>
                    </a:cubicBezTo>
                    <a:close/>
                    <a:moveTo>
                      <a:pt x="879" y="9125"/>
                    </a:moveTo>
                    <a:cubicBezTo>
                      <a:pt x="394" y="9126"/>
                      <a:pt x="0" y="9445"/>
                      <a:pt x="0" y="9839"/>
                    </a:cubicBezTo>
                    <a:cubicBezTo>
                      <a:pt x="0" y="10232"/>
                      <a:pt x="393" y="10551"/>
                      <a:pt x="879" y="10551"/>
                    </a:cubicBezTo>
                    <a:lnTo>
                      <a:pt x="3404" y="10550"/>
                    </a:lnTo>
                    <a:cubicBezTo>
                      <a:pt x="3351" y="10107"/>
                      <a:pt x="3343" y="9629"/>
                      <a:pt x="3405" y="9124"/>
                    </a:cubicBezTo>
                    <a:cubicBezTo>
                      <a:pt x="3405" y="9124"/>
                      <a:pt x="879" y="9125"/>
                      <a:pt x="879" y="9125"/>
                    </a:cubicBezTo>
                    <a:close/>
                    <a:moveTo>
                      <a:pt x="2851" y="4649"/>
                    </a:moveTo>
                    <a:cubicBezTo>
                      <a:pt x="2431" y="4453"/>
                      <a:pt x="1894" y="4570"/>
                      <a:pt x="1651" y="4911"/>
                    </a:cubicBezTo>
                    <a:cubicBezTo>
                      <a:pt x="1408" y="5251"/>
                      <a:pt x="1552" y="5687"/>
                      <a:pt x="1973" y="5884"/>
                    </a:cubicBezTo>
                    <a:lnTo>
                      <a:pt x="4171" y="6912"/>
                    </a:lnTo>
                    <a:cubicBezTo>
                      <a:pt x="4408" y="6513"/>
                      <a:pt x="4715" y="6106"/>
                      <a:pt x="5109" y="5706"/>
                    </a:cubicBezTo>
                    <a:cubicBezTo>
                      <a:pt x="5109" y="5706"/>
                      <a:pt x="2851" y="4649"/>
                      <a:pt x="2851" y="4649"/>
                    </a:cubicBezTo>
                    <a:close/>
                    <a:moveTo>
                      <a:pt x="6118" y="1310"/>
                    </a:moveTo>
                    <a:cubicBezTo>
                      <a:pt x="5698" y="1506"/>
                      <a:pt x="5553" y="1942"/>
                      <a:pt x="5795" y="2283"/>
                    </a:cubicBezTo>
                    <a:lnTo>
                      <a:pt x="7150" y="4186"/>
                    </a:lnTo>
                    <a:cubicBezTo>
                      <a:pt x="7326" y="4088"/>
                      <a:pt x="8471" y="3556"/>
                      <a:pt x="8675" y="3478"/>
                    </a:cubicBezTo>
                    <a:lnTo>
                      <a:pt x="7318" y="1570"/>
                    </a:lnTo>
                    <a:cubicBezTo>
                      <a:pt x="7075" y="1229"/>
                      <a:pt x="6538" y="1113"/>
                      <a:pt x="6118" y="1310"/>
                    </a:cubicBezTo>
                    <a:close/>
                    <a:moveTo>
                      <a:pt x="18708" y="6478"/>
                    </a:moveTo>
                    <a:cubicBezTo>
                      <a:pt x="17247" y="4749"/>
                      <a:pt x="13396" y="2259"/>
                      <a:pt x="8417" y="4592"/>
                    </a:cubicBezTo>
                    <a:cubicBezTo>
                      <a:pt x="8416" y="4592"/>
                      <a:pt x="8415" y="4593"/>
                      <a:pt x="8414" y="4593"/>
                    </a:cubicBezTo>
                    <a:cubicBezTo>
                      <a:pt x="8414" y="4593"/>
                      <a:pt x="8413" y="4593"/>
                      <a:pt x="8413" y="4594"/>
                    </a:cubicBezTo>
                    <a:cubicBezTo>
                      <a:pt x="8412" y="4594"/>
                      <a:pt x="8411" y="4594"/>
                      <a:pt x="8411" y="4595"/>
                    </a:cubicBezTo>
                    <a:cubicBezTo>
                      <a:pt x="8410" y="4595"/>
                      <a:pt x="8409" y="4595"/>
                      <a:pt x="8409" y="4596"/>
                    </a:cubicBezTo>
                    <a:cubicBezTo>
                      <a:pt x="3429" y="6929"/>
                      <a:pt x="4160" y="10880"/>
                      <a:pt x="5276" y="12771"/>
                    </a:cubicBezTo>
                    <a:cubicBezTo>
                      <a:pt x="6289" y="14473"/>
                      <a:pt x="8765" y="15342"/>
                      <a:pt x="9094" y="15507"/>
                    </a:cubicBezTo>
                    <a:cubicBezTo>
                      <a:pt x="9630" y="15775"/>
                      <a:pt x="12317" y="16498"/>
                      <a:pt x="13014" y="17370"/>
                    </a:cubicBezTo>
                    <a:cubicBezTo>
                      <a:pt x="13975" y="18570"/>
                      <a:pt x="14185" y="18516"/>
                      <a:pt x="15033" y="18314"/>
                    </a:cubicBezTo>
                    <a:cubicBezTo>
                      <a:pt x="15896" y="18109"/>
                      <a:pt x="19095" y="16611"/>
                      <a:pt x="19745" y="16106"/>
                    </a:cubicBezTo>
                    <a:cubicBezTo>
                      <a:pt x="20384" y="15611"/>
                      <a:pt x="20547" y="15491"/>
                      <a:pt x="19747" y="14216"/>
                    </a:cubicBezTo>
                    <a:cubicBezTo>
                      <a:pt x="19165" y="13290"/>
                      <a:pt x="19737" y="11040"/>
                      <a:pt x="19718" y="10529"/>
                    </a:cubicBezTo>
                    <a:cubicBezTo>
                      <a:pt x="19707" y="10216"/>
                      <a:pt x="20017" y="8041"/>
                      <a:pt x="18708" y="6478"/>
                    </a:cubicBezTo>
                    <a:close/>
                    <a:moveTo>
                      <a:pt x="21272" y="17648"/>
                    </a:moveTo>
                    <a:cubicBezTo>
                      <a:pt x="21133" y="17452"/>
                      <a:pt x="20824" y="17385"/>
                      <a:pt x="20583" y="17498"/>
                    </a:cubicBezTo>
                    <a:lnTo>
                      <a:pt x="16099" y="19599"/>
                    </a:lnTo>
                    <a:cubicBezTo>
                      <a:pt x="15858" y="19712"/>
                      <a:pt x="15775" y="19962"/>
                      <a:pt x="15914" y="20158"/>
                    </a:cubicBezTo>
                    <a:cubicBezTo>
                      <a:pt x="16053" y="20353"/>
                      <a:pt x="16361" y="20420"/>
                      <a:pt x="16603" y="20307"/>
                    </a:cubicBezTo>
                    <a:lnTo>
                      <a:pt x="21087" y="18206"/>
                    </a:lnTo>
                    <a:cubicBezTo>
                      <a:pt x="21328" y="18093"/>
                      <a:pt x="21411" y="17843"/>
                      <a:pt x="21272" y="17648"/>
                    </a:cubicBezTo>
                    <a:cubicBezTo>
                      <a:pt x="21272" y="17648"/>
                      <a:pt x="21272" y="17648"/>
                      <a:pt x="21272" y="17648"/>
                    </a:cubicBezTo>
                    <a:close/>
                    <a:moveTo>
                      <a:pt x="20584" y="16680"/>
                    </a:moveTo>
                    <a:cubicBezTo>
                      <a:pt x="20445" y="16485"/>
                      <a:pt x="20136" y="16418"/>
                      <a:pt x="19895" y="16531"/>
                    </a:cubicBezTo>
                    <a:lnTo>
                      <a:pt x="15411" y="18632"/>
                    </a:lnTo>
                    <a:cubicBezTo>
                      <a:pt x="15170" y="18745"/>
                      <a:pt x="15087" y="18995"/>
                      <a:pt x="15226" y="19190"/>
                    </a:cubicBezTo>
                    <a:cubicBezTo>
                      <a:pt x="15365" y="19386"/>
                      <a:pt x="15673" y="19453"/>
                      <a:pt x="15915" y="19340"/>
                    </a:cubicBezTo>
                    <a:lnTo>
                      <a:pt x="20399" y="17239"/>
                    </a:lnTo>
                    <a:cubicBezTo>
                      <a:pt x="20640" y="17126"/>
                      <a:pt x="20723" y="16876"/>
                      <a:pt x="20584" y="16680"/>
                    </a:cubicBezTo>
                    <a:cubicBezTo>
                      <a:pt x="20584" y="16680"/>
                      <a:pt x="20584" y="16680"/>
                      <a:pt x="20584" y="16680"/>
                    </a:cubicBezTo>
                    <a:close/>
                    <a:moveTo>
                      <a:pt x="17079" y="20429"/>
                    </a:moveTo>
                    <a:lnTo>
                      <a:pt x="20979" y="18602"/>
                    </a:lnTo>
                    <a:cubicBezTo>
                      <a:pt x="21600" y="19474"/>
                      <a:pt x="21230" y="20591"/>
                      <a:pt x="20153" y="21095"/>
                    </a:cubicBezTo>
                    <a:cubicBezTo>
                      <a:pt x="19076" y="21600"/>
                      <a:pt x="17700" y="21302"/>
                      <a:pt x="17079" y="20429"/>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603" name="îṧḻîde">
                <a:extLst>
                  <a:ext uri="{FF2B5EF4-FFF2-40B4-BE49-F238E27FC236}">
                    <a16:creationId xmlns:a16="http://schemas.microsoft.com/office/drawing/2014/main" id="{8216DBD5-C1FF-4679-A06A-09E8068ECB54}"/>
                  </a:ext>
                </a:extLst>
              </p:cNvPr>
              <p:cNvSpPr>
                <a:spLocks/>
              </p:cNvSpPr>
              <p:nvPr/>
            </p:nvSpPr>
            <p:spPr bwMode="auto">
              <a:xfrm>
                <a:off x="5271298" y="323865"/>
                <a:ext cx="581911" cy="386798"/>
              </a:xfrm>
              <a:custGeom>
                <a:avLst/>
                <a:gdLst>
                  <a:gd name="T0" fmla="*/ 7838449 w 21600"/>
                  <a:gd name="T1" fmla="*/ 3491871 h 21423"/>
                  <a:gd name="T2" fmla="*/ 7838449 w 21600"/>
                  <a:gd name="T3" fmla="*/ 3491871 h 21423"/>
                  <a:gd name="T4" fmla="*/ 7838449 w 21600"/>
                  <a:gd name="T5" fmla="*/ 3491871 h 21423"/>
                  <a:gd name="T6" fmla="*/ 7838449 w 21600"/>
                  <a:gd name="T7" fmla="*/ 3491871 h 21423"/>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423" extrusionOk="0">
                    <a:moveTo>
                      <a:pt x="17523" y="7527"/>
                    </a:moveTo>
                    <a:lnTo>
                      <a:pt x="16892" y="5510"/>
                    </a:lnTo>
                    <a:cubicBezTo>
                      <a:pt x="16891" y="5509"/>
                      <a:pt x="16891" y="5507"/>
                      <a:pt x="16891" y="5505"/>
                    </a:cubicBezTo>
                    <a:cubicBezTo>
                      <a:pt x="16543" y="4391"/>
                      <a:pt x="13689" y="5277"/>
                      <a:pt x="10517" y="7484"/>
                    </a:cubicBezTo>
                    <a:cubicBezTo>
                      <a:pt x="7344" y="9692"/>
                      <a:pt x="5056" y="12384"/>
                      <a:pt x="5404" y="13498"/>
                    </a:cubicBezTo>
                    <a:cubicBezTo>
                      <a:pt x="5404" y="13499"/>
                      <a:pt x="5405" y="13501"/>
                      <a:pt x="5405" y="13502"/>
                    </a:cubicBezTo>
                    <a:lnTo>
                      <a:pt x="5405" y="13503"/>
                    </a:lnTo>
                    <a:lnTo>
                      <a:pt x="5495" y="13791"/>
                    </a:lnTo>
                    <a:lnTo>
                      <a:pt x="0" y="14107"/>
                    </a:lnTo>
                    <a:lnTo>
                      <a:pt x="8178" y="0"/>
                    </a:lnTo>
                    <a:lnTo>
                      <a:pt x="21600" y="1182"/>
                    </a:lnTo>
                    <a:cubicBezTo>
                      <a:pt x="21600" y="1182"/>
                      <a:pt x="17523" y="7527"/>
                      <a:pt x="17523" y="7527"/>
                    </a:cubicBezTo>
                    <a:close/>
                    <a:moveTo>
                      <a:pt x="5685" y="19621"/>
                    </a:moveTo>
                    <a:cubicBezTo>
                      <a:pt x="5884" y="20257"/>
                      <a:pt x="5703" y="21011"/>
                      <a:pt x="5280" y="21306"/>
                    </a:cubicBezTo>
                    <a:cubicBezTo>
                      <a:pt x="4857" y="21600"/>
                      <a:pt x="4353" y="21323"/>
                      <a:pt x="4154" y="20686"/>
                    </a:cubicBezTo>
                    <a:cubicBezTo>
                      <a:pt x="4021" y="20261"/>
                      <a:pt x="4061" y="19785"/>
                      <a:pt x="4227" y="19427"/>
                    </a:cubicBezTo>
                    <a:lnTo>
                      <a:pt x="2645" y="14366"/>
                    </a:lnTo>
                    <a:lnTo>
                      <a:pt x="3561" y="14314"/>
                    </a:lnTo>
                    <a:lnTo>
                      <a:pt x="4992" y="18894"/>
                    </a:lnTo>
                    <a:cubicBezTo>
                      <a:pt x="5283" y="18935"/>
                      <a:pt x="5552" y="19195"/>
                      <a:pt x="5685" y="19621"/>
                    </a:cubicBezTo>
                    <a:close/>
                    <a:moveTo>
                      <a:pt x="17927" y="11804"/>
                    </a:moveTo>
                    <a:lnTo>
                      <a:pt x="16207" y="6303"/>
                    </a:lnTo>
                    <a:cubicBezTo>
                      <a:pt x="15632" y="6170"/>
                      <a:pt x="13695" y="6675"/>
                      <a:pt x="10877" y="8636"/>
                    </a:cubicBezTo>
                    <a:cubicBezTo>
                      <a:pt x="8057" y="10598"/>
                      <a:pt x="6553" y="12487"/>
                      <a:pt x="6252" y="13230"/>
                    </a:cubicBezTo>
                    <a:lnTo>
                      <a:pt x="7971" y="18731"/>
                    </a:lnTo>
                    <a:cubicBezTo>
                      <a:pt x="7971" y="18731"/>
                      <a:pt x="17927" y="11804"/>
                      <a:pt x="17927" y="11804"/>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604" name="íṥľîde">
                <a:extLst>
                  <a:ext uri="{FF2B5EF4-FFF2-40B4-BE49-F238E27FC236}">
                    <a16:creationId xmlns:a16="http://schemas.microsoft.com/office/drawing/2014/main" id="{826FB20B-4D2B-4842-9ECC-2D500997BF4E}"/>
                  </a:ext>
                </a:extLst>
              </p:cNvPr>
              <p:cNvSpPr>
                <a:spLocks/>
              </p:cNvSpPr>
              <p:nvPr/>
            </p:nvSpPr>
            <p:spPr bwMode="auto">
              <a:xfrm>
                <a:off x="881764" y="86647"/>
                <a:ext cx="466576" cy="310134"/>
              </a:xfrm>
              <a:custGeom>
                <a:avLst/>
                <a:gdLst>
                  <a:gd name="T0" fmla="*/ 5039194 w 21600"/>
                  <a:gd name="T1" fmla="*/ 2244856 h 21423"/>
                  <a:gd name="T2" fmla="*/ 5039194 w 21600"/>
                  <a:gd name="T3" fmla="*/ 2244856 h 21423"/>
                  <a:gd name="T4" fmla="*/ 5039194 w 21600"/>
                  <a:gd name="T5" fmla="*/ 2244856 h 21423"/>
                  <a:gd name="T6" fmla="*/ 5039194 w 21600"/>
                  <a:gd name="T7" fmla="*/ 2244856 h 21423"/>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423" extrusionOk="0">
                    <a:moveTo>
                      <a:pt x="17523" y="7527"/>
                    </a:moveTo>
                    <a:lnTo>
                      <a:pt x="16892" y="5510"/>
                    </a:lnTo>
                    <a:cubicBezTo>
                      <a:pt x="16891" y="5509"/>
                      <a:pt x="16891" y="5507"/>
                      <a:pt x="16891" y="5505"/>
                    </a:cubicBezTo>
                    <a:cubicBezTo>
                      <a:pt x="16543" y="4391"/>
                      <a:pt x="13689" y="5277"/>
                      <a:pt x="10517" y="7484"/>
                    </a:cubicBezTo>
                    <a:cubicBezTo>
                      <a:pt x="7344" y="9692"/>
                      <a:pt x="5056" y="12384"/>
                      <a:pt x="5404" y="13498"/>
                    </a:cubicBezTo>
                    <a:cubicBezTo>
                      <a:pt x="5404" y="13499"/>
                      <a:pt x="5405" y="13501"/>
                      <a:pt x="5405" y="13502"/>
                    </a:cubicBezTo>
                    <a:lnTo>
                      <a:pt x="5405" y="13503"/>
                    </a:lnTo>
                    <a:lnTo>
                      <a:pt x="5495" y="13791"/>
                    </a:lnTo>
                    <a:lnTo>
                      <a:pt x="0" y="14107"/>
                    </a:lnTo>
                    <a:lnTo>
                      <a:pt x="8178" y="0"/>
                    </a:lnTo>
                    <a:lnTo>
                      <a:pt x="21600" y="1182"/>
                    </a:lnTo>
                    <a:cubicBezTo>
                      <a:pt x="21600" y="1182"/>
                      <a:pt x="17523" y="7527"/>
                      <a:pt x="17523" y="7527"/>
                    </a:cubicBezTo>
                    <a:close/>
                    <a:moveTo>
                      <a:pt x="5685" y="19621"/>
                    </a:moveTo>
                    <a:cubicBezTo>
                      <a:pt x="5884" y="20257"/>
                      <a:pt x="5703" y="21011"/>
                      <a:pt x="5280" y="21306"/>
                    </a:cubicBezTo>
                    <a:cubicBezTo>
                      <a:pt x="4857" y="21600"/>
                      <a:pt x="4353" y="21323"/>
                      <a:pt x="4154" y="20686"/>
                    </a:cubicBezTo>
                    <a:cubicBezTo>
                      <a:pt x="4021" y="20261"/>
                      <a:pt x="4061" y="19785"/>
                      <a:pt x="4227" y="19427"/>
                    </a:cubicBezTo>
                    <a:lnTo>
                      <a:pt x="2645" y="14366"/>
                    </a:lnTo>
                    <a:lnTo>
                      <a:pt x="3561" y="14314"/>
                    </a:lnTo>
                    <a:lnTo>
                      <a:pt x="4992" y="18894"/>
                    </a:lnTo>
                    <a:cubicBezTo>
                      <a:pt x="5283" y="18935"/>
                      <a:pt x="5552" y="19195"/>
                      <a:pt x="5685" y="19621"/>
                    </a:cubicBezTo>
                    <a:close/>
                    <a:moveTo>
                      <a:pt x="17927" y="11804"/>
                    </a:moveTo>
                    <a:lnTo>
                      <a:pt x="16207" y="6303"/>
                    </a:lnTo>
                    <a:cubicBezTo>
                      <a:pt x="15632" y="6170"/>
                      <a:pt x="13695" y="6675"/>
                      <a:pt x="10877" y="8636"/>
                    </a:cubicBezTo>
                    <a:cubicBezTo>
                      <a:pt x="8057" y="10598"/>
                      <a:pt x="6553" y="12487"/>
                      <a:pt x="6252" y="13230"/>
                    </a:cubicBezTo>
                    <a:lnTo>
                      <a:pt x="7971" y="18731"/>
                    </a:lnTo>
                    <a:cubicBezTo>
                      <a:pt x="7971" y="18731"/>
                      <a:pt x="17927" y="11804"/>
                      <a:pt x="17927" y="11804"/>
                    </a:cubicBezTo>
                    <a:close/>
                  </a:path>
                </a:pathLst>
              </a:custGeom>
              <a:solidFill>
                <a:srgbClr val="3197E0"/>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605" name="îšļíḍè">
                <a:extLst>
                  <a:ext uri="{FF2B5EF4-FFF2-40B4-BE49-F238E27FC236}">
                    <a16:creationId xmlns:a16="http://schemas.microsoft.com/office/drawing/2014/main" id="{5B85DA5B-9003-4597-BF04-DD0FC46D5BF6}"/>
                  </a:ext>
                </a:extLst>
              </p:cNvPr>
              <p:cNvSpPr>
                <a:spLocks/>
              </p:cNvSpPr>
              <p:nvPr/>
            </p:nvSpPr>
            <p:spPr bwMode="auto">
              <a:xfrm>
                <a:off x="11310903" y="156988"/>
                <a:ext cx="308532" cy="341542"/>
              </a:xfrm>
              <a:custGeom>
                <a:avLst/>
                <a:gdLst>
                  <a:gd name="T0" fmla="*/ 2301770 w 20678"/>
                  <a:gd name="T1" fmla="*/ 2700253 h 21600"/>
                  <a:gd name="T2" fmla="*/ 2301770 w 20678"/>
                  <a:gd name="T3" fmla="*/ 2700253 h 21600"/>
                  <a:gd name="T4" fmla="*/ 2301770 w 20678"/>
                  <a:gd name="T5" fmla="*/ 2700253 h 21600"/>
                  <a:gd name="T6" fmla="*/ 2301770 w 20678"/>
                  <a:gd name="T7" fmla="*/ 2700253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0678" h="21600" extrusionOk="0">
                    <a:moveTo>
                      <a:pt x="10339" y="0"/>
                    </a:moveTo>
                    <a:cubicBezTo>
                      <a:pt x="8560" y="0"/>
                      <a:pt x="6992" y="1375"/>
                      <a:pt x="5917" y="3576"/>
                    </a:cubicBezTo>
                    <a:cubicBezTo>
                      <a:pt x="5568" y="3546"/>
                      <a:pt x="5234" y="3529"/>
                      <a:pt x="4903" y="3529"/>
                    </a:cubicBezTo>
                    <a:cubicBezTo>
                      <a:pt x="2761" y="3529"/>
                      <a:pt x="1171" y="4188"/>
                      <a:pt x="431" y="5396"/>
                    </a:cubicBezTo>
                    <a:cubicBezTo>
                      <a:pt x="-452" y="6840"/>
                      <a:pt x="119" y="8796"/>
                      <a:pt x="1578" y="10761"/>
                    </a:cubicBezTo>
                    <a:cubicBezTo>
                      <a:pt x="84" y="12747"/>
                      <a:pt x="-461" y="14730"/>
                      <a:pt x="431" y="16188"/>
                    </a:cubicBezTo>
                    <a:cubicBezTo>
                      <a:pt x="1171" y="17397"/>
                      <a:pt x="2760" y="18055"/>
                      <a:pt x="4903" y="18055"/>
                    </a:cubicBezTo>
                    <a:cubicBezTo>
                      <a:pt x="5246" y="18055"/>
                      <a:pt x="5621" y="18010"/>
                      <a:pt x="5983" y="17976"/>
                    </a:cubicBezTo>
                    <a:cubicBezTo>
                      <a:pt x="7057" y="20156"/>
                      <a:pt x="8570" y="21600"/>
                      <a:pt x="10339" y="21600"/>
                    </a:cubicBezTo>
                    <a:cubicBezTo>
                      <a:pt x="12118" y="21600"/>
                      <a:pt x="13685" y="20225"/>
                      <a:pt x="14761" y="18024"/>
                    </a:cubicBezTo>
                    <a:cubicBezTo>
                      <a:pt x="15110" y="18054"/>
                      <a:pt x="15460" y="18071"/>
                      <a:pt x="15791" y="18071"/>
                    </a:cubicBezTo>
                    <a:cubicBezTo>
                      <a:pt x="17934" y="18071"/>
                      <a:pt x="19507" y="17412"/>
                      <a:pt x="20246" y="16204"/>
                    </a:cubicBezTo>
                    <a:cubicBezTo>
                      <a:pt x="21134" y="14753"/>
                      <a:pt x="20576" y="12782"/>
                      <a:pt x="19099" y="10808"/>
                    </a:cubicBezTo>
                    <a:cubicBezTo>
                      <a:pt x="20594" y="8822"/>
                      <a:pt x="21139" y="6839"/>
                      <a:pt x="20246" y="5380"/>
                    </a:cubicBezTo>
                    <a:cubicBezTo>
                      <a:pt x="19508" y="4173"/>
                      <a:pt x="17934" y="3514"/>
                      <a:pt x="15791" y="3514"/>
                    </a:cubicBezTo>
                    <a:cubicBezTo>
                      <a:pt x="15438" y="3514"/>
                      <a:pt x="15052" y="3573"/>
                      <a:pt x="14677" y="3608"/>
                    </a:cubicBezTo>
                    <a:cubicBezTo>
                      <a:pt x="13604" y="1440"/>
                      <a:pt x="12102" y="0"/>
                      <a:pt x="10339" y="0"/>
                    </a:cubicBezTo>
                    <a:close/>
                    <a:moveTo>
                      <a:pt x="10339" y="1004"/>
                    </a:moveTo>
                    <a:cubicBezTo>
                      <a:pt x="11591" y="1004"/>
                      <a:pt x="12710" y="2093"/>
                      <a:pt x="13580" y="3733"/>
                    </a:cubicBezTo>
                    <a:cubicBezTo>
                      <a:pt x="12541" y="3915"/>
                      <a:pt x="11452" y="4238"/>
                      <a:pt x="10355" y="4643"/>
                    </a:cubicBezTo>
                    <a:cubicBezTo>
                      <a:pt x="9226" y="4226"/>
                      <a:pt x="8099" y="3899"/>
                      <a:pt x="7031" y="3718"/>
                    </a:cubicBezTo>
                    <a:cubicBezTo>
                      <a:pt x="7905" y="2046"/>
                      <a:pt x="9073" y="1004"/>
                      <a:pt x="10339" y="1004"/>
                    </a:cubicBezTo>
                    <a:close/>
                    <a:moveTo>
                      <a:pt x="15791" y="4518"/>
                    </a:moveTo>
                    <a:cubicBezTo>
                      <a:pt x="17538" y="4518"/>
                      <a:pt x="18791" y="4998"/>
                      <a:pt x="19332" y="5882"/>
                    </a:cubicBezTo>
                    <a:cubicBezTo>
                      <a:pt x="19959" y="6907"/>
                      <a:pt x="19540" y="8380"/>
                      <a:pt x="18468" y="9914"/>
                    </a:cubicBezTo>
                    <a:cubicBezTo>
                      <a:pt x="17787" y="9159"/>
                      <a:pt x="16951" y="8410"/>
                      <a:pt x="16007" y="7702"/>
                    </a:cubicBezTo>
                    <a:cubicBezTo>
                      <a:pt x="15826" y="6556"/>
                      <a:pt x="15554" y="5511"/>
                      <a:pt x="15193" y="4565"/>
                    </a:cubicBezTo>
                    <a:cubicBezTo>
                      <a:pt x="15389" y="4554"/>
                      <a:pt x="15602" y="4518"/>
                      <a:pt x="15791" y="4518"/>
                    </a:cubicBezTo>
                    <a:close/>
                    <a:moveTo>
                      <a:pt x="4903" y="4533"/>
                    </a:moveTo>
                    <a:cubicBezTo>
                      <a:pt x="5095" y="4533"/>
                      <a:pt x="5302" y="4538"/>
                      <a:pt x="5501" y="4549"/>
                    </a:cubicBezTo>
                    <a:cubicBezTo>
                      <a:pt x="5130" y="5520"/>
                      <a:pt x="4852" y="6633"/>
                      <a:pt x="4670" y="7812"/>
                    </a:cubicBezTo>
                    <a:cubicBezTo>
                      <a:pt x="3730" y="8526"/>
                      <a:pt x="2966" y="9248"/>
                      <a:pt x="2293" y="10008"/>
                    </a:cubicBezTo>
                    <a:cubicBezTo>
                      <a:pt x="1175" y="8445"/>
                      <a:pt x="708" y="6940"/>
                      <a:pt x="1346" y="5898"/>
                    </a:cubicBezTo>
                    <a:cubicBezTo>
                      <a:pt x="1887" y="5014"/>
                      <a:pt x="3156" y="4533"/>
                      <a:pt x="4903" y="4533"/>
                    </a:cubicBezTo>
                    <a:close/>
                    <a:moveTo>
                      <a:pt x="14062" y="4659"/>
                    </a:moveTo>
                    <a:cubicBezTo>
                      <a:pt x="14333" y="5325"/>
                      <a:pt x="14582" y="6051"/>
                      <a:pt x="14761" y="6839"/>
                    </a:cubicBezTo>
                    <a:cubicBezTo>
                      <a:pt x="14294" y="6539"/>
                      <a:pt x="13808" y="6239"/>
                      <a:pt x="13298" y="5961"/>
                    </a:cubicBezTo>
                    <a:cubicBezTo>
                      <a:pt x="12768" y="5672"/>
                      <a:pt x="12225" y="5480"/>
                      <a:pt x="11685" y="5239"/>
                    </a:cubicBezTo>
                    <a:cubicBezTo>
                      <a:pt x="12500" y="4985"/>
                      <a:pt x="13298" y="4775"/>
                      <a:pt x="14062" y="4659"/>
                    </a:cubicBezTo>
                    <a:close/>
                    <a:moveTo>
                      <a:pt x="6599" y="4675"/>
                    </a:moveTo>
                    <a:cubicBezTo>
                      <a:pt x="7326" y="4784"/>
                      <a:pt x="8103" y="5021"/>
                      <a:pt x="8876" y="5255"/>
                    </a:cubicBezTo>
                    <a:cubicBezTo>
                      <a:pt x="8379" y="5481"/>
                      <a:pt x="7868" y="5695"/>
                      <a:pt x="7380" y="5961"/>
                    </a:cubicBezTo>
                    <a:cubicBezTo>
                      <a:pt x="6837" y="6256"/>
                      <a:pt x="6443" y="6613"/>
                      <a:pt x="5950" y="6933"/>
                    </a:cubicBezTo>
                    <a:cubicBezTo>
                      <a:pt x="6128" y="6137"/>
                      <a:pt x="6326" y="5348"/>
                      <a:pt x="6599" y="4675"/>
                    </a:cubicBezTo>
                    <a:close/>
                    <a:moveTo>
                      <a:pt x="10405" y="5788"/>
                    </a:moveTo>
                    <a:cubicBezTo>
                      <a:pt x="11196" y="6102"/>
                      <a:pt x="11987" y="6415"/>
                      <a:pt x="12766" y="6839"/>
                    </a:cubicBezTo>
                    <a:cubicBezTo>
                      <a:pt x="13571" y="7278"/>
                      <a:pt x="14317" y="7751"/>
                      <a:pt x="15010" y="8251"/>
                    </a:cubicBezTo>
                    <a:cubicBezTo>
                      <a:pt x="15123" y="9067"/>
                      <a:pt x="15193" y="9915"/>
                      <a:pt x="15193" y="10792"/>
                    </a:cubicBezTo>
                    <a:cubicBezTo>
                      <a:pt x="15193" y="11657"/>
                      <a:pt x="15070" y="12466"/>
                      <a:pt x="14960" y="13271"/>
                    </a:cubicBezTo>
                    <a:cubicBezTo>
                      <a:pt x="14260" y="13779"/>
                      <a:pt x="13583" y="14300"/>
                      <a:pt x="12766" y="14745"/>
                    </a:cubicBezTo>
                    <a:cubicBezTo>
                      <a:pt x="11937" y="15197"/>
                      <a:pt x="11096" y="15469"/>
                      <a:pt x="10256" y="15796"/>
                    </a:cubicBezTo>
                    <a:cubicBezTo>
                      <a:pt x="9475" y="15485"/>
                      <a:pt x="8681" y="15180"/>
                      <a:pt x="7912" y="14761"/>
                    </a:cubicBezTo>
                    <a:cubicBezTo>
                      <a:pt x="7107" y="14323"/>
                      <a:pt x="6360" y="13849"/>
                      <a:pt x="5668" y="13349"/>
                    </a:cubicBezTo>
                    <a:cubicBezTo>
                      <a:pt x="5554" y="12533"/>
                      <a:pt x="5501" y="11669"/>
                      <a:pt x="5501" y="10792"/>
                    </a:cubicBezTo>
                    <a:cubicBezTo>
                      <a:pt x="5501" y="9918"/>
                      <a:pt x="5605" y="9111"/>
                      <a:pt x="5718" y="8298"/>
                    </a:cubicBezTo>
                    <a:cubicBezTo>
                      <a:pt x="6420" y="7788"/>
                      <a:pt x="7092" y="7270"/>
                      <a:pt x="7912" y="6824"/>
                    </a:cubicBezTo>
                    <a:cubicBezTo>
                      <a:pt x="8731" y="6377"/>
                      <a:pt x="9574" y="6113"/>
                      <a:pt x="10405" y="5788"/>
                    </a:cubicBezTo>
                    <a:close/>
                    <a:moveTo>
                      <a:pt x="10339" y="7984"/>
                    </a:moveTo>
                    <a:cubicBezTo>
                      <a:pt x="8690" y="7984"/>
                      <a:pt x="7363" y="9237"/>
                      <a:pt x="7363" y="10792"/>
                    </a:cubicBezTo>
                    <a:cubicBezTo>
                      <a:pt x="7363" y="12348"/>
                      <a:pt x="8690" y="13616"/>
                      <a:pt x="10339" y="13616"/>
                    </a:cubicBezTo>
                    <a:cubicBezTo>
                      <a:pt x="11987" y="13616"/>
                      <a:pt x="13331" y="12348"/>
                      <a:pt x="13331" y="10792"/>
                    </a:cubicBezTo>
                    <a:cubicBezTo>
                      <a:pt x="13331" y="9237"/>
                      <a:pt x="11987" y="7984"/>
                      <a:pt x="10339" y="7984"/>
                    </a:cubicBezTo>
                    <a:close/>
                    <a:moveTo>
                      <a:pt x="4571" y="9098"/>
                    </a:moveTo>
                    <a:cubicBezTo>
                      <a:pt x="4522" y="9664"/>
                      <a:pt x="4438" y="10197"/>
                      <a:pt x="4438" y="10792"/>
                    </a:cubicBezTo>
                    <a:cubicBezTo>
                      <a:pt x="4438" y="11349"/>
                      <a:pt x="4462" y="11892"/>
                      <a:pt x="4504" y="12424"/>
                    </a:cubicBezTo>
                    <a:cubicBezTo>
                      <a:pt x="3891" y="11902"/>
                      <a:pt x="3374" y="11375"/>
                      <a:pt x="2908" y="10839"/>
                    </a:cubicBezTo>
                    <a:cubicBezTo>
                      <a:pt x="3403" y="10260"/>
                      <a:pt x="3903" y="9661"/>
                      <a:pt x="4571" y="9098"/>
                    </a:cubicBezTo>
                    <a:close/>
                    <a:moveTo>
                      <a:pt x="16190" y="9176"/>
                    </a:moveTo>
                    <a:cubicBezTo>
                      <a:pt x="16796" y="9693"/>
                      <a:pt x="17307" y="10215"/>
                      <a:pt x="17769" y="10745"/>
                    </a:cubicBezTo>
                    <a:cubicBezTo>
                      <a:pt x="17273" y="11325"/>
                      <a:pt x="16776" y="11907"/>
                      <a:pt x="16107" y="12471"/>
                    </a:cubicBezTo>
                    <a:cubicBezTo>
                      <a:pt x="16155" y="11912"/>
                      <a:pt x="16257" y="11379"/>
                      <a:pt x="16257" y="10792"/>
                    </a:cubicBezTo>
                    <a:cubicBezTo>
                      <a:pt x="16257" y="10236"/>
                      <a:pt x="16233" y="9708"/>
                      <a:pt x="16190" y="9176"/>
                    </a:cubicBezTo>
                    <a:close/>
                    <a:moveTo>
                      <a:pt x="18384" y="11576"/>
                    </a:moveTo>
                    <a:cubicBezTo>
                      <a:pt x="19512" y="13146"/>
                      <a:pt x="19972" y="14656"/>
                      <a:pt x="19332" y="15702"/>
                    </a:cubicBezTo>
                    <a:cubicBezTo>
                      <a:pt x="18791" y="16586"/>
                      <a:pt x="17537" y="17067"/>
                      <a:pt x="15791" y="17067"/>
                    </a:cubicBezTo>
                    <a:cubicBezTo>
                      <a:pt x="15599" y="17067"/>
                      <a:pt x="15392" y="17047"/>
                      <a:pt x="15193" y="17035"/>
                    </a:cubicBezTo>
                    <a:cubicBezTo>
                      <a:pt x="15564" y="16065"/>
                      <a:pt x="15826" y="14967"/>
                      <a:pt x="16007" y="13788"/>
                    </a:cubicBezTo>
                    <a:cubicBezTo>
                      <a:pt x="16951" y="13073"/>
                      <a:pt x="17710" y="12337"/>
                      <a:pt x="18384" y="11576"/>
                    </a:cubicBezTo>
                    <a:close/>
                    <a:moveTo>
                      <a:pt x="2210" y="11655"/>
                    </a:moveTo>
                    <a:cubicBezTo>
                      <a:pt x="2896" y="12420"/>
                      <a:pt x="3714" y="13165"/>
                      <a:pt x="4670" y="13882"/>
                    </a:cubicBezTo>
                    <a:cubicBezTo>
                      <a:pt x="4849" y="15014"/>
                      <a:pt x="5113" y="16067"/>
                      <a:pt x="5468" y="17004"/>
                    </a:cubicBezTo>
                    <a:cubicBezTo>
                      <a:pt x="5283" y="17014"/>
                      <a:pt x="5081" y="17051"/>
                      <a:pt x="4903" y="17051"/>
                    </a:cubicBezTo>
                    <a:cubicBezTo>
                      <a:pt x="3156" y="17051"/>
                      <a:pt x="1887" y="16571"/>
                      <a:pt x="1346" y="15686"/>
                    </a:cubicBezTo>
                    <a:cubicBezTo>
                      <a:pt x="717" y="14659"/>
                      <a:pt x="1131" y="13193"/>
                      <a:pt x="2210" y="11655"/>
                    </a:cubicBezTo>
                    <a:close/>
                    <a:moveTo>
                      <a:pt x="14744" y="14651"/>
                    </a:moveTo>
                    <a:cubicBezTo>
                      <a:pt x="14565" y="15455"/>
                      <a:pt x="14370" y="16247"/>
                      <a:pt x="14096" y="16925"/>
                    </a:cubicBezTo>
                    <a:cubicBezTo>
                      <a:pt x="13364" y="16816"/>
                      <a:pt x="12580" y="16581"/>
                      <a:pt x="11802" y="16345"/>
                    </a:cubicBezTo>
                    <a:cubicBezTo>
                      <a:pt x="12304" y="16117"/>
                      <a:pt x="12804" y="15892"/>
                      <a:pt x="13298" y="15624"/>
                    </a:cubicBezTo>
                    <a:cubicBezTo>
                      <a:pt x="13843" y="15326"/>
                      <a:pt x="14249" y="14973"/>
                      <a:pt x="14744" y="14651"/>
                    </a:cubicBezTo>
                    <a:close/>
                    <a:moveTo>
                      <a:pt x="5934" y="14761"/>
                    </a:moveTo>
                    <a:cubicBezTo>
                      <a:pt x="6400" y="15061"/>
                      <a:pt x="6869" y="15346"/>
                      <a:pt x="7380" y="15624"/>
                    </a:cubicBezTo>
                    <a:cubicBezTo>
                      <a:pt x="7902" y="15908"/>
                      <a:pt x="8444" y="16107"/>
                      <a:pt x="8976" y="16345"/>
                    </a:cubicBezTo>
                    <a:cubicBezTo>
                      <a:pt x="8160" y="16598"/>
                      <a:pt x="7364" y="16795"/>
                      <a:pt x="6599" y="16910"/>
                    </a:cubicBezTo>
                    <a:cubicBezTo>
                      <a:pt x="6331" y="16249"/>
                      <a:pt x="6110" y="15542"/>
                      <a:pt x="5934" y="14761"/>
                    </a:cubicBezTo>
                    <a:close/>
                    <a:moveTo>
                      <a:pt x="10322" y="16941"/>
                    </a:moveTo>
                    <a:cubicBezTo>
                      <a:pt x="11458" y="17362"/>
                      <a:pt x="12573" y="17700"/>
                      <a:pt x="13647" y="17882"/>
                    </a:cubicBezTo>
                    <a:cubicBezTo>
                      <a:pt x="12773" y="19553"/>
                      <a:pt x="11605" y="20596"/>
                      <a:pt x="10339" y="20596"/>
                    </a:cubicBezTo>
                    <a:cubicBezTo>
                      <a:pt x="9084" y="20596"/>
                      <a:pt x="7951" y="19498"/>
                      <a:pt x="7081" y="17851"/>
                    </a:cubicBezTo>
                    <a:cubicBezTo>
                      <a:pt x="8127" y="17671"/>
                      <a:pt x="9217" y="17349"/>
                      <a:pt x="10322" y="16941"/>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606" name="iSľíḑé">
                <a:extLst>
                  <a:ext uri="{FF2B5EF4-FFF2-40B4-BE49-F238E27FC236}">
                    <a16:creationId xmlns:a16="http://schemas.microsoft.com/office/drawing/2014/main" id="{1FB409B7-E237-4B68-889C-EC328E7063FF}"/>
                  </a:ext>
                </a:extLst>
              </p:cNvPr>
              <p:cNvSpPr>
                <a:spLocks/>
              </p:cNvSpPr>
              <p:nvPr/>
            </p:nvSpPr>
            <p:spPr bwMode="auto">
              <a:xfrm>
                <a:off x="1873749" y="393783"/>
                <a:ext cx="309234" cy="309233"/>
              </a:xfrm>
              <a:custGeom>
                <a:avLst/>
                <a:gdLst>
                  <a:gd name="T0" fmla="*/ 2377210 w 20113"/>
                  <a:gd name="T1" fmla="*/ 2377203 h 20113"/>
                  <a:gd name="T2" fmla="*/ 2377210 w 20113"/>
                  <a:gd name="T3" fmla="*/ 2377203 h 20113"/>
                  <a:gd name="T4" fmla="*/ 2377210 w 20113"/>
                  <a:gd name="T5" fmla="*/ 2377203 h 20113"/>
                  <a:gd name="T6" fmla="*/ 2377210 w 20113"/>
                  <a:gd name="T7" fmla="*/ 2377203 h 20113"/>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0113" h="20113" extrusionOk="0">
                    <a:moveTo>
                      <a:pt x="8483" y="125"/>
                    </a:moveTo>
                    <a:cubicBezTo>
                      <a:pt x="2996" y="994"/>
                      <a:pt x="-744" y="6142"/>
                      <a:pt x="125" y="11629"/>
                    </a:cubicBezTo>
                    <a:cubicBezTo>
                      <a:pt x="994" y="17116"/>
                      <a:pt x="6142" y="20856"/>
                      <a:pt x="11629" y="19987"/>
                    </a:cubicBezTo>
                    <a:cubicBezTo>
                      <a:pt x="17116" y="19118"/>
                      <a:pt x="20856" y="13970"/>
                      <a:pt x="19987" y="8483"/>
                    </a:cubicBezTo>
                    <a:cubicBezTo>
                      <a:pt x="19118" y="2996"/>
                      <a:pt x="13970" y="-744"/>
                      <a:pt x="8483" y="125"/>
                    </a:cubicBezTo>
                    <a:close/>
                    <a:moveTo>
                      <a:pt x="8760" y="1873"/>
                    </a:moveTo>
                    <a:cubicBezTo>
                      <a:pt x="8956" y="1842"/>
                      <a:pt x="9163" y="1878"/>
                      <a:pt x="9336" y="2004"/>
                    </a:cubicBezTo>
                    <a:cubicBezTo>
                      <a:pt x="9681" y="2255"/>
                      <a:pt x="9758" y="2741"/>
                      <a:pt x="9507" y="3087"/>
                    </a:cubicBezTo>
                    <a:cubicBezTo>
                      <a:pt x="9256" y="3432"/>
                      <a:pt x="8770" y="3509"/>
                      <a:pt x="8424" y="3258"/>
                    </a:cubicBezTo>
                    <a:cubicBezTo>
                      <a:pt x="8079" y="3007"/>
                      <a:pt x="8002" y="2521"/>
                      <a:pt x="8253" y="2175"/>
                    </a:cubicBezTo>
                    <a:cubicBezTo>
                      <a:pt x="8378" y="2002"/>
                      <a:pt x="8564" y="1904"/>
                      <a:pt x="8760" y="1873"/>
                    </a:cubicBezTo>
                    <a:close/>
                    <a:moveTo>
                      <a:pt x="9098" y="4008"/>
                    </a:moveTo>
                    <a:cubicBezTo>
                      <a:pt x="9327" y="3971"/>
                      <a:pt x="9546" y="4130"/>
                      <a:pt x="9582" y="4359"/>
                    </a:cubicBezTo>
                    <a:lnTo>
                      <a:pt x="10314" y="8984"/>
                    </a:lnTo>
                    <a:cubicBezTo>
                      <a:pt x="10465" y="9019"/>
                      <a:pt x="10626" y="8992"/>
                      <a:pt x="10759" y="9088"/>
                    </a:cubicBezTo>
                    <a:cubicBezTo>
                      <a:pt x="10893" y="9186"/>
                      <a:pt x="10931" y="9343"/>
                      <a:pt x="11011" y="9477"/>
                    </a:cubicBezTo>
                    <a:lnTo>
                      <a:pt x="14460" y="8930"/>
                    </a:lnTo>
                    <a:cubicBezTo>
                      <a:pt x="14689" y="8894"/>
                      <a:pt x="14908" y="9053"/>
                      <a:pt x="14944" y="9282"/>
                    </a:cubicBezTo>
                    <a:cubicBezTo>
                      <a:pt x="14980" y="9511"/>
                      <a:pt x="14822" y="9729"/>
                      <a:pt x="14593" y="9766"/>
                    </a:cubicBezTo>
                    <a:lnTo>
                      <a:pt x="11143" y="10312"/>
                    </a:lnTo>
                    <a:cubicBezTo>
                      <a:pt x="11108" y="10464"/>
                      <a:pt x="11121" y="10625"/>
                      <a:pt x="11024" y="10759"/>
                    </a:cubicBezTo>
                    <a:cubicBezTo>
                      <a:pt x="10636" y="11292"/>
                      <a:pt x="9886" y="11411"/>
                      <a:pt x="9353" y="11024"/>
                    </a:cubicBezTo>
                    <a:cubicBezTo>
                      <a:pt x="8820" y="10636"/>
                      <a:pt x="8701" y="9886"/>
                      <a:pt x="9088" y="9353"/>
                    </a:cubicBezTo>
                    <a:cubicBezTo>
                      <a:pt x="9188" y="9215"/>
                      <a:pt x="9357" y="9195"/>
                      <a:pt x="9495" y="9114"/>
                    </a:cubicBezTo>
                    <a:lnTo>
                      <a:pt x="8762" y="4489"/>
                    </a:lnTo>
                    <a:cubicBezTo>
                      <a:pt x="8726" y="4260"/>
                      <a:pt x="8869" y="4044"/>
                      <a:pt x="9098" y="4008"/>
                    </a:cubicBezTo>
                    <a:close/>
                    <a:moveTo>
                      <a:pt x="2495" y="10476"/>
                    </a:moveTo>
                    <a:cubicBezTo>
                      <a:pt x="2691" y="10446"/>
                      <a:pt x="2898" y="10482"/>
                      <a:pt x="3071" y="10607"/>
                    </a:cubicBezTo>
                    <a:cubicBezTo>
                      <a:pt x="3417" y="10859"/>
                      <a:pt x="3494" y="11345"/>
                      <a:pt x="3243" y="11690"/>
                    </a:cubicBezTo>
                    <a:cubicBezTo>
                      <a:pt x="2992" y="12035"/>
                      <a:pt x="2505" y="12113"/>
                      <a:pt x="2160" y="11862"/>
                    </a:cubicBezTo>
                    <a:cubicBezTo>
                      <a:pt x="1814" y="11610"/>
                      <a:pt x="1737" y="11124"/>
                      <a:pt x="1988" y="10779"/>
                    </a:cubicBezTo>
                    <a:cubicBezTo>
                      <a:pt x="2114" y="10606"/>
                      <a:pt x="2300" y="10507"/>
                      <a:pt x="2495" y="10476"/>
                    </a:cubicBezTo>
                    <a:close/>
                    <a:moveTo>
                      <a:pt x="17392" y="8117"/>
                    </a:moveTo>
                    <a:cubicBezTo>
                      <a:pt x="17587" y="8086"/>
                      <a:pt x="17779" y="8125"/>
                      <a:pt x="17952" y="8250"/>
                    </a:cubicBezTo>
                    <a:cubicBezTo>
                      <a:pt x="18298" y="8502"/>
                      <a:pt x="18375" y="8988"/>
                      <a:pt x="18124" y="9333"/>
                    </a:cubicBezTo>
                    <a:cubicBezTo>
                      <a:pt x="17872" y="9678"/>
                      <a:pt x="17402" y="9753"/>
                      <a:pt x="17056" y="9502"/>
                    </a:cubicBezTo>
                    <a:cubicBezTo>
                      <a:pt x="16711" y="9251"/>
                      <a:pt x="16634" y="8765"/>
                      <a:pt x="16885" y="8419"/>
                    </a:cubicBezTo>
                    <a:cubicBezTo>
                      <a:pt x="17010" y="8247"/>
                      <a:pt x="17196" y="8148"/>
                      <a:pt x="17392" y="8117"/>
                    </a:cubicBezTo>
                    <a:close/>
                    <a:moveTo>
                      <a:pt x="11112" y="16723"/>
                    </a:moveTo>
                    <a:cubicBezTo>
                      <a:pt x="11308" y="16692"/>
                      <a:pt x="11515" y="16728"/>
                      <a:pt x="11688" y="16854"/>
                    </a:cubicBezTo>
                    <a:cubicBezTo>
                      <a:pt x="12033" y="17105"/>
                      <a:pt x="12110" y="17591"/>
                      <a:pt x="11859" y="17937"/>
                    </a:cubicBezTo>
                    <a:cubicBezTo>
                      <a:pt x="11608" y="18282"/>
                      <a:pt x="11122" y="18359"/>
                      <a:pt x="10776" y="18108"/>
                    </a:cubicBezTo>
                    <a:cubicBezTo>
                      <a:pt x="10431" y="17857"/>
                      <a:pt x="10354" y="17371"/>
                      <a:pt x="10605" y="17025"/>
                    </a:cubicBezTo>
                    <a:cubicBezTo>
                      <a:pt x="10730" y="16853"/>
                      <a:pt x="10916" y="16754"/>
                      <a:pt x="11112" y="16723"/>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607" name="ïśļïḓe">
                <a:extLst>
                  <a:ext uri="{FF2B5EF4-FFF2-40B4-BE49-F238E27FC236}">
                    <a16:creationId xmlns:a16="http://schemas.microsoft.com/office/drawing/2014/main" id="{9A8F41E6-21AB-4CB0-A792-3E95697C671C}"/>
                  </a:ext>
                </a:extLst>
              </p:cNvPr>
              <p:cNvSpPr>
                <a:spLocks/>
              </p:cNvSpPr>
              <p:nvPr/>
            </p:nvSpPr>
            <p:spPr bwMode="auto">
              <a:xfrm>
                <a:off x="6970531" y="498231"/>
                <a:ext cx="267687" cy="373623"/>
              </a:xfrm>
              <a:custGeom>
                <a:avLst/>
                <a:gdLst>
                  <a:gd name="T0" fmla="*/ 1865474 w 19206"/>
                  <a:gd name="T1" fmla="*/ 3267203 h 21363"/>
                  <a:gd name="T2" fmla="*/ 1865474 w 19206"/>
                  <a:gd name="T3" fmla="*/ 3267203 h 21363"/>
                  <a:gd name="T4" fmla="*/ 1865474 w 19206"/>
                  <a:gd name="T5" fmla="*/ 3267203 h 21363"/>
                  <a:gd name="T6" fmla="*/ 1865474 w 19206"/>
                  <a:gd name="T7" fmla="*/ 3267203 h 21363"/>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206" h="21363" extrusionOk="0">
                    <a:moveTo>
                      <a:pt x="10609" y="43"/>
                    </a:moveTo>
                    <a:cubicBezTo>
                      <a:pt x="8165" y="-162"/>
                      <a:pt x="5621" y="372"/>
                      <a:pt x="3560" y="1702"/>
                    </a:cubicBezTo>
                    <a:cubicBezTo>
                      <a:pt x="-561" y="4362"/>
                      <a:pt x="-1197" y="9181"/>
                      <a:pt x="2140" y="12465"/>
                    </a:cubicBezTo>
                    <a:cubicBezTo>
                      <a:pt x="4853" y="15135"/>
                      <a:pt x="9359" y="15971"/>
                      <a:pt x="13163" y="14762"/>
                    </a:cubicBezTo>
                    <a:cubicBezTo>
                      <a:pt x="13165" y="14832"/>
                      <a:pt x="13187" y="14904"/>
                      <a:pt x="13225" y="14972"/>
                    </a:cubicBezTo>
                    <a:lnTo>
                      <a:pt x="16612" y="21039"/>
                    </a:lnTo>
                    <a:cubicBezTo>
                      <a:pt x="16765" y="21313"/>
                      <a:pt x="17169" y="21438"/>
                      <a:pt x="17513" y="21316"/>
                    </a:cubicBezTo>
                    <a:lnTo>
                      <a:pt x="17878" y="21186"/>
                    </a:lnTo>
                    <a:cubicBezTo>
                      <a:pt x="18222" y="21064"/>
                      <a:pt x="18373" y="20741"/>
                      <a:pt x="18220" y="20467"/>
                    </a:cubicBezTo>
                    <a:lnTo>
                      <a:pt x="14832" y="14405"/>
                    </a:lnTo>
                    <a:cubicBezTo>
                      <a:pt x="14778" y="14307"/>
                      <a:pt x="14685" y="14238"/>
                      <a:pt x="14581" y="14183"/>
                    </a:cubicBezTo>
                    <a:cubicBezTo>
                      <a:pt x="14946" y="14006"/>
                      <a:pt x="15305" y="13816"/>
                      <a:pt x="15646" y="13596"/>
                    </a:cubicBezTo>
                    <a:cubicBezTo>
                      <a:pt x="19767" y="10937"/>
                      <a:pt x="20403" y="6118"/>
                      <a:pt x="17066" y="2833"/>
                    </a:cubicBezTo>
                    <a:cubicBezTo>
                      <a:pt x="15397" y="1191"/>
                      <a:pt x="13053" y="247"/>
                      <a:pt x="10609" y="43"/>
                    </a:cubicBezTo>
                    <a:close/>
                    <a:moveTo>
                      <a:pt x="10451" y="1237"/>
                    </a:moveTo>
                    <a:cubicBezTo>
                      <a:pt x="12511" y="1410"/>
                      <a:pt x="14487" y="2210"/>
                      <a:pt x="15893" y="3594"/>
                    </a:cubicBezTo>
                    <a:cubicBezTo>
                      <a:pt x="18705" y="6361"/>
                      <a:pt x="18170" y="10422"/>
                      <a:pt x="14697" y="12663"/>
                    </a:cubicBezTo>
                    <a:cubicBezTo>
                      <a:pt x="11225" y="14903"/>
                      <a:pt x="6130" y="14477"/>
                      <a:pt x="3318" y="11709"/>
                    </a:cubicBezTo>
                    <a:cubicBezTo>
                      <a:pt x="506" y="8942"/>
                      <a:pt x="1041" y="4882"/>
                      <a:pt x="4514" y="2641"/>
                    </a:cubicBezTo>
                    <a:cubicBezTo>
                      <a:pt x="6250" y="1520"/>
                      <a:pt x="8392" y="1065"/>
                      <a:pt x="10451" y="1237"/>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608" name="íSļiḋê">
                <a:extLst>
                  <a:ext uri="{FF2B5EF4-FFF2-40B4-BE49-F238E27FC236}">
                    <a16:creationId xmlns:a16="http://schemas.microsoft.com/office/drawing/2014/main" id="{E9D7BB85-6CDF-4ED2-ACFD-FC0E9B98C6DE}"/>
                  </a:ext>
                </a:extLst>
              </p:cNvPr>
              <p:cNvSpPr>
                <a:spLocks/>
              </p:cNvSpPr>
              <p:nvPr/>
            </p:nvSpPr>
            <p:spPr bwMode="auto">
              <a:xfrm>
                <a:off x="8921973" y="119425"/>
                <a:ext cx="274231" cy="284993"/>
              </a:xfrm>
              <a:custGeom>
                <a:avLst/>
                <a:gdLst>
                  <a:gd name="T0" fmla="*/ 1759791 w 21367"/>
                  <a:gd name="T1" fmla="*/ 1900447 h 21369"/>
                  <a:gd name="T2" fmla="*/ 1759791 w 21367"/>
                  <a:gd name="T3" fmla="*/ 1900447 h 21369"/>
                  <a:gd name="T4" fmla="*/ 1759791 w 21367"/>
                  <a:gd name="T5" fmla="*/ 1900447 h 21369"/>
                  <a:gd name="T6" fmla="*/ 1759791 w 21367"/>
                  <a:gd name="T7" fmla="*/ 1900447 h 21369"/>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367" h="21369" extrusionOk="0">
                    <a:moveTo>
                      <a:pt x="9892" y="341"/>
                    </a:moveTo>
                    <a:cubicBezTo>
                      <a:pt x="10333" y="-98"/>
                      <a:pt x="11063" y="-117"/>
                      <a:pt x="11519" y="307"/>
                    </a:cubicBezTo>
                    <a:lnTo>
                      <a:pt x="21020" y="9136"/>
                    </a:lnTo>
                    <a:cubicBezTo>
                      <a:pt x="21476" y="9561"/>
                      <a:pt x="21482" y="10263"/>
                      <a:pt x="21042" y="10702"/>
                    </a:cubicBezTo>
                    <a:lnTo>
                      <a:pt x="10676" y="21032"/>
                    </a:lnTo>
                    <a:cubicBezTo>
                      <a:pt x="10236" y="21471"/>
                      <a:pt x="9512" y="21483"/>
                      <a:pt x="9056" y="21059"/>
                    </a:cubicBezTo>
                    <a:lnTo>
                      <a:pt x="6577" y="18755"/>
                    </a:lnTo>
                    <a:lnTo>
                      <a:pt x="9366" y="15976"/>
                    </a:lnTo>
                    <a:cubicBezTo>
                      <a:pt x="9806" y="15537"/>
                      <a:pt x="9793" y="14841"/>
                      <a:pt x="9337" y="14417"/>
                    </a:cubicBezTo>
                    <a:lnTo>
                      <a:pt x="7682" y="12879"/>
                    </a:lnTo>
                    <a:cubicBezTo>
                      <a:pt x="7226" y="12455"/>
                      <a:pt x="6503" y="12467"/>
                      <a:pt x="6062" y="12906"/>
                    </a:cubicBezTo>
                    <a:lnTo>
                      <a:pt x="3274" y="15685"/>
                    </a:lnTo>
                    <a:lnTo>
                      <a:pt x="1210" y="13767"/>
                    </a:lnTo>
                    <a:cubicBezTo>
                      <a:pt x="754" y="13343"/>
                      <a:pt x="734" y="12641"/>
                      <a:pt x="1175" y="12202"/>
                    </a:cubicBezTo>
                    <a:lnTo>
                      <a:pt x="351" y="11436"/>
                    </a:lnTo>
                    <a:cubicBezTo>
                      <a:pt x="-105" y="11012"/>
                      <a:pt x="-118" y="10316"/>
                      <a:pt x="322" y="9877"/>
                    </a:cubicBezTo>
                    <a:lnTo>
                      <a:pt x="9892" y="341"/>
                    </a:lnTo>
                    <a:close/>
                    <a:moveTo>
                      <a:pt x="10322" y="1500"/>
                    </a:moveTo>
                    <a:lnTo>
                      <a:pt x="1949" y="9844"/>
                    </a:lnTo>
                    <a:cubicBezTo>
                      <a:pt x="1949" y="9844"/>
                      <a:pt x="1145" y="10641"/>
                      <a:pt x="1971" y="11409"/>
                    </a:cubicBezTo>
                    <a:lnTo>
                      <a:pt x="11146" y="2266"/>
                    </a:lnTo>
                    <a:cubicBezTo>
                      <a:pt x="11366" y="2046"/>
                      <a:pt x="11360" y="1705"/>
                      <a:pt x="11132" y="1492"/>
                    </a:cubicBezTo>
                    <a:cubicBezTo>
                      <a:pt x="10904" y="1281"/>
                      <a:pt x="10542" y="1280"/>
                      <a:pt x="10322" y="1500"/>
                    </a:cubicBezTo>
                    <a:close/>
                    <a:moveTo>
                      <a:pt x="6083" y="13685"/>
                    </a:moveTo>
                    <a:cubicBezTo>
                      <a:pt x="6523" y="13247"/>
                      <a:pt x="7247" y="13234"/>
                      <a:pt x="7703" y="13658"/>
                    </a:cubicBezTo>
                    <a:lnTo>
                      <a:pt x="8527" y="14424"/>
                    </a:lnTo>
                    <a:cubicBezTo>
                      <a:pt x="8983" y="14848"/>
                      <a:pt x="8996" y="15544"/>
                      <a:pt x="8555" y="15983"/>
                    </a:cubicBezTo>
                    <a:lnTo>
                      <a:pt x="6161" y="18369"/>
                    </a:lnTo>
                    <a:cubicBezTo>
                      <a:pt x="5721" y="18808"/>
                      <a:pt x="4991" y="18826"/>
                      <a:pt x="4535" y="18403"/>
                    </a:cubicBezTo>
                    <a:lnTo>
                      <a:pt x="3711" y="17637"/>
                    </a:lnTo>
                    <a:cubicBezTo>
                      <a:pt x="3254" y="17213"/>
                      <a:pt x="3249" y="16510"/>
                      <a:pt x="3689" y="16071"/>
                    </a:cubicBezTo>
                    <a:lnTo>
                      <a:pt x="6083" y="13685"/>
                    </a:lnTo>
                    <a:close/>
                    <a:moveTo>
                      <a:pt x="6506" y="14851"/>
                    </a:moveTo>
                    <a:cubicBezTo>
                      <a:pt x="6286" y="15071"/>
                      <a:pt x="6285" y="15419"/>
                      <a:pt x="6514" y="15631"/>
                    </a:cubicBezTo>
                    <a:cubicBezTo>
                      <a:pt x="6742" y="15843"/>
                      <a:pt x="7110" y="15837"/>
                      <a:pt x="7330" y="15617"/>
                    </a:cubicBezTo>
                    <a:cubicBezTo>
                      <a:pt x="7550" y="15398"/>
                      <a:pt x="7544" y="15043"/>
                      <a:pt x="7316" y="14831"/>
                    </a:cubicBezTo>
                    <a:cubicBezTo>
                      <a:pt x="7088" y="14619"/>
                      <a:pt x="6726" y="14632"/>
                      <a:pt x="6506" y="14851"/>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609" name="íşḻíḑê">
                <a:extLst>
                  <a:ext uri="{FF2B5EF4-FFF2-40B4-BE49-F238E27FC236}">
                    <a16:creationId xmlns:a16="http://schemas.microsoft.com/office/drawing/2014/main" id="{89E69147-CC5F-4591-A56E-DB253CD689BC}"/>
                  </a:ext>
                </a:extLst>
              </p:cNvPr>
              <p:cNvSpPr>
                <a:spLocks/>
              </p:cNvSpPr>
              <p:nvPr/>
            </p:nvSpPr>
            <p:spPr bwMode="auto">
              <a:xfrm>
                <a:off x="11832441" y="60037"/>
                <a:ext cx="274231" cy="284993"/>
              </a:xfrm>
              <a:custGeom>
                <a:avLst/>
                <a:gdLst>
                  <a:gd name="T0" fmla="*/ 1759791 w 21367"/>
                  <a:gd name="T1" fmla="*/ 1900447 h 21369"/>
                  <a:gd name="T2" fmla="*/ 1759791 w 21367"/>
                  <a:gd name="T3" fmla="*/ 1900447 h 21369"/>
                  <a:gd name="T4" fmla="*/ 1759791 w 21367"/>
                  <a:gd name="T5" fmla="*/ 1900447 h 21369"/>
                  <a:gd name="T6" fmla="*/ 1759791 w 21367"/>
                  <a:gd name="T7" fmla="*/ 1900447 h 21369"/>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367" h="21369" extrusionOk="0">
                    <a:moveTo>
                      <a:pt x="9892" y="341"/>
                    </a:moveTo>
                    <a:cubicBezTo>
                      <a:pt x="10333" y="-98"/>
                      <a:pt x="11063" y="-117"/>
                      <a:pt x="11519" y="307"/>
                    </a:cubicBezTo>
                    <a:lnTo>
                      <a:pt x="21020" y="9136"/>
                    </a:lnTo>
                    <a:cubicBezTo>
                      <a:pt x="21476" y="9561"/>
                      <a:pt x="21482" y="10263"/>
                      <a:pt x="21042" y="10702"/>
                    </a:cubicBezTo>
                    <a:lnTo>
                      <a:pt x="10676" y="21032"/>
                    </a:lnTo>
                    <a:cubicBezTo>
                      <a:pt x="10236" y="21471"/>
                      <a:pt x="9512" y="21483"/>
                      <a:pt x="9056" y="21059"/>
                    </a:cubicBezTo>
                    <a:lnTo>
                      <a:pt x="6577" y="18755"/>
                    </a:lnTo>
                    <a:lnTo>
                      <a:pt x="9366" y="15976"/>
                    </a:lnTo>
                    <a:cubicBezTo>
                      <a:pt x="9806" y="15537"/>
                      <a:pt x="9793" y="14841"/>
                      <a:pt x="9337" y="14417"/>
                    </a:cubicBezTo>
                    <a:lnTo>
                      <a:pt x="7682" y="12879"/>
                    </a:lnTo>
                    <a:cubicBezTo>
                      <a:pt x="7226" y="12455"/>
                      <a:pt x="6503" y="12467"/>
                      <a:pt x="6062" y="12906"/>
                    </a:cubicBezTo>
                    <a:lnTo>
                      <a:pt x="3274" y="15685"/>
                    </a:lnTo>
                    <a:lnTo>
                      <a:pt x="1210" y="13767"/>
                    </a:lnTo>
                    <a:cubicBezTo>
                      <a:pt x="754" y="13343"/>
                      <a:pt x="734" y="12641"/>
                      <a:pt x="1175" y="12202"/>
                    </a:cubicBezTo>
                    <a:lnTo>
                      <a:pt x="351" y="11436"/>
                    </a:lnTo>
                    <a:cubicBezTo>
                      <a:pt x="-105" y="11012"/>
                      <a:pt x="-118" y="10316"/>
                      <a:pt x="322" y="9877"/>
                    </a:cubicBezTo>
                    <a:lnTo>
                      <a:pt x="9892" y="341"/>
                    </a:lnTo>
                    <a:close/>
                    <a:moveTo>
                      <a:pt x="10322" y="1500"/>
                    </a:moveTo>
                    <a:lnTo>
                      <a:pt x="1949" y="9844"/>
                    </a:lnTo>
                    <a:cubicBezTo>
                      <a:pt x="1949" y="9844"/>
                      <a:pt x="1145" y="10641"/>
                      <a:pt x="1971" y="11409"/>
                    </a:cubicBezTo>
                    <a:lnTo>
                      <a:pt x="11146" y="2266"/>
                    </a:lnTo>
                    <a:cubicBezTo>
                      <a:pt x="11366" y="2046"/>
                      <a:pt x="11360" y="1705"/>
                      <a:pt x="11132" y="1492"/>
                    </a:cubicBezTo>
                    <a:cubicBezTo>
                      <a:pt x="10904" y="1281"/>
                      <a:pt x="10542" y="1280"/>
                      <a:pt x="10322" y="1500"/>
                    </a:cubicBezTo>
                    <a:close/>
                    <a:moveTo>
                      <a:pt x="6083" y="13685"/>
                    </a:moveTo>
                    <a:cubicBezTo>
                      <a:pt x="6523" y="13247"/>
                      <a:pt x="7247" y="13234"/>
                      <a:pt x="7703" y="13658"/>
                    </a:cubicBezTo>
                    <a:lnTo>
                      <a:pt x="8527" y="14424"/>
                    </a:lnTo>
                    <a:cubicBezTo>
                      <a:pt x="8983" y="14848"/>
                      <a:pt x="8996" y="15544"/>
                      <a:pt x="8555" y="15983"/>
                    </a:cubicBezTo>
                    <a:lnTo>
                      <a:pt x="6161" y="18369"/>
                    </a:lnTo>
                    <a:cubicBezTo>
                      <a:pt x="5721" y="18808"/>
                      <a:pt x="4991" y="18826"/>
                      <a:pt x="4535" y="18403"/>
                    </a:cubicBezTo>
                    <a:lnTo>
                      <a:pt x="3711" y="17637"/>
                    </a:lnTo>
                    <a:cubicBezTo>
                      <a:pt x="3254" y="17213"/>
                      <a:pt x="3249" y="16510"/>
                      <a:pt x="3689" y="16071"/>
                    </a:cubicBezTo>
                    <a:lnTo>
                      <a:pt x="6083" y="13685"/>
                    </a:lnTo>
                    <a:close/>
                    <a:moveTo>
                      <a:pt x="6506" y="14851"/>
                    </a:moveTo>
                    <a:cubicBezTo>
                      <a:pt x="6286" y="15071"/>
                      <a:pt x="6285" y="15419"/>
                      <a:pt x="6514" y="15631"/>
                    </a:cubicBezTo>
                    <a:cubicBezTo>
                      <a:pt x="6742" y="15843"/>
                      <a:pt x="7110" y="15837"/>
                      <a:pt x="7330" y="15617"/>
                    </a:cubicBezTo>
                    <a:cubicBezTo>
                      <a:pt x="7550" y="15398"/>
                      <a:pt x="7544" y="15043"/>
                      <a:pt x="7316" y="14831"/>
                    </a:cubicBezTo>
                    <a:cubicBezTo>
                      <a:pt x="7088" y="14619"/>
                      <a:pt x="6726" y="14632"/>
                      <a:pt x="6506" y="14851"/>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610" name="ïṧlîḋe">
                <a:extLst>
                  <a:ext uri="{FF2B5EF4-FFF2-40B4-BE49-F238E27FC236}">
                    <a16:creationId xmlns:a16="http://schemas.microsoft.com/office/drawing/2014/main" id="{65E95DBD-E76C-4BCF-8D38-DC0A3B113791}"/>
                  </a:ext>
                </a:extLst>
              </p:cNvPr>
              <p:cNvSpPr>
                <a:spLocks/>
              </p:cNvSpPr>
              <p:nvPr/>
            </p:nvSpPr>
            <p:spPr bwMode="auto">
              <a:xfrm>
                <a:off x="12596904" y="55072"/>
                <a:ext cx="191587" cy="221375"/>
              </a:xfrm>
              <a:custGeom>
                <a:avLst/>
                <a:gdLst>
                  <a:gd name="T0" fmla="*/ 849671 w 21600"/>
                  <a:gd name="T1" fmla="*/ 1134424 h 21600"/>
                  <a:gd name="T2" fmla="*/ 849671 w 21600"/>
                  <a:gd name="T3" fmla="*/ 1134424 h 21600"/>
                  <a:gd name="T4" fmla="*/ 849671 w 21600"/>
                  <a:gd name="T5" fmla="*/ 1134424 h 21600"/>
                  <a:gd name="T6" fmla="*/ 849671 w 21600"/>
                  <a:gd name="T7" fmla="*/ 1134424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21600"/>
                    </a:moveTo>
                    <a:lnTo>
                      <a:pt x="1307" y="15970"/>
                    </a:lnTo>
                    <a:lnTo>
                      <a:pt x="6112" y="19464"/>
                    </a:lnTo>
                    <a:cubicBezTo>
                      <a:pt x="6112" y="19464"/>
                      <a:pt x="0" y="21600"/>
                      <a:pt x="0" y="21600"/>
                    </a:cubicBezTo>
                    <a:close/>
                    <a:moveTo>
                      <a:pt x="6773" y="18782"/>
                    </a:moveTo>
                    <a:lnTo>
                      <a:pt x="1968" y="15288"/>
                    </a:lnTo>
                    <a:lnTo>
                      <a:pt x="13737" y="3150"/>
                    </a:lnTo>
                    <a:lnTo>
                      <a:pt x="18545" y="6642"/>
                    </a:lnTo>
                    <a:cubicBezTo>
                      <a:pt x="18545" y="6642"/>
                      <a:pt x="6773" y="18782"/>
                      <a:pt x="6773" y="18782"/>
                    </a:cubicBezTo>
                    <a:close/>
                    <a:moveTo>
                      <a:pt x="19218" y="5946"/>
                    </a:moveTo>
                    <a:lnTo>
                      <a:pt x="14411" y="2455"/>
                    </a:lnTo>
                    <a:lnTo>
                      <a:pt x="16792" y="0"/>
                    </a:lnTo>
                    <a:lnTo>
                      <a:pt x="21600" y="3492"/>
                    </a:lnTo>
                    <a:cubicBezTo>
                      <a:pt x="21600" y="3492"/>
                      <a:pt x="19218" y="5946"/>
                      <a:pt x="19218" y="5946"/>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611" name="ïṥ1ïďé">
                <a:extLst>
                  <a:ext uri="{FF2B5EF4-FFF2-40B4-BE49-F238E27FC236}">
                    <a16:creationId xmlns:a16="http://schemas.microsoft.com/office/drawing/2014/main" id="{2BBBCC75-CF6D-4B35-9CD9-27E8B590DD1B}"/>
                  </a:ext>
                </a:extLst>
              </p:cNvPr>
              <p:cNvSpPr>
                <a:spLocks/>
              </p:cNvSpPr>
              <p:nvPr/>
            </p:nvSpPr>
            <p:spPr bwMode="auto">
              <a:xfrm>
                <a:off x="4293763" y="98941"/>
                <a:ext cx="279948" cy="400285"/>
              </a:xfrm>
              <a:custGeom>
                <a:avLst/>
                <a:gdLst>
                  <a:gd name="T0" fmla="*/ 1826742 w 21451"/>
                  <a:gd name="T1" fmla="*/ 3724338 h 21511"/>
                  <a:gd name="T2" fmla="*/ 1826742 w 21451"/>
                  <a:gd name="T3" fmla="*/ 3724338 h 21511"/>
                  <a:gd name="T4" fmla="*/ 1826742 w 21451"/>
                  <a:gd name="T5" fmla="*/ 3724338 h 21511"/>
                  <a:gd name="T6" fmla="*/ 1826742 w 21451"/>
                  <a:gd name="T7" fmla="*/ 3724338 h 21511"/>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451" h="21511" extrusionOk="0">
                    <a:moveTo>
                      <a:pt x="18683" y="0"/>
                    </a:moveTo>
                    <a:lnTo>
                      <a:pt x="17079" y="1668"/>
                    </a:lnTo>
                    <a:cubicBezTo>
                      <a:pt x="17015" y="1638"/>
                      <a:pt x="16700" y="1488"/>
                      <a:pt x="16700" y="1488"/>
                    </a:cubicBezTo>
                    <a:lnTo>
                      <a:pt x="15441" y="2801"/>
                    </a:lnTo>
                    <a:lnTo>
                      <a:pt x="15820" y="2981"/>
                    </a:lnTo>
                    <a:lnTo>
                      <a:pt x="15441" y="3375"/>
                    </a:lnTo>
                    <a:lnTo>
                      <a:pt x="2730" y="16587"/>
                    </a:lnTo>
                    <a:cubicBezTo>
                      <a:pt x="2279" y="17056"/>
                      <a:pt x="509" y="19614"/>
                      <a:pt x="586" y="20489"/>
                    </a:cubicBezTo>
                    <a:cubicBezTo>
                      <a:pt x="597" y="20614"/>
                      <a:pt x="646" y="20706"/>
                      <a:pt x="742" y="20751"/>
                    </a:cubicBezTo>
                    <a:cubicBezTo>
                      <a:pt x="1508" y="21113"/>
                      <a:pt x="4988" y="18432"/>
                      <a:pt x="5504" y="17895"/>
                    </a:cubicBezTo>
                    <a:lnTo>
                      <a:pt x="18209" y="4684"/>
                    </a:lnTo>
                    <a:lnTo>
                      <a:pt x="18588" y="4289"/>
                    </a:lnTo>
                    <a:lnTo>
                      <a:pt x="18984" y="4477"/>
                    </a:lnTo>
                    <a:lnTo>
                      <a:pt x="14043" y="9610"/>
                    </a:lnTo>
                    <a:lnTo>
                      <a:pt x="14611" y="9879"/>
                    </a:lnTo>
                    <a:lnTo>
                      <a:pt x="20810" y="3434"/>
                    </a:lnTo>
                    <a:cubicBezTo>
                      <a:pt x="20810" y="3434"/>
                      <a:pt x="20191" y="3144"/>
                      <a:pt x="19847" y="2981"/>
                    </a:cubicBezTo>
                    <a:lnTo>
                      <a:pt x="21451" y="1313"/>
                    </a:lnTo>
                    <a:cubicBezTo>
                      <a:pt x="21451" y="1313"/>
                      <a:pt x="18683" y="0"/>
                      <a:pt x="18683" y="0"/>
                    </a:cubicBezTo>
                    <a:close/>
                    <a:moveTo>
                      <a:pt x="586" y="20489"/>
                    </a:moveTo>
                    <a:cubicBezTo>
                      <a:pt x="585" y="20448"/>
                      <a:pt x="574" y="20416"/>
                      <a:pt x="580" y="20368"/>
                    </a:cubicBezTo>
                    <a:lnTo>
                      <a:pt x="319" y="20638"/>
                    </a:lnTo>
                    <a:cubicBezTo>
                      <a:pt x="213" y="20748"/>
                      <a:pt x="-149" y="21394"/>
                      <a:pt x="68" y="21497"/>
                    </a:cubicBezTo>
                    <a:cubicBezTo>
                      <a:pt x="286" y="21600"/>
                      <a:pt x="1004" y="21123"/>
                      <a:pt x="1110" y="21013"/>
                    </a:cubicBezTo>
                    <a:lnTo>
                      <a:pt x="1371" y="20739"/>
                    </a:lnTo>
                    <a:cubicBezTo>
                      <a:pt x="1093" y="20840"/>
                      <a:pt x="868" y="20874"/>
                      <a:pt x="731" y="20810"/>
                    </a:cubicBezTo>
                    <a:cubicBezTo>
                      <a:pt x="624" y="20759"/>
                      <a:pt x="588" y="20638"/>
                      <a:pt x="586" y="20489"/>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612" name="ïślíďê">
                <a:extLst>
                  <a:ext uri="{FF2B5EF4-FFF2-40B4-BE49-F238E27FC236}">
                    <a16:creationId xmlns:a16="http://schemas.microsoft.com/office/drawing/2014/main" id="{42373215-C92D-4D33-B0D0-0BF8D6B2E1C0}"/>
                  </a:ext>
                </a:extLst>
              </p:cNvPr>
              <p:cNvSpPr>
                <a:spLocks/>
              </p:cNvSpPr>
              <p:nvPr/>
            </p:nvSpPr>
            <p:spPr bwMode="auto">
              <a:xfrm>
                <a:off x="7164112" y="4031006"/>
                <a:ext cx="273164" cy="315637"/>
              </a:xfrm>
              <a:custGeom>
                <a:avLst/>
                <a:gdLst>
                  <a:gd name="T0" fmla="*/ 1727282 w 21600"/>
                  <a:gd name="T1" fmla="*/ 2306181 h 21600"/>
                  <a:gd name="T2" fmla="*/ 1727282 w 21600"/>
                  <a:gd name="T3" fmla="*/ 2306181 h 21600"/>
                  <a:gd name="T4" fmla="*/ 1727282 w 21600"/>
                  <a:gd name="T5" fmla="*/ 2306181 h 21600"/>
                  <a:gd name="T6" fmla="*/ 1727282 w 21600"/>
                  <a:gd name="T7" fmla="*/ 2306181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21600"/>
                    </a:moveTo>
                    <a:lnTo>
                      <a:pt x="1307" y="15970"/>
                    </a:lnTo>
                    <a:lnTo>
                      <a:pt x="6112" y="19464"/>
                    </a:lnTo>
                    <a:cubicBezTo>
                      <a:pt x="6112" y="19464"/>
                      <a:pt x="0" y="21600"/>
                      <a:pt x="0" y="21600"/>
                    </a:cubicBezTo>
                    <a:close/>
                    <a:moveTo>
                      <a:pt x="6773" y="18782"/>
                    </a:moveTo>
                    <a:lnTo>
                      <a:pt x="1968" y="15288"/>
                    </a:lnTo>
                    <a:lnTo>
                      <a:pt x="13737" y="3150"/>
                    </a:lnTo>
                    <a:lnTo>
                      <a:pt x="18545" y="6642"/>
                    </a:lnTo>
                    <a:cubicBezTo>
                      <a:pt x="18545" y="6642"/>
                      <a:pt x="6773" y="18782"/>
                      <a:pt x="6773" y="18782"/>
                    </a:cubicBezTo>
                    <a:close/>
                    <a:moveTo>
                      <a:pt x="19218" y="5946"/>
                    </a:moveTo>
                    <a:lnTo>
                      <a:pt x="14411" y="2455"/>
                    </a:lnTo>
                    <a:lnTo>
                      <a:pt x="16792" y="0"/>
                    </a:lnTo>
                    <a:lnTo>
                      <a:pt x="21600" y="3492"/>
                    </a:lnTo>
                    <a:cubicBezTo>
                      <a:pt x="21600" y="3492"/>
                      <a:pt x="19218" y="5946"/>
                      <a:pt x="19218" y="5946"/>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613" name="íṩḻíḍe">
                <a:extLst>
                  <a:ext uri="{FF2B5EF4-FFF2-40B4-BE49-F238E27FC236}">
                    <a16:creationId xmlns:a16="http://schemas.microsoft.com/office/drawing/2014/main" id="{B1695832-4CAD-4920-93F3-A91128DB5099}"/>
                  </a:ext>
                </a:extLst>
              </p:cNvPr>
              <p:cNvSpPr>
                <a:spLocks/>
              </p:cNvSpPr>
              <p:nvPr/>
            </p:nvSpPr>
            <p:spPr bwMode="auto">
              <a:xfrm>
                <a:off x="8024372" y="472989"/>
                <a:ext cx="191586" cy="221375"/>
              </a:xfrm>
              <a:custGeom>
                <a:avLst/>
                <a:gdLst>
                  <a:gd name="T0" fmla="*/ 849657 w 21600"/>
                  <a:gd name="T1" fmla="*/ 1134424 h 21600"/>
                  <a:gd name="T2" fmla="*/ 849657 w 21600"/>
                  <a:gd name="T3" fmla="*/ 1134424 h 21600"/>
                  <a:gd name="T4" fmla="*/ 849657 w 21600"/>
                  <a:gd name="T5" fmla="*/ 1134424 h 21600"/>
                  <a:gd name="T6" fmla="*/ 849657 w 21600"/>
                  <a:gd name="T7" fmla="*/ 1134424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21600"/>
                    </a:moveTo>
                    <a:lnTo>
                      <a:pt x="1307" y="15970"/>
                    </a:lnTo>
                    <a:lnTo>
                      <a:pt x="6112" y="19464"/>
                    </a:lnTo>
                    <a:cubicBezTo>
                      <a:pt x="6112" y="19464"/>
                      <a:pt x="0" y="21600"/>
                      <a:pt x="0" y="21600"/>
                    </a:cubicBezTo>
                    <a:close/>
                    <a:moveTo>
                      <a:pt x="6773" y="18782"/>
                    </a:moveTo>
                    <a:lnTo>
                      <a:pt x="1968" y="15288"/>
                    </a:lnTo>
                    <a:lnTo>
                      <a:pt x="13737" y="3150"/>
                    </a:lnTo>
                    <a:lnTo>
                      <a:pt x="18545" y="6642"/>
                    </a:lnTo>
                    <a:cubicBezTo>
                      <a:pt x="18545" y="6642"/>
                      <a:pt x="6773" y="18782"/>
                      <a:pt x="6773" y="18782"/>
                    </a:cubicBezTo>
                    <a:close/>
                    <a:moveTo>
                      <a:pt x="19218" y="5946"/>
                    </a:moveTo>
                    <a:lnTo>
                      <a:pt x="14411" y="2455"/>
                    </a:lnTo>
                    <a:lnTo>
                      <a:pt x="16792" y="0"/>
                    </a:lnTo>
                    <a:lnTo>
                      <a:pt x="21600" y="3492"/>
                    </a:lnTo>
                    <a:cubicBezTo>
                      <a:pt x="21600" y="3492"/>
                      <a:pt x="19218" y="5946"/>
                      <a:pt x="19218" y="5946"/>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614" name="íṥļïdè">
                <a:extLst>
                  <a:ext uri="{FF2B5EF4-FFF2-40B4-BE49-F238E27FC236}">
                    <a16:creationId xmlns:a16="http://schemas.microsoft.com/office/drawing/2014/main" id="{2E0A953B-17E8-4A46-B481-DA2D48D8015F}"/>
                  </a:ext>
                </a:extLst>
              </p:cNvPr>
              <p:cNvSpPr>
                <a:spLocks/>
              </p:cNvSpPr>
              <p:nvPr/>
            </p:nvSpPr>
            <p:spPr bwMode="auto">
              <a:xfrm>
                <a:off x="6518927" y="116218"/>
                <a:ext cx="462686" cy="480842"/>
              </a:xfrm>
              <a:custGeom>
                <a:avLst/>
                <a:gdLst>
                  <a:gd name="T0" fmla="*/ 5009555 w 21367"/>
                  <a:gd name="T1" fmla="*/ 5409917 h 21369"/>
                  <a:gd name="T2" fmla="*/ 5009555 w 21367"/>
                  <a:gd name="T3" fmla="*/ 5409917 h 21369"/>
                  <a:gd name="T4" fmla="*/ 5009555 w 21367"/>
                  <a:gd name="T5" fmla="*/ 5409917 h 21369"/>
                  <a:gd name="T6" fmla="*/ 5009555 w 21367"/>
                  <a:gd name="T7" fmla="*/ 5409917 h 21369"/>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367" h="21369" extrusionOk="0">
                    <a:moveTo>
                      <a:pt x="9892" y="341"/>
                    </a:moveTo>
                    <a:cubicBezTo>
                      <a:pt x="10333" y="-98"/>
                      <a:pt x="11063" y="-117"/>
                      <a:pt x="11519" y="307"/>
                    </a:cubicBezTo>
                    <a:lnTo>
                      <a:pt x="21020" y="9136"/>
                    </a:lnTo>
                    <a:cubicBezTo>
                      <a:pt x="21476" y="9561"/>
                      <a:pt x="21482" y="10263"/>
                      <a:pt x="21042" y="10702"/>
                    </a:cubicBezTo>
                    <a:lnTo>
                      <a:pt x="10676" y="21032"/>
                    </a:lnTo>
                    <a:cubicBezTo>
                      <a:pt x="10236" y="21471"/>
                      <a:pt x="9512" y="21483"/>
                      <a:pt x="9056" y="21059"/>
                    </a:cubicBezTo>
                    <a:lnTo>
                      <a:pt x="6577" y="18755"/>
                    </a:lnTo>
                    <a:lnTo>
                      <a:pt x="9366" y="15976"/>
                    </a:lnTo>
                    <a:cubicBezTo>
                      <a:pt x="9806" y="15537"/>
                      <a:pt x="9793" y="14841"/>
                      <a:pt x="9337" y="14417"/>
                    </a:cubicBezTo>
                    <a:lnTo>
                      <a:pt x="7682" y="12879"/>
                    </a:lnTo>
                    <a:cubicBezTo>
                      <a:pt x="7226" y="12455"/>
                      <a:pt x="6503" y="12467"/>
                      <a:pt x="6062" y="12906"/>
                    </a:cubicBezTo>
                    <a:lnTo>
                      <a:pt x="3274" y="15685"/>
                    </a:lnTo>
                    <a:lnTo>
                      <a:pt x="1210" y="13767"/>
                    </a:lnTo>
                    <a:cubicBezTo>
                      <a:pt x="754" y="13343"/>
                      <a:pt x="734" y="12641"/>
                      <a:pt x="1175" y="12202"/>
                    </a:cubicBezTo>
                    <a:lnTo>
                      <a:pt x="351" y="11436"/>
                    </a:lnTo>
                    <a:cubicBezTo>
                      <a:pt x="-105" y="11012"/>
                      <a:pt x="-118" y="10316"/>
                      <a:pt x="322" y="9877"/>
                    </a:cubicBezTo>
                    <a:lnTo>
                      <a:pt x="9892" y="341"/>
                    </a:lnTo>
                    <a:close/>
                    <a:moveTo>
                      <a:pt x="10322" y="1500"/>
                    </a:moveTo>
                    <a:lnTo>
                      <a:pt x="1949" y="9844"/>
                    </a:lnTo>
                    <a:cubicBezTo>
                      <a:pt x="1949" y="9844"/>
                      <a:pt x="1145" y="10641"/>
                      <a:pt x="1971" y="11409"/>
                    </a:cubicBezTo>
                    <a:lnTo>
                      <a:pt x="11146" y="2266"/>
                    </a:lnTo>
                    <a:cubicBezTo>
                      <a:pt x="11366" y="2046"/>
                      <a:pt x="11360" y="1705"/>
                      <a:pt x="11132" y="1492"/>
                    </a:cubicBezTo>
                    <a:cubicBezTo>
                      <a:pt x="10904" y="1281"/>
                      <a:pt x="10542" y="1280"/>
                      <a:pt x="10322" y="1500"/>
                    </a:cubicBezTo>
                    <a:close/>
                    <a:moveTo>
                      <a:pt x="6083" y="13685"/>
                    </a:moveTo>
                    <a:cubicBezTo>
                      <a:pt x="6523" y="13247"/>
                      <a:pt x="7247" y="13234"/>
                      <a:pt x="7703" y="13658"/>
                    </a:cubicBezTo>
                    <a:lnTo>
                      <a:pt x="8527" y="14424"/>
                    </a:lnTo>
                    <a:cubicBezTo>
                      <a:pt x="8983" y="14848"/>
                      <a:pt x="8996" y="15544"/>
                      <a:pt x="8555" y="15983"/>
                    </a:cubicBezTo>
                    <a:lnTo>
                      <a:pt x="6161" y="18369"/>
                    </a:lnTo>
                    <a:cubicBezTo>
                      <a:pt x="5721" y="18808"/>
                      <a:pt x="4991" y="18826"/>
                      <a:pt x="4535" y="18403"/>
                    </a:cubicBezTo>
                    <a:lnTo>
                      <a:pt x="3711" y="17637"/>
                    </a:lnTo>
                    <a:cubicBezTo>
                      <a:pt x="3254" y="17213"/>
                      <a:pt x="3249" y="16510"/>
                      <a:pt x="3689" y="16071"/>
                    </a:cubicBezTo>
                    <a:lnTo>
                      <a:pt x="6083" y="13685"/>
                    </a:lnTo>
                    <a:close/>
                    <a:moveTo>
                      <a:pt x="6506" y="14851"/>
                    </a:moveTo>
                    <a:cubicBezTo>
                      <a:pt x="6286" y="15071"/>
                      <a:pt x="6285" y="15419"/>
                      <a:pt x="6514" y="15631"/>
                    </a:cubicBezTo>
                    <a:cubicBezTo>
                      <a:pt x="6742" y="15843"/>
                      <a:pt x="7110" y="15837"/>
                      <a:pt x="7330" y="15617"/>
                    </a:cubicBezTo>
                    <a:cubicBezTo>
                      <a:pt x="7550" y="15398"/>
                      <a:pt x="7544" y="15043"/>
                      <a:pt x="7316" y="14831"/>
                    </a:cubicBezTo>
                    <a:cubicBezTo>
                      <a:pt x="7088" y="14619"/>
                      <a:pt x="6726" y="14632"/>
                      <a:pt x="6506" y="14851"/>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615" name="íşļíḑê">
                <a:extLst>
                  <a:ext uri="{FF2B5EF4-FFF2-40B4-BE49-F238E27FC236}">
                    <a16:creationId xmlns:a16="http://schemas.microsoft.com/office/drawing/2014/main" id="{D2212978-DFF0-46CA-ADF5-783856BA8DB9}"/>
                  </a:ext>
                </a:extLst>
              </p:cNvPr>
              <p:cNvSpPr>
                <a:spLocks/>
              </p:cNvSpPr>
              <p:nvPr/>
            </p:nvSpPr>
            <p:spPr bwMode="auto">
              <a:xfrm>
                <a:off x="3247692" y="188570"/>
                <a:ext cx="191587" cy="221375"/>
              </a:xfrm>
              <a:custGeom>
                <a:avLst/>
                <a:gdLst>
                  <a:gd name="T0" fmla="*/ 849671 w 21600"/>
                  <a:gd name="T1" fmla="*/ 1134424 h 21600"/>
                  <a:gd name="T2" fmla="*/ 849671 w 21600"/>
                  <a:gd name="T3" fmla="*/ 1134424 h 21600"/>
                  <a:gd name="T4" fmla="*/ 849671 w 21600"/>
                  <a:gd name="T5" fmla="*/ 1134424 h 21600"/>
                  <a:gd name="T6" fmla="*/ 849671 w 21600"/>
                  <a:gd name="T7" fmla="*/ 1134424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21600"/>
                    </a:moveTo>
                    <a:lnTo>
                      <a:pt x="1307" y="15970"/>
                    </a:lnTo>
                    <a:lnTo>
                      <a:pt x="6112" y="19464"/>
                    </a:lnTo>
                    <a:cubicBezTo>
                      <a:pt x="6112" y="19464"/>
                      <a:pt x="0" y="21600"/>
                      <a:pt x="0" y="21600"/>
                    </a:cubicBezTo>
                    <a:close/>
                    <a:moveTo>
                      <a:pt x="6773" y="18782"/>
                    </a:moveTo>
                    <a:lnTo>
                      <a:pt x="1968" y="15288"/>
                    </a:lnTo>
                    <a:lnTo>
                      <a:pt x="13737" y="3150"/>
                    </a:lnTo>
                    <a:lnTo>
                      <a:pt x="18545" y="6642"/>
                    </a:lnTo>
                    <a:cubicBezTo>
                      <a:pt x="18545" y="6642"/>
                      <a:pt x="6773" y="18782"/>
                      <a:pt x="6773" y="18782"/>
                    </a:cubicBezTo>
                    <a:close/>
                    <a:moveTo>
                      <a:pt x="19218" y="5946"/>
                    </a:moveTo>
                    <a:lnTo>
                      <a:pt x="14411" y="2455"/>
                    </a:lnTo>
                    <a:lnTo>
                      <a:pt x="16792" y="0"/>
                    </a:lnTo>
                    <a:lnTo>
                      <a:pt x="21600" y="3492"/>
                    </a:lnTo>
                    <a:cubicBezTo>
                      <a:pt x="21600" y="3492"/>
                      <a:pt x="19218" y="5946"/>
                      <a:pt x="19218" y="5946"/>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616" name="î$1íde">
                <a:extLst>
                  <a:ext uri="{FF2B5EF4-FFF2-40B4-BE49-F238E27FC236}">
                    <a16:creationId xmlns:a16="http://schemas.microsoft.com/office/drawing/2014/main" id="{8412018C-8696-4EAF-8EFE-B09CCBF2EE45}"/>
                  </a:ext>
                </a:extLst>
              </p:cNvPr>
              <p:cNvSpPr>
                <a:spLocks/>
              </p:cNvSpPr>
              <p:nvPr/>
            </p:nvSpPr>
            <p:spPr bwMode="auto">
              <a:xfrm>
                <a:off x="7449333" y="78472"/>
                <a:ext cx="672792" cy="409020"/>
              </a:xfrm>
              <a:custGeom>
                <a:avLst/>
                <a:gdLst>
                  <a:gd name="T0" fmla="*/ 10477988 w 21600"/>
                  <a:gd name="T1" fmla="*/ 3872624 h 21600"/>
                  <a:gd name="T2" fmla="*/ 10477988 w 21600"/>
                  <a:gd name="T3" fmla="*/ 3872624 h 21600"/>
                  <a:gd name="T4" fmla="*/ 10477988 w 21600"/>
                  <a:gd name="T5" fmla="*/ 3872624 h 21600"/>
                  <a:gd name="T6" fmla="*/ 10477988 w 21600"/>
                  <a:gd name="T7" fmla="*/ 3872624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14177"/>
                    </a:moveTo>
                    <a:cubicBezTo>
                      <a:pt x="2527" y="15134"/>
                      <a:pt x="4222" y="12910"/>
                      <a:pt x="5702" y="10575"/>
                    </a:cubicBezTo>
                    <a:cubicBezTo>
                      <a:pt x="6408" y="13676"/>
                      <a:pt x="7362" y="16803"/>
                      <a:pt x="9837" y="17741"/>
                    </a:cubicBezTo>
                    <a:cubicBezTo>
                      <a:pt x="12287" y="18668"/>
                      <a:pt x="13976" y="16590"/>
                      <a:pt x="15426" y="14335"/>
                    </a:cubicBezTo>
                    <a:cubicBezTo>
                      <a:pt x="16134" y="17472"/>
                      <a:pt x="17076" y="20652"/>
                      <a:pt x="19580" y="21600"/>
                    </a:cubicBezTo>
                    <a:lnTo>
                      <a:pt x="19844" y="19777"/>
                    </a:lnTo>
                    <a:cubicBezTo>
                      <a:pt x="17724" y="18974"/>
                      <a:pt x="17025" y="16203"/>
                      <a:pt x="16319" y="12948"/>
                    </a:cubicBezTo>
                    <a:cubicBezTo>
                      <a:pt x="17841" y="10489"/>
                      <a:pt x="19206" y="8437"/>
                      <a:pt x="21352" y="9250"/>
                    </a:cubicBezTo>
                    <a:lnTo>
                      <a:pt x="21600" y="7421"/>
                    </a:lnTo>
                    <a:cubicBezTo>
                      <a:pt x="19073" y="6464"/>
                      <a:pt x="17365" y="8691"/>
                      <a:pt x="15886" y="11025"/>
                    </a:cubicBezTo>
                    <a:cubicBezTo>
                      <a:pt x="15180" y="7926"/>
                      <a:pt x="14217" y="4820"/>
                      <a:pt x="11744" y="3883"/>
                    </a:cubicBezTo>
                    <a:cubicBezTo>
                      <a:pt x="9288" y="2954"/>
                      <a:pt x="7622" y="5034"/>
                      <a:pt x="6170" y="7294"/>
                    </a:cubicBezTo>
                    <a:cubicBezTo>
                      <a:pt x="5461" y="4152"/>
                      <a:pt x="4515" y="950"/>
                      <a:pt x="2007" y="0"/>
                    </a:cubicBezTo>
                    <a:cubicBezTo>
                      <a:pt x="2007" y="0"/>
                      <a:pt x="1755" y="1827"/>
                      <a:pt x="1755" y="1827"/>
                    </a:cubicBezTo>
                    <a:cubicBezTo>
                      <a:pt x="3881" y="2632"/>
                      <a:pt x="4569" y="5413"/>
                      <a:pt x="5277" y="8681"/>
                    </a:cubicBezTo>
                    <a:cubicBezTo>
                      <a:pt x="3758" y="11134"/>
                      <a:pt x="2389" y="13165"/>
                      <a:pt x="247" y="12354"/>
                    </a:cubicBezTo>
                    <a:lnTo>
                      <a:pt x="0" y="14177"/>
                    </a:lnTo>
                    <a:close/>
                    <a:moveTo>
                      <a:pt x="608" y="11260"/>
                    </a:moveTo>
                    <a:cubicBezTo>
                      <a:pt x="982" y="11395"/>
                      <a:pt x="1324" y="11420"/>
                      <a:pt x="1648" y="11361"/>
                    </a:cubicBezTo>
                    <a:cubicBezTo>
                      <a:pt x="1648" y="11361"/>
                      <a:pt x="2736" y="3679"/>
                      <a:pt x="2736" y="3679"/>
                    </a:cubicBezTo>
                    <a:cubicBezTo>
                      <a:pt x="2461" y="3396"/>
                      <a:pt x="2144" y="3178"/>
                      <a:pt x="1771" y="3033"/>
                    </a:cubicBezTo>
                    <a:lnTo>
                      <a:pt x="608" y="11260"/>
                    </a:lnTo>
                    <a:close/>
                    <a:moveTo>
                      <a:pt x="2743" y="10793"/>
                    </a:moveTo>
                    <a:cubicBezTo>
                      <a:pt x="3150" y="10493"/>
                      <a:pt x="3533" y="10048"/>
                      <a:pt x="3917" y="9511"/>
                    </a:cubicBezTo>
                    <a:lnTo>
                      <a:pt x="4287" y="6924"/>
                    </a:lnTo>
                    <a:cubicBezTo>
                      <a:pt x="4087" y="6170"/>
                      <a:pt x="3864" y="5496"/>
                      <a:pt x="3579" y="4938"/>
                    </a:cubicBezTo>
                    <a:lnTo>
                      <a:pt x="2743" y="10793"/>
                    </a:lnTo>
                    <a:close/>
                    <a:moveTo>
                      <a:pt x="6595" y="9188"/>
                    </a:moveTo>
                    <a:cubicBezTo>
                      <a:pt x="8063" y="6828"/>
                      <a:pt x="9414" y="4924"/>
                      <a:pt x="11495" y="5712"/>
                    </a:cubicBezTo>
                    <a:cubicBezTo>
                      <a:pt x="13593" y="6506"/>
                      <a:pt x="14292" y="9219"/>
                      <a:pt x="14990" y="12431"/>
                    </a:cubicBezTo>
                    <a:cubicBezTo>
                      <a:pt x="13526" y="14784"/>
                      <a:pt x="12177" y="16704"/>
                      <a:pt x="10101" y="15917"/>
                    </a:cubicBezTo>
                    <a:cubicBezTo>
                      <a:pt x="8003" y="15123"/>
                      <a:pt x="7294" y="12399"/>
                      <a:pt x="6595" y="9188"/>
                    </a:cubicBezTo>
                    <a:close/>
                    <a:moveTo>
                      <a:pt x="7938" y="11422"/>
                    </a:moveTo>
                    <a:cubicBezTo>
                      <a:pt x="8176" y="12303"/>
                      <a:pt x="8447" y="13084"/>
                      <a:pt x="8788" y="13733"/>
                    </a:cubicBezTo>
                    <a:lnTo>
                      <a:pt x="9770" y="6683"/>
                    </a:lnTo>
                    <a:cubicBezTo>
                      <a:pt x="9292" y="7022"/>
                      <a:pt x="8844" y="7536"/>
                      <a:pt x="8395" y="8157"/>
                    </a:cubicBezTo>
                    <a:lnTo>
                      <a:pt x="7938" y="11422"/>
                    </a:lnTo>
                    <a:close/>
                    <a:moveTo>
                      <a:pt x="9753" y="14444"/>
                    </a:moveTo>
                    <a:cubicBezTo>
                      <a:pt x="9947" y="14585"/>
                      <a:pt x="10156" y="14700"/>
                      <a:pt x="10391" y="14785"/>
                    </a:cubicBezTo>
                    <a:cubicBezTo>
                      <a:pt x="10509" y="14829"/>
                      <a:pt x="10624" y="14858"/>
                      <a:pt x="10737" y="14880"/>
                    </a:cubicBezTo>
                    <a:lnTo>
                      <a:pt x="11912" y="6809"/>
                    </a:lnTo>
                    <a:cubicBezTo>
                      <a:pt x="11804" y="6751"/>
                      <a:pt x="11691" y="6700"/>
                      <a:pt x="11572" y="6657"/>
                    </a:cubicBezTo>
                    <a:cubicBezTo>
                      <a:pt x="11338" y="6572"/>
                      <a:pt x="11118" y="6530"/>
                      <a:pt x="10904" y="6522"/>
                    </a:cubicBezTo>
                    <a:lnTo>
                      <a:pt x="9753" y="14444"/>
                    </a:lnTo>
                    <a:close/>
                    <a:moveTo>
                      <a:pt x="11819" y="15088"/>
                    </a:moveTo>
                    <a:cubicBezTo>
                      <a:pt x="12255" y="14876"/>
                      <a:pt x="12659" y="14511"/>
                      <a:pt x="13056" y="14038"/>
                    </a:cubicBezTo>
                    <a:lnTo>
                      <a:pt x="13679" y="9709"/>
                    </a:lnTo>
                    <a:cubicBezTo>
                      <a:pt x="13451" y="9006"/>
                      <a:pt x="13187" y="8394"/>
                      <a:pt x="12852" y="7898"/>
                    </a:cubicBezTo>
                    <a:lnTo>
                      <a:pt x="11819" y="15088"/>
                    </a:lnTo>
                    <a:close/>
                    <a:moveTo>
                      <a:pt x="17315" y="14655"/>
                    </a:moveTo>
                    <a:cubicBezTo>
                      <a:pt x="17522" y="15364"/>
                      <a:pt x="17751" y="15987"/>
                      <a:pt x="18038" y="16501"/>
                    </a:cubicBezTo>
                    <a:lnTo>
                      <a:pt x="18774" y="10835"/>
                    </a:lnTo>
                    <a:cubicBezTo>
                      <a:pt x="18379" y="11153"/>
                      <a:pt x="18008" y="11606"/>
                      <a:pt x="17639" y="12150"/>
                    </a:cubicBezTo>
                    <a:lnTo>
                      <a:pt x="17315" y="14655"/>
                    </a:lnTo>
                    <a:close/>
                    <a:moveTo>
                      <a:pt x="19142" y="17799"/>
                    </a:moveTo>
                    <a:cubicBezTo>
                      <a:pt x="19411" y="18060"/>
                      <a:pt x="19719" y="18258"/>
                      <a:pt x="20080" y="18383"/>
                    </a:cubicBezTo>
                    <a:lnTo>
                      <a:pt x="21155" y="10467"/>
                    </a:lnTo>
                    <a:cubicBezTo>
                      <a:pt x="20792" y="10352"/>
                      <a:pt x="20458" y="10341"/>
                      <a:pt x="20145" y="10409"/>
                    </a:cubicBezTo>
                    <a:cubicBezTo>
                      <a:pt x="20145" y="10409"/>
                      <a:pt x="19142" y="17799"/>
                      <a:pt x="19142" y="17799"/>
                    </a:cubicBezTo>
                    <a:close/>
                  </a:path>
                </a:pathLst>
              </a:custGeom>
              <a:solidFill>
                <a:srgbClr val="3197E0"/>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617" name="ïṣ1ide">
                <a:extLst>
                  <a:ext uri="{FF2B5EF4-FFF2-40B4-BE49-F238E27FC236}">
                    <a16:creationId xmlns:a16="http://schemas.microsoft.com/office/drawing/2014/main" id="{924B8C3E-64EC-4857-BAB5-4D860B5B3CB9}"/>
                  </a:ext>
                </a:extLst>
              </p:cNvPr>
              <p:cNvSpPr>
                <a:spLocks/>
              </p:cNvSpPr>
              <p:nvPr/>
            </p:nvSpPr>
            <p:spPr bwMode="auto">
              <a:xfrm>
                <a:off x="6132512" y="111998"/>
                <a:ext cx="277473" cy="341968"/>
              </a:xfrm>
              <a:custGeom>
                <a:avLst/>
                <a:gdLst>
                  <a:gd name="T0" fmla="*/ 1804010 w 21339"/>
                  <a:gd name="T1" fmla="*/ 2739846 h 21341"/>
                  <a:gd name="T2" fmla="*/ 1804010 w 21339"/>
                  <a:gd name="T3" fmla="*/ 2739846 h 21341"/>
                  <a:gd name="T4" fmla="*/ 1804010 w 21339"/>
                  <a:gd name="T5" fmla="*/ 2739846 h 21341"/>
                  <a:gd name="T6" fmla="*/ 1804010 w 21339"/>
                  <a:gd name="T7" fmla="*/ 2739846 h 21341"/>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339" h="21341" extrusionOk="0">
                    <a:moveTo>
                      <a:pt x="12205" y="0"/>
                    </a:moveTo>
                    <a:cubicBezTo>
                      <a:pt x="11720" y="1"/>
                      <a:pt x="11326" y="320"/>
                      <a:pt x="11326" y="713"/>
                    </a:cubicBezTo>
                    <a:lnTo>
                      <a:pt x="11325" y="2819"/>
                    </a:lnTo>
                    <a:cubicBezTo>
                      <a:pt x="11950" y="2747"/>
                      <a:pt x="12537" y="2740"/>
                      <a:pt x="13081" y="2776"/>
                    </a:cubicBezTo>
                    <a:lnTo>
                      <a:pt x="13083" y="713"/>
                    </a:lnTo>
                    <a:cubicBezTo>
                      <a:pt x="13083" y="320"/>
                      <a:pt x="12690" y="1"/>
                      <a:pt x="12205" y="0"/>
                    </a:cubicBezTo>
                    <a:close/>
                    <a:moveTo>
                      <a:pt x="18280" y="1334"/>
                    </a:moveTo>
                    <a:cubicBezTo>
                      <a:pt x="17859" y="1138"/>
                      <a:pt x="17322" y="1255"/>
                      <a:pt x="17079" y="1596"/>
                    </a:cubicBezTo>
                    <a:lnTo>
                      <a:pt x="15817" y="3366"/>
                    </a:lnTo>
                    <a:cubicBezTo>
                      <a:pt x="16385" y="3577"/>
                      <a:pt x="16889" y="3826"/>
                      <a:pt x="17333" y="4087"/>
                    </a:cubicBezTo>
                    <a:lnTo>
                      <a:pt x="18600" y="2308"/>
                    </a:lnTo>
                    <a:cubicBezTo>
                      <a:pt x="18843" y="1966"/>
                      <a:pt x="18700" y="1531"/>
                      <a:pt x="18280" y="1334"/>
                    </a:cubicBezTo>
                    <a:close/>
                    <a:moveTo>
                      <a:pt x="879" y="9125"/>
                    </a:moveTo>
                    <a:cubicBezTo>
                      <a:pt x="394" y="9126"/>
                      <a:pt x="0" y="9445"/>
                      <a:pt x="0" y="9839"/>
                    </a:cubicBezTo>
                    <a:cubicBezTo>
                      <a:pt x="0" y="10232"/>
                      <a:pt x="393" y="10551"/>
                      <a:pt x="879" y="10551"/>
                    </a:cubicBezTo>
                    <a:lnTo>
                      <a:pt x="3404" y="10550"/>
                    </a:lnTo>
                    <a:cubicBezTo>
                      <a:pt x="3351" y="10107"/>
                      <a:pt x="3343" y="9629"/>
                      <a:pt x="3405" y="9124"/>
                    </a:cubicBezTo>
                    <a:cubicBezTo>
                      <a:pt x="3405" y="9124"/>
                      <a:pt x="879" y="9125"/>
                      <a:pt x="879" y="9125"/>
                    </a:cubicBezTo>
                    <a:close/>
                    <a:moveTo>
                      <a:pt x="2851" y="4649"/>
                    </a:moveTo>
                    <a:cubicBezTo>
                      <a:pt x="2431" y="4453"/>
                      <a:pt x="1894" y="4570"/>
                      <a:pt x="1651" y="4911"/>
                    </a:cubicBezTo>
                    <a:cubicBezTo>
                      <a:pt x="1408" y="5251"/>
                      <a:pt x="1552" y="5687"/>
                      <a:pt x="1973" y="5884"/>
                    </a:cubicBezTo>
                    <a:lnTo>
                      <a:pt x="4171" y="6912"/>
                    </a:lnTo>
                    <a:cubicBezTo>
                      <a:pt x="4408" y="6513"/>
                      <a:pt x="4715" y="6106"/>
                      <a:pt x="5109" y="5706"/>
                    </a:cubicBezTo>
                    <a:cubicBezTo>
                      <a:pt x="5109" y="5706"/>
                      <a:pt x="2851" y="4649"/>
                      <a:pt x="2851" y="4649"/>
                    </a:cubicBezTo>
                    <a:close/>
                    <a:moveTo>
                      <a:pt x="6118" y="1310"/>
                    </a:moveTo>
                    <a:cubicBezTo>
                      <a:pt x="5698" y="1506"/>
                      <a:pt x="5553" y="1942"/>
                      <a:pt x="5795" y="2283"/>
                    </a:cubicBezTo>
                    <a:lnTo>
                      <a:pt x="7150" y="4186"/>
                    </a:lnTo>
                    <a:cubicBezTo>
                      <a:pt x="7326" y="4088"/>
                      <a:pt x="8471" y="3556"/>
                      <a:pt x="8675" y="3478"/>
                    </a:cubicBezTo>
                    <a:lnTo>
                      <a:pt x="7318" y="1570"/>
                    </a:lnTo>
                    <a:cubicBezTo>
                      <a:pt x="7075" y="1229"/>
                      <a:pt x="6538" y="1113"/>
                      <a:pt x="6118" y="1310"/>
                    </a:cubicBezTo>
                    <a:close/>
                    <a:moveTo>
                      <a:pt x="18708" y="6478"/>
                    </a:moveTo>
                    <a:cubicBezTo>
                      <a:pt x="17247" y="4749"/>
                      <a:pt x="13396" y="2259"/>
                      <a:pt x="8417" y="4592"/>
                    </a:cubicBezTo>
                    <a:cubicBezTo>
                      <a:pt x="8416" y="4592"/>
                      <a:pt x="8415" y="4593"/>
                      <a:pt x="8414" y="4593"/>
                    </a:cubicBezTo>
                    <a:cubicBezTo>
                      <a:pt x="8414" y="4593"/>
                      <a:pt x="8413" y="4593"/>
                      <a:pt x="8413" y="4594"/>
                    </a:cubicBezTo>
                    <a:cubicBezTo>
                      <a:pt x="8412" y="4594"/>
                      <a:pt x="8411" y="4594"/>
                      <a:pt x="8411" y="4595"/>
                    </a:cubicBezTo>
                    <a:cubicBezTo>
                      <a:pt x="8410" y="4595"/>
                      <a:pt x="8409" y="4595"/>
                      <a:pt x="8409" y="4596"/>
                    </a:cubicBezTo>
                    <a:cubicBezTo>
                      <a:pt x="3429" y="6929"/>
                      <a:pt x="4160" y="10880"/>
                      <a:pt x="5276" y="12771"/>
                    </a:cubicBezTo>
                    <a:cubicBezTo>
                      <a:pt x="6289" y="14473"/>
                      <a:pt x="8765" y="15342"/>
                      <a:pt x="9094" y="15507"/>
                    </a:cubicBezTo>
                    <a:cubicBezTo>
                      <a:pt x="9630" y="15775"/>
                      <a:pt x="12317" y="16498"/>
                      <a:pt x="13014" y="17370"/>
                    </a:cubicBezTo>
                    <a:cubicBezTo>
                      <a:pt x="13975" y="18570"/>
                      <a:pt x="14185" y="18516"/>
                      <a:pt x="15033" y="18314"/>
                    </a:cubicBezTo>
                    <a:cubicBezTo>
                      <a:pt x="15896" y="18109"/>
                      <a:pt x="19095" y="16611"/>
                      <a:pt x="19745" y="16106"/>
                    </a:cubicBezTo>
                    <a:cubicBezTo>
                      <a:pt x="20384" y="15611"/>
                      <a:pt x="20547" y="15491"/>
                      <a:pt x="19747" y="14216"/>
                    </a:cubicBezTo>
                    <a:cubicBezTo>
                      <a:pt x="19165" y="13290"/>
                      <a:pt x="19737" y="11040"/>
                      <a:pt x="19718" y="10529"/>
                    </a:cubicBezTo>
                    <a:cubicBezTo>
                      <a:pt x="19707" y="10216"/>
                      <a:pt x="20017" y="8041"/>
                      <a:pt x="18708" y="6478"/>
                    </a:cubicBezTo>
                    <a:close/>
                    <a:moveTo>
                      <a:pt x="21272" y="17648"/>
                    </a:moveTo>
                    <a:cubicBezTo>
                      <a:pt x="21133" y="17452"/>
                      <a:pt x="20824" y="17385"/>
                      <a:pt x="20583" y="17498"/>
                    </a:cubicBezTo>
                    <a:lnTo>
                      <a:pt x="16099" y="19599"/>
                    </a:lnTo>
                    <a:cubicBezTo>
                      <a:pt x="15858" y="19712"/>
                      <a:pt x="15775" y="19962"/>
                      <a:pt x="15914" y="20158"/>
                    </a:cubicBezTo>
                    <a:cubicBezTo>
                      <a:pt x="16053" y="20353"/>
                      <a:pt x="16361" y="20420"/>
                      <a:pt x="16603" y="20307"/>
                    </a:cubicBezTo>
                    <a:lnTo>
                      <a:pt x="21087" y="18206"/>
                    </a:lnTo>
                    <a:cubicBezTo>
                      <a:pt x="21328" y="18093"/>
                      <a:pt x="21411" y="17843"/>
                      <a:pt x="21272" y="17648"/>
                    </a:cubicBezTo>
                    <a:cubicBezTo>
                      <a:pt x="21272" y="17648"/>
                      <a:pt x="21272" y="17648"/>
                      <a:pt x="21272" y="17648"/>
                    </a:cubicBezTo>
                    <a:close/>
                    <a:moveTo>
                      <a:pt x="20584" y="16680"/>
                    </a:moveTo>
                    <a:cubicBezTo>
                      <a:pt x="20445" y="16485"/>
                      <a:pt x="20136" y="16418"/>
                      <a:pt x="19895" y="16531"/>
                    </a:cubicBezTo>
                    <a:lnTo>
                      <a:pt x="15411" y="18632"/>
                    </a:lnTo>
                    <a:cubicBezTo>
                      <a:pt x="15170" y="18745"/>
                      <a:pt x="15087" y="18995"/>
                      <a:pt x="15226" y="19190"/>
                    </a:cubicBezTo>
                    <a:cubicBezTo>
                      <a:pt x="15365" y="19386"/>
                      <a:pt x="15673" y="19453"/>
                      <a:pt x="15915" y="19340"/>
                    </a:cubicBezTo>
                    <a:lnTo>
                      <a:pt x="20399" y="17239"/>
                    </a:lnTo>
                    <a:cubicBezTo>
                      <a:pt x="20640" y="17126"/>
                      <a:pt x="20723" y="16876"/>
                      <a:pt x="20584" y="16680"/>
                    </a:cubicBezTo>
                    <a:cubicBezTo>
                      <a:pt x="20584" y="16680"/>
                      <a:pt x="20584" y="16680"/>
                      <a:pt x="20584" y="16680"/>
                    </a:cubicBezTo>
                    <a:close/>
                    <a:moveTo>
                      <a:pt x="17079" y="20429"/>
                    </a:moveTo>
                    <a:lnTo>
                      <a:pt x="20979" y="18602"/>
                    </a:lnTo>
                    <a:cubicBezTo>
                      <a:pt x="21600" y="19474"/>
                      <a:pt x="21230" y="20591"/>
                      <a:pt x="20153" y="21095"/>
                    </a:cubicBezTo>
                    <a:cubicBezTo>
                      <a:pt x="19076" y="21600"/>
                      <a:pt x="17700" y="21302"/>
                      <a:pt x="17079" y="20429"/>
                    </a:cubicBezTo>
                    <a:close/>
                  </a:path>
                </a:pathLst>
              </a:custGeom>
              <a:solidFill>
                <a:srgbClr val="3197E0"/>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618" name="îs1iḓe">
                <a:extLst>
                  <a:ext uri="{FF2B5EF4-FFF2-40B4-BE49-F238E27FC236}">
                    <a16:creationId xmlns:a16="http://schemas.microsoft.com/office/drawing/2014/main" id="{7F5228C7-5A1C-4B3F-BD0C-E6DD10BE522F}"/>
                  </a:ext>
                </a:extLst>
              </p:cNvPr>
              <p:cNvSpPr>
                <a:spLocks/>
              </p:cNvSpPr>
              <p:nvPr/>
            </p:nvSpPr>
            <p:spPr bwMode="auto">
              <a:xfrm>
                <a:off x="-1" y="190791"/>
                <a:ext cx="217200" cy="232440"/>
              </a:xfrm>
              <a:custGeom>
                <a:avLst/>
                <a:gdLst>
                  <a:gd name="T0" fmla="*/ 1217630 w 19372"/>
                  <a:gd name="T1" fmla="*/ 1284676 h 21028"/>
                  <a:gd name="T2" fmla="*/ 1217630 w 19372"/>
                  <a:gd name="T3" fmla="*/ 1284676 h 21028"/>
                  <a:gd name="T4" fmla="*/ 1217630 w 19372"/>
                  <a:gd name="T5" fmla="*/ 1284676 h 21028"/>
                  <a:gd name="T6" fmla="*/ 1217630 w 19372"/>
                  <a:gd name="T7" fmla="*/ 1284676 h 21028"/>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372" h="21028" extrusionOk="0">
                    <a:moveTo>
                      <a:pt x="11134" y="0"/>
                    </a:moveTo>
                    <a:cubicBezTo>
                      <a:pt x="10473" y="291"/>
                      <a:pt x="9829" y="670"/>
                      <a:pt x="9218" y="1133"/>
                    </a:cubicBezTo>
                    <a:cubicBezTo>
                      <a:pt x="8205" y="1900"/>
                      <a:pt x="7241" y="3000"/>
                      <a:pt x="7232" y="4263"/>
                    </a:cubicBezTo>
                    <a:cubicBezTo>
                      <a:pt x="7232" y="4376"/>
                      <a:pt x="7251" y="4474"/>
                      <a:pt x="7265" y="4578"/>
                    </a:cubicBezTo>
                    <a:lnTo>
                      <a:pt x="5151" y="2019"/>
                    </a:lnTo>
                    <a:cubicBezTo>
                      <a:pt x="5136" y="2030"/>
                      <a:pt x="5118" y="2041"/>
                      <a:pt x="5102" y="2053"/>
                    </a:cubicBezTo>
                    <a:cubicBezTo>
                      <a:pt x="5027" y="2106"/>
                      <a:pt x="4955" y="2159"/>
                      <a:pt x="4880" y="2213"/>
                    </a:cubicBezTo>
                    <a:lnTo>
                      <a:pt x="7423" y="5900"/>
                    </a:lnTo>
                    <a:cubicBezTo>
                      <a:pt x="4977" y="5414"/>
                      <a:pt x="2486" y="6475"/>
                      <a:pt x="1082" y="8857"/>
                    </a:cubicBezTo>
                    <a:cubicBezTo>
                      <a:pt x="-1074" y="12513"/>
                      <a:pt x="95" y="17729"/>
                      <a:pt x="3688" y="19976"/>
                    </a:cubicBezTo>
                    <a:cubicBezTo>
                      <a:pt x="6286" y="21600"/>
                      <a:pt x="9522" y="21245"/>
                      <a:pt x="12057" y="19586"/>
                    </a:cubicBezTo>
                    <a:cubicBezTo>
                      <a:pt x="14335" y="19918"/>
                      <a:pt x="16643" y="19169"/>
                      <a:pt x="18072" y="17172"/>
                    </a:cubicBezTo>
                    <a:cubicBezTo>
                      <a:pt x="20526" y="13741"/>
                      <a:pt x="19342" y="8581"/>
                      <a:pt x="15911" y="5901"/>
                    </a:cubicBezTo>
                    <a:cubicBezTo>
                      <a:pt x="14980" y="5173"/>
                      <a:pt x="13948" y="4703"/>
                      <a:pt x="12864" y="4562"/>
                    </a:cubicBezTo>
                    <a:cubicBezTo>
                      <a:pt x="12076" y="4459"/>
                      <a:pt x="11291" y="4541"/>
                      <a:pt x="10539" y="4763"/>
                    </a:cubicBezTo>
                    <a:cubicBezTo>
                      <a:pt x="10955" y="4092"/>
                      <a:pt x="11179" y="3259"/>
                      <a:pt x="11250" y="2443"/>
                    </a:cubicBezTo>
                    <a:cubicBezTo>
                      <a:pt x="11324" y="1599"/>
                      <a:pt x="11285" y="776"/>
                      <a:pt x="11134" y="0"/>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619" name="iṥľidé">
                <a:extLst>
                  <a:ext uri="{FF2B5EF4-FFF2-40B4-BE49-F238E27FC236}">
                    <a16:creationId xmlns:a16="http://schemas.microsoft.com/office/drawing/2014/main" id="{40AF072E-F489-4521-BEC2-EC0263A181E0}"/>
                  </a:ext>
                </a:extLst>
              </p:cNvPr>
              <p:cNvSpPr>
                <a:spLocks/>
              </p:cNvSpPr>
              <p:nvPr/>
            </p:nvSpPr>
            <p:spPr bwMode="auto">
              <a:xfrm>
                <a:off x="456549" y="22668"/>
                <a:ext cx="238451" cy="263964"/>
              </a:xfrm>
              <a:custGeom>
                <a:avLst/>
                <a:gdLst>
                  <a:gd name="T0" fmla="*/ 1374870 w 20678"/>
                  <a:gd name="T1" fmla="*/ 1612893 h 21600"/>
                  <a:gd name="T2" fmla="*/ 1374870 w 20678"/>
                  <a:gd name="T3" fmla="*/ 1612893 h 21600"/>
                  <a:gd name="T4" fmla="*/ 1374870 w 20678"/>
                  <a:gd name="T5" fmla="*/ 1612893 h 21600"/>
                  <a:gd name="T6" fmla="*/ 1374870 w 20678"/>
                  <a:gd name="T7" fmla="*/ 1612893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0678" h="21600" extrusionOk="0">
                    <a:moveTo>
                      <a:pt x="10339" y="0"/>
                    </a:moveTo>
                    <a:cubicBezTo>
                      <a:pt x="8560" y="0"/>
                      <a:pt x="6992" y="1375"/>
                      <a:pt x="5917" y="3576"/>
                    </a:cubicBezTo>
                    <a:cubicBezTo>
                      <a:pt x="5568" y="3546"/>
                      <a:pt x="5234" y="3529"/>
                      <a:pt x="4903" y="3529"/>
                    </a:cubicBezTo>
                    <a:cubicBezTo>
                      <a:pt x="2761" y="3529"/>
                      <a:pt x="1171" y="4188"/>
                      <a:pt x="431" y="5396"/>
                    </a:cubicBezTo>
                    <a:cubicBezTo>
                      <a:pt x="-452" y="6840"/>
                      <a:pt x="119" y="8796"/>
                      <a:pt x="1578" y="10761"/>
                    </a:cubicBezTo>
                    <a:cubicBezTo>
                      <a:pt x="84" y="12747"/>
                      <a:pt x="-461" y="14730"/>
                      <a:pt x="431" y="16188"/>
                    </a:cubicBezTo>
                    <a:cubicBezTo>
                      <a:pt x="1171" y="17397"/>
                      <a:pt x="2760" y="18055"/>
                      <a:pt x="4903" y="18055"/>
                    </a:cubicBezTo>
                    <a:cubicBezTo>
                      <a:pt x="5246" y="18055"/>
                      <a:pt x="5621" y="18010"/>
                      <a:pt x="5983" y="17976"/>
                    </a:cubicBezTo>
                    <a:cubicBezTo>
                      <a:pt x="7057" y="20156"/>
                      <a:pt x="8570" y="21600"/>
                      <a:pt x="10339" y="21600"/>
                    </a:cubicBezTo>
                    <a:cubicBezTo>
                      <a:pt x="12118" y="21600"/>
                      <a:pt x="13685" y="20225"/>
                      <a:pt x="14761" y="18024"/>
                    </a:cubicBezTo>
                    <a:cubicBezTo>
                      <a:pt x="15110" y="18054"/>
                      <a:pt x="15460" y="18071"/>
                      <a:pt x="15791" y="18071"/>
                    </a:cubicBezTo>
                    <a:cubicBezTo>
                      <a:pt x="17934" y="18071"/>
                      <a:pt x="19507" y="17412"/>
                      <a:pt x="20246" y="16204"/>
                    </a:cubicBezTo>
                    <a:cubicBezTo>
                      <a:pt x="21134" y="14753"/>
                      <a:pt x="20576" y="12782"/>
                      <a:pt x="19099" y="10808"/>
                    </a:cubicBezTo>
                    <a:cubicBezTo>
                      <a:pt x="20594" y="8822"/>
                      <a:pt x="21139" y="6839"/>
                      <a:pt x="20246" y="5380"/>
                    </a:cubicBezTo>
                    <a:cubicBezTo>
                      <a:pt x="19508" y="4173"/>
                      <a:pt x="17934" y="3514"/>
                      <a:pt x="15791" y="3514"/>
                    </a:cubicBezTo>
                    <a:cubicBezTo>
                      <a:pt x="15438" y="3514"/>
                      <a:pt x="15052" y="3573"/>
                      <a:pt x="14677" y="3608"/>
                    </a:cubicBezTo>
                    <a:cubicBezTo>
                      <a:pt x="13604" y="1440"/>
                      <a:pt x="12102" y="0"/>
                      <a:pt x="10339" y="0"/>
                    </a:cubicBezTo>
                    <a:close/>
                    <a:moveTo>
                      <a:pt x="10339" y="1004"/>
                    </a:moveTo>
                    <a:cubicBezTo>
                      <a:pt x="11591" y="1004"/>
                      <a:pt x="12710" y="2093"/>
                      <a:pt x="13580" y="3733"/>
                    </a:cubicBezTo>
                    <a:cubicBezTo>
                      <a:pt x="12541" y="3915"/>
                      <a:pt x="11452" y="4238"/>
                      <a:pt x="10355" y="4643"/>
                    </a:cubicBezTo>
                    <a:cubicBezTo>
                      <a:pt x="9226" y="4226"/>
                      <a:pt x="8099" y="3899"/>
                      <a:pt x="7031" y="3718"/>
                    </a:cubicBezTo>
                    <a:cubicBezTo>
                      <a:pt x="7905" y="2046"/>
                      <a:pt x="9073" y="1004"/>
                      <a:pt x="10339" y="1004"/>
                    </a:cubicBezTo>
                    <a:close/>
                    <a:moveTo>
                      <a:pt x="15791" y="4518"/>
                    </a:moveTo>
                    <a:cubicBezTo>
                      <a:pt x="17538" y="4518"/>
                      <a:pt x="18791" y="4998"/>
                      <a:pt x="19332" y="5882"/>
                    </a:cubicBezTo>
                    <a:cubicBezTo>
                      <a:pt x="19959" y="6907"/>
                      <a:pt x="19540" y="8380"/>
                      <a:pt x="18468" y="9914"/>
                    </a:cubicBezTo>
                    <a:cubicBezTo>
                      <a:pt x="17787" y="9159"/>
                      <a:pt x="16951" y="8410"/>
                      <a:pt x="16007" y="7702"/>
                    </a:cubicBezTo>
                    <a:cubicBezTo>
                      <a:pt x="15826" y="6556"/>
                      <a:pt x="15554" y="5511"/>
                      <a:pt x="15193" y="4565"/>
                    </a:cubicBezTo>
                    <a:cubicBezTo>
                      <a:pt x="15389" y="4554"/>
                      <a:pt x="15602" y="4518"/>
                      <a:pt x="15791" y="4518"/>
                    </a:cubicBezTo>
                    <a:close/>
                    <a:moveTo>
                      <a:pt x="4903" y="4533"/>
                    </a:moveTo>
                    <a:cubicBezTo>
                      <a:pt x="5095" y="4533"/>
                      <a:pt x="5302" y="4538"/>
                      <a:pt x="5501" y="4549"/>
                    </a:cubicBezTo>
                    <a:cubicBezTo>
                      <a:pt x="5130" y="5520"/>
                      <a:pt x="4852" y="6633"/>
                      <a:pt x="4670" y="7812"/>
                    </a:cubicBezTo>
                    <a:cubicBezTo>
                      <a:pt x="3730" y="8526"/>
                      <a:pt x="2966" y="9248"/>
                      <a:pt x="2293" y="10008"/>
                    </a:cubicBezTo>
                    <a:cubicBezTo>
                      <a:pt x="1175" y="8445"/>
                      <a:pt x="708" y="6940"/>
                      <a:pt x="1346" y="5898"/>
                    </a:cubicBezTo>
                    <a:cubicBezTo>
                      <a:pt x="1887" y="5014"/>
                      <a:pt x="3156" y="4533"/>
                      <a:pt x="4903" y="4533"/>
                    </a:cubicBezTo>
                    <a:close/>
                    <a:moveTo>
                      <a:pt x="14062" y="4659"/>
                    </a:moveTo>
                    <a:cubicBezTo>
                      <a:pt x="14333" y="5325"/>
                      <a:pt x="14582" y="6051"/>
                      <a:pt x="14761" y="6839"/>
                    </a:cubicBezTo>
                    <a:cubicBezTo>
                      <a:pt x="14294" y="6539"/>
                      <a:pt x="13808" y="6239"/>
                      <a:pt x="13298" y="5961"/>
                    </a:cubicBezTo>
                    <a:cubicBezTo>
                      <a:pt x="12768" y="5672"/>
                      <a:pt x="12225" y="5480"/>
                      <a:pt x="11685" y="5239"/>
                    </a:cubicBezTo>
                    <a:cubicBezTo>
                      <a:pt x="12500" y="4985"/>
                      <a:pt x="13298" y="4775"/>
                      <a:pt x="14062" y="4659"/>
                    </a:cubicBezTo>
                    <a:close/>
                    <a:moveTo>
                      <a:pt x="6599" y="4675"/>
                    </a:moveTo>
                    <a:cubicBezTo>
                      <a:pt x="7326" y="4784"/>
                      <a:pt x="8103" y="5021"/>
                      <a:pt x="8876" y="5255"/>
                    </a:cubicBezTo>
                    <a:cubicBezTo>
                      <a:pt x="8379" y="5481"/>
                      <a:pt x="7868" y="5695"/>
                      <a:pt x="7380" y="5961"/>
                    </a:cubicBezTo>
                    <a:cubicBezTo>
                      <a:pt x="6837" y="6256"/>
                      <a:pt x="6443" y="6613"/>
                      <a:pt x="5950" y="6933"/>
                    </a:cubicBezTo>
                    <a:cubicBezTo>
                      <a:pt x="6128" y="6137"/>
                      <a:pt x="6326" y="5348"/>
                      <a:pt x="6599" y="4675"/>
                    </a:cubicBezTo>
                    <a:close/>
                    <a:moveTo>
                      <a:pt x="10405" y="5788"/>
                    </a:moveTo>
                    <a:cubicBezTo>
                      <a:pt x="11196" y="6102"/>
                      <a:pt x="11987" y="6415"/>
                      <a:pt x="12766" y="6839"/>
                    </a:cubicBezTo>
                    <a:cubicBezTo>
                      <a:pt x="13571" y="7278"/>
                      <a:pt x="14317" y="7751"/>
                      <a:pt x="15010" y="8251"/>
                    </a:cubicBezTo>
                    <a:cubicBezTo>
                      <a:pt x="15123" y="9067"/>
                      <a:pt x="15193" y="9915"/>
                      <a:pt x="15193" y="10792"/>
                    </a:cubicBezTo>
                    <a:cubicBezTo>
                      <a:pt x="15193" y="11657"/>
                      <a:pt x="15070" y="12466"/>
                      <a:pt x="14960" y="13271"/>
                    </a:cubicBezTo>
                    <a:cubicBezTo>
                      <a:pt x="14260" y="13779"/>
                      <a:pt x="13583" y="14300"/>
                      <a:pt x="12766" y="14745"/>
                    </a:cubicBezTo>
                    <a:cubicBezTo>
                      <a:pt x="11937" y="15197"/>
                      <a:pt x="11096" y="15469"/>
                      <a:pt x="10256" y="15796"/>
                    </a:cubicBezTo>
                    <a:cubicBezTo>
                      <a:pt x="9475" y="15485"/>
                      <a:pt x="8681" y="15180"/>
                      <a:pt x="7912" y="14761"/>
                    </a:cubicBezTo>
                    <a:cubicBezTo>
                      <a:pt x="7107" y="14323"/>
                      <a:pt x="6360" y="13849"/>
                      <a:pt x="5668" y="13349"/>
                    </a:cubicBezTo>
                    <a:cubicBezTo>
                      <a:pt x="5554" y="12533"/>
                      <a:pt x="5501" y="11669"/>
                      <a:pt x="5501" y="10792"/>
                    </a:cubicBezTo>
                    <a:cubicBezTo>
                      <a:pt x="5501" y="9918"/>
                      <a:pt x="5605" y="9111"/>
                      <a:pt x="5718" y="8298"/>
                    </a:cubicBezTo>
                    <a:cubicBezTo>
                      <a:pt x="6420" y="7788"/>
                      <a:pt x="7092" y="7270"/>
                      <a:pt x="7912" y="6824"/>
                    </a:cubicBezTo>
                    <a:cubicBezTo>
                      <a:pt x="8731" y="6377"/>
                      <a:pt x="9574" y="6113"/>
                      <a:pt x="10405" y="5788"/>
                    </a:cubicBezTo>
                    <a:close/>
                    <a:moveTo>
                      <a:pt x="10339" y="7984"/>
                    </a:moveTo>
                    <a:cubicBezTo>
                      <a:pt x="8690" y="7984"/>
                      <a:pt x="7363" y="9237"/>
                      <a:pt x="7363" y="10792"/>
                    </a:cubicBezTo>
                    <a:cubicBezTo>
                      <a:pt x="7363" y="12348"/>
                      <a:pt x="8690" y="13616"/>
                      <a:pt x="10339" y="13616"/>
                    </a:cubicBezTo>
                    <a:cubicBezTo>
                      <a:pt x="11987" y="13616"/>
                      <a:pt x="13331" y="12348"/>
                      <a:pt x="13331" y="10792"/>
                    </a:cubicBezTo>
                    <a:cubicBezTo>
                      <a:pt x="13331" y="9237"/>
                      <a:pt x="11987" y="7984"/>
                      <a:pt x="10339" y="7984"/>
                    </a:cubicBezTo>
                    <a:close/>
                    <a:moveTo>
                      <a:pt x="4571" y="9098"/>
                    </a:moveTo>
                    <a:cubicBezTo>
                      <a:pt x="4522" y="9664"/>
                      <a:pt x="4438" y="10197"/>
                      <a:pt x="4438" y="10792"/>
                    </a:cubicBezTo>
                    <a:cubicBezTo>
                      <a:pt x="4438" y="11349"/>
                      <a:pt x="4462" y="11892"/>
                      <a:pt x="4504" y="12424"/>
                    </a:cubicBezTo>
                    <a:cubicBezTo>
                      <a:pt x="3891" y="11902"/>
                      <a:pt x="3374" y="11375"/>
                      <a:pt x="2908" y="10839"/>
                    </a:cubicBezTo>
                    <a:cubicBezTo>
                      <a:pt x="3403" y="10260"/>
                      <a:pt x="3903" y="9661"/>
                      <a:pt x="4571" y="9098"/>
                    </a:cubicBezTo>
                    <a:close/>
                    <a:moveTo>
                      <a:pt x="16190" y="9176"/>
                    </a:moveTo>
                    <a:cubicBezTo>
                      <a:pt x="16796" y="9693"/>
                      <a:pt x="17307" y="10215"/>
                      <a:pt x="17769" y="10745"/>
                    </a:cubicBezTo>
                    <a:cubicBezTo>
                      <a:pt x="17273" y="11325"/>
                      <a:pt x="16776" y="11907"/>
                      <a:pt x="16107" y="12471"/>
                    </a:cubicBezTo>
                    <a:cubicBezTo>
                      <a:pt x="16155" y="11912"/>
                      <a:pt x="16257" y="11379"/>
                      <a:pt x="16257" y="10792"/>
                    </a:cubicBezTo>
                    <a:cubicBezTo>
                      <a:pt x="16257" y="10236"/>
                      <a:pt x="16233" y="9708"/>
                      <a:pt x="16190" y="9176"/>
                    </a:cubicBezTo>
                    <a:close/>
                    <a:moveTo>
                      <a:pt x="18384" y="11576"/>
                    </a:moveTo>
                    <a:cubicBezTo>
                      <a:pt x="19512" y="13146"/>
                      <a:pt x="19972" y="14656"/>
                      <a:pt x="19332" y="15702"/>
                    </a:cubicBezTo>
                    <a:cubicBezTo>
                      <a:pt x="18791" y="16586"/>
                      <a:pt x="17537" y="17067"/>
                      <a:pt x="15791" y="17067"/>
                    </a:cubicBezTo>
                    <a:cubicBezTo>
                      <a:pt x="15599" y="17067"/>
                      <a:pt x="15392" y="17047"/>
                      <a:pt x="15193" y="17035"/>
                    </a:cubicBezTo>
                    <a:cubicBezTo>
                      <a:pt x="15564" y="16065"/>
                      <a:pt x="15826" y="14967"/>
                      <a:pt x="16007" y="13788"/>
                    </a:cubicBezTo>
                    <a:cubicBezTo>
                      <a:pt x="16951" y="13073"/>
                      <a:pt x="17710" y="12337"/>
                      <a:pt x="18384" y="11576"/>
                    </a:cubicBezTo>
                    <a:close/>
                    <a:moveTo>
                      <a:pt x="2210" y="11655"/>
                    </a:moveTo>
                    <a:cubicBezTo>
                      <a:pt x="2896" y="12420"/>
                      <a:pt x="3714" y="13165"/>
                      <a:pt x="4670" y="13882"/>
                    </a:cubicBezTo>
                    <a:cubicBezTo>
                      <a:pt x="4849" y="15014"/>
                      <a:pt x="5113" y="16067"/>
                      <a:pt x="5468" y="17004"/>
                    </a:cubicBezTo>
                    <a:cubicBezTo>
                      <a:pt x="5283" y="17014"/>
                      <a:pt x="5081" y="17051"/>
                      <a:pt x="4903" y="17051"/>
                    </a:cubicBezTo>
                    <a:cubicBezTo>
                      <a:pt x="3156" y="17051"/>
                      <a:pt x="1887" y="16571"/>
                      <a:pt x="1346" y="15686"/>
                    </a:cubicBezTo>
                    <a:cubicBezTo>
                      <a:pt x="717" y="14659"/>
                      <a:pt x="1131" y="13193"/>
                      <a:pt x="2210" y="11655"/>
                    </a:cubicBezTo>
                    <a:close/>
                    <a:moveTo>
                      <a:pt x="14744" y="14651"/>
                    </a:moveTo>
                    <a:cubicBezTo>
                      <a:pt x="14565" y="15455"/>
                      <a:pt x="14370" y="16247"/>
                      <a:pt x="14096" y="16925"/>
                    </a:cubicBezTo>
                    <a:cubicBezTo>
                      <a:pt x="13364" y="16816"/>
                      <a:pt x="12580" y="16581"/>
                      <a:pt x="11802" y="16345"/>
                    </a:cubicBezTo>
                    <a:cubicBezTo>
                      <a:pt x="12304" y="16117"/>
                      <a:pt x="12804" y="15892"/>
                      <a:pt x="13298" y="15624"/>
                    </a:cubicBezTo>
                    <a:cubicBezTo>
                      <a:pt x="13843" y="15326"/>
                      <a:pt x="14249" y="14973"/>
                      <a:pt x="14744" y="14651"/>
                    </a:cubicBezTo>
                    <a:close/>
                    <a:moveTo>
                      <a:pt x="5934" y="14761"/>
                    </a:moveTo>
                    <a:cubicBezTo>
                      <a:pt x="6400" y="15061"/>
                      <a:pt x="6869" y="15346"/>
                      <a:pt x="7380" y="15624"/>
                    </a:cubicBezTo>
                    <a:cubicBezTo>
                      <a:pt x="7902" y="15908"/>
                      <a:pt x="8444" y="16107"/>
                      <a:pt x="8976" y="16345"/>
                    </a:cubicBezTo>
                    <a:cubicBezTo>
                      <a:pt x="8160" y="16598"/>
                      <a:pt x="7364" y="16795"/>
                      <a:pt x="6599" y="16910"/>
                    </a:cubicBezTo>
                    <a:cubicBezTo>
                      <a:pt x="6331" y="16249"/>
                      <a:pt x="6110" y="15542"/>
                      <a:pt x="5934" y="14761"/>
                    </a:cubicBezTo>
                    <a:close/>
                    <a:moveTo>
                      <a:pt x="10322" y="16941"/>
                    </a:moveTo>
                    <a:cubicBezTo>
                      <a:pt x="11458" y="17362"/>
                      <a:pt x="12573" y="17700"/>
                      <a:pt x="13647" y="17882"/>
                    </a:cubicBezTo>
                    <a:cubicBezTo>
                      <a:pt x="12773" y="19553"/>
                      <a:pt x="11605" y="20596"/>
                      <a:pt x="10339" y="20596"/>
                    </a:cubicBezTo>
                    <a:cubicBezTo>
                      <a:pt x="9084" y="20596"/>
                      <a:pt x="7951" y="19498"/>
                      <a:pt x="7081" y="17851"/>
                    </a:cubicBezTo>
                    <a:cubicBezTo>
                      <a:pt x="8127" y="17671"/>
                      <a:pt x="9217" y="17349"/>
                      <a:pt x="10322" y="16941"/>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620" name="îşļîḍe">
                <a:extLst>
                  <a:ext uri="{FF2B5EF4-FFF2-40B4-BE49-F238E27FC236}">
                    <a16:creationId xmlns:a16="http://schemas.microsoft.com/office/drawing/2014/main" id="{950CB091-2455-4699-8521-80B989654A20}"/>
                  </a:ext>
                </a:extLst>
              </p:cNvPr>
              <p:cNvSpPr>
                <a:spLocks/>
              </p:cNvSpPr>
              <p:nvPr/>
            </p:nvSpPr>
            <p:spPr bwMode="auto">
              <a:xfrm>
                <a:off x="1490177" y="96127"/>
                <a:ext cx="311373" cy="220708"/>
              </a:xfrm>
              <a:custGeom>
                <a:avLst/>
                <a:gdLst>
                  <a:gd name="T0" fmla="*/ 2244293 w 21600"/>
                  <a:gd name="T1" fmla="*/ 1127593 h 21600"/>
                  <a:gd name="T2" fmla="*/ 2244293 w 21600"/>
                  <a:gd name="T3" fmla="*/ 1127593 h 21600"/>
                  <a:gd name="T4" fmla="*/ 2244293 w 21600"/>
                  <a:gd name="T5" fmla="*/ 1127593 h 21600"/>
                  <a:gd name="T6" fmla="*/ 2244293 w 21600"/>
                  <a:gd name="T7" fmla="*/ 1127593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7954" y="0"/>
                    </a:moveTo>
                    <a:lnTo>
                      <a:pt x="149" y="12597"/>
                    </a:lnTo>
                    <a:lnTo>
                      <a:pt x="0" y="12646"/>
                    </a:lnTo>
                    <a:lnTo>
                      <a:pt x="0" y="19074"/>
                    </a:lnTo>
                    <a:lnTo>
                      <a:pt x="9044" y="19042"/>
                    </a:lnTo>
                    <a:lnTo>
                      <a:pt x="9044" y="21600"/>
                    </a:lnTo>
                    <a:lnTo>
                      <a:pt x="10685" y="20823"/>
                    </a:lnTo>
                    <a:lnTo>
                      <a:pt x="12315" y="21600"/>
                    </a:lnTo>
                    <a:lnTo>
                      <a:pt x="12315" y="19042"/>
                    </a:lnTo>
                    <a:lnTo>
                      <a:pt x="15483" y="19025"/>
                    </a:lnTo>
                    <a:lnTo>
                      <a:pt x="15827" y="19025"/>
                    </a:lnTo>
                    <a:lnTo>
                      <a:pt x="21600" y="7043"/>
                    </a:lnTo>
                    <a:lnTo>
                      <a:pt x="21589" y="16"/>
                    </a:lnTo>
                    <a:cubicBezTo>
                      <a:pt x="21589" y="16"/>
                      <a:pt x="21589" y="0"/>
                      <a:pt x="21589" y="0"/>
                    </a:cubicBezTo>
                    <a:lnTo>
                      <a:pt x="7954" y="0"/>
                    </a:lnTo>
                    <a:close/>
                    <a:moveTo>
                      <a:pt x="20716" y="1813"/>
                    </a:moveTo>
                    <a:cubicBezTo>
                      <a:pt x="20717" y="2327"/>
                      <a:pt x="20716" y="2838"/>
                      <a:pt x="20716" y="3352"/>
                    </a:cubicBezTo>
                    <a:cubicBezTo>
                      <a:pt x="20718" y="4465"/>
                      <a:pt x="20715" y="5574"/>
                      <a:pt x="20716" y="6687"/>
                    </a:cubicBezTo>
                    <a:lnTo>
                      <a:pt x="15333" y="17779"/>
                    </a:lnTo>
                    <a:lnTo>
                      <a:pt x="12315" y="17795"/>
                    </a:lnTo>
                    <a:lnTo>
                      <a:pt x="12315" y="15220"/>
                    </a:lnTo>
                    <a:cubicBezTo>
                      <a:pt x="12315" y="15220"/>
                      <a:pt x="9044" y="15220"/>
                      <a:pt x="9044" y="15220"/>
                    </a:cubicBezTo>
                    <a:lnTo>
                      <a:pt x="9044" y="17811"/>
                    </a:lnTo>
                    <a:lnTo>
                      <a:pt x="872" y="17843"/>
                    </a:lnTo>
                    <a:lnTo>
                      <a:pt x="872" y="12646"/>
                    </a:lnTo>
                    <a:lnTo>
                      <a:pt x="15448" y="12646"/>
                    </a:lnTo>
                    <a:cubicBezTo>
                      <a:pt x="15448" y="12646"/>
                      <a:pt x="19422" y="4474"/>
                      <a:pt x="20716" y="1813"/>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621" name="ïṥḷíḓé">
                <a:extLst>
                  <a:ext uri="{FF2B5EF4-FFF2-40B4-BE49-F238E27FC236}">
                    <a16:creationId xmlns:a16="http://schemas.microsoft.com/office/drawing/2014/main" id="{AC131DA0-266E-436E-8CFC-C1D11EC8250C}"/>
                  </a:ext>
                </a:extLst>
              </p:cNvPr>
              <p:cNvSpPr>
                <a:spLocks/>
              </p:cNvSpPr>
              <p:nvPr/>
            </p:nvSpPr>
            <p:spPr bwMode="auto">
              <a:xfrm>
                <a:off x="9410960" y="98121"/>
                <a:ext cx="271787" cy="314045"/>
              </a:xfrm>
              <a:custGeom>
                <a:avLst/>
                <a:gdLst>
                  <a:gd name="T0" fmla="*/ 1709918 w 21600"/>
                  <a:gd name="T1" fmla="*/ 2282976 h 21600"/>
                  <a:gd name="T2" fmla="*/ 1709918 w 21600"/>
                  <a:gd name="T3" fmla="*/ 2282976 h 21600"/>
                  <a:gd name="T4" fmla="*/ 1709918 w 21600"/>
                  <a:gd name="T5" fmla="*/ 2282976 h 21600"/>
                  <a:gd name="T6" fmla="*/ 1709918 w 21600"/>
                  <a:gd name="T7" fmla="*/ 228297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21600"/>
                    </a:moveTo>
                    <a:lnTo>
                      <a:pt x="1307" y="15970"/>
                    </a:lnTo>
                    <a:lnTo>
                      <a:pt x="6112" y="19464"/>
                    </a:lnTo>
                    <a:cubicBezTo>
                      <a:pt x="6112" y="19464"/>
                      <a:pt x="0" y="21600"/>
                      <a:pt x="0" y="21600"/>
                    </a:cubicBezTo>
                    <a:close/>
                    <a:moveTo>
                      <a:pt x="6773" y="18782"/>
                    </a:moveTo>
                    <a:lnTo>
                      <a:pt x="1968" y="15288"/>
                    </a:lnTo>
                    <a:lnTo>
                      <a:pt x="13737" y="3150"/>
                    </a:lnTo>
                    <a:lnTo>
                      <a:pt x="18545" y="6642"/>
                    </a:lnTo>
                    <a:cubicBezTo>
                      <a:pt x="18545" y="6642"/>
                      <a:pt x="6773" y="18782"/>
                      <a:pt x="6773" y="18782"/>
                    </a:cubicBezTo>
                    <a:close/>
                    <a:moveTo>
                      <a:pt x="19218" y="5946"/>
                    </a:moveTo>
                    <a:lnTo>
                      <a:pt x="14411" y="2455"/>
                    </a:lnTo>
                    <a:lnTo>
                      <a:pt x="16792" y="0"/>
                    </a:lnTo>
                    <a:lnTo>
                      <a:pt x="21600" y="3492"/>
                    </a:lnTo>
                    <a:cubicBezTo>
                      <a:pt x="21600" y="3492"/>
                      <a:pt x="19218" y="5946"/>
                      <a:pt x="19218" y="5946"/>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622" name="îSľîḍé">
                <a:extLst>
                  <a:ext uri="{FF2B5EF4-FFF2-40B4-BE49-F238E27FC236}">
                    <a16:creationId xmlns:a16="http://schemas.microsoft.com/office/drawing/2014/main" id="{D7E85295-E31A-4E29-8A3D-362339D1C54D}"/>
                  </a:ext>
                </a:extLst>
              </p:cNvPr>
              <p:cNvSpPr>
                <a:spLocks/>
              </p:cNvSpPr>
              <p:nvPr/>
            </p:nvSpPr>
            <p:spPr bwMode="auto">
              <a:xfrm>
                <a:off x="4920102" y="61696"/>
                <a:ext cx="396721" cy="349802"/>
              </a:xfrm>
              <a:custGeom>
                <a:avLst/>
                <a:gdLst>
                  <a:gd name="T0" fmla="*/ 3666153 w 21465"/>
                  <a:gd name="T1" fmla="*/ 2852514 h 21448"/>
                  <a:gd name="T2" fmla="*/ 3666153 w 21465"/>
                  <a:gd name="T3" fmla="*/ 2852514 h 21448"/>
                  <a:gd name="T4" fmla="*/ 3666153 w 21465"/>
                  <a:gd name="T5" fmla="*/ 2852514 h 21448"/>
                  <a:gd name="T6" fmla="*/ 3666153 w 21465"/>
                  <a:gd name="T7" fmla="*/ 2852514 h 21448"/>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465" h="21448" extrusionOk="0">
                    <a:moveTo>
                      <a:pt x="1162" y="1839"/>
                    </a:moveTo>
                    <a:cubicBezTo>
                      <a:pt x="454" y="1924"/>
                      <a:pt x="-67" y="2640"/>
                      <a:pt x="7" y="3442"/>
                    </a:cubicBezTo>
                    <a:lnTo>
                      <a:pt x="1557" y="20144"/>
                    </a:lnTo>
                    <a:cubicBezTo>
                      <a:pt x="1631" y="20947"/>
                      <a:pt x="2272" y="21524"/>
                      <a:pt x="2980" y="21440"/>
                    </a:cubicBezTo>
                    <a:lnTo>
                      <a:pt x="19632" y="19456"/>
                    </a:lnTo>
                    <a:cubicBezTo>
                      <a:pt x="20339" y="19372"/>
                      <a:pt x="20850" y="18657"/>
                      <a:pt x="20776" y="17855"/>
                    </a:cubicBezTo>
                    <a:lnTo>
                      <a:pt x="20372" y="13497"/>
                    </a:lnTo>
                    <a:lnTo>
                      <a:pt x="15892" y="14031"/>
                    </a:lnTo>
                    <a:cubicBezTo>
                      <a:pt x="15184" y="14115"/>
                      <a:pt x="14553" y="13536"/>
                      <a:pt x="14479" y="12734"/>
                    </a:cubicBezTo>
                    <a:lnTo>
                      <a:pt x="14209" y="9825"/>
                    </a:lnTo>
                    <a:cubicBezTo>
                      <a:pt x="14135" y="9023"/>
                      <a:pt x="14646" y="8308"/>
                      <a:pt x="15353" y="8224"/>
                    </a:cubicBezTo>
                    <a:lnTo>
                      <a:pt x="19833" y="7690"/>
                    </a:lnTo>
                    <a:lnTo>
                      <a:pt x="19497" y="4062"/>
                    </a:lnTo>
                    <a:cubicBezTo>
                      <a:pt x="19422" y="3260"/>
                      <a:pt x="18790" y="2669"/>
                      <a:pt x="18083" y="2754"/>
                    </a:cubicBezTo>
                    <a:lnTo>
                      <a:pt x="17948" y="1305"/>
                    </a:lnTo>
                    <a:cubicBezTo>
                      <a:pt x="17874" y="503"/>
                      <a:pt x="17243" y="-76"/>
                      <a:pt x="16535" y="8"/>
                    </a:cubicBezTo>
                    <a:lnTo>
                      <a:pt x="1162" y="1839"/>
                    </a:lnTo>
                    <a:close/>
                    <a:moveTo>
                      <a:pt x="1930" y="3213"/>
                    </a:moveTo>
                    <a:lnTo>
                      <a:pt x="15381" y="1611"/>
                    </a:lnTo>
                    <a:cubicBezTo>
                      <a:pt x="15381" y="1611"/>
                      <a:pt x="16670" y="1454"/>
                      <a:pt x="16804" y="2906"/>
                    </a:cubicBezTo>
                    <a:lnTo>
                      <a:pt x="2065" y="4661"/>
                    </a:lnTo>
                    <a:cubicBezTo>
                      <a:pt x="1711" y="4704"/>
                      <a:pt x="1401" y="4420"/>
                      <a:pt x="1364" y="4018"/>
                    </a:cubicBezTo>
                    <a:cubicBezTo>
                      <a:pt x="1327" y="3618"/>
                      <a:pt x="1577" y="3255"/>
                      <a:pt x="1930" y="3213"/>
                    </a:cubicBezTo>
                    <a:close/>
                    <a:moveTo>
                      <a:pt x="16055" y="8878"/>
                    </a:moveTo>
                    <a:cubicBezTo>
                      <a:pt x="15347" y="8963"/>
                      <a:pt x="14836" y="9677"/>
                      <a:pt x="14911" y="10479"/>
                    </a:cubicBezTo>
                    <a:lnTo>
                      <a:pt x="15045" y="11928"/>
                    </a:lnTo>
                    <a:cubicBezTo>
                      <a:pt x="15120" y="12730"/>
                      <a:pt x="15751" y="13309"/>
                      <a:pt x="16458" y="13225"/>
                    </a:cubicBezTo>
                    <a:lnTo>
                      <a:pt x="20304" y="12767"/>
                    </a:lnTo>
                    <a:cubicBezTo>
                      <a:pt x="21012" y="12682"/>
                      <a:pt x="21533" y="11966"/>
                      <a:pt x="21459" y="11164"/>
                    </a:cubicBezTo>
                    <a:lnTo>
                      <a:pt x="21324" y="9716"/>
                    </a:lnTo>
                    <a:cubicBezTo>
                      <a:pt x="21250" y="8913"/>
                      <a:pt x="20608" y="8336"/>
                      <a:pt x="19901" y="8420"/>
                    </a:cubicBezTo>
                    <a:lnTo>
                      <a:pt x="16055" y="8878"/>
                    </a:lnTo>
                    <a:close/>
                    <a:moveTo>
                      <a:pt x="16834" y="10250"/>
                    </a:moveTo>
                    <a:cubicBezTo>
                      <a:pt x="17188" y="10208"/>
                      <a:pt x="17508" y="10491"/>
                      <a:pt x="17545" y="10892"/>
                    </a:cubicBezTo>
                    <a:cubicBezTo>
                      <a:pt x="17582" y="11293"/>
                      <a:pt x="17322" y="11657"/>
                      <a:pt x="16968" y="11699"/>
                    </a:cubicBezTo>
                    <a:cubicBezTo>
                      <a:pt x="16614" y="11741"/>
                      <a:pt x="16293" y="11447"/>
                      <a:pt x="16256" y="11046"/>
                    </a:cubicBezTo>
                    <a:cubicBezTo>
                      <a:pt x="16219" y="10644"/>
                      <a:pt x="16480" y="10293"/>
                      <a:pt x="16834" y="10250"/>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623" name="ïṡľîḋê">
                <a:extLst>
                  <a:ext uri="{FF2B5EF4-FFF2-40B4-BE49-F238E27FC236}">
                    <a16:creationId xmlns:a16="http://schemas.microsoft.com/office/drawing/2014/main" id="{B510191F-494A-47D5-A4C1-45462021BFDD}"/>
                  </a:ext>
                </a:extLst>
              </p:cNvPr>
              <p:cNvSpPr>
                <a:spLocks/>
              </p:cNvSpPr>
              <p:nvPr/>
            </p:nvSpPr>
            <p:spPr bwMode="auto">
              <a:xfrm>
                <a:off x="9802780" y="101828"/>
                <a:ext cx="342195" cy="301725"/>
              </a:xfrm>
              <a:custGeom>
                <a:avLst/>
                <a:gdLst>
                  <a:gd name="T0" fmla="*/ 2727644 w 21465"/>
                  <a:gd name="T1" fmla="*/ 2122302 h 21448"/>
                  <a:gd name="T2" fmla="*/ 2727644 w 21465"/>
                  <a:gd name="T3" fmla="*/ 2122302 h 21448"/>
                  <a:gd name="T4" fmla="*/ 2727644 w 21465"/>
                  <a:gd name="T5" fmla="*/ 2122302 h 21448"/>
                  <a:gd name="T6" fmla="*/ 2727644 w 21465"/>
                  <a:gd name="T7" fmla="*/ 2122302 h 21448"/>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465" h="21448" extrusionOk="0">
                    <a:moveTo>
                      <a:pt x="1162" y="1839"/>
                    </a:moveTo>
                    <a:cubicBezTo>
                      <a:pt x="454" y="1924"/>
                      <a:pt x="-67" y="2640"/>
                      <a:pt x="7" y="3442"/>
                    </a:cubicBezTo>
                    <a:lnTo>
                      <a:pt x="1557" y="20144"/>
                    </a:lnTo>
                    <a:cubicBezTo>
                      <a:pt x="1631" y="20947"/>
                      <a:pt x="2272" y="21524"/>
                      <a:pt x="2980" y="21440"/>
                    </a:cubicBezTo>
                    <a:lnTo>
                      <a:pt x="19632" y="19456"/>
                    </a:lnTo>
                    <a:cubicBezTo>
                      <a:pt x="20339" y="19372"/>
                      <a:pt x="20850" y="18657"/>
                      <a:pt x="20776" y="17855"/>
                    </a:cubicBezTo>
                    <a:lnTo>
                      <a:pt x="20372" y="13497"/>
                    </a:lnTo>
                    <a:lnTo>
                      <a:pt x="15892" y="14031"/>
                    </a:lnTo>
                    <a:cubicBezTo>
                      <a:pt x="15184" y="14115"/>
                      <a:pt x="14553" y="13536"/>
                      <a:pt x="14479" y="12734"/>
                    </a:cubicBezTo>
                    <a:lnTo>
                      <a:pt x="14209" y="9825"/>
                    </a:lnTo>
                    <a:cubicBezTo>
                      <a:pt x="14135" y="9023"/>
                      <a:pt x="14646" y="8308"/>
                      <a:pt x="15353" y="8224"/>
                    </a:cubicBezTo>
                    <a:lnTo>
                      <a:pt x="19833" y="7690"/>
                    </a:lnTo>
                    <a:lnTo>
                      <a:pt x="19497" y="4062"/>
                    </a:lnTo>
                    <a:cubicBezTo>
                      <a:pt x="19422" y="3260"/>
                      <a:pt x="18790" y="2669"/>
                      <a:pt x="18083" y="2754"/>
                    </a:cubicBezTo>
                    <a:lnTo>
                      <a:pt x="17948" y="1305"/>
                    </a:lnTo>
                    <a:cubicBezTo>
                      <a:pt x="17874" y="503"/>
                      <a:pt x="17243" y="-76"/>
                      <a:pt x="16535" y="8"/>
                    </a:cubicBezTo>
                    <a:lnTo>
                      <a:pt x="1162" y="1839"/>
                    </a:lnTo>
                    <a:close/>
                    <a:moveTo>
                      <a:pt x="1930" y="3213"/>
                    </a:moveTo>
                    <a:lnTo>
                      <a:pt x="15381" y="1611"/>
                    </a:lnTo>
                    <a:cubicBezTo>
                      <a:pt x="15381" y="1611"/>
                      <a:pt x="16670" y="1454"/>
                      <a:pt x="16804" y="2906"/>
                    </a:cubicBezTo>
                    <a:lnTo>
                      <a:pt x="2065" y="4661"/>
                    </a:lnTo>
                    <a:cubicBezTo>
                      <a:pt x="1711" y="4704"/>
                      <a:pt x="1401" y="4420"/>
                      <a:pt x="1364" y="4018"/>
                    </a:cubicBezTo>
                    <a:cubicBezTo>
                      <a:pt x="1327" y="3618"/>
                      <a:pt x="1577" y="3255"/>
                      <a:pt x="1930" y="3213"/>
                    </a:cubicBezTo>
                    <a:close/>
                    <a:moveTo>
                      <a:pt x="16055" y="8878"/>
                    </a:moveTo>
                    <a:cubicBezTo>
                      <a:pt x="15347" y="8963"/>
                      <a:pt x="14836" y="9677"/>
                      <a:pt x="14911" y="10479"/>
                    </a:cubicBezTo>
                    <a:lnTo>
                      <a:pt x="15045" y="11928"/>
                    </a:lnTo>
                    <a:cubicBezTo>
                      <a:pt x="15120" y="12730"/>
                      <a:pt x="15751" y="13309"/>
                      <a:pt x="16458" y="13225"/>
                    </a:cubicBezTo>
                    <a:lnTo>
                      <a:pt x="20304" y="12767"/>
                    </a:lnTo>
                    <a:cubicBezTo>
                      <a:pt x="21012" y="12682"/>
                      <a:pt x="21533" y="11966"/>
                      <a:pt x="21459" y="11164"/>
                    </a:cubicBezTo>
                    <a:lnTo>
                      <a:pt x="21324" y="9716"/>
                    </a:lnTo>
                    <a:cubicBezTo>
                      <a:pt x="21250" y="8913"/>
                      <a:pt x="20608" y="8336"/>
                      <a:pt x="19901" y="8420"/>
                    </a:cubicBezTo>
                    <a:lnTo>
                      <a:pt x="16055" y="8878"/>
                    </a:lnTo>
                    <a:close/>
                    <a:moveTo>
                      <a:pt x="16834" y="10250"/>
                    </a:moveTo>
                    <a:cubicBezTo>
                      <a:pt x="17188" y="10208"/>
                      <a:pt x="17508" y="10491"/>
                      <a:pt x="17545" y="10892"/>
                    </a:cubicBezTo>
                    <a:cubicBezTo>
                      <a:pt x="17582" y="11293"/>
                      <a:pt x="17322" y="11657"/>
                      <a:pt x="16968" y="11699"/>
                    </a:cubicBezTo>
                    <a:cubicBezTo>
                      <a:pt x="16614" y="11741"/>
                      <a:pt x="16293" y="11447"/>
                      <a:pt x="16256" y="11046"/>
                    </a:cubicBezTo>
                    <a:cubicBezTo>
                      <a:pt x="16219" y="10644"/>
                      <a:pt x="16480" y="10293"/>
                      <a:pt x="16834" y="10250"/>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624" name="íś1îḍê">
                <a:extLst>
                  <a:ext uri="{FF2B5EF4-FFF2-40B4-BE49-F238E27FC236}">
                    <a16:creationId xmlns:a16="http://schemas.microsoft.com/office/drawing/2014/main" id="{E66DC5C5-CCEA-4E7C-9B35-8D48CE0491BF}"/>
                  </a:ext>
                </a:extLst>
              </p:cNvPr>
              <p:cNvSpPr>
                <a:spLocks/>
              </p:cNvSpPr>
              <p:nvPr/>
            </p:nvSpPr>
            <p:spPr bwMode="auto">
              <a:xfrm>
                <a:off x="2057613" y="118609"/>
                <a:ext cx="191587" cy="221375"/>
              </a:xfrm>
              <a:custGeom>
                <a:avLst/>
                <a:gdLst>
                  <a:gd name="T0" fmla="*/ 849671 w 21600"/>
                  <a:gd name="T1" fmla="*/ 1134424 h 21600"/>
                  <a:gd name="T2" fmla="*/ 849671 w 21600"/>
                  <a:gd name="T3" fmla="*/ 1134424 h 21600"/>
                  <a:gd name="T4" fmla="*/ 849671 w 21600"/>
                  <a:gd name="T5" fmla="*/ 1134424 h 21600"/>
                  <a:gd name="T6" fmla="*/ 849671 w 21600"/>
                  <a:gd name="T7" fmla="*/ 1134424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21600"/>
                    </a:moveTo>
                    <a:lnTo>
                      <a:pt x="1307" y="15970"/>
                    </a:lnTo>
                    <a:lnTo>
                      <a:pt x="6112" y="19464"/>
                    </a:lnTo>
                    <a:cubicBezTo>
                      <a:pt x="6112" y="19464"/>
                      <a:pt x="0" y="21600"/>
                      <a:pt x="0" y="21600"/>
                    </a:cubicBezTo>
                    <a:close/>
                    <a:moveTo>
                      <a:pt x="6773" y="18782"/>
                    </a:moveTo>
                    <a:lnTo>
                      <a:pt x="1968" y="15288"/>
                    </a:lnTo>
                    <a:lnTo>
                      <a:pt x="13737" y="3150"/>
                    </a:lnTo>
                    <a:lnTo>
                      <a:pt x="18545" y="6642"/>
                    </a:lnTo>
                    <a:cubicBezTo>
                      <a:pt x="18545" y="6642"/>
                      <a:pt x="6773" y="18782"/>
                      <a:pt x="6773" y="18782"/>
                    </a:cubicBezTo>
                    <a:close/>
                    <a:moveTo>
                      <a:pt x="19218" y="5946"/>
                    </a:moveTo>
                    <a:lnTo>
                      <a:pt x="14411" y="2455"/>
                    </a:lnTo>
                    <a:lnTo>
                      <a:pt x="16792" y="0"/>
                    </a:lnTo>
                    <a:lnTo>
                      <a:pt x="21600" y="3492"/>
                    </a:lnTo>
                    <a:cubicBezTo>
                      <a:pt x="21600" y="3492"/>
                      <a:pt x="19218" y="5946"/>
                      <a:pt x="19218" y="5946"/>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625" name="íṡ1íḓe">
                <a:extLst>
                  <a:ext uri="{FF2B5EF4-FFF2-40B4-BE49-F238E27FC236}">
                    <a16:creationId xmlns:a16="http://schemas.microsoft.com/office/drawing/2014/main" id="{9A48DA0A-4F11-4A88-AB00-061600370008}"/>
                  </a:ext>
                </a:extLst>
              </p:cNvPr>
              <p:cNvSpPr>
                <a:spLocks/>
              </p:cNvSpPr>
              <p:nvPr/>
            </p:nvSpPr>
            <p:spPr bwMode="auto">
              <a:xfrm>
                <a:off x="8263478" y="68886"/>
                <a:ext cx="313158" cy="300013"/>
              </a:xfrm>
              <a:custGeom>
                <a:avLst/>
                <a:gdLst>
                  <a:gd name="T0" fmla="*/ 2270617 w 21595"/>
                  <a:gd name="T1" fmla="*/ 2083521 h 21600"/>
                  <a:gd name="T2" fmla="*/ 2270617 w 21595"/>
                  <a:gd name="T3" fmla="*/ 2083521 h 21600"/>
                  <a:gd name="T4" fmla="*/ 2270617 w 21595"/>
                  <a:gd name="T5" fmla="*/ 2083521 h 21600"/>
                  <a:gd name="T6" fmla="*/ 2270617 w 21595"/>
                  <a:gd name="T7" fmla="*/ 2083521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595" h="21600" extrusionOk="0">
                    <a:moveTo>
                      <a:pt x="8914" y="18801"/>
                    </a:moveTo>
                    <a:lnTo>
                      <a:pt x="4785" y="21600"/>
                    </a:lnTo>
                    <a:lnTo>
                      <a:pt x="4816" y="16426"/>
                    </a:lnTo>
                    <a:cubicBezTo>
                      <a:pt x="4816" y="16426"/>
                      <a:pt x="8914" y="18801"/>
                      <a:pt x="8914" y="18801"/>
                    </a:cubicBezTo>
                    <a:close/>
                    <a:moveTo>
                      <a:pt x="13648" y="9886"/>
                    </a:moveTo>
                    <a:cubicBezTo>
                      <a:pt x="14256" y="10473"/>
                      <a:pt x="14710" y="11017"/>
                      <a:pt x="14897" y="11332"/>
                    </a:cubicBezTo>
                    <a:cubicBezTo>
                      <a:pt x="15850" y="10515"/>
                      <a:pt x="17245" y="10354"/>
                      <a:pt x="18616" y="11148"/>
                    </a:cubicBezTo>
                    <a:cubicBezTo>
                      <a:pt x="20411" y="12189"/>
                      <a:pt x="21595" y="16528"/>
                      <a:pt x="21595" y="16528"/>
                    </a:cubicBezTo>
                    <a:cubicBezTo>
                      <a:pt x="21595" y="16528"/>
                      <a:pt x="21592" y="16527"/>
                      <a:pt x="21588" y="16526"/>
                    </a:cubicBezTo>
                    <a:cubicBezTo>
                      <a:pt x="21592" y="16529"/>
                      <a:pt x="21593" y="16531"/>
                      <a:pt x="21593" y="16531"/>
                    </a:cubicBezTo>
                    <a:cubicBezTo>
                      <a:pt x="21593" y="16531"/>
                      <a:pt x="17444" y="17785"/>
                      <a:pt x="15649" y="16745"/>
                    </a:cubicBezTo>
                    <a:cubicBezTo>
                      <a:pt x="14292" y="15958"/>
                      <a:pt x="13682" y="14654"/>
                      <a:pt x="13824" y="13387"/>
                    </a:cubicBezTo>
                    <a:cubicBezTo>
                      <a:pt x="13475" y="13392"/>
                      <a:pt x="12782" y="13278"/>
                      <a:pt x="11970" y="13046"/>
                    </a:cubicBezTo>
                    <a:lnTo>
                      <a:pt x="9286" y="18101"/>
                    </a:lnTo>
                    <a:lnTo>
                      <a:pt x="5188" y="15725"/>
                    </a:lnTo>
                    <a:lnTo>
                      <a:pt x="7746" y="10909"/>
                    </a:lnTo>
                    <a:cubicBezTo>
                      <a:pt x="5611" y="9358"/>
                      <a:pt x="2500" y="6818"/>
                      <a:pt x="1282" y="5700"/>
                    </a:cubicBezTo>
                    <a:cubicBezTo>
                      <a:pt x="139" y="4651"/>
                      <a:pt x="14" y="4208"/>
                      <a:pt x="8" y="4074"/>
                    </a:cubicBezTo>
                    <a:cubicBezTo>
                      <a:pt x="-5" y="4066"/>
                      <a:pt x="-1" y="4060"/>
                      <a:pt x="9" y="4052"/>
                    </a:cubicBezTo>
                    <a:cubicBezTo>
                      <a:pt x="10" y="4035"/>
                      <a:pt x="13" y="4026"/>
                      <a:pt x="13" y="4026"/>
                    </a:cubicBezTo>
                    <a:cubicBezTo>
                      <a:pt x="143" y="3970"/>
                      <a:pt x="568" y="3846"/>
                      <a:pt x="2025" y="4303"/>
                    </a:cubicBezTo>
                    <a:cubicBezTo>
                      <a:pt x="3577" y="4790"/>
                      <a:pt x="7287" y="6203"/>
                      <a:pt x="9677" y="7273"/>
                    </a:cubicBezTo>
                    <a:lnTo>
                      <a:pt x="11818" y="3240"/>
                    </a:lnTo>
                    <a:lnTo>
                      <a:pt x="15917" y="5613"/>
                    </a:lnTo>
                    <a:cubicBezTo>
                      <a:pt x="15917" y="5613"/>
                      <a:pt x="13648" y="9886"/>
                      <a:pt x="13648" y="9886"/>
                    </a:cubicBezTo>
                    <a:close/>
                    <a:moveTo>
                      <a:pt x="12197" y="2525"/>
                    </a:moveTo>
                    <a:lnTo>
                      <a:pt x="13538" y="0"/>
                    </a:lnTo>
                    <a:lnTo>
                      <a:pt x="17637" y="2372"/>
                    </a:lnTo>
                    <a:lnTo>
                      <a:pt x="16296" y="4898"/>
                    </a:lnTo>
                    <a:cubicBezTo>
                      <a:pt x="16296" y="4898"/>
                      <a:pt x="12197" y="2525"/>
                      <a:pt x="12197" y="2525"/>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626" name="îślidé">
                <a:extLst>
                  <a:ext uri="{FF2B5EF4-FFF2-40B4-BE49-F238E27FC236}">
                    <a16:creationId xmlns:a16="http://schemas.microsoft.com/office/drawing/2014/main" id="{9FF522DB-9E3B-40E4-8C95-4ED0D19C0143}"/>
                  </a:ext>
                </a:extLst>
              </p:cNvPr>
              <p:cNvSpPr>
                <a:spLocks/>
              </p:cNvSpPr>
              <p:nvPr/>
            </p:nvSpPr>
            <p:spPr bwMode="auto">
              <a:xfrm>
                <a:off x="3996053" y="66578"/>
                <a:ext cx="250819" cy="268417"/>
              </a:xfrm>
              <a:custGeom>
                <a:avLst/>
                <a:gdLst>
                  <a:gd name="T0" fmla="*/ 1623746 w 19372"/>
                  <a:gd name="T1" fmla="*/ 1713143 h 21028"/>
                  <a:gd name="T2" fmla="*/ 1623746 w 19372"/>
                  <a:gd name="T3" fmla="*/ 1713143 h 21028"/>
                  <a:gd name="T4" fmla="*/ 1623746 w 19372"/>
                  <a:gd name="T5" fmla="*/ 1713143 h 21028"/>
                  <a:gd name="T6" fmla="*/ 1623746 w 19372"/>
                  <a:gd name="T7" fmla="*/ 1713143 h 21028"/>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372" h="21028" extrusionOk="0">
                    <a:moveTo>
                      <a:pt x="11134" y="0"/>
                    </a:moveTo>
                    <a:cubicBezTo>
                      <a:pt x="10473" y="291"/>
                      <a:pt x="9829" y="670"/>
                      <a:pt x="9218" y="1133"/>
                    </a:cubicBezTo>
                    <a:cubicBezTo>
                      <a:pt x="8205" y="1900"/>
                      <a:pt x="7241" y="3000"/>
                      <a:pt x="7232" y="4263"/>
                    </a:cubicBezTo>
                    <a:cubicBezTo>
                      <a:pt x="7232" y="4376"/>
                      <a:pt x="7251" y="4474"/>
                      <a:pt x="7265" y="4578"/>
                    </a:cubicBezTo>
                    <a:lnTo>
                      <a:pt x="5151" y="2019"/>
                    </a:lnTo>
                    <a:cubicBezTo>
                      <a:pt x="5136" y="2030"/>
                      <a:pt x="5118" y="2042"/>
                      <a:pt x="5102" y="2053"/>
                    </a:cubicBezTo>
                    <a:cubicBezTo>
                      <a:pt x="5027" y="2106"/>
                      <a:pt x="4955" y="2159"/>
                      <a:pt x="4880" y="2213"/>
                    </a:cubicBezTo>
                    <a:lnTo>
                      <a:pt x="7423" y="5900"/>
                    </a:lnTo>
                    <a:cubicBezTo>
                      <a:pt x="4977" y="5414"/>
                      <a:pt x="2486" y="6475"/>
                      <a:pt x="1082" y="8857"/>
                    </a:cubicBezTo>
                    <a:cubicBezTo>
                      <a:pt x="-1074" y="12513"/>
                      <a:pt x="95" y="17729"/>
                      <a:pt x="3688" y="19976"/>
                    </a:cubicBezTo>
                    <a:cubicBezTo>
                      <a:pt x="6286" y="21600"/>
                      <a:pt x="9522" y="21245"/>
                      <a:pt x="12057" y="19586"/>
                    </a:cubicBezTo>
                    <a:cubicBezTo>
                      <a:pt x="14335" y="19918"/>
                      <a:pt x="16643" y="19169"/>
                      <a:pt x="18072" y="17172"/>
                    </a:cubicBezTo>
                    <a:cubicBezTo>
                      <a:pt x="20526" y="13741"/>
                      <a:pt x="19342" y="8581"/>
                      <a:pt x="15911" y="5901"/>
                    </a:cubicBezTo>
                    <a:cubicBezTo>
                      <a:pt x="14980" y="5173"/>
                      <a:pt x="13948" y="4703"/>
                      <a:pt x="12864" y="4562"/>
                    </a:cubicBezTo>
                    <a:cubicBezTo>
                      <a:pt x="12076" y="4459"/>
                      <a:pt x="11291" y="4541"/>
                      <a:pt x="10539" y="4763"/>
                    </a:cubicBezTo>
                    <a:cubicBezTo>
                      <a:pt x="10955" y="4092"/>
                      <a:pt x="11179" y="3259"/>
                      <a:pt x="11250" y="2443"/>
                    </a:cubicBezTo>
                    <a:cubicBezTo>
                      <a:pt x="11324" y="1599"/>
                      <a:pt x="11285" y="776"/>
                      <a:pt x="11134" y="0"/>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627" name="i$líḍê">
                <a:extLst>
                  <a:ext uri="{FF2B5EF4-FFF2-40B4-BE49-F238E27FC236}">
                    <a16:creationId xmlns:a16="http://schemas.microsoft.com/office/drawing/2014/main" id="{8801CB71-C4F5-4E07-8CA9-7B0524BB0CDE}"/>
                  </a:ext>
                </a:extLst>
              </p:cNvPr>
              <p:cNvSpPr>
                <a:spLocks/>
              </p:cNvSpPr>
              <p:nvPr/>
            </p:nvSpPr>
            <p:spPr bwMode="auto">
              <a:xfrm>
                <a:off x="3540564" y="72675"/>
                <a:ext cx="311374" cy="220707"/>
              </a:xfrm>
              <a:custGeom>
                <a:avLst/>
                <a:gdLst>
                  <a:gd name="T0" fmla="*/ 2244300 w 21600"/>
                  <a:gd name="T1" fmla="*/ 1127588 h 21600"/>
                  <a:gd name="T2" fmla="*/ 2244300 w 21600"/>
                  <a:gd name="T3" fmla="*/ 1127588 h 21600"/>
                  <a:gd name="T4" fmla="*/ 2244300 w 21600"/>
                  <a:gd name="T5" fmla="*/ 1127588 h 21600"/>
                  <a:gd name="T6" fmla="*/ 2244300 w 21600"/>
                  <a:gd name="T7" fmla="*/ 1127588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7954" y="0"/>
                    </a:moveTo>
                    <a:lnTo>
                      <a:pt x="149" y="12597"/>
                    </a:lnTo>
                    <a:lnTo>
                      <a:pt x="0" y="12646"/>
                    </a:lnTo>
                    <a:lnTo>
                      <a:pt x="0" y="19074"/>
                    </a:lnTo>
                    <a:lnTo>
                      <a:pt x="9044" y="19042"/>
                    </a:lnTo>
                    <a:lnTo>
                      <a:pt x="9044" y="21600"/>
                    </a:lnTo>
                    <a:lnTo>
                      <a:pt x="10685" y="20823"/>
                    </a:lnTo>
                    <a:lnTo>
                      <a:pt x="12315" y="21600"/>
                    </a:lnTo>
                    <a:lnTo>
                      <a:pt x="12315" y="19042"/>
                    </a:lnTo>
                    <a:lnTo>
                      <a:pt x="15483" y="19025"/>
                    </a:lnTo>
                    <a:lnTo>
                      <a:pt x="15827" y="19025"/>
                    </a:lnTo>
                    <a:lnTo>
                      <a:pt x="21600" y="7043"/>
                    </a:lnTo>
                    <a:lnTo>
                      <a:pt x="21589" y="16"/>
                    </a:lnTo>
                    <a:cubicBezTo>
                      <a:pt x="21589" y="16"/>
                      <a:pt x="21589" y="0"/>
                      <a:pt x="21589" y="0"/>
                    </a:cubicBezTo>
                    <a:lnTo>
                      <a:pt x="7954" y="0"/>
                    </a:lnTo>
                    <a:close/>
                    <a:moveTo>
                      <a:pt x="20716" y="1813"/>
                    </a:moveTo>
                    <a:cubicBezTo>
                      <a:pt x="20717" y="2327"/>
                      <a:pt x="20716" y="2838"/>
                      <a:pt x="20716" y="3352"/>
                    </a:cubicBezTo>
                    <a:cubicBezTo>
                      <a:pt x="20718" y="4465"/>
                      <a:pt x="20715" y="5574"/>
                      <a:pt x="20716" y="6687"/>
                    </a:cubicBezTo>
                    <a:lnTo>
                      <a:pt x="15333" y="17779"/>
                    </a:lnTo>
                    <a:lnTo>
                      <a:pt x="12315" y="17795"/>
                    </a:lnTo>
                    <a:lnTo>
                      <a:pt x="12315" y="15220"/>
                    </a:lnTo>
                    <a:cubicBezTo>
                      <a:pt x="12315" y="15220"/>
                      <a:pt x="9044" y="15220"/>
                      <a:pt x="9044" y="15220"/>
                    </a:cubicBezTo>
                    <a:lnTo>
                      <a:pt x="9044" y="17811"/>
                    </a:lnTo>
                    <a:lnTo>
                      <a:pt x="872" y="17843"/>
                    </a:lnTo>
                    <a:lnTo>
                      <a:pt x="872" y="12646"/>
                    </a:lnTo>
                    <a:lnTo>
                      <a:pt x="15448" y="12646"/>
                    </a:lnTo>
                    <a:cubicBezTo>
                      <a:pt x="15448" y="12646"/>
                      <a:pt x="19422" y="4474"/>
                      <a:pt x="20716" y="1813"/>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628" name="îś1îḋé">
                <a:extLst>
                  <a:ext uri="{FF2B5EF4-FFF2-40B4-BE49-F238E27FC236}">
                    <a16:creationId xmlns:a16="http://schemas.microsoft.com/office/drawing/2014/main" id="{7B4FE413-F0D3-403C-81D5-319ADD9EE4A6}"/>
                  </a:ext>
                </a:extLst>
              </p:cNvPr>
              <p:cNvSpPr>
                <a:spLocks/>
              </p:cNvSpPr>
              <p:nvPr/>
            </p:nvSpPr>
            <p:spPr bwMode="auto">
              <a:xfrm>
                <a:off x="5845264" y="61764"/>
                <a:ext cx="213184" cy="235992"/>
              </a:xfrm>
              <a:custGeom>
                <a:avLst/>
                <a:gdLst>
                  <a:gd name="T0" fmla="*/ 1098932 w 20678"/>
                  <a:gd name="T1" fmla="*/ 1289172 h 21600"/>
                  <a:gd name="T2" fmla="*/ 1098932 w 20678"/>
                  <a:gd name="T3" fmla="*/ 1289172 h 21600"/>
                  <a:gd name="T4" fmla="*/ 1098932 w 20678"/>
                  <a:gd name="T5" fmla="*/ 1289172 h 21600"/>
                  <a:gd name="T6" fmla="*/ 1098932 w 20678"/>
                  <a:gd name="T7" fmla="*/ 1289172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0678" h="21600" extrusionOk="0">
                    <a:moveTo>
                      <a:pt x="10339" y="0"/>
                    </a:moveTo>
                    <a:cubicBezTo>
                      <a:pt x="8560" y="0"/>
                      <a:pt x="6992" y="1375"/>
                      <a:pt x="5917" y="3576"/>
                    </a:cubicBezTo>
                    <a:cubicBezTo>
                      <a:pt x="5568" y="3546"/>
                      <a:pt x="5234" y="3529"/>
                      <a:pt x="4903" y="3529"/>
                    </a:cubicBezTo>
                    <a:cubicBezTo>
                      <a:pt x="2761" y="3529"/>
                      <a:pt x="1171" y="4188"/>
                      <a:pt x="431" y="5396"/>
                    </a:cubicBezTo>
                    <a:cubicBezTo>
                      <a:pt x="-452" y="6840"/>
                      <a:pt x="119" y="8796"/>
                      <a:pt x="1578" y="10761"/>
                    </a:cubicBezTo>
                    <a:cubicBezTo>
                      <a:pt x="84" y="12747"/>
                      <a:pt x="-461" y="14730"/>
                      <a:pt x="431" y="16188"/>
                    </a:cubicBezTo>
                    <a:cubicBezTo>
                      <a:pt x="1171" y="17397"/>
                      <a:pt x="2760" y="18055"/>
                      <a:pt x="4903" y="18055"/>
                    </a:cubicBezTo>
                    <a:cubicBezTo>
                      <a:pt x="5246" y="18055"/>
                      <a:pt x="5621" y="18010"/>
                      <a:pt x="5983" y="17976"/>
                    </a:cubicBezTo>
                    <a:cubicBezTo>
                      <a:pt x="7057" y="20156"/>
                      <a:pt x="8570" y="21600"/>
                      <a:pt x="10339" y="21600"/>
                    </a:cubicBezTo>
                    <a:cubicBezTo>
                      <a:pt x="12118" y="21600"/>
                      <a:pt x="13685" y="20225"/>
                      <a:pt x="14761" y="18024"/>
                    </a:cubicBezTo>
                    <a:cubicBezTo>
                      <a:pt x="15110" y="18054"/>
                      <a:pt x="15460" y="18071"/>
                      <a:pt x="15791" y="18071"/>
                    </a:cubicBezTo>
                    <a:cubicBezTo>
                      <a:pt x="17934" y="18071"/>
                      <a:pt x="19507" y="17412"/>
                      <a:pt x="20246" y="16204"/>
                    </a:cubicBezTo>
                    <a:cubicBezTo>
                      <a:pt x="21134" y="14753"/>
                      <a:pt x="20576" y="12782"/>
                      <a:pt x="19099" y="10808"/>
                    </a:cubicBezTo>
                    <a:cubicBezTo>
                      <a:pt x="20594" y="8822"/>
                      <a:pt x="21139" y="6839"/>
                      <a:pt x="20246" y="5380"/>
                    </a:cubicBezTo>
                    <a:cubicBezTo>
                      <a:pt x="19508" y="4173"/>
                      <a:pt x="17934" y="3514"/>
                      <a:pt x="15791" y="3514"/>
                    </a:cubicBezTo>
                    <a:cubicBezTo>
                      <a:pt x="15438" y="3514"/>
                      <a:pt x="15052" y="3573"/>
                      <a:pt x="14677" y="3608"/>
                    </a:cubicBezTo>
                    <a:cubicBezTo>
                      <a:pt x="13604" y="1440"/>
                      <a:pt x="12102" y="0"/>
                      <a:pt x="10339" y="0"/>
                    </a:cubicBezTo>
                    <a:close/>
                    <a:moveTo>
                      <a:pt x="10339" y="1004"/>
                    </a:moveTo>
                    <a:cubicBezTo>
                      <a:pt x="11591" y="1004"/>
                      <a:pt x="12710" y="2093"/>
                      <a:pt x="13580" y="3733"/>
                    </a:cubicBezTo>
                    <a:cubicBezTo>
                      <a:pt x="12541" y="3915"/>
                      <a:pt x="11452" y="4238"/>
                      <a:pt x="10355" y="4643"/>
                    </a:cubicBezTo>
                    <a:cubicBezTo>
                      <a:pt x="9226" y="4226"/>
                      <a:pt x="8099" y="3899"/>
                      <a:pt x="7031" y="3718"/>
                    </a:cubicBezTo>
                    <a:cubicBezTo>
                      <a:pt x="7905" y="2046"/>
                      <a:pt x="9073" y="1004"/>
                      <a:pt x="10339" y="1004"/>
                    </a:cubicBezTo>
                    <a:close/>
                    <a:moveTo>
                      <a:pt x="15791" y="4518"/>
                    </a:moveTo>
                    <a:cubicBezTo>
                      <a:pt x="17538" y="4518"/>
                      <a:pt x="18791" y="4998"/>
                      <a:pt x="19332" y="5882"/>
                    </a:cubicBezTo>
                    <a:cubicBezTo>
                      <a:pt x="19959" y="6907"/>
                      <a:pt x="19540" y="8380"/>
                      <a:pt x="18468" y="9914"/>
                    </a:cubicBezTo>
                    <a:cubicBezTo>
                      <a:pt x="17787" y="9159"/>
                      <a:pt x="16951" y="8410"/>
                      <a:pt x="16007" y="7702"/>
                    </a:cubicBezTo>
                    <a:cubicBezTo>
                      <a:pt x="15826" y="6556"/>
                      <a:pt x="15554" y="5511"/>
                      <a:pt x="15193" y="4565"/>
                    </a:cubicBezTo>
                    <a:cubicBezTo>
                      <a:pt x="15389" y="4554"/>
                      <a:pt x="15602" y="4518"/>
                      <a:pt x="15791" y="4518"/>
                    </a:cubicBezTo>
                    <a:close/>
                    <a:moveTo>
                      <a:pt x="4903" y="4533"/>
                    </a:moveTo>
                    <a:cubicBezTo>
                      <a:pt x="5095" y="4533"/>
                      <a:pt x="5302" y="4538"/>
                      <a:pt x="5501" y="4549"/>
                    </a:cubicBezTo>
                    <a:cubicBezTo>
                      <a:pt x="5130" y="5520"/>
                      <a:pt x="4852" y="6633"/>
                      <a:pt x="4670" y="7812"/>
                    </a:cubicBezTo>
                    <a:cubicBezTo>
                      <a:pt x="3730" y="8526"/>
                      <a:pt x="2966" y="9248"/>
                      <a:pt x="2293" y="10008"/>
                    </a:cubicBezTo>
                    <a:cubicBezTo>
                      <a:pt x="1175" y="8445"/>
                      <a:pt x="708" y="6940"/>
                      <a:pt x="1346" y="5898"/>
                    </a:cubicBezTo>
                    <a:cubicBezTo>
                      <a:pt x="1887" y="5014"/>
                      <a:pt x="3156" y="4533"/>
                      <a:pt x="4903" y="4533"/>
                    </a:cubicBezTo>
                    <a:close/>
                    <a:moveTo>
                      <a:pt x="14062" y="4659"/>
                    </a:moveTo>
                    <a:cubicBezTo>
                      <a:pt x="14333" y="5325"/>
                      <a:pt x="14582" y="6051"/>
                      <a:pt x="14761" y="6839"/>
                    </a:cubicBezTo>
                    <a:cubicBezTo>
                      <a:pt x="14294" y="6539"/>
                      <a:pt x="13808" y="6239"/>
                      <a:pt x="13298" y="5961"/>
                    </a:cubicBezTo>
                    <a:cubicBezTo>
                      <a:pt x="12768" y="5672"/>
                      <a:pt x="12225" y="5480"/>
                      <a:pt x="11685" y="5239"/>
                    </a:cubicBezTo>
                    <a:cubicBezTo>
                      <a:pt x="12500" y="4985"/>
                      <a:pt x="13298" y="4775"/>
                      <a:pt x="14062" y="4659"/>
                    </a:cubicBezTo>
                    <a:close/>
                    <a:moveTo>
                      <a:pt x="6599" y="4675"/>
                    </a:moveTo>
                    <a:cubicBezTo>
                      <a:pt x="7326" y="4784"/>
                      <a:pt x="8103" y="5021"/>
                      <a:pt x="8876" y="5255"/>
                    </a:cubicBezTo>
                    <a:cubicBezTo>
                      <a:pt x="8379" y="5481"/>
                      <a:pt x="7868" y="5695"/>
                      <a:pt x="7380" y="5961"/>
                    </a:cubicBezTo>
                    <a:cubicBezTo>
                      <a:pt x="6837" y="6256"/>
                      <a:pt x="6443" y="6613"/>
                      <a:pt x="5950" y="6933"/>
                    </a:cubicBezTo>
                    <a:cubicBezTo>
                      <a:pt x="6128" y="6137"/>
                      <a:pt x="6326" y="5348"/>
                      <a:pt x="6599" y="4675"/>
                    </a:cubicBezTo>
                    <a:close/>
                    <a:moveTo>
                      <a:pt x="10405" y="5788"/>
                    </a:moveTo>
                    <a:cubicBezTo>
                      <a:pt x="11196" y="6102"/>
                      <a:pt x="11987" y="6415"/>
                      <a:pt x="12766" y="6839"/>
                    </a:cubicBezTo>
                    <a:cubicBezTo>
                      <a:pt x="13571" y="7278"/>
                      <a:pt x="14317" y="7751"/>
                      <a:pt x="15010" y="8251"/>
                    </a:cubicBezTo>
                    <a:cubicBezTo>
                      <a:pt x="15123" y="9067"/>
                      <a:pt x="15193" y="9915"/>
                      <a:pt x="15193" y="10792"/>
                    </a:cubicBezTo>
                    <a:cubicBezTo>
                      <a:pt x="15193" y="11657"/>
                      <a:pt x="15070" y="12466"/>
                      <a:pt x="14960" y="13271"/>
                    </a:cubicBezTo>
                    <a:cubicBezTo>
                      <a:pt x="14260" y="13779"/>
                      <a:pt x="13583" y="14300"/>
                      <a:pt x="12766" y="14745"/>
                    </a:cubicBezTo>
                    <a:cubicBezTo>
                      <a:pt x="11937" y="15197"/>
                      <a:pt x="11096" y="15469"/>
                      <a:pt x="10256" y="15796"/>
                    </a:cubicBezTo>
                    <a:cubicBezTo>
                      <a:pt x="9475" y="15485"/>
                      <a:pt x="8681" y="15180"/>
                      <a:pt x="7912" y="14761"/>
                    </a:cubicBezTo>
                    <a:cubicBezTo>
                      <a:pt x="7107" y="14323"/>
                      <a:pt x="6360" y="13849"/>
                      <a:pt x="5668" y="13349"/>
                    </a:cubicBezTo>
                    <a:cubicBezTo>
                      <a:pt x="5554" y="12533"/>
                      <a:pt x="5501" y="11669"/>
                      <a:pt x="5501" y="10792"/>
                    </a:cubicBezTo>
                    <a:cubicBezTo>
                      <a:pt x="5501" y="9918"/>
                      <a:pt x="5605" y="9111"/>
                      <a:pt x="5718" y="8298"/>
                    </a:cubicBezTo>
                    <a:cubicBezTo>
                      <a:pt x="6420" y="7788"/>
                      <a:pt x="7092" y="7270"/>
                      <a:pt x="7912" y="6824"/>
                    </a:cubicBezTo>
                    <a:cubicBezTo>
                      <a:pt x="8731" y="6377"/>
                      <a:pt x="9574" y="6113"/>
                      <a:pt x="10405" y="5788"/>
                    </a:cubicBezTo>
                    <a:close/>
                    <a:moveTo>
                      <a:pt x="10339" y="7984"/>
                    </a:moveTo>
                    <a:cubicBezTo>
                      <a:pt x="8690" y="7984"/>
                      <a:pt x="7363" y="9237"/>
                      <a:pt x="7363" y="10792"/>
                    </a:cubicBezTo>
                    <a:cubicBezTo>
                      <a:pt x="7363" y="12348"/>
                      <a:pt x="8690" y="13616"/>
                      <a:pt x="10339" y="13616"/>
                    </a:cubicBezTo>
                    <a:cubicBezTo>
                      <a:pt x="11987" y="13616"/>
                      <a:pt x="13331" y="12348"/>
                      <a:pt x="13331" y="10792"/>
                    </a:cubicBezTo>
                    <a:cubicBezTo>
                      <a:pt x="13331" y="9237"/>
                      <a:pt x="11987" y="7984"/>
                      <a:pt x="10339" y="7984"/>
                    </a:cubicBezTo>
                    <a:close/>
                    <a:moveTo>
                      <a:pt x="4571" y="9098"/>
                    </a:moveTo>
                    <a:cubicBezTo>
                      <a:pt x="4522" y="9664"/>
                      <a:pt x="4438" y="10197"/>
                      <a:pt x="4438" y="10792"/>
                    </a:cubicBezTo>
                    <a:cubicBezTo>
                      <a:pt x="4438" y="11349"/>
                      <a:pt x="4462" y="11892"/>
                      <a:pt x="4504" y="12424"/>
                    </a:cubicBezTo>
                    <a:cubicBezTo>
                      <a:pt x="3891" y="11902"/>
                      <a:pt x="3374" y="11375"/>
                      <a:pt x="2908" y="10839"/>
                    </a:cubicBezTo>
                    <a:cubicBezTo>
                      <a:pt x="3403" y="10260"/>
                      <a:pt x="3903" y="9661"/>
                      <a:pt x="4571" y="9098"/>
                    </a:cubicBezTo>
                    <a:close/>
                    <a:moveTo>
                      <a:pt x="16190" y="9176"/>
                    </a:moveTo>
                    <a:cubicBezTo>
                      <a:pt x="16796" y="9693"/>
                      <a:pt x="17307" y="10215"/>
                      <a:pt x="17769" y="10745"/>
                    </a:cubicBezTo>
                    <a:cubicBezTo>
                      <a:pt x="17273" y="11325"/>
                      <a:pt x="16776" y="11907"/>
                      <a:pt x="16107" y="12471"/>
                    </a:cubicBezTo>
                    <a:cubicBezTo>
                      <a:pt x="16155" y="11912"/>
                      <a:pt x="16257" y="11379"/>
                      <a:pt x="16257" y="10792"/>
                    </a:cubicBezTo>
                    <a:cubicBezTo>
                      <a:pt x="16257" y="10236"/>
                      <a:pt x="16233" y="9708"/>
                      <a:pt x="16190" y="9176"/>
                    </a:cubicBezTo>
                    <a:close/>
                    <a:moveTo>
                      <a:pt x="18384" y="11576"/>
                    </a:moveTo>
                    <a:cubicBezTo>
                      <a:pt x="19512" y="13146"/>
                      <a:pt x="19972" y="14656"/>
                      <a:pt x="19332" y="15702"/>
                    </a:cubicBezTo>
                    <a:cubicBezTo>
                      <a:pt x="18791" y="16586"/>
                      <a:pt x="17537" y="17067"/>
                      <a:pt x="15791" y="17067"/>
                    </a:cubicBezTo>
                    <a:cubicBezTo>
                      <a:pt x="15599" y="17067"/>
                      <a:pt x="15392" y="17047"/>
                      <a:pt x="15193" y="17035"/>
                    </a:cubicBezTo>
                    <a:cubicBezTo>
                      <a:pt x="15564" y="16065"/>
                      <a:pt x="15826" y="14967"/>
                      <a:pt x="16007" y="13788"/>
                    </a:cubicBezTo>
                    <a:cubicBezTo>
                      <a:pt x="16951" y="13073"/>
                      <a:pt x="17710" y="12337"/>
                      <a:pt x="18384" y="11576"/>
                    </a:cubicBezTo>
                    <a:close/>
                    <a:moveTo>
                      <a:pt x="2210" y="11655"/>
                    </a:moveTo>
                    <a:cubicBezTo>
                      <a:pt x="2896" y="12420"/>
                      <a:pt x="3714" y="13165"/>
                      <a:pt x="4670" y="13882"/>
                    </a:cubicBezTo>
                    <a:cubicBezTo>
                      <a:pt x="4849" y="15014"/>
                      <a:pt x="5113" y="16067"/>
                      <a:pt x="5468" y="17004"/>
                    </a:cubicBezTo>
                    <a:cubicBezTo>
                      <a:pt x="5283" y="17014"/>
                      <a:pt x="5081" y="17051"/>
                      <a:pt x="4903" y="17051"/>
                    </a:cubicBezTo>
                    <a:cubicBezTo>
                      <a:pt x="3156" y="17051"/>
                      <a:pt x="1887" y="16571"/>
                      <a:pt x="1346" y="15686"/>
                    </a:cubicBezTo>
                    <a:cubicBezTo>
                      <a:pt x="717" y="14659"/>
                      <a:pt x="1131" y="13193"/>
                      <a:pt x="2210" y="11655"/>
                    </a:cubicBezTo>
                    <a:close/>
                    <a:moveTo>
                      <a:pt x="14744" y="14651"/>
                    </a:moveTo>
                    <a:cubicBezTo>
                      <a:pt x="14565" y="15455"/>
                      <a:pt x="14370" y="16247"/>
                      <a:pt x="14096" y="16925"/>
                    </a:cubicBezTo>
                    <a:cubicBezTo>
                      <a:pt x="13364" y="16816"/>
                      <a:pt x="12580" y="16581"/>
                      <a:pt x="11802" y="16345"/>
                    </a:cubicBezTo>
                    <a:cubicBezTo>
                      <a:pt x="12304" y="16117"/>
                      <a:pt x="12804" y="15892"/>
                      <a:pt x="13298" y="15624"/>
                    </a:cubicBezTo>
                    <a:cubicBezTo>
                      <a:pt x="13843" y="15326"/>
                      <a:pt x="14249" y="14973"/>
                      <a:pt x="14744" y="14651"/>
                    </a:cubicBezTo>
                    <a:close/>
                    <a:moveTo>
                      <a:pt x="5934" y="14761"/>
                    </a:moveTo>
                    <a:cubicBezTo>
                      <a:pt x="6400" y="15061"/>
                      <a:pt x="6869" y="15346"/>
                      <a:pt x="7380" y="15624"/>
                    </a:cubicBezTo>
                    <a:cubicBezTo>
                      <a:pt x="7902" y="15908"/>
                      <a:pt x="8444" y="16107"/>
                      <a:pt x="8976" y="16345"/>
                    </a:cubicBezTo>
                    <a:cubicBezTo>
                      <a:pt x="8160" y="16598"/>
                      <a:pt x="7364" y="16795"/>
                      <a:pt x="6599" y="16910"/>
                    </a:cubicBezTo>
                    <a:cubicBezTo>
                      <a:pt x="6331" y="16249"/>
                      <a:pt x="6110" y="15542"/>
                      <a:pt x="5934" y="14761"/>
                    </a:cubicBezTo>
                    <a:close/>
                    <a:moveTo>
                      <a:pt x="10322" y="16941"/>
                    </a:moveTo>
                    <a:cubicBezTo>
                      <a:pt x="11458" y="17362"/>
                      <a:pt x="12573" y="17700"/>
                      <a:pt x="13647" y="17882"/>
                    </a:cubicBezTo>
                    <a:cubicBezTo>
                      <a:pt x="12773" y="19553"/>
                      <a:pt x="11605" y="20596"/>
                      <a:pt x="10339" y="20596"/>
                    </a:cubicBezTo>
                    <a:cubicBezTo>
                      <a:pt x="9084" y="20596"/>
                      <a:pt x="7951" y="19498"/>
                      <a:pt x="7081" y="17851"/>
                    </a:cubicBezTo>
                    <a:cubicBezTo>
                      <a:pt x="8127" y="17671"/>
                      <a:pt x="9217" y="17349"/>
                      <a:pt x="10322" y="16941"/>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629" name="í$ḷîḋe">
                <a:extLst>
                  <a:ext uri="{FF2B5EF4-FFF2-40B4-BE49-F238E27FC236}">
                    <a16:creationId xmlns:a16="http://schemas.microsoft.com/office/drawing/2014/main" id="{FBAB0737-B359-4CC6-AF38-E73594266079}"/>
                  </a:ext>
                </a:extLst>
              </p:cNvPr>
              <p:cNvSpPr>
                <a:spLocks/>
              </p:cNvSpPr>
              <p:nvPr/>
            </p:nvSpPr>
            <p:spPr bwMode="auto">
              <a:xfrm>
                <a:off x="5480983" y="30424"/>
                <a:ext cx="192944" cy="206482"/>
              </a:xfrm>
              <a:custGeom>
                <a:avLst/>
                <a:gdLst>
                  <a:gd name="T0" fmla="*/ 960856 w 19372"/>
                  <a:gd name="T1" fmla="*/ 1013763 h 21028"/>
                  <a:gd name="T2" fmla="*/ 960856 w 19372"/>
                  <a:gd name="T3" fmla="*/ 1013763 h 21028"/>
                  <a:gd name="T4" fmla="*/ 960856 w 19372"/>
                  <a:gd name="T5" fmla="*/ 1013763 h 21028"/>
                  <a:gd name="T6" fmla="*/ 960856 w 19372"/>
                  <a:gd name="T7" fmla="*/ 1013763 h 21028"/>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372" h="21028" extrusionOk="0">
                    <a:moveTo>
                      <a:pt x="11134" y="0"/>
                    </a:moveTo>
                    <a:cubicBezTo>
                      <a:pt x="10473" y="291"/>
                      <a:pt x="9829" y="670"/>
                      <a:pt x="9218" y="1133"/>
                    </a:cubicBezTo>
                    <a:cubicBezTo>
                      <a:pt x="8205" y="1900"/>
                      <a:pt x="7241" y="3000"/>
                      <a:pt x="7232" y="4263"/>
                    </a:cubicBezTo>
                    <a:cubicBezTo>
                      <a:pt x="7232" y="4376"/>
                      <a:pt x="7251" y="4474"/>
                      <a:pt x="7265" y="4578"/>
                    </a:cubicBezTo>
                    <a:lnTo>
                      <a:pt x="5151" y="2019"/>
                    </a:lnTo>
                    <a:cubicBezTo>
                      <a:pt x="5136" y="2030"/>
                      <a:pt x="5118" y="2042"/>
                      <a:pt x="5102" y="2053"/>
                    </a:cubicBezTo>
                    <a:cubicBezTo>
                      <a:pt x="5027" y="2106"/>
                      <a:pt x="4955" y="2159"/>
                      <a:pt x="4880" y="2213"/>
                    </a:cubicBezTo>
                    <a:lnTo>
                      <a:pt x="7423" y="5900"/>
                    </a:lnTo>
                    <a:cubicBezTo>
                      <a:pt x="4977" y="5414"/>
                      <a:pt x="2486" y="6475"/>
                      <a:pt x="1082" y="8857"/>
                    </a:cubicBezTo>
                    <a:cubicBezTo>
                      <a:pt x="-1074" y="12513"/>
                      <a:pt x="95" y="17729"/>
                      <a:pt x="3688" y="19976"/>
                    </a:cubicBezTo>
                    <a:cubicBezTo>
                      <a:pt x="6286" y="21600"/>
                      <a:pt x="9522" y="21245"/>
                      <a:pt x="12057" y="19586"/>
                    </a:cubicBezTo>
                    <a:cubicBezTo>
                      <a:pt x="14335" y="19918"/>
                      <a:pt x="16643" y="19169"/>
                      <a:pt x="18072" y="17172"/>
                    </a:cubicBezTo>
                    <a:cubicBezTo>
                      <a:pt x="20526" y="13741"/>
                      <a:pt x="19342" y="8581"/>
                      <a:pt x="15911" y="5901"/>
                    </a:cubicBezTo>
                    <a:cubicBezTo>
                      <a:pt x="14980" y="5173"/>
                      <a:pt x="13948" y="4703"/>
                      <a:pt x="12864" y="4562"/>
                    </a:cubicBezTo>
                    <a:cubicBezTo>
                      <a:pt x="12076" y="4459"/>
                      <a:pt x="11291" y="4541"/>
                      <a:pt x="10539" y="4763"/>
                    </a:cubicBezTo>
                    <a:cubicBezTo>
                      <a:pt x="10955" y="4092"/>
                      <a:pt x="11179" y="3259"/>
                      <a:pt x="11250" y="2443"/>
                    </a:cubicBezTo>
                    <a:cubicBezTo>
                      <a:pt x="11324" y="1599"/>
                      <a:pt x="11285" y="776"/>
                      <a:pt x="11134" y="0"/>
                    </a:cubicBezTo>
                    <a:close/>
                  </a:path>
                </a:pathLst>
              </a:custGeom>
              <a:solidFill>
                <a:srgbClr val="3197E0"/>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630" name="ïṩ1ïďè">
                <a:extLst>
                  <a:ext uri="{FF2B5EF4-FFF2-40B4-BE49-F238E27FC236}">
                    <a16:creationId xmlns:a16="http://schemas.microsoft.com/office/drawing/2014/main" id="{8CB31B8B-6017-4B78-A193-BE2E3969606E}"/>
                  </a:ext>
                </a:extLst>
              </p:cNvPr>
              <p:cNvSpPr>
                <a:spLocks/>
              </p:cNvSpPr>
              <p:nvPr/>
            </p:nvSpPr>
            <p:spPr bwMode="auto">
              <a:xfrm>
                <a:off x="2531890" y="42638"/>
                <a:ext cx="245690" cy="228701"/>
              </a:xfrm>
              <a:custGeom>
                <a:avLst/>
                <a:gdLst>
                  <a:gd name="T0" fmla="*/ 1424745 w 21184"/>
                  <a:gd name="T1" fmla="*/ 1210749 h 21600"/>
                  <a:gd name="T2" fmla="*/ 1424745 w 21184"/>
                  <a:gd name="T3" fmla="*/ 1210749 h 21600"/>
                  <a:gd name="T4" fmla="*/ 1424745 w 21184"/>
                  <a:gd name="T5" fmla="*/ 1210749 h 21600"/>
                  <a:gd name="T6" fmla="*/ 1424745 w 21184"/>
                  <a:gd name="T7" fmla="*/ 1210749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184" h="21600" extrusionOk="0">
                    <a:moveTo>
                      <a:pt x="0" y="3459"/>
                    </a:moveTo>
                    <a:lnTo>
                      <a:pt x="1422" y="10208"/>
                    </a:lnTo>
                    <a:cubicBezTo>
                      <a:pt x="1422" y="10208"/>
                      <a:pt x="2469" y="10982"/>
                      <a:pt x="3219" y="10113"/>
                    </a:cubicBezTo>
                    <a:cubicBezTo>
                      <a:pt x="4049" y="9149"/>
                      <a:pt x="6494" y="8518"/>
                      <a:pt x="6992" y="11134"/>
                    </a:cubicBezTo>
                    <a:cubicBezTo>
                      <a:pt x="7491" y="13750"/>
                      <a:pt x="5522" y="14362"/>
                      <a:pt x="4296" y="14027"/>
                    </a:cubicBezTo>
                    <a:cubicBezTo>
                      <a:pt x="3187" y="13725"/>
                      <a:pt x="2357" y="14641"/>
                      <a:pt x="2357" y="14641"/>
                    </a:cubicBezTo>
                    <a:lnTo>
                      <a:pt x="3823" y="21600"/>
                    </a:lnTo>
                    <a:lnTo>
                      <a:pt x="9313" y="20212"/>
                    </a:lnTo>
                    <a:cubicBezTo>
                      <a:pt x="9313" y="20212"/>
                      <a:pt x="9635" y="19276"/>
                      <a:pt x="8958" y="18523"/>
                    </a:cubicBezTo>
                    <a:cubicBezTo>
                      <a:pt x="8134" y="17611"/>
                      <a:pt x="7558" y="15210"/>
                      <a:pt x="10150" y="14555"/>
                    </a:cubicBezTo>
                    <a:cubicBezTo>
                      <a:pt x="12743" y="13899"/>
                      <a:pt x="13216" y="16255"/>
                      <a:pt x="12736" y="17679"/>
                    </a:cubicBezTo>
                    <a:cubicBezTo>
                      <a:pt x="12378" y="18747"/>
                      <a:pt x="13070" y="19262"/>
                      <a:pt x="13070" y="19262"/>
                    </a:cubicBezTo>
                    <a:lnTo>
                      <a:pt x="17693" y="18092"/>
                    </a:lnTo>
                    <a:cubicBezTo>
                      <a:pt x="17693" y="18092"/>
                      <a:pt x="16501" y="13146"/>
                      <a:pt x="16426" y="11786"/>
                    </a:cubicBezTo>
                    <a:cubicBezTo>
                      <a:pt x="16346" y="10328"/>
                      <a:pt x="18026" y="10919"/>
                      <a:pt x="18332" y="11000"/>
                    </a:cubicBezTo>
                    <a:cubicBezTo>
                      <a:pt x="20097" y="11473"/>
                      <a:pt x="21600" y="10153"/>
                      <a:pt x="21079" y="7680"/>
                    </a:cubicBezTo>
                    <a:cubicBezTo>
                      <a:pt x="20558" y="5208"/>
                      <a:pt x="18027" y="5192"/>
                      <a:pt x="17063" y="6452"/>
                    </a:cubicBezTo>
                    <a:cubicBezTo>
                      <a:pt x="16347" y="7388"/>
                      <a:pt x="15661" y="7684"/>
                      <a:pt x="15383" y="7029"/>
                    </a:cubicBezTo>
                    <a:cubicBezTo>
                      <a:pt x="14735" y="5498"/>
                      <a:pt x="13677" y="0"/>
                      <a:pt x="13677" y="0"/>
                    </a:cubicBezTo>
                    <a:lnTo>
                      <a:pt x="9343" y="1096"/>
                    </a:lnTo>
                    <a:cubicBezTo>
                      <a:pt x="9343" y="1096"/>
                      <a:pt x="8732" y="2392"/>
                      <a:pt x="9572" y="3149"/>
                    </a:cubicBezTo>
                    <a:cubicBezTo>
                      <a:pt x="10838" y="4289"/>
                      <a:pt x="10727" y="6525"/>
                      <a:pt x="8669" y="7045"/>
                    </a:cubicBezTo>
                    <a:cubicBezTo>
                      <a:pt x="6612" y="7566"/>
                      <a:pt x="5599" y="5828"/>
                      <a:pt x="6228" y="4123"/>
                    </a:cubicBezTo>
                    <a:cubicBezTo>
                      <a:pt x="6581" y="3168"/>
                      <a:pt x="5664" y="2036"/>
                      <a:pt x="5664" y="2036"/>
                    </a:cubicBezTo>
                    <a:cubicBezTo>
                      <a:pt x="5664" y="2036"/>
                      <a:pt x="0" y="3459"/>
                      <a:pt x="0" y="3459"/>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631" name="îṡlíde">
                <a:extLst>
                  <a:ext uri="{FF2B5EF4-FFF2-40B4-BE49-F238E27FC236}">
                    <a16:creationId xmlns:a16="http://schemas.microsoft.com/office/drawing/2014/main" id="{20B8EC91-E67C-4D58-B353-2A3A1123DABE}"/>
                  </a:ext>
                </a:extLst>
              </p:cNvPr>
              <p:cNvSpPr>
                <a:spLocks/>
              </p:cNvSpPr>
              <p:nvPr/>
            </p:nvSpPr>
            <p:spPr bwMode="auto">
              <a:xfrm>
                <a:off x="3058003" y="14892"/>
                <a:ext cx="192944" cy="206481"/>
              </a:xfrm>
              <a:custGeom>
                <a:avLst/>
                <a:gdLst>
                  <a:gd name="T0" fmla="*/ 960856 w 19372"/>
                  <a:gd name="T1" fmla="*/ 1013758 h 21028"/>
                  <a:gd name="T2" fmla="*/ 960856 w 19372"/>
                  <a:gd name="T3" fmla="*/ 1013758 h 21028"/>
                  <a:gd name="T4" fmla="*/ 960856 w 19372"/>
                  <a:gd name="T5" fmla="*/ 1013758 h 21028"/>
                  <a:gd name="T6" fmla="*/ 960856 w 19372"/>
                  <a:gd name="T7" fmla="*/ 1013758 h 21028"/>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372" h="21028" extrusionOk="0">
                    <a:moveTo>
                      <a:pt x="11134" y="0"/>
                    </a:moveTo>
                    <a:cubicBezTo>
                      <a:pt x="10473" y="291"/>
                      <a:pt x="9829" y="670"/>
                      <a:pt x="9218" y="1133"/>
                    </a:cubicBezTo>
                    <a:cubicBezTo>
                      <a:pt x="8205" y="1900"/>
                      <a:pt x="7241" y="3000"/>
                      <a:pt x="7232" y="4263"/>
                    </a:cubicBezTo>
                    <a:cubicBezTo>
                      <a:pt x="7232" y="4376"/>
                      <a:pt x="7251" y="4474"/>
                      <a:pt x="7265" y="4578"/>
                    </a:cubicBezTo>
                    <a:lnTo>
                      <a:pt x="5151" y="2019"/>
                    </a:lnTo>
                    <a:cubicBezTo>
                      <a:pt x="5136" y="2030"/>
                      <a:pt x="5118" y="2042"/>
                      <a:pt x="5102" y="2053"/>
                    </a:cubicBezTo>
                    <a:cubicBezTo>
                      <a:pt x="5027" y="2106"/>
                      <a:pt x="4955" y="2159"/>
                      <a:pt x="4880" y="2213"/>
                    </a:cubicBezTo>
                    <a:lnTo>
                      <a:pt x="7423" y="5900"/>
                    </a:lnTo>
                    <a:cubicBezTo>
                      <a:pt x="4977" y="5414"/>
                      <a:pt x="2486" y="6475"/>
                      <a:pt x="1082" y="8857"/>
                    </a:cubicBezTo>
                    <a:cubicBezTo>
                      <a:pt x="-1074" y="12513"/>
                      <a:pt x="95" y="17729"/>
                      <a:pt x="3688" y="19976"/>
                    </a:cubicBezTo>
                    <a:cubicBezTo>
                      <a:pt x="6286" y="21600"/>
                      <a:pt x="9522" y="21245"/>
                      <a:pt x="12057" y="19586"/>
                    </a:cubicBezTo>
                    <a:cubicBezTo>
                      <a:pt x="14335" y="19918"/>
                      <a:pt x="16643" y="19169"/>
                      <a:pt x="18072" y="17172"/>
                    </a:cubicBezTo>
                    <a:cubicBezTo>
                      <a:pt x="20526" y="13741"/>
                      <a:pt x="19342" y="8581"/>
                      <a:pt x="15911" y="5901"/>
                    </a:cubicBezTo>
                    <a:cubicBezTo>
                      <a:pt x="14980" y="5173"/>
                      <a:pt x="13948" y="4703"/>
                      <a:pt x="12864" y="4562"/>
                    </a:cubicBezTo>
                    <a:cubicBezTo>
                      <a:pt x="12076" y="4459"/>
                      <a:pt x="11291" y="4541"/>
                      <a:pt x="10539" y="4763"/>
                    </a:cubicBezTo>
                    <a:cubicBezTo>
                      <a:pt x="10955" y="4092"/>
                      <a:pt x="11179" y="3259"/>
                      <a:pt x="11250" y="2443"/>
                    </a:cubicBezTo>
                    <a:cubicBezTo>
                      <a:pt x="11324" y="1599"/>
                      <a:pt x="11285" y="776"/>
                      <a:pt x="11134" y="0"/>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632" name="íšlîḋe">
                <a:extLst>
                  <a:ext uri="{FF2B5EF4-FFF2-40B4-BE49-F238E27FC236}">
                    <a16:creationId xmlns:a16="http://schemas.microsoft.com/office/drawing/2014/main" id="{8396B986-F3D6-48AD-947D-C78DCD2F90D4}"/>
                  </a:ext>
                </a:extLst>
              </p:cNvPr>
              <p:cNvSpPr>
                <a:spLocks/>
              </p:cNvSpPr>
              <p:nvPr/>
            </p:nvSpPr>
            <p:spPr bwMode="auto">
              <a:xfrm>
                <a:off x="10682211" y="0"/>
                <a:ext cx="192944" cy="206481"/>
              </a:xfrm>
              <a:custGeom>
                <a:avLst/>
                <a:gdLst>
                  <a:gd name="T0" fmla="*/ 960856 w 19372"/>
                  <a:gd name="T1" fmla="*/ 1013758 h 21028"/>
                  <a:gd name="T2" fmla="*/ 960856 w 19372"/>
                  <a:gd name="T3" fmla="*/ 1013758 h 21028"/>
                  <a:gd name="T4" fmla="*/ 960856 w 19372"/>
                  <a:gd name="T5" fmla="*/ 1013758 h 21028"/>
                  <a:gd name="T6" fmla="*/ 960856 w 19372"/>
                  <a:gd name="T7" fmla="*/ 1013758 h 21028"/>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372" h="21028" extrusionOk="0">
                    <a:moveTo>
                      <a:pt x="11134" y="0"/>
                    </a:moveTo>
                    <a:cubicBezTo>
                      <a:pt x="10473" y="291"/>
                      <a:pt x="9829" y="670"/>
                      <a:pt x="9218" y="1133"/>
                    </a:cubicBezTo>
                    <a:cubicBezTo>
                      <a:pt x="8205" y="1900"/>
                      <a:pt x="7241" y="3000"/>
                      <a:pt x="7232" y="4263"/>
                    </a:cubicBezTo>
                    <a:cubicBezTo>
                      <a:pt x="7232" y="4376"/>
                      <a:pt x="7251" y="4474"/>
                      <a:pt x="7265" y="4578"/>
                    </a:cubicBezTo>
                    <a:lnTo>
                      <a:pt x="5151" y="2019"/>
                    </a:lnTo>
                    <a:cubicBezTo>
                      <a:pt x="5136" y="2030"/>
                      <a:pt x="5118" y="2042"/>
                      <a:pt x="5102" y="2053"/>
                    </a:cubicBezTo>
                    <a:cubicBezTo>
                      <a:pt x="5027" y="2106"/>
                      <a:pt x="4955" y="2159"/>
                      <a:pt x="4880" y="2213"/>
                    </a:cubicBezTo>
                    <a:lnTo>
                      <a:pt x="7423" y="5900"/>
                    </a:lnTo>
                    <a:cubicBezTo>
                      <a:pt x="4977" y="5414"/>
                      <a:pt x="2486" y="6475"/>
                      <a:pt x="1082" y="8857"/>
                    </a:cubicBezTo>
                    <a:cubicBezTo>
                      <a:pt x="-1074" y="12513"/>
                      <a:pt x="95" y="17729"/>
                      <a:pt x="3688" y="19976"/>
                    </a:cubicBezTo>
                    <a:cubicBezTo>
                      <a:pt x="6286" y="21600"/>
                      <a:pt x="9522" y="21245"/>
                      <a:pt x="12057" y="19586"/>
                    </a:cubicBezTo>
                    <a:cubicBezTo>
                      <a:pt x="14335" y="19918"/>
                      <a:pt x="16643" y="19169"/>
                      <a:pt x="18072" y="17172"/>
                    </a:cubicBezTo>
                    <a:cubicBezTo>
                      <a:pt x="20526" y="13741"/>
                      <a:pt x="19342" y="8581"/>
                      <a:pt x="15911" y="5901"/>
                    </a:cubicBezTo>
                    <a:cubicBezTo>
                      <a:pt x="14980" y="5173"/>
                      <a:pt x="13948" y="4703"/>
                      <a:pt x="12864" y="4562"/>
                    </a:cubicBezTo>
                    <a:cubicBezTo>
                      <a:pt x="12076" y="4459"/>
                      <a:pt x="11291" y="4541"/>
                      <a:pt x="10539" y="4763"/>
                    </a:cubicBezTo>
                    <a:cubicBezTo>
                      <a:pt x="10955" y="4092"/>
                      <a:pt x="11179" y="3259"/>
                      <a:pt x="11250" y="2443"/>
                    </a:cubicBezTo>
                    <a:cubicBezTo>
                      <a:pt x="11324" y="1599"/>
                      <a:pt x="11285" y="776"/>
                      <a:pt x="11134" y="0"/>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633" name="îşḻíďe">
                <a:extLst>
                  <a:ext uri="{FF2B5EF4-FFF2-40B4-BE49-F238E27FC236}">
                    <a16:creationId xmlns:a16="http://schemas.microsoft.com/office/drawing/2014/main" id="{935B33BF-5280-4051-B7CD-7315546FA79D}"/>
                  </a:ext>
                </a:extLst>
              </p:cNvPr>
              <p:cNvSpPr>
                <a:spLocks/>
              </p:cNvSpPr>
              <p:nvPr/>
            </p:nvSpPr>
            <p:spPr bwMode="auto">
              <a:xfrm>
                <a:off x="12204179" y="29836"/>
                <a:ext cx="245690" cy="228701"/>
              </a:xfrm>
              <a:custGeom>
                <a:avLst/>
                <a:gdLst>
                  <a:gd name="T0" fmla="*/ 1424745 w 21184"/>
                  <a:gd name="T1" fmla="*/ 1210749 h 21600"/>
                  <a:gd name="T2" fmla="*/ 1424745 w 21184"/>
                  <a:gd name="T3" fmla="*/ 1210749 h 21600"/>
                  <a:gd name="T4" fmla="*/ 1424745 w 21184"/>
                  <a:gd name="T5" fmla="*/ 1210749 h 21600"/>
                  <a:gd name="T6" fmla="*/ 1424745 w 21184"/>
                  <a:gd name="T7" fmla="*/ 1210749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184" h="21600" extrusionOk="0">
                    <a:moveTo>
                      <a:pt x="0" y="3459"/>
                    </a:moveTo>
                    <a:lnTo>
                      <a:pt x="1422" y="10208"/>
                    </a:lnTo>
                    <a:cubicBezTo>
                      <a:pt x="1422" y="10208"/>
                      <a:pt x="2469" y="10982"/>
                      <a:pt x="3219" y="10113"/>
                    </a:cubicBezTo>
                    <a:cubicBezTo>
                      <a:pt x="4049" y="9149"/>
                      <a:pt x="6494" y="8518"/>
                      <a:pt x="6992" y="11134"/>
                    </a:cubicBezTo>
                    <a:cubicBezTo>
                      <a:pt x="7491" y="13750"/>
                      <a:pt x="5522" y="14362"/>
                      <a:pt x="4296" y="14027"/>
                    </a:cubicBezTo>
                    <a:cubicBezTo>
                      <a:pt x="3187" y="13725"/>
                      <a:pt x="2357" y="14641"/>
                      <a:pt x="2357" y="14641"/>
                    </a:cubicBezTo>
                    <a:lnTo>
                      <a:pt x="3823" y="21600"/>
                    </a:lnTo>
                    <a:lnTo>
                      <a:pt x="9313" y="20212"/>
                    </a:lnTo>
                    <a:cubicBezTo>
                      <a:pt x="9313" y="20212"/>
                      <a:pt x="9635" y="19276"/>
                      <a:pt x="8958" y="18523"/>
                    </a:cubicBezTo>
                    <a:cubicBezTo>
                      <a:pt x="8134" y="17611"/>
                      <a:pt x="7558" y="15210"/>
                      <a:pt x="10150" y="14555"/>
                    </a:cubicBezTo>
                    <a:cubicBezTo>
                      <a:pt x="12743" y="13899"/>
                      <a:pt x="13216" y="16255"/>
                      <a:pt x="12736" y="17679"/>
                    </a:cubicBezTo>
                    <a:cubicBezTo>
                      <a:pt x="12378" y="18747"/>
                      <a:pt x="13070" y="19262"/>
                      <a:pt x="13070" y="19262"/>
                    </a:cubicBezTo>
                    <a:lnTo>
                      <a:pt x="17693" y="18092"/>
                    </a:lnTo>
                    <a:cubicBezTo>
                      <a:pt x="17693" y="18092"/>
                      <a:pt x="16501" y="13146"/>
                      <a:pt x="16426" y="11786"/>
                    </a:cubicBezTo>
                    <a:cubicBezTo>
                      <a:pt x="16346" y="10328"/>
                      <a:pt x="18026" y="10919"/>
                      <a:pt x="18332" y="11000"/>
                    </a:cubicBezTo>
                    <a:cubicBezTo>
                      <a:pt x="20097" y="11473"/>
                      <a:pt x="21600" y="10153"/>
                      <a:pt x="21079" y="7680"/>
                    </a:cubicBezTo>
                    <a:cubicBezTo>
                      <a:pt x="20558" y="5208"/>
                      <a:pt x="18027" y="5192"/>
                      <a:pt x="17063" y="6452"/>
                    </a:cubicBezTo>
                    <a:cubicBezTo>
                      <a:pt x="16347" y="7388"/>
                      <a:pt x="15661" y="7684"/>
                      <a:pt x="15383" y="7029"/>
                    </a:cubicBezTo>
                    <a:cubicBezTo>
                      <a:pt x="14735" y="5498"/>
                      <a:pt x="13677" y="0"/>
                      <a:pt x="13677" y="0"/>
                    </a:cubicBezTo>
                    <a:lnTo>
                      <a:pt x="9343" y="1096"/>
                    </a:lnTo>
                    <a:cubicBezTo>
                      <a:pt x="9343" y="1096"/>
                      <a:pt x="8732" y="2392"/>
                      <a:pt x="9572" y="3149"/>
                    </a:cubicBezTo>
                    <a:cubicBezTo>
                      <a:pt x="10838" y="4289"/>
                      <a:pt x="10727" y="6525"/>
                      <a:pt x="8669" y="7045"/>
                    </a:cubicBezTo>
                    <a:cubicBezTo>
                      <a:pt x="6612" y="7566"/>
                      <a:pt x="5599" y="5828"/>
                      <a:pt x="6228" y="4123"/>
                    </a:cubicBezTo>
                    <a:cubicBezTo>
                      <a:pt x="6581" y="3168"/>
                      <a:pt x="5664" y="2036"/>
                      <a:pt x="5664" y="2036"/>
                    </a:cubicBezTo>
                    <a:cubicBezTo>
                      <a:pt x="5664" y="2036"/>
                      <a:pt x="0" y="3459"/>
                      <a:pt x="0" y="3459"/>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634" name="ïŝ1íďè">
                <a:extLst>
                  <a:ext uri="{FF2B5EF4-FFF2-40B4-BE49-F238E27FC236}">
                    <a16:creationId xmlns:a16="http://schemas.microsoft.com/office/drawing/2014/main" id="{C2823D45-8F7C-4CF2-B1B8-4E15EC3FCE38}"/>
                  </a:ext>
                </a:extLst>
              </p:cNvPr>
              <p:cNvSpPr>
                <a:spLocks/>
              </p:cNvSpPr>
              <p:nvPr/>
            </p:nvSpPr>
            <p:spPr bwMode="auto">
              <a:xfrm>
                <a:off x="11156736" y="68886"/>
                <a:ext cx="191587" cy="221375"/>
              </a:xfrm>
              <a:custGeom>
                <a:avLst/>
                <a:gdLst>
                  <a:gd name="T0" fmla="*/ 849671 w 21600"/>
                  <a:gd name="T1" fmla="*/ 1134424 h 21600"/>
                  <a:gd name="T2" fmla="*/ 849671 w 21600"/>
                  <a:gd name="T3" fmla="*/ 1134424 h 21600"/>
                  <a:gd name="T4" fmla="*/ 849671 w 21600"/>
                  <a:gd name="T5" fmla="*/ 1134424 h 21600"/>
                  <a:gd name="T6" fmla="*/ 849671 w 21600"/>
                  <a:gd name="T7" fmla="*/ 1134424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21600"/>
                    </a:moveTo>
                    <a:lnTo>
                      <a:pt x="1307" y="15970"/>
                    </a:lnTo>
                    <a:lnTo>
                      <a:pt x="6112" y="19464"/>
                    </a:lnTo>
                    <a:cubicBezTo>
                      <a:pt x="6112" y="19464"/>
                      <a:pt x="0" y="21600"/>
                      <a:pt x="0" y="21600"/>
                    </a:cubicBezTo>
                    <a:close/>
                    <a:moveTo>
                      <a:pt x="6773" y="18782"/>
                    </a:moveTo>
                    <a:lnTo>
                      <a:pt x="1968" y="15288"/>
                    </a:lnTo>
                    <a:lnTo>
                      <a:pt x="13737" y="3150"/>
                    </a:lnTo>
                    <a:lnTo>
                      <a:pt x="18545" y="6642"/>
                    </a:lnTo>
                    <a:cubicBezTo>
                      <a:pt x="18545" y="6642"/>
                      <a:pt x="6773" y="18782"/>
                      <a:pt x="6773" y="18782"/>
                    </a:cubicBezTo>
                    <a:close/>
                    <a:moveTo>
                      <a:pt x="19218" y="5946"/>
                    </a:moveTo>
                    <a:lnTo>
                      <a:pt x="14411" y="2455"/>
                    </a:lnTo>
                    <a:lnTo>
                      <a:pt x="16792" y="0"/>
                    </a:lnTo>
                    <a:lnTo>
                      <a:pt x="21600" y="3492"/>
                    </a:lnTo>
                    <a:cubicBezTo>
                      <a:pt x="21600" y="3492"/>
                      <a:pt x="19218" y="5946"/>
                      <a:pt x="19218" y="5946"/>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sp>
            <p:nvSpPr>
              <p:cNvPr id="19635" name="íS1idé">
                <a:extLst>
                  <a:ext uri="{FF2B5EF4-FFF2-40B4-BE49-F238E27FC236}">
                    <a16:creationId xmlns:a16="http://schemas.microsoft.com/office/drawing/2014/main" id="{5613E3B0-F509-42FA-A164-97D38E45E8BB}"/>
                  </a:ext>
                </a:extLst>
              </p:cNvPr>
              <p:cNvSpPr>
                <a:spLocks/>
              </p:cNvSpPr>
              <p:nvPr/>
            </p:nvSpPr>
            <p:spPr bwMode="auto">
              <a:xfrm>
                <a:off x="207189" y="18875"/>
                <a:ext cx="191587" cy="221374"/>
              </a:xfrm>
              <a:custGeom>
                <a:avLst/>
                <a:gdLst>
                  <a:gd name="T0" fmla="*/ 849671 w 21600"/>
                  <a:gd name="T1" fmla="*/ 1134409 h 21600"/>
                  <a:gd name="T2" fmla="*/ 849671 w 21600"/>
                  <a:gd name="T3" fmla="*/ 1134409 h 21600"/>
                  <a:gd name="T4" fmla="*/ 849671 w 21600"/>
                  <a:gd name="T5" fmla="*/ 1134409 h 21600"/>
                  <a:gd name="T6" fmla="*/ 849671 w 21600"/>
                  <a:gd name="T7" fmla="*/ 1134409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21600"/>
                    </a:moveTo>
                    <a:lnTo>
                      <a:pt x="1307" y="15970"/>
                    </a:lnTo>
                    <a:lnTo>
                      <a:pt x="6112" y="19464"/>
                    </a:lnTo>
                    <a:cubicBezTo>
                      <a:pt x="6112" y="19464"/>
                      <a:pt x="0" y="21600"/>
                      <a:pt x="0" y="21600"/>
                    </a:cubicBezTo>
                    <a:close/>
                    <a:moveTo>
                      <a:pt x="6773" y="18782"/>
                    </a:moveTo>
                    <a:lnTo>
                      <a:pt x="1968" y="15288"/>
                    </a:lnTo>
                    <a:lnTo>
                      <a:pt x="13737" y="3150"/>
                    </a:lnTo>
                    <a:lnTo>
                      <a:pt x="18545" y="6642"/>
                    </a:lnTo>
                    <a:cubicBezTo>
                      <a:pt x="18545" y="6642"/>
                      <a:pt x="6773" y="18782"/>
                      <a:pt x="6773" y="18782"/>
                    </a:cubicBezTo>
                    <a:close/>
                    <a:moveTo>
                      <a:pt x="19218" y="5946"/>
                    </a:moveTo>
                    <a:lnTo>
                      <a:pt x="14411" y="2455"/>
                    </a:lnTo>
                    <a:lnTo>
                      <a:pt x="16792" y="0"/>
                    </a:lnTo>
                    <a:lnTo>
                      <a:pt x="21600" y="3492"/>
                    </a:lnTo>
                    <a:cubicBezTo>
                      <a:pt x="21600" y="3492"/>
                      <a:pt x="19218" y="5946"/>
                      <a:pt x="19218" y="5946"/>
                    </a:cubicBezTo>
                    <a:close/>
                  </a:path>
                </a:pathLst>
              </a:custGeom>
              <a:solidFill>
                <a:srgbClr val="B9B9B9"/>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anchor="ctr"/>
              <a:lstStyle/>
              <a:p>
                <a:endParaRPr lang="zh-CN" altLang="en-US"/>
              </a:p>
            </p:txBody>
          </p:sp>
        </p:grpSp>
      </p:grpSp>
      <p:sp>
        <p:nvSpPr>
          <p:cNvPr id="445" name="Title 1">
            <a:extLst>
              <a:ext uri="{FF2B5EF4-FFF2-40B4-BE49-F238E27FC236}">
                <a16:creationId xmlns:a16="http://schemas.microsoft.com/office/drawing/2014/main" id="{60B062BE-E12B-4CBF-A4C7-42660644D3AD}"/>
              </a:ext>
            </a:extLst>
          </p:cNvPr>
          <p:cNvSpPr>
            <a:spLocks noGrp="1"/>
          </p:cNvSpPr>
          <p:nvPr>
            <p:ph type="title"/>
          </p:nvPr>
        </p:nvSpPr>
        <p:spPr>
          <a:xfrm>
            <a:off x="452438" y="469900"/>
            <a:ext cx="6786562" cy="590550"/>
          </a:xfrm>
        </p:spPr>
        <p:txBody>
          <a:bodyPr/>
          <a:lstStyle/>
          <a:p>
            <a:pPr eaLnBrk="1" fontAlgn="auto" hangingPunct="1">
              <a:spcAft>
                <a:spcPts val="0"/>
              </a:spcAft>
              <a:defRPr/>
            </a:pPr>
            <a:r>
              <a:rPr>
                <a:cs typeface="+mj-cs"/>
              </a:rPr>
              <a:t>数据科学比赛简介</a:t>
            </a:r>
            <a:endParaRPr lang="en-US">
              <a:cs typeface="+mj-cs"/>
            </a:endParaRPr>
          </a:p>
        </p:txBody>
      </p:sp>
      <p:sp>
        <p:nvSpPr>
          <p:cNvPr id="446" name="文本框 445">
            <a:extLst>
              <a:ext uri="{FF2B5EF4-FFF2-40B4-BE49-F238E27FC236}">
                <a16:creationId xmlns:a16="http://schemas.microsoft.com/office/drawing/2014/main" id="{D02C48B7-D783-404E-B8AA-706C698D10E0}"/>
              </a:ext>
            </a:extLst>
          </p:cNvPr>
          <p:cNvSpPr txBox="1"/>
          <p:nvPr/>
        </p:nvSpPr>
        <p:spPr>
          <a:xfrm>
            <a:off x="5311775" y="4876800"/>
            <a:ext cx="1620838" cy="523875"/>
          </a:xfrm>
          <a:prstGeom prst="rect">
            <a:avLst/>
          </a:prstGeom>
        </p:spPr>
        <p:txBody>
          <a:bodyPr wrap="none">
            <a:spAutoFit/>
          </a:bodyPr>
          <a:lstStyle/>
          <a:p>
            <a:pPr eaLnBrk="1" fontAlgn="auto" hangingPunct="1">
              <a:spcBef>
                <a:spcPts val="0"/>
              </a:spcBef>
              <a:spcAft>
                <a:spcPts val="0"/>
              </a:spcAft>
              <a:defRPr/>
            </a:pPr>
            <a:r>
              <a:rPr lang="zh-CN" altLang="en-US" sz="2800" b="1" dirty="0">
                <a:solidFill>
                  <a:schemeClr val="bg1"/>
                </a:solidFill>
                <a:effectLst>
                  <a:outerShdw blurRad="38100" dist="38100" dir="2700000" algn="tl">
                    <a:srgbClr val="000000">
                      <a:alpha val="43137"/>
                    </a:srgbClr>
                  </a:outerShdw>
                </a:effectLst>
                <a:latin typeface="+mn-lt"/>
                <a:ea typeface="+mn-ea"/>
                <a:cs typeface="+mn-cs"/>
              </a:rPr>
              <a:t>数据科学</a:t>
            </a:r>
          </a:p>
        </p:txBody>
      </p:sp>
      <p:sp>
        <p:nvSpPr>
          <p:cNvPr id="19461" name="文本框 450">
            <a:extLst>
              <a:ext uri="{FF2B5EF4-FFF2-40B4-BE49-F238E27FC236}">
                <a16:creationId xmlns:a16="http://schemas.microsoft.com/office/drawing/2014/main" id="{333D9A15-9C5D-43C9-9B22-2F3FD1279DF9}"/>
              </a:ext>
            </a:extLst>
          </p:cNvPr>
          <p:cNvSpPr txBox="1">
            <a:spLocks noChangeArrowheads="1"/>
          </p:cNvSpPr>
          <p:nvPr/>
        </p:nvSpPr>
        <p:spPr bwMode="auto">
          <a:xfrm>
            <a:off x="1003300" y="3178175"/>
            <a:ext cx="18272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等线" panose="02010600030101010101" pitchFamily="2" charset="-122"/>
                <a:ea typeface="思源黑体 CN Regular" panose="020B0500000000000000"/>
                <a:cs typeface="思源黑体 CN Regular" panose="020B0500000000000000"/>
              </a:defRPr>
            </a:lvl1pPr>
            <a:lvl2pPr marL="742950" indent="-285750">
              <a:defRPr>
                <a:solidFill>
                  <a:schemeClr val="tx1"/>
                </a:solidFill>
                <a:latin typeface="等线" panose="02010600030101010101" pitchFamily="2" charset="-122"/>
                <a:ea typeface="思源黑体 CN Regular" panose="020B0500000000000000"/>
                <a:cs typeface="思源黑体 CN Regular" panose="020B0500000000000000"/>
              </a:defRPr>
            </a:lvl2pPr>
            <a:lvl3pPr marL="1143000" indent="-228600">
              <a:defRPr>
                <a:solidFill>
                  <a:schemeClr val="tx1"/>
                </a:solidFill>
                <a:latin typeface="等线" panose="02010600030101010101" pitchFamily="2" charset="-122"/>
                <a:ea typeface="思源黑体 CN Regular" panose="020B0500000000000000"/>
                <a:cs typeface="思源黑体 CN Regular" panose="020B0500000000000000"/>
              </a:defRPr>
            </a:lvl3pPr>
            <a:lvl4pPr marL="1600200" indent="-228600">
              <a:defRPr>
                <a:solidFill>
                  <a:schemeClr val="tx1"/>
                </a:solidFill>
                <a:latin typeface="等线" panose="02010600030101010101" pitchFamily="2" charset="-122"/>
                <a:ea typeface="思源黑体 CN Regular" panose="020B0500000000000000"/>
                <a:cs typeface="思源黑体 CN Regular" panose="020B0500000000000000"/>
              </a:defRPr>
            </a:lvl4pPr>
            <a:lvl5pPr marL="2057400" indent="-228600">
              <a:defRPr>
                <a:solidFill>
                  <a:schemeClr val="tx1"/>
                </a:solidFill>
                <a:latin typeface="等线" panose="02010600030101010101" pitchFamily="2" charset="-122"/>
                <a:ea typeface="思源黑体 CN Regular" panose="020B0500000000000000"/>
                <a:cs typeface="思源黑体 CN Regular" panose="020B0500000000000000"/>
              </a:defRPr>
            </a:lvl5pPr>
            <a:lvl6pPr marL="25146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6pPr>
            <a:lvl7pPr marL="29718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7pPr>
            <a:lvl8pPr marL="34290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8pPr>
            <a:lvl9pPr marL="38862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9pPr>
          </a:lstStyle>
          <a:p>
            <a:pPr eaLnBrk="1" hangingPunct="1"/>
            <a:r>
              <a:rPr lang="zh-CN" altLang="en-US" sz="3200" b="1">
                <a:solidFill>
                  <a:schemeClr val="bg1"/>
                </a:solidFill>
              </a:rPr>
              <a:t>集智平台</a:t>
            </a:r>
            <a:endParaRPr lang="en-US" altLang="zh-CN" sz="3200" b="1">
              <a:solidFill>
                <a:schemeClr val="bg1"/>
              </a:solidFill>
            </a:endParaRPr>
          </a:p>
        </p:txBody>
      </p:sp>
      <p:sp>
        <p:nvSpPr>
          <p:cNvPr id="19462" name="文本框 451">
            <a:extLst>
              <a:ext uri="{FF2B5EF4-FFF2-40B4-BE49-F238E27FC236}">
                <a16:creationId xmlns:a16="http://schemas.microsoft.com/office/drawing/2014/main" id="{91B72704-83E7-48C8-BB4B-FB57318DB934}"/>
              </a:ext>
            </a:extLst>
          </p:cNvPr>
          <p:cNvSpPr txBox="1">
            <a:spLocks noChangeArrowheads="1"/>
          </p:cNvSpPr>
          <p:nvPr/>
        </p:nvSpPr>
        <p:spPr bwMode="auto">
          <a:xfrm>
            <a:off x="2778125" y="4281488"/>
            <a:ext cx="1785938"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等线" panose="02010600030101010101" pitchFamily="2" charset="-122"/>
                <a:ea typeface="思源黑体 CN Regular" panose="020B0500000000000000"/>
                <a:cs typeface="思源黑体 CN Regular" panose="020B0500000000000000"/>
              </a:defRPr>
            </a:lvl1pPr>
            <a:lvl2pPr marL="742950" indent="-285750">
              <a:defRPr>
                <a:solidFill>
                  <a:schemeClr val="tx1"/>
                </a:solidFill>
                <a:latin typeface="等线" panose="02010600030101010101" pitchFamily="2" charset="-122"/>
                <a:ea typeface="思源黑体 CN Regular" panose="020B0500000000000000"/>
                <a:cs typeface="思源黑体 CN Regular" panose="020B0500000000000000"/>
              </a:defRPr>
            </a:lvl2pPr>
            <a:lvl3pPr marL="1143000" indent="-228600">
              <a:defRPr>
                <a:solidFill>
                  <a:schemeClr val="tx1"/>
                </a:solidFill>
                <a:latin typeface="等线" panose="02010600030101010101" pitchFamily="2" charset="-122"/>
                <a:ea typeface="思源黑体 CN Regular" panose="020B0500000000000000"/>
                <a:cs typeface="思源黑体 CN Regular" panose="020B0500000000000000"/>
              </a:defRPr>
            </a:lvl3pPr>
            <a:lvl4pPr marL="1600200" indent="-228600">
              <a:defRPr>
                <a:solidFill>
                  <a:schemeClr val="tx1"/>
                </a:solidFill>
                <a:latin typeface="等线" panose="02010600030101010101" pitchFamily="2" charset="-122"/>
                <a:ea typeface="思源黑体 CN Regular" panose="020B0500000000000000"/>
                <a:cs typeface="思源黑体 CN Regular" panose="020B0500000000000000"/>
              </a:defRPr>
            </a:lvl4pPr>
            <a:lvl5pPr marL="2057400" indent="-228600">
              <a:defRPr>
                <a:solidFill>
                  <a:schemeClr val="tx1"/>
                </a:solidFill>
                <a:latin typeface="等线" panose="02010600030101010101" pitchFamily="2" charset="-122"/>
                <a:ea typeface="思源黑体 CN Regular" panose="020B0500000000000000"/>
                <a:cs typeface="思源黑体 CN Regular" panose="020B0500000000000000"/>
              </a:defRPr>
            </a:lvl5pPr>
            <a:lvl6pPr marL="25146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6pPr>
            <a:lvl7pPr marL="29718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7pPr>
            <a:lvl8pPr marL="34290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8pPr>
            <a:lvl9pPr marL="38862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9pPr>
          </a:lstStyle>
          <a:p>
            <a:pPr eaLnBrk="1" hangingPunct="1"/>
            <a:r>
              <a:rPr lang="en-US" altLang="zh-CN" sz="4400">
                <a:solidFill>
                  <a:schemeClr val="bg1"/>
                </a:solidFill>
                <a:latin typeface="思源黑体 CN Light" panose="020B0300000000000000"/>
              </a:rPr>
              <a:t>Github</a:t>
            </a:r>
            <a:endParaRPr lang="zh-CN" altLang="en-US" sz="4400">
              <a:solidFill>
                <a:schemeClr val="bg1"/>
              </a:solidFill>
              <a:latin typeface="思源黑体 CN Light" panose="020B0300000000000000"/>
            </a:endParaRPr>
          </a:p>
        </p:txBody>
      </p:sp>
      <p:sp>
        <p:nvSpPr>
          <p:cNvPr id="19463" name="图片 452">
            <a:extLst>
              <a:ext uri="{FF2B5EF4-FFF2-40B4-BE49-F238E27FC236}">
                <a16:creationId xmlns:a16="http://schemas.microsoft.com/office/drawing/2014/main" id="{F23FF6B2-5C6A-4065-925A-CE6EA225B324}"/>
              </a:ext>
            </a:extLst>
          </p:cNvPr>
          <p:cNvSpPr>
            <a:spLocks noChangeAspect="1" noChangeArrowheads="1"/>
          </p:cNvSpPr>
          <p:nvPr/>
        </p:nvSpPr>
        <p:spPr bwMode="auto">
          <a:xfrm>
            <a:off x="1774825" y="4281488"/>
            <a:ext cx="831850" cy="81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思源黑体 CN Regular" panose="020B0500000000000000"/>
                <a:cs typeface="思源黑体 CN Regular" panose="020B0500000000000000"/>
              </a:defRPr>
            </a:lvl1pPr>
            <a:lvl2pPr marL="742950" indent="-285750">
              <a:defRPr>
                <a:solidFill>
                  <a:schemeClr val="tx1"/>
                </a:solidFill>
                <a:latin typeface="等线" panose="02010600030101010101" pitchFamily="2" charset="-122"/>
                <a:ea typeface="思源黑体 CN Regular" panose="020B0500000000000000"/>
                <a:cs typeface="思源黑体 CN Regular" panose="020B0500000000000000"/>
              </a:defRPr>
            </a:lvl2pPr>
            <a:lvl3pPr marL="1143000" indent="-228600">
              <a:defRPr>
                <a:solidFill>
                  <a:schemeClr val="tx1"/>
                </a:solidFill>
                <a:latin typeface="等线" panose="02010600030101010101" pitchFamily="2" charset="-122"/>
                <a:ea typeface="思源黑体 CN Regular" panose="020B0500000000000000"/>
                <a:cs typeface="思源黑体 CN Regular" panose="020B0500000000000000"/>
              </a:defRPr>
            </a:lvl3pPr>
            <a:lvl4pPr marL="1600200" indent="-228600">
              <a:defRPr>
                <a:solidFill>
                  <a:schemeClr val="tx1"/>
                </a:solidFill>
                <a:latin typeface="等线" panose="02010600030101010101" pitchFamily="2" charset="-122"/>
                <a:ea typeface="思源黑体 CN Regular" panose="020B0500000000000000"/>
                <a:cs typeface="思源黑体 CN Regular" panose="020B0500000000000000"/>
              </a:defRPr>
            </a:lvl4pPr>
            <a:lvl5pPr marL="2057400" indent="-228600">
              <a:defRPr>
                <a:solidFill>
                  <a:schemeClr val="tx1"/>
                </a:solidFill>
                <a:latin typeface="等线" panose="02010600030101010101" pitchFamily="2" charset="-122"/>
                <a:ea typeface="思源黑体 CN Regular" panose="020B0500000000000000"/>
                <a:cs typeface="思源黑体 CN Regular" panose="020B0500000000000000"/>
              </a:defRPr>
            </a:lvl5pPr>
            <a:lvl6pPr marL="25146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6pPr>
            <a:lvl7pPr marL="29718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7pPr>
            <a:lvl8pPr marL="34290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8pPr>
            <a:lvl9pPr marL="38862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9pPr>
          </a:lstStyle>
          <a:p>
            <a:endParaRPr lang="zh-CN" altLang="en-US"/>
          </a:p>
        </p:txBody>
      </p:sp>
      <p:sp>
        <p:nvSpPr>
          <p:cNvPr id="454" name="文本框 453">
            <a:extLst>
              <a:ext uri="{FF2B5EF4-FFF2-40B4-BE49-F238E27FC236}">
                <a16:creationId xmlns:a16="http://schemas.microsoft.com/office/drawing/2014/main" id="{ABB4355E-C1C1-46B5-9003-30DD8C6D7490}"/>
              </a:ext>
            </a:extLst>
          </p:cNvPr>
          <p:cNvSpPr txBox="1"/>
          <p:nvPr/>
        </p:nvSpPr>
        <p:spPr>
          <a:xfrm>
            <a:off x="8088313" y="3141663"/>
            <a:ext cx="1938337" cy="646112"/>
          </a:xfrm>
          <a:prstGeom prst="rect">
            <a:avLst/>
          </a:prstGeom>
        </p:spPr>
        <p:txBody>
          <a:bodyPr>
            <a:spAutoFit/>
          </a:bodyPr>
          <a:lstStyle/>
          <a:p>
            <a:pPr eaLnBrk="1" fontAlgn="auto" hangingPunct="1">
              <a:spcBef>
                <a:spcPts val="0"/>
              </a:spcBef>
              <a:spcAft>
                <a:spcPts val="0"/>
              </a:spcAft>
              <a:defRPr/>
            </a:pPr>
            <a:r>
              <a:rPr lang="en-US" altLang="zh-CN" sz="3600" dirty="0">
                <a:solidFill>
                  <a:srgbClr val="40B7DD"/>
                </a:solidFill>
                <a:latin typeface="+mj-ea"/>
                <a:ea typeface="+mj-ea"/>
                <a:cs typeface="+mn-cs"/>
              </a:rPr>
              <a:t>Kaggle</a:t>
            </a:r>
            <a:endParaRPr lang="zh-CN" altLang="en-US" sz="3600" dirty="0">
              <a:solidFill>
                <a:srgbClr val="40B7DD"/>
              </a:solidFill>
              <a:latin typeface="+mj-ea"/>
              <a:ea typeface="+mj-ea"/>
              <a:cs typeface="+mn-cs"/>
            </a:endParaRPr>
          </a:p>
        </p:txBody>
      </p:sp>
      <p:pic>
        <p:nvPicPr>
          <p:cNvPr id="19465" name="Picture 4">
            <a:extLst>
              <a:ext uri="{FF2B5EF4-FFF2-40B4-BE49-F238E27FC236}">
                <a16:creationId xmlns:a16="http://schemas.microsoft.com/office/drawing/2014/main" id="{5C6A7AF9-152F-4118-B705-0D95A91AABE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44100" y="2755900"/>
            <a:ext cx="1566863"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6" name="AutoShape 6">
            <a:extLst>
              <a:ext uri="{FF2B5EF4-FFF2-40B4-BE49-F238E27FC236}">
                <a16:creationId xmlns:a16="http://schemas.microsoft.com/office/drawing/2014/main" id="{2F1885AD-F8F6-4A30-BBC9-91835C1DC917}"/>
              </a:ext>
            </a:extLst>
          </p:cNvPr>
          <p:cNvSpPr>
            <a:spLocks noChangeAspect="1" noChangeArrowheads="1"/>
          </p:cNvSpPr>
          <p:nvPr/>
        </p:nvSpPr>
        <p:spPr bwMode="auto">
          <a:xfrm>
            <a:off x="5943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思源黑体 CN Regular" panose="020B0500000000000000"/>
                <a:cs typeface="思源黑体 CN Regular" panose="020B0500000000000000"/>
              </a:defRPr>
            </a:lvl1pPr>
            <a:lvl2pPr marL="742950" indent="-285750">
              <a:defRPr>
                <a:solidFill>
                  <a:schemeClr val="tx1"/>
                </a:solidFill>
                <a:latin typeface="等线" panose="02010600030101010101" pitchFamily="2" charset="-122"/>
                <a:ea typeface="思源黑体 CN Regular" panose="020B0500000000000000"/>
                <a:cs typeface="思源黑体 CN Regular" panose="020B0500000000000000"/>
              </a:defRPr>
            </a:lvl2pPr>
            <a:lvl3pPr marL="1143000" indent="-228600">
              <a:defRPr>
                <a:solidFill>
                  <a:schemeClr val="tx1"/>
                </a:solidFill>
                <a:latin typeface="等线" panose="02010600030101010101" pitchFamily="2" charset="-122"/>
                <a:ea typeface="思源黑体 CN Regular" panose="020B0500000000000000"/>
                <a:cs typeface="思源黑体 CN Regular" panose="020B0500000000000000"/>
              </a:defRPr>
            </a:lvl3pPr>
            <a:lvl4pPr marL="1600200" indent="-228600">
              <a:defRPr>
                <a:solidFill>
                  <a:schemeClr val="tx1"/>
                </a:solidFill>
                <a:latin typeface="等线" panose="02010600030101010101" pitchFamily="2" charset="-122"/>
                <a:ea typeface="思源黑体 CN Regular" panose="020B0500000000000000"/>
                <a:cs typeface="思源黑体 CN Regular" panose="020B0500000000000000"/>
              </a:defRPr>
            </a:lvl4pPr>
            <a:lvl5pPr marL="2057400" indent="-228600">
              <a:defRPr>
                <a:solidFill>
                  <a:schemeClr val="tx1"/>
                </a:solidFill>
                <a:latin typeface="等线" panose="02010600030101010101" pitchFamily="2" charset="-122"/>
                <a:ea typeface="思源黑体 CN Regular" panose="020B0500000000000000"/>
                <a:cs typeface="思源黑体 CN Regular" panose="020B0500000000000000"/>
              </a:defRPr>
            </a:lvl5pPr>
            <a:lvl6pPr marL="25146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6pPr>
            <a:lvl7pPr marL="29718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7pPr>
            <a:lvl8pPr marL="34290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8pPr>
            <a:lvl9pPr marL="38862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9pPr>
          </a:lstStyle>
          <a:p>
            <a:pPr eaLnBrk="1" hangingPunct="1"/>
            <a:endParaRPr lang="zh-CN" altLang="en-US"/>
          </a:p>
        </p:txBody>
      </p:sp>
      <p:sp>
        <p:nvSpPr>
          <p:cNvPr id="19467" name="AutoShape 8">
            <a:extLst>
              <a:ext uri="{FF2B5EF4-FFF2-40B4-BE49-F238E27FC236}">
                <a16:creationId xmlns:a16="http://schemas.microsoft.com/office/drawing/2014/main" id="{E9ED2BC6-0E3E-4914-B4B4-B455ECC4CF6E}"/>
              </a:ext>
            </a:extLst>
          </p:cNvPr>
          <p:cNvSpPr>
            <a:spLocks noChangeAspect="1" noChangeArrowheads="1"/>
          </p:cNvSpPr>
          <p:nvPr/>
        </p:nvSpPr>
        <p:spPr bwMode="auto">
          <a:xfrm>
            <a:off x="6096000" y="34290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思源黑体 CN Regular" panose="020B0500000000000000"/>
                <a:cs typeface="思源黑体 CN Regular" panose="020B0500000000000000"/>
              </a:defRPr>
            </a:lvl1pPr>
            <a:lvl2pPr marL="742950" indent="-285750">
              <a:defRPr>
                <a:solidFill>
                  <a:schemeClr val="tx1"/>
                </a:solidFill>
                <a:latin typeface="等线" panose="02010600030101010101" pitchFamily="2" charset="-122"/>
                <a:ea typeface="思源黑体 CN Regular" panose="020B0500000000000000"/>
                <a:cs typeface="思源黑体 CN Regular" panose="020B0500000000000000"/>
              </a:defRPr>
            </a:lvl2pPr>
            <a:lvl3pPr marL="1143000" indent="-228600">
              <a:defRPr>
                <a:solidFill>
                  <a:schemeClr val="tx1"/>
                </a:solidFill>
                <a:latin typeface="等线" panose="02010600030101010101" pitchFamily="2" charset="-122"/>
                <a:ea typeface="思源黑体 CN Regular" panose="020B0500000000000000"/>
                <a:cs typeface="思源黑体 CN Regular" panose="020B0500000000000000"/>
              </a:defRPr>
            </a:lvl3pPr>
            <a:lvl4pPr marL="1600200" indent="-228600">
              <a:defRPr>
                <a:solidFill>
                  <a:schemeClr val="tx1"/>
                </a:solidFill>
                <a:latin typeface="等线" panose="02010600030101010101" pitchFamily="2" charset="-122"/>
                <a:ea typeface="思源黑体 CN Regular" panose="020B0500000000000000"/>
                <a:cs typeface="思源黑体 CN Regular" panose="020B0500000000000000"/>
              </a:defRPr>
            </a:lvl4pPr>
            <a:lvl5pPr marL="2057400" indent="-228600">
              <a:defRPr>
                <a:solidFill>
                  <a:schemeClr val="tx1"/>
                </a:solidFill>
                <a:latin typeface="等线" panose="02010600030101010101" pitchFamily="2" charset="-122"/>
                <a:ea typeface="思源黑体 CN Regular" panose="020B0500000000000000"/>
                <a:cs typeface="思源黑体 CN Regular" panose="020B0500000000000000"/>
              </a:defRPr>
            </a:lvl5pPr>
            <a:lvl6pPr marL="25146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6pPr>
            <a:lvl7pPr marL="29718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7pPr>
            <a:lvl8pPr marL="34290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8pPr>
            <a:lvl9pPr marL="38862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9pPr>
          </a:lstStyle>
          <a:p>
            <a:pPr eaLnBrk="1" hangingPunct="1"/>
            <a:endParaRPr lang="zh-CN" altLang="en-US"/>
          </a:p>
        </p:txBody>
      </p:sp>
      <p:sp>
        <p:nvSpPr>
          <p:cNvPr id="19468" name="AutoShape 10">
            <a:extLst>
              <a:ext uri="{FF2B5EF4-FFF2-40B4-BE49-F238E27FC236}">
                <a16:creationId xmlns:a16="http://schemas.microsoft.com/office/drawing/2014/main" id="{29CE5CEB-CC1F-4F86-90FA-8B899ECD93AC}"/>
              </a:ext>
            </a:extLst>
          </p:cNvPr>
          <p:cNvSpPr>
            <a:spLocks noChangeAspect="1" noChangeArrowheads="1"/>
          </p:cNvSpPr>
          <p:nvPr/>
        </p:nvSpPr>
        <p:spPr bwMode="auto">
          <a:xfrm>
            <a:off x="6248400" y="3581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思源黑体 CN Regular" panose="020B0500000000000000"/>
                <a:cs typeface="思源黑体 CN Regular" panose="020B0500000000000000"/>
              </a:defRPr>
            </a:lvl1pPr>
            <a:lvl2pPr marL="742950" indent="-285750">
              <a:defRPr>
                <a:solidFill>
                  <a:schemeClr val="tx1"/>
                </a:solidFill>
                <a:latin typeface="等线" panose="02010600030101010101" pitchFamily="2" charset="-122"/>
                <a:ea typeface="思源黑体 CN Regular" panose="020B0500000000000000"/>
                <a:cs typeface="思源黑体 CN Regular" panose="020B0500000000000000"/>
              </a:defRPr>
            </a:lvl2pPr>
            <a:lvl3pPr marL="1143000" indent="-228600">
              <a:defRPr>
                <a:solidFill>
                  <a:schemeClr val="tx1"/>
                </a:solidFill>
                <a:latin typeface="等线" panose="02010600030101010101" pitchFamily="2" charset="-122"/>
                <a:ea typeface="思源黑体 CN Regular" panose="020B0500000000000000"/>
                <a:cs typeface="思源黑体 CN Regular" panose="020B0500000000000000"/>
              </a:defRPr>
            </a:lvl3pPr>
            <a:lvl4pPr marL="1600200" indent="-228600">
              <a:defRPr>
                <a:solidFill>
                  <a:schemeClr val="tx1"/>
                </a:solidFill>
                <a:latin typeface="等线" panose="02010600030101010101" pitchFamily="2" charset="-122"/>
                <a:ea typeface="思源黑体 CN Regular" panose="020B0500000000000000"/>
                <a:cs typeface="思源黑体 CN Regular" panose="020B0500000000000000"/>
              </a:defRPr>
            </a:lvl4pPr>
            <a:lvl5pPr marL="2057400" indent="-228600">
              <a:defRPr>
                <a:solidFill>
                  <a:schemeClr val="tx1"/>
                </a:solidFill>
                <a:latin typeface="等线" panose="02010600030101010101" pitchFamily="2" charset="-122"/>
                <a:ea typeface="思源黑体 CN Regular" panose="020B0500000000000000"/>
                <a:cs typeface="思源黑体 CN Regular" panose="020B0500000000000000"/>
              </a:defRPr>
            </a:lvl5pPr>
            <a:lvl6pPr marL="25146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6pPr>
            <a:lvl7pPr marL="29718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7pPr>
            <a:lvl8pPr marL="34290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8pPr>
            <a:lvl9pPr marL="3886200" indent="-228600"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9pPr>
          </a:lstStyle>
          <a:p>
            <a:pPr eaLnBrk="1" hangingPunct="1"/>
            <a:endParaRPr lang="zh-CN" altLang="en-US"/>
          </a:p>
        </p:txBody>
      </p:sp>
      <p:pic>
        <p:nvPicPr>
          <p:cNvPr id="19469" name="图片 467">
            <a:extLst>
              <a:ext uri="{FF2B5EF4-FFF2-40B4-BE49-F238E27FC236}">
                <a16:creationId xmlns:a16="http://schemas.microsoft.com/office/drawing/2014/main" id="{021AA85A-D4BF-42ED-8F3A-CD0EBC0D5B1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6345" t="8337" r="6184" b="13367"/>
          <a:stretch>
            <a:fillRect/>
          </a:stretch>
        </p:blipFill>
        <p:spPr bwMode="auto">
          <a:xfrm>
            <a:off x="10026650" y="4019550"/>
            <a:ext cx="1616075"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70" name="图片 468">
            <a:extLst>
              <a:ext uri="{FF2B5EF4-FFF2-40B4-BE49-F238E27FC236}">
                <a16:creationId xmlns:a16="http://schemas.microsoft.com/office/drawing/2014/main" id="{9FED96DB-BA27-4307-BD7C-8359EEA317C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39050" y="4821238"/>
            <a:ext cx="1627188"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71" name="Picture 18">
            <a:extLst>
              <a:ext uri="{FF2B5EF4-FFF2-40B4-BE49-F238E27FC236}">
                <a16:creationId xmlns:a16="http://schemas.microsoft.com/office/drawing/2014/main" id="{FCD7EA37-A685-4701-8A34-7665C691DC0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t="15793" b="16957"/>
          <a:stretch>
            <a:fillRect/>
          </a:stretch>
        </p:blipFill>
        <p:spPr bwMode="auto">
          <a:xfrm>
            <a:off x="10017125" y="5511800"/>
            <a:ext cx="1152525"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72" name="矩形 473">
            <a:extLst>
              <a:ext uri="{FF2B5EF4-FFF2-40B4-BE49-F238E27FC236}">
                <a16:creationId xmlns:a16="http://schemas.microsoft.com/office/drawing/2014/main" id="{34F0E757-7B15-460A-9B51-AFEEC4E7C9DA}"/>
              </a:ext>
            </a:extLst>
          </p:cNvPr>
          <p:cNvSpPr>
            <a:spLocks noChangeArrowheads="1"/>
          </p:cNvSpPr>
          <p:nvPr/>
        </p:nvSpPr>
        <p:spPr bwMode="auto">
          <a:xfrm>
            <a:off x="4975225" y="6008688"/>
            <a:ext cx="23526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0413">
              <a:defRPr>
                <a:solidFill>
                  <a:schemeClr val="tx1"/>
                </a:solidFill>
                <a:latin typeface="等线" panose="02010600030101010101" pitchFamily="2" charset="-122"/>
                <a:ea typeface="思源黑体 CN Regular" panose="020B0500000000000000"/>
                <a:cs typeface="思源黑体 CN Regular" panose="020B0500000000000000"/>
              </a:defRPr>
            </a:lvl1pPr>
            <a:lvl2pPr marL="742950" indent="-285750" defTabSz="760413">
              <a:defRPr>
                <a:solidFill>
                  <a:schemeClr val="tx1"/>
                </a:solidFill>
                <a:latin typeface="等线" panose="02010600030101010101" pitchFamily="2" charset="-122"/>
                <a:ea typeface="思源黑体 CN Regular" panose="020B0500000000000000"/>
                <a:cs typeface="思源黑体 CN Regular" panose="020B0500000000000000"/>
              </a:defRPr>
            </a:lvl2pPr>
            <a:lvl3pPr marL="1143000" indent="-228600" defTabSz="760413">
              <a:defRPr>
                <a:solidFill>
                  <a:schemeClr val="tx1"/>
                </a:solidFill>
                <a:latin typeface="等线" panose="02010600030101010101" pitchFamily="2" charset="-122"/>
                <a:ea typeface="思源黑体 CN Regular" panose="020B0500000000000000"/>
                <a:cs typeface="思源黑体 CN Regular" panose="020B0500000000000000"/>
              </a:defRPr>
            </a:lvl3pPr>
            <a:lvl4pPr marL="1600200" indent="-228600" defTabSz="760413">
              <a:defRPr>
                <a:solidFill>
                  <a:schemeClr val="tx1"/>
                </a:solidFill>
                <a:latin typeface="等线" panose="02010600030101010101" pitchFamily="2" charset="-122"/>
                <a:ea typeface="思源黑体 CN Regular" panose="020B0500000000000000"/>
                <a:cs typeface="思源黑体 CN Regular" panose="020B0500000000000000"/>
              </a:defRPr>
            </a:lvl4pPr>
            <a:lvl5pPr marL="2057400" indent="-228600" defTabSz="760413">
              <a:defRPr>
                <a:solidFill>
                  <a:schemeClr val="tx1"/>
                </a:solidFill>
                <a:latin typeface="等线" panose="02010600030101010101" pitchFamily="2" charset="-122"/>
                <a:ea typeface="思源黑体 CN Regular" panose="020B0500000000000000"/>
                <a:cs typeface="思源黑体 CN Regular" panose="020B0500000000000000"/>
              </a:defRPr>
            </a:lvl5pPr>
            <a:lvl6pPr marL="2514600" indent="-228600" defTabSz="7604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6pPr>
            <a:lvl7pPr marL="2971800" indent="-228600" defTabSz="7604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7pPr>
            <a:lvl8pPr marL="3429000" indent="-228600" defTabSz="7604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8pPr>
            <a:lvl9pPr marL="3886200" indent="-228600" defTabSz="760413" eaLnBrk="0" fontAlgn="base" hangingPunct="0">
              <a:spcBef>
                <a:spcPct val="0"/>
              </a:spcBef>
              <a:spcAft>
                <a:spcPct val="0"/>
              </a:spcAft>
              <a:defRPr>
                <a:solidFill>
                  <a:schemeClr val="tx1"/>
                </a:solidFill>
                <a:latin typeface="等线" panose="02010600030101010101" pitchFamily="2" charset="-122"/>
                <a:ea typeface="思源黑体 CN Regular" panose="020B0500000000000000"/>
                <a:cs typeface="思源黑体 CN Regular" panose="020B0500000000000000"/>
              </a:defRPr>
            </a:lvl9pPr>
          </a:lstStyle>
          <a:p>
            <a:pPr algn="ctr" eaLnBrk="1" hangingPunct="1"/>
            <a:r>
              <a:rPr lang="zh-CN" altLang="en-US" sz="2400" b="1">
                <a:solidFill>
                  <a:srgbClr val="FFC000"/>
                </a:solidFill>
                <a:latin typeface="微软雅黑" panose="020B0503020204020204" pitchFamily="34" charset="-122"/>
                <a:ea typeface="思源黑体 CN Light" panose="020B0300000000000000"/>
                <a:cs typeface="楷体_GB2312"/>
              </a:rPr>
              <a:t>切忌闭门造车</a:t>
            </a:r>
            <a:r>
              <a:rPr lang="en-US" altLang="zh-CN" sz="2400" b="1">
                <a:solidFill>
                  <a:srgbClr val="FFC000"/>
                </a:solidFill>
                <a:latin typeface="微软雅黑" panose="020B0503020204020204" pitchFamily="34" charset="-122"/>
                <a:ea typeface="思源黑体 CN Light" panose="020B0300000000000000"/>
                <a:cs typeface="楷体_GB2312"/>
              </a:rPr>
              <a:t>!!!</a:t>
            </a:r>
            <a:endParaRPr lang="zh-CN" altLang="en-US" sz="2400" b="1">
              <a:solidFill>
                <a:srgbClr val="FFC000"/>
              </a:solidFill>
              <a:latin typeface="微软雅黑" panose="020B0503020204020204" pitchFamily="34" charset="-122"/>
              <a:ea typeface="思源黑体 CN Light" panose="020B0300000000000000"/>
              <a:cs typeface="楷体_GB2312"/>
            </a:endParaRPr>
          </a:p>
        </p:txBody>
      </p:sp>
      <p:sp>
        <p:nvSpPr>
          <p:cNvPr id="180" name="矩形 179">
            <a:extLst>
              <a:ext uri="{FF2B5EF4-FFF2-40B4-BE49-F238E27FC236}">
                <a16:creationId xmlns:a16="http://schemas.microsoft.com/office/drawing/2014/main" id="{CBDE6B7B-B8F3-E04D-9AD1-B610DE0A8D58}"/>
              </a:ext>
            </a:extLst>
          </p:cNvPr>
          <p:cNvSpPr/>
          <p:nvPr/>
        </p:nvSpPr>
        <p:spPr>
          <a:xfrm>
            <a:off x="7913980" y="3059046"/>
            <a:ext cx="1975004" cy="907665"/>
          </a:xfrm>
          <a:prstGeom prst="rect">
            <a:avLst/>
          </a:prstGeom>
          <a:no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ustDataLst>
      <p:tags r:id="rId2"/>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VECTOR" val="#184425;"/>
</p:tagLst>
</file>

<file path=ppt/tags/tag10.xml><?xml version="1.0" encoding="utf-8"?>
<p:tagLst xmlns:a="http://schemas.openxmlformats.org/drawingml/2006/main" xmlns:r="http://schemas.openxmlformats.org/officeDocument/2006/relationships" xmlns:p="http://schemas.openxmlformats.org/presentationml/2006/main">
  <p:tag name="ISLIDE.VECTOR" val="#379318;"/>
</p:tagLst>
</file>

<file path=ppt/tags/tag11.xml><?xml version="1.0" encoding="utf-8"?>
<p:tagLst xmlns:a="http://schemas.openxmlformats.org/drawingml/2006/main" xmlns:r="http://schemas.openxmlformats.org/officeDocument/2006/relationships" xmlns:p="http://schemas.openxmlformats.org/presentationml/2006/main">
  <p:tag name="ISLIDE.VECTOR" val="#379318;"/>
</p:tagLst>
</file>

<file path=ppt/tags/tag12.xml><?xml version="1.0" encoding="utf-8"?>
<p:tagLst xmlns:a="http://schemas.openxmlformats.org/drawingml/2006/main" xmlns:r="http://schemas.openxmlformats.org/officeDocument/2006/relationships" xmlns:p="http://schemas.openxmlformats.org/presentationml/2006/main">
  <p:tag name="ISLIDE.VECTOR" val="#379318;"/>
</p:tagLst>
</file>

<file path=ppt/tags/tag13.xml><?xml version="1.0" encoding="utf-8"?>
<p:tagLst xmlns:a="http://schemas.openxmlformats.org/drawingml/2006/main" xmlns:r="http://schemas.openxmlformats.org/officeDocument/2006/relationships" xmlns:p="http://schemas.openxmlformats.org/presentationml/2006/main">
  <p:tag name="ISLIDE.VECTOR" val="#379318;"/>
</p:tagLst>
</file>

<file path=ppt/tags/tag14.xml><?xml version="1.0" encoding="utf-8"?>
<p:tagLst xmlns:a="http://schemas.openxmlformats.org/drawingml/2006/main" xmlns:r="http://schemas.openxmlformats.org/officeDocument/2006/relationships" xmlns:p="http://schemas.openxmlformats.org/presentationml/2006/main">
  <p:tag name="ISLIDE.VECTOR" val="#379318;"/>
</p:tagLst>
</file>

<file path=ppt/tags/tag15.xml><?xml version="1.0" encoding="utf-8"?>
<p:tagLst xmlns:a="http://schemas.openxmlformats.org/drawingml/2006/main" xmlns:r="http://schemas.openxmlformats.org/officeDocument/2006/relationships" xmlns:p="http://schemas.openxmlformats.org/presentationml/2006/main">
  <p:tag name="ISLIDE.VECTOR" val="#379318;"/>
</p:tagLst>
</file>

<file path=ppt/tags/tag16.xml><?xml version="1.0" encoding="utf-8"?>
<p:tagLst xmlns:a="http://schemas.openxmlformats.org/drawingml/2006/main" xmlns:r="http://schemas.openxmlformats.org/officeDocument/2006/relationships" xmlns:p="http://schemas.openxmlformats.org/presentationml/2006/main">
  <p:tag name="ISLIDE.VECTOR" val="#379318;"/>
</p:tagLst>
</file>

<file path=ppt/tags/tag2.xml><?xml version="1.0" encoding="utf-8"?>
<p:tagLst xmlns:a="http://schemas.openxmlformats.org/drawingml/2006/main" xmlns:r="http://schemas.openxmlformats.org/officeDocument/2006/relationships" xmlns:p="http://schemas.openxmlformats.org/presentationml/2006/main">
  <p:tag name="ISLIDE.VECTOR" val="966a4184-93a3-4fa7-973f-19b23e98b075"/>
</p:tagLst>
</file>

<file path=ppt/tags/tag3.xml><?xml version="1.0" encoding="utf-8"?>
<p:tagLst xmlns:a="http://schemas.openxmlformats.org/drawingml/2006/main" xmlns:r="http://schemas.openxmlformats.org/officeDocument/2006/relationships" xmlns:p="http://schemas.openxmlformats.org/presentationml/2006/main">
  <p:tag name="ISLIDE.DIAGRAM" val="#2416"/>
</p:tagLst>
</file>

<file path=ppt/tags/tag4.xml><?xml version="1.0" encoding="utf-8"?>
<p:tagLst xmlns:a="http://schemas.openxmlformats.org/drawingml/2006/main" xmlns:r="http://schemas.openxmlformats.org/officeDocument/2006/relationships" xmlns:p="http://schemas.openxmlformats.org/presentationml/2006/main">
  <p:tag name="ISLIDE.DIAGRAM" val="#331962"/>
</p:tagLst>
</file>

<file path=ppt/tags/tag5.xml><?xml version="1.0" encoding="utf-8"?>
<p:tagLst xmlns:a="http://schemas.openxmlformats.org/drawingml/2006/main" xmlns:r="http://schemas.openxmlformats.org/officeDocument/2006/relationships" xmlns:p="http://schemas.openxmlformats.org/presentationml/2006/main">
  <p:tag name="ISLIDE.VECTOR" val="#185036;"/>
</p:tagLst>
</file>

<file path=ppt/tags/tag6.xml><?xml version="1.0" encoding="utf-8"?>
<p:tagLst xmlns:a="http://schemas.openxmlformats.org/drawingml/2006/main" xmlns:r="http://schemas.openxmlformats.org/officeDocument/2006/relationships" xmlns:p="http://schemas.openxmlformats.org/presentationml/2006/main">
  <p:tag name="ISLIDE.VECTOR" val="9c2e6b19-521a-49fd-b72e-852306a6bda7"/>
</p:tagLst>
</file>

<file path=ppt/tags/tag7.xml><?xml version="1.0" encoding="utf-8"?>
<p:tagLst xmlns:a="http://schemas.openxmlformats.org/drawingml/2006/main" xmlns:r="http://schemas.openxmlformats.org/officeDocument/2006/relationships" xmlns:p="http://schemas.openxmlformats.org/presentationml/2006/main">
  <p:tag name="ISLIDE.VECTOR" val="#379318;"/>
</p:tagLst>
</file>

<file path=ppt/tags/tag8.xml><?xml version="1.0" encoding="utf-8"?>
<p:tagLst xmlns:a="http://schemas.openxmlformats.org/drawingml/2006/main" xmlns:r="http://schemas.openxmlformats.org/officeDocument/2006/relationships" xmlns:p="http://schemas.openxmlformats.org/presentationml/2006/main">
  <p:tag name="ISLIDE.VECTOR" val="#379318;"/>
</p:tagLst>
</file>

<file path=ppt/tags/tag9.xml><?xml version="1.0" encoding="utf-8"?>
<p:tagLst xmlns:a="http://schemas.openxmlformats.org/drawingml/2006/main" xmlns:r="http://schemas.openxmlformats.org/officeDocument/2006/relationships" xmlns:p="http://schemas.openxmlformats.org/presentationml/2006/main">
  <p:tag name="ISLIDE.VECTOR" val="#379318;"/>
</p:tagLst>
</file>

<file path=ppt/theme/theme1.xml><?xml version="1.0" encoding="utf-8"?>
<a:theme xmlns:a="http://schemas.openxmlformats.org/drawingml/2006/main" name="深度学习项目PPT模板V1.4">
  <a:themeElements>
    <a:clrScheme name="Office">
      <a:dk1>
        <a:srgbClr val="000000"/>
      </a:dk1>
      <a:lt1>
        <a:srgbClr val="FFFFFF"/>
      </a:lt1>
      <a:dk2>
        <a:srgbClr val="778495"/>
      </a:dk2>
      <a:lt2>
        <a:srgbClr val="F0F0F0"/>
      </a:lt2>
      <a:accent1>
        <a:srgbClr val="FA6A36"/>
      </a:accent1>
      <a:accent2>
        <a:srgbClr val="1BCCEA"/>
      </a:accent2>
      <a:accent3>
        <a:srgbClr val="FFAB34"/>
      </a:accent3>
      <a:accent4>
        <a:srgbClr val="5AB59E"/>
      </a:accent4>
      <a:accent5>
        <a:srgbClr val="BECD8C"/>
      </a:accent5>
      <a:accent6>
        <a:srgbClr val="C9C9C9"/>
      </a:accent6>
      <a:hlink>
        <a:srgbClr val="FA6A36"/>
      </a:hlink>
      <a:folHlink>
        <a:srgbClr val="BFBFBF"/>
      </a:folHlink>
    </a:clrScheme>
    <a:fontScheme name="自定义 3">
      <a:majorFont>
        <a:latin typeface="Arial"/>
        <a:ea typeface="思源黑体 CN Regular"/>
        <a:cs typeface=""/>
      </a:majorFont>
      <a:minorFont>
        <a:latin typeface="等线"/>
        <a:ea typeface="思源黑体 CN Regula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wrap="square">
        <a:spAutoFit/>
      </a:bodyPr>
      <a:lstStyle>
        <a:defPPr algn="l">
          <a:defRPr dirty="0" smtClean="0"/>
        </a:defPPr>
      </a:lstStyle>
    </a:txDef>
  </a:objectDefaults>
  <a:extraClrSchemeLst/>
  <a:extLst>
    <a:ext uri="{05A4C25C-085E-4340-85A3-A5531E510DB2}">
      <thm15:themeFamily xmlns:thm15="http://schemas.microsoft.com/office/thememl/2012/main" name="深度学习项目PPT模板V1.4" id="{F740A830-32CD-47DF-B463-1558214DA479}" vid="{A20E0993-7F7D-4833-A39E-B31E625552B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FA6A36"/>
    </a:accent1>
    <a:accent2>
      <a:srgbClr val="1BCCEA"/>
    </a:accent2>
    <a:accent3>
      <a:srgbClr val="FFAB34"/>
    </a:accent3>
    <a:accent4>
      <a:srgbClr val="5AB59E"/>
    </a:accent4>
    <a:accent5>
      <a:srgbClr val="BECD8C"/>
    </a:accent5>
    <a:accent6>
      <a:srgbClr val="C9C9C9"/>
    </a:accent6>
    <a:hlink>
      <a:srgbClr val="FA6A36"/>
    </a:hlink>
    <a:folHlink>
      <a:srgbClr val="BFBFBF"/>
    </a:folHlink>
  </a:clrScheme>
</a:themeOverride>
</file>

<file path=ppt/theme/themeOverride10.xml><?xml version="1.0" encoding="utf-8"?>
<a:themeOverride xmlns:a="http://schemas.openxmlformats.org/drawingml/2006/main">
  <a:clrScheme name="Office">
    <a:dk1>
      <a:srgbClr val="000000"/>
    </a:dk1>
    <a:lt1>
      <a:srgbClr val="FFFFFF"/>
    </a:lt1>
    <a:dk2>
      <a:srgbClr val="778495"/>
    </a:dk2>
    <a:lt2>
      <a:srgbClr val="F0F0F0"/>
    </a:lt2>
    <a:accent1>
      <a:srgbClr val="FA6A36"/>
    </a:accent1>
    <a:accent2>
      <a:srgbClr val="1BCCEA"/>
    </a:accent2>
    <a:accent3>
      <a:srgbClr val="FFAB34"/>
    </a:accent3>
    <a:accent4>
      <a:srgbClr val="5AB59E"/>
    </a:accent4>
    <a:accent5>
      <a:srgbClr val="BECD8C"/>
    </a:accent5>
    <a:accent6>
      <a:srgbClr val="C9C9C9"/>
    </a:accent6>
    <a:hlink>
      <a:srgbClr val="FA6A36"/>
    </a:hlink>
    <a:folHlink>
      <a:srgbClr val="BFBFBF"/>
    </a:folHlink>
  </a:clrScheme>
</a:themeOverride>
</file>

<file path=ppt/theme/themeOverride11.xml><?xml version="1.0" encoding="utf-8"?>
<a:themeOverride xmlns:a="http://schemas.openxmlformats.org/drawingml/2006/main">
  <a:clrScheme name="Office">
    <a:dk1>
      <a:srgbClr val="000000"/>
    </a:dk1>
    <a:lt1>
      <a:srgbClr val="FFFFFF"/>
    </a:lt1>
    <a:dk2>
      <a:srgbClr val="778495"/>
    </a:dk2>
    <a:lt2>
      <a:srgbClr val="F0F0F0"/>
    </a:lt2>
    <a:accent1>
      <a:srgbClr val="FA6A36"/>
    </a:accent1>
    <a:accent2>
      <a:srgbClr val="1BCCEA"/>
    </a:accent2>
    <a:accent3>
      <a:srgbClr val="FFAB34"/>
    </a:accent3>
    <a:accent4>
      <a:srgbClr val="5AB59E"/>
    </a:accent4>
    <a:accent5>
      <a:srgbClr val="BECD8C"/>
    </a:accent5>
    <a:accent6>
      <a:srgbClr val="C9C9C9"/>
    </a:accent6>
    <a:hlink>
      <a:srgbClr val="FA6A36"/>
    </a:hlink>
    <a:folHlink>
      <a:srgbClr val="BFBFBF"/>
    </a:folHlink>
  </a:clrScheme>
</a:themeOverride>
</file>

<file path=ppt/theme/themeOverride12.xml><?xml version="1.0" encoding="utf-8"?>
<a:themeOverride xmlns:a="http://schemas.openxmlformats.org/drawingml/2006/main">
  <a:clrScheme name="Office">
    <a:dk1>
      <a:srgbClr val="000000"/>
    </a:dk1>
    <a:lt1>
      <a:srgbClr val="FFFFFF"/>
    </a:lt1>
    <a:dk2>
      <a:srgbClr val="778495"/>
    </a:dk2>
    <a:lt2>
      <a:srgbClr val="F0F0F0"/>
    </a:lt2>
    <a:accent1>
      <a:srgbClr val="FA6A36"/>
    </a:accent1>
    <a:accent2>
      <a:srgbClr val="1BCCEA"/>
    </a:accent2>
    <a:accent3>
      <a:srgbClr val="FFAB34"/>
    </a:accent3>
    <a:accent4>
      <a:srgbClr val="5AB59E"/>
    </a:accent4>
    <a:accent5>
      <a:srgbClr val="BECD8C"/>
    </a:accent5>
    <a:accent6>
      <a:srgbClr val="C9C9C9"/>
    </a:accent6>
    <a:hlink>
      <a:srgbClr val="FA6A36"/>
    </a:hlink>
    <a:folHlink>
      <a:srgbClr val="BFBFBF"/>
    </a:folHlink>
  </a:clrScheme>
</a:themeOverride>
</file>

<file path=ppt/theme/themeOverride13.xml><?xml version="1.0" encoding="utf-8"?>
<a:themeOverride xmlns:a="http://schemas.openxmlformats.org/drawingml/2006/main">
  <a:clrScheme name="Office">
    <a:dk1>
      <a:srgbClr val="000000"/>
    </a:dk1>
    <a:lt1>
      <a:srgbClr val="FFFFFF"/>
    </a:lt1>
    <a:dk2>
      <a:srgbClr val="778495"/>
    </a:dk2>
    <a:lt2>
      <a:srgbClr val="F0F0F0"/>
    </a:lt2>
    <a:accent1>
      <a:srgbClr val="FA6A36"/>
    </a:accent1>
    <a:accent2>
      <a:srgbClr val="1BCCEA"/>
    </a:accent2>
    <a:accent3>
      <a:srgbClr val="FFAB34"/>
    </a:accent3>
    <a:accent4>
      <a:srgbClr val="5AB59E"/>
    </a:accent4>
    <a:accent5>
      <a:srgbClr val="BECD8C"/>
    </a:accent5>
    <a:accent6>
      <a:srgbClr val="C9C9C9"/>
    </a:accent6>
    <a:hlink>
      <a:srgbClr val="FA6A36"/>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78495"/>
    </a:dk2>
    <a:lt2>
      <a:srgbClr val="F0F0F0"/>
    </a:lt2>
    <a:accent1>
      <a:srgbClr val="FA6A36"/>
    </a:accent1>
    <a:accent2>
      <a:srgbClr val="1BCCEA"/>
    </a:accent2>
    <a:accent3>
      <a:srgbClr val="FFAB34"/>
    </a:accent3>
    <a:accent4>
      <a:srgbClr val="5AB59E"/>
    </a:accent4>
    <a:accent5>
      <a:srgbClr val="BECD8C"/>
    </a:accent5>
    <a:accent6>
      <a:srgbClr val="C9C9C9"/>
    </a:accent6>
    <a:hlink>
      <a:srgbClr val="FA6A36"/>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78495"/>
    </a:dk2>
    <a:lt2>
      <a:srgbClr val="F0F0F0"/>
    </a:lt2>
    <a:accent1>
      <a:srgbClr val="FA6A36"/>
    </a:accent1>
    <a:accent2>
      <a:srgbClr val="1BCCEA"/>
    </a:accent2>
    <a:accent3>
      <a:srgbClr val="FFAB34"/>
    </a:accent3>
    <a:accent4>
      <a:srgbClr val="5AB59E"/>
    </a:accent4>
    <a:accent5>
      <a:srgbClr val="BECD8C"/>
    </a:accent5>
    <a:accent6>
      <a:srgbClr val="C9C9C9"/>
    </a:accent6>
    <a:hlink>
      <a:srgbClr val="FA6A36"/>
    </a:hlink>
    <a:folHlink>
      <a:srgbClr val="BFBFBF"/>
    </a:folHlink>
  </a:clrScheme>
</a:themeOverride>
</file>

<file path=ppt/theme/themeOverride4.xml><?xml version="1.0" encoding="utf-8"?>
<a:themeOverride xmlns:a="http://schemas.openxmlformats.org/drawingml/2006/main">
  <a:clrScheme name="Office">
    <a:dk1>
      <a:srgbClr val="000000"/>
    </a:dk1>
    <a:lt1>
      <a:srgbClr val="FFFFFF"/>
    </a:lt1>
    <a:dk2>
      <a:srgbClr val="778495"/>
    </a:dk2>
    <a:lt2>
      <a:srgbClr val="F0F0F0"/>
    </a:lt2>
    <a:accent1>
      <a:srgbClr val="FA6A36"/>
    </a:accent1>
    <a:accent2>
      <a:srgbClr val="1BCCEA"/>
    </a:accent2>
    <a:accent3>
      <a:srgbClr val="FFAB34"/>
    </a:accent3>
    <a:accent4>
      <a:srgbClr val="5AB59E"/>
    </a:accent4>
    <a:accent5>
      <a:srgbClr val="BECD8C"/>
    </a:accent5>
    <a:accent6>
      <a:srgbClr val="C9C9C9"/>
    </a:accent6>
    <a:hlink>
      <a:srgbClr val="FA6A36"/>
    </a:hlink>
    <a:folHlink>
      <a:srgbClr val="BFBFBF"/>
    </a:folHlink>
  </a:clrScheme>
</a:themeOverride>
</file>

<file path=ppt/theme/themeOverride5.xml><?xml version="1.0" encoding="utf-8"?>
<a:themeOverride xmlns:a="http://schemas.openxmlformats.org/drawingml/2006/main">
  <a:clrScheme name="Office">
    <a:dk1>
      <a:srgbClr val="000000"/>
    </a:dk1>
    <a:lt1>
      <a:srgbClr val="FFFFFF"/>
    </a:lt1>
    <a:dk2>
      <a:srgbClr val="778495"/>
    </a:dk2>
    <a:lt2>
      <a:srgbClr val="F0F0F0"/>
    </a:lt2>
    <a:accent1>
      <a:srgbClr val="FA6A36"/>
    </a:accent1>
    <a:accent2>
      <a:srgbClr val="1BCCEA"/>
    </a:accent2>
    <a:accent3>
      <a:srgbClr val="FFAB34"/>
    </a:accent3>
    <a:accent4>
      <a:srgbClr val="5AB59E"/>
    </a:accent4>
    <a:accent5>
      <a:srgbClr val="BECD8C"/>
    </a:accent5>
    <a:accent6>
      <a:srgbClr val="C9C9C9"/>
    </a:accent6>
    <a:hlink>
      <a:srgbClr val="FA6A36"/>
    </a:hlink>
    <a:folHlink>
      <a:srgbClr val="BFBFBF"/>
    </a:folHlink>
  </a:clrScheme>
</a:themeOverride>
</file>

<file path=ppt/theme/themeOverride6.xml><?xml version="1.0" encoding="utf-8"?>
<a:themeOverride xmlns:a="http://schemas.openxmlformats.org/drawingml/2006/main">
  <a:clrScheme name="Office">
    <a:dk1>
      <a:srgbClr val="000000"/>
    </a:dk1>
    <a:lt1>
      <a:srgbClr val="FFFFFF"/>
    </a:lt1>
    <a:dk2>
      <a:srgbClr val="778495"/>
    </a:dk2>
    <a:lt2>
      <a:srgbClr val="F0F0F0"/>
    </a:lt2>
    <a:accent1>
      <a:srgbClr val="FA6A36"/>
    </a:accent1>
    <a:accent2>
      <a:srgbClr val="1BCCEA"/>
    </a:accent2>
    <a:accent3>
      <a:srgbClr val="FFAB34"/>
    </a:accent3>
    <a:accent4>
      <a:srgbClr val="5AB59E"/>
    </a:accent4>
    <a:accent5>
      <a:srgbClr val="BECD8C"/>
    </a:accent5>
    <a:accent6>
      <a:srgbClr val="C9C9C9"/>
    </a:accent6>
    <a:hlink>
      <a:srgbClr val="FA6A36"/>
    </a:hlink>
    <a:folHlink>
      <a:srgbClr val="BFBFBF"/>
    </a:folHlink>
  </a:clrScheme>
</a:themeOverride>
</file>

<file path=ppt/theme/themeOverride7.xml><?xml version="1.0" encoding="utf-8"?>
<a:themeOverride xmlns:a="http://schemas.openxmlformats.org/drawingml/2006/main">
  <a:clrScheme name="Office">
    <a:dk1>
      <a:srgbClr val="000000"/>
    </a:dk1>
    <a:lt1>
      <a:srgbClr val="FFFFFF"/>
    </a:lt1>
    <a:dk2>
      <a:srgbClr val="778495"/>
    </a:dk2>
    <a:lt2>
      <a:srgbClr val="F0F0F0"/>
    </a:lt2>
    <a:accent1>
      <a:srgbClr val="FA6A36"/>
    </a:accent1>
    <a:accent2>
      <a:srgbClr val="1BCCEA"/>
    </a:accent2>
    <a:accent3>
      <a:srgbClr val="FFAB34"/>
    </a:accent3>
    <a:accent4>
      <a:srgbClr val="5AB59E"/>
    </a:accent4>
    <a:accent5>
      <a:srgbClr val="BECD8C"/>
    </a:accent5>
    <a:accent6>
      <a:srgbClr val="C9C9C9"/>
    </a:accent6>
    <a:hlink>
      <a:srgbClr val="FA6A36"/>
    </a:hlink>
    <a:folHlink>
      <a:srgbClr val="BFBFBF"/>
    </a:folHlink>
  </a:clrScheme>
</a:themeOverride>
</file>

<file path=ppt/theme/themeOverride8.xml><?xml version="1.0" encoding="utf-8"?>
<a:themeOverride xmlns:a="http://schemas.openxmlformats.org/drawingml/2006/main">
  <a:clrScheme name="Office">
    <a:dk1>
      <a:srgbClr val="000000"/>
    </a:dk1>
    <a:lt1>
      <a:srgbClr val="FFFFFF"/>
    </a:lt1>
    <a:dk2>
      <a:srgbClr val="778495"/>
    </a:dk2>
    <a:lt2>
      <a:srgbClr val="F0F0F0"/>
    </a:lt2>
    <a:accent1>
      <a:srgbClr val="FA6A36"/>
    </a:accent1>
    <a:accent2>
      <a:srgbClr val="1BCCEA"/>
    </a:accent2>
    <a:accent3>
      <a:srgbClr val="FFAB34"/>
    </a:accent3>
    <a:accent4>
      <a:srgbClr val="5AB59E"/>
    </a:accent4>
    <a:accent5>
      <a:srgbClr val="BECD8C"/>
    </a:accent5>
    <a:accent6>
      <a:srgbClr val="C9C9C9"/>
    </a:accent6>
    <a:hlink>
      <a:srgbClr val="FA6A36"/>
    </a:hlink>
    <a:folHlink>
      <a:srgbClr val="BFBFBF"/>
    </a:folHlink>
  </a:clrScheme>
</a:themeOverride>
</file>

<file path=ppt/theme/themeOverride9.xml><?xml version="1.0" encoding="utf-8"?>
<a:themeOverride xmlns:a="http://schemas.openxmlformats.org/drawingml/2006/main">
  <a:clrScheme name="Office">
    <a:dk1>
      <a:srgbClr val="000000"/>
    </a:dk1>
    <a:lt1>
      <a:srgbClr val="FFFFFF"/>
    </a:lt1>
    <a:dk2>
      <a:srgbClr val="778495"/>
    </a:dk2>
    <a:lt2>
      <a:srgbClr val="F0F0F0"/>
    </a:lt2>
    <a:accent1>
      <a:srgbClr val="FA6A36"/>
    </a:accent1>
    <a:accent2>
      <a:srgbClr val="1BCCEA"/>
    </a:accent2>
    <a:accent3>
      <a:srgbClr val="FFAB34"/>
    </a:accent3>
    <a:accent4>
      <a:srgbClr val="5AB59E"/>
    </a:accent4>
    <a:accent5>
      <a:srgbClr val="BECD8C"/>
    </a:accent5>
    <a:accent6>
      <a:srgbClr val="C9C9C9"/>
    </a:accent6>
    <a:hlink>
      <a:srgbClr val="FA6A36"/>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
  <TotalTime>3527</TotalTime>
  <Words>778</Words>
  <Application>Microsoft Macintosh PowerPoint</Application>
  <PresentationFormat>宽屏</PresentationFormat>
  <Paragraphs>166</Paragraphs>
  <Slides>33</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33</vt:i4>
      </vt:variant>
    </vt:vector>
  </HeadingPairs>
  <TitlesOfParts>
    <vt:vector size="44" baseType="lpstr">
      <vt:lpstr>等线</vt:lpstr>
      <vt:lpstr>思源黑体 CN Bold</vt:lpstr>
      <vt:lpstr>思源黑体 CN Light</vt:lpstr>
      <vt:lpstr>思源黑体 CN Regular</vt:lpstr>
      <vt:lpstr>微软雅黑</vt:lpstr>
      <vt:lpstr>微软雅黑 Light</vt:lpstr>
      <vt:lpstr>Arial</vt:lpstr>
      <vt:lpstr>Calibri</vt:lpstr>
      <vt:lpstr>Cambria Math</vt:lpstr>
      <vt:lpstr>Impact</vt:lpstr>
      <vt:lpstr>深度学习项目PPT模板V1.4</vt:lpstr>
      <vt:lpstr>Kaggle比赛</vt:lpstr>
      <vt:lpstr>PowerPoint 演示文稿</vt:lpstr>
      <vt:lpstr>PowerPoint 演示文稿</vt:lpstr>
      <vt:lpstr>竞赛的好处</vt:lpstr>
      <vt:lpstr>PowerPoint 演示文稿</vt:lpstr>
      <vt:lpstr>注意事项</vt:lpstr>
      <vt:lpstr>PowerPoint 演示文稿</vt:lpstr>
      <vt:lpstr>1、Kaggle简介</vt:lpstr>
      <vt:lpstr>数据科学比赛简介</vt:lpstr>
      <vt:lpstr>Kaggle简介</vt:lpstr>
      <vt:lpstr>Kaggle简介</vt:lpstr>
      <vt:lpstr>Kaggle简介</vt:lpstr>
      <vt:lpstr>Kaggle简介</vt:lpstr>
      <vt:lpstr>Kaggle简介</vt:lpstr>
      <vt:lpstr>Kaggle简介</vt:lpstr>
      <vt:lpstr>2、时序建模通用流程 </vt:lpstr>
      <vt:lpstr>比赛通用流程</vt:lpstr>
      <vt:lpstr>比赛通用流程</vt:lpstr>
      <vt:lpstr>3、赛题背景</vt:lpstr>
      <vt:lpstr>赛题背景</vt:lpstr>
      <vt:lpstr>赛题背景</vt:lpstr>
      <vt:lpstr>赛题背景</vt:lpstr>
      <vt:lpstr>赛题背景</vt:lpstr>
      <vt:lpstr>赛题背景</vt:lpstr>
      <vt:lpstr>赛题背景</vt:lpstr>
      <vt:lpstr>赛题背景</vt:lpstr>
      <vt:lpstr>4、Baseline思路介绍</vt:lpstr>
      <vt:lpstr>Baseline思路介绍</vt:lpstr>
      <vt:lpstr>Baseline思路介绍</vt:lpstr>
      <vt:lpstr>Baseline思路介绍</vt:lpstr>
      <vt:lpstr>Baseline思路介绍</vt:lpstr>
      <vt:lpstr>5、互动时间</vt:lpstr>
      <vt:lpstr>互动时间</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深度之眼PPT模板</dc:title>
  <dc:creator>深度之眼</dc:creator>
  <cp:lastModifiedBy>Office365</cp:lastModifiedBy>
  <cp:revision>287</cp:revision>
  <dcterms:created xsi:type="dcterms:W3CDTF">2018-01-29T03:45:15Z</dcterms:created>
  <dcterms:modified xsi:type="dcterms:W3CDTF">2020-04-25T12:54:58Z</dcterms:modified>
</cp:coreProperties>
</file>