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4"/>
  </p:notesMasterIdLst>
  <p:sldIdLst>
    <p:sldId id="256" r:id="rId2"/>
    <p:sldId id="313" r:id="rId3"/>
    <p:sldId id="276" r:id="rId4"/>
    <p:sldId id="449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8" r:id="rId15"/>
    <p:sldId id="479" r:id="rId16"/>
    <p:sldId id="339" r:id="rId17"/>
    <p:sldId id="459" r:id="rId18"/>
    <p:sldId id="480" r:id="rId19"/>
    <p:sldId id="481" r:id="rId20"/>
    <p:sldId id="482" r:id="rId21"/>
    <p:sldId id="483" r:id="rId22"/>
    <p:sldId id="460" r:id="rId23"/>
    <p:sldId id="461" r:id="rId24"/>
    <p:sldId id="484" r:id="rId25"/>
    <p:sldId id="485" r:id="rId26"/>
    <p:sldId id="486" r:id="rId27"/>
    <p:sldId id="462" r:id="rId28"/>
    <p:sldId id="463" r:id="rId29"/>
    <p:sldId id="487" r:id="rId30"/>
    <p:sldId id="488" r:id="rId31"/>
    <p:sldId id="464" r:id="rId32"/>
    <p:sldId id="465" r:id="rId33"/>
    <p:sldId id="489" r:id="rId34"/>
    <p:sldId id="491" r:id="rId35"/>
    <p:sldId id="490" r:id="rId36"/>
    <p:sldId id="492" r:id="rId37"/>
    <p:sldId id="493" r:id="rId38"/>
    <p:sldId id="466" r:id="rId39"/>
    <p:sldId id="467" r:id="rId40"/>
    <p:sldId id="494" r:id="rId41"/>
    <p:sldId id="495" r:id="rId42"/>
    <p:sldId id="496" r:id="rId4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思源黑体 CN Regular" panose="020B0500000000000000"/>
        <a:cs typeface="思源黑体 CN Regular" panose="020B050000000000000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思源黑体 CN Regular" panose="020B0500000000000000"/>
        <a:cs typeface="思源黑体 CN Regular" panose="020B050000000000000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思源黑体 CN Regular" panose="020B0500000000000000"/>
        <a:cs typeface="思源黑体 CN Regular" panose="020B050000000000000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思源黑体 CN Regular" panose="020B0500000000000000"/>
        <a:cs typeface="思源黑体 CN Regular" panose="020B050000000000000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思源黑体 CN Regular" panose="020B0500000000000000"/>
        <a:cs typeface="思源黑体 CN Regular" panose="020B050000000000000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思源黑体 CN Regular" panose="020B0500000000000000"/>
        <a:cs typeface="思源黑体 CN Regular" panose="020B050000000000000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思源黑体 CN Regular" panose="020B0500000000000000"/>
        <a:cs typeface="思源黑体 CN Regular" panose="020B050000000000000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思源黑体 CN Regular" panose="020B0500000000000000"/>
        <a:cs typeface="思源黑体 CN Regular" panose="020B050000000000000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思源黑体 CN Regular" panose="020B0500000000000000"/>
        <a:cs typeface="思源黑体 CN Regular" panose="020B0500000000000000"/>
      </a:defRPr>
    </a:lvl9pPr>
  </p:defaultTextStyle>
  <p:extLst>
    <p:ext uri="{EFAFB233-063F-42B5-8137-9DF3F51BA10A}">
      <p15:sldGuideLst xmlns:p15="http://schemas.microsoft.com/office/powerpoint/2012/main">
        <p15:guide id="1" orient="horz" pos="1321">
          <p15:clr>
            <a:srgbClr val="A4A3A4"/>
          </p15:clr>
        </p15:guide>
        <p15:guide id="2" pos="6788">
          <p15:clr>
            <a:srgbClr val="A4A3A4"/>
          </p15:clr>
        </p15:guide>
        <p15:guide id="3" pos="4316">
          <p15:clr>
            <a:srgbClr val="A4A3A4"/>
          </p15:clr>
        </p15:guide>
        <p15:guide id="4" pos="2366">
          <p15:clr>
            <a:srgbClr val="A4A3A4"/>
          </p15:clr>
        </p15:guide>
        <p15:guide id="5" pos="4566">
          <p15:clr>
            <a:srgbClr val="A4A3A4"/>
          </p15:clr>
        </p15:guide>
        <p15:guide id="6" pos="688">
          <p15:clr>
            <a:srgbClr val="A4A3A4"/>
          </p15:clr>
        </p15:guide>
        <p15:guide id="7" pos="3364">
          <p15:clr>
            <a:srgbClr val="A4A3A4"/>
          </p15:clr>
        </p15:guide>
        <p15:guide id="8" pos="694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91478840@qq.com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7DD"/>
    <a:srgbClr val="66FFFF"/>
    <a:srgbClr val="1C7AFE"/>
    <a:srgbClr val="3BB000"/>
    <a:srgbClr val="45D000"/>
    <a:srgbClr val="3E8A00"/>
    <a:srgbClr val="078F82"/>
    <a:srgbClr val="088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47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24" y="168"/>
      </p:cViewPr>
      <p:guideLst>
        <p:guide orient="horz" pos="1321"/>
        <p:guide pos="6788"/>
        <p:guide pos="4316"/>
        <p:guide pos="2366"/>
        <p:guide pos="4566"/>
        <p:guide pos="688"/>
        <p:guide pos="3364"/>
        <p:guide pos="69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59C9E9A-EB48-461B-9CA9-78B7566080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E6D881-259C-472C-B39E-459837851C8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314766-BEF2-40EB-90F1-603059BA6B6E}" type="datetimeFigureOut">
              <a:rPr lang="zh-CN" altLang="en-US"/>
              <a:pPr>
                <a:defRPr/>
              </a:pPr>
              <a:t>2020/5/2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8934119-A605-4392-9954-46E4EA758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399AC0F-8E4E-4E84-8F69-3C2C63BE6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49382-9093-4D3D-90BF-4BB26A0222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7C2355-2675-49C7-A829-C6B478339A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9805EF8-4A69-49A6-9DC5-5C6C3C8E2A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3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641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74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380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28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9">
            <a:extLst>
              <a:ext uri="{FF2B5EF4-FFF2-40B4-BE49-F238E27FC236}">
                <a16:creationId xmlns:a16="http://schemas.microsoft.com/office/drawing/2014/main" id="{488226B1-B42A-42BD-BC90-667EE282FC91}"/>
              </a:ext>
            </a:extLst>
          </p:cNvPr>
          <p:cNvGrpSpPr>
            <a:grpSpLocks/>
          </p:cNvGrpSpPr>
          <p:nvPr/>
        </p:nvGrpSpPr>
        <p:grpSpPr bwMode="auto">
          <a:xfrm>
            <a:off x="757238" y="4786313"/>
            <a:ext cx="3162300" cy="46037"/>
            <a:chOff x="1137730" y="5043804"/>
            <a:chExt cx="3161944" cy="45719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881F49E-4E5E-426C-92FF-130CD7843A28}"/>
                </a:ext>
              </a:extLst>
            </p:cNvPr>
            <p:cNvCxnSpPr/>
            <p:nvPr/>
          </p:nvCxnSpPr>
          <p:spPr>
            <a:xfrm flipV="1">
              <a:off x="1137730" y="5076154"/>
              <a:ext cx="3161944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53CF6C9-7B97-4C5D-B2D6-D6214A2F365E}"/>
                </a:ext>
              </a:extLst>
            </p:cNvPr>
            <p:cNvSpPr/>
            <p:nvPr/>
          </p:nvSpPr>
          <p:spPr>
            <a:xfrm>
              <a:off x="1137730" y="5043804"/>
              <a:ext cx="974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58A6108D-C335-41D3-A3EF-84C036F76DD1}"/>
              </a:ext>
            </a:extLst>
          </p:cNvPr>
          <p:cNvSpPr txBox="1">
            <a:spLocks/>
          </p:cNvSpPr>
          <p:nvPr userDrawn="1"/>
        </p:nvSpPr>
        <p:spPr>
          <a:xfrm>
            <a:off x="649288" y="4264025"/>
            <a:ext cx="974725" cy="452438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导师：</a:t>
            </a:r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649000" y="1883226"/>
            <a:ext cx="6786465" cy="17543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zh-CN" altLang="en-US" sz="6000" b="1" kern="0" spc="400" dirty="0">
                <a:solidFill>
                  <a:srgbClr val="C89868"/>
                </a:solidFill>
                <a:effectLst>
                  <a:outerShdw blurRad="38100" dist="38100" dir="2700000" sx="101000" sy="101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623222" y="4264249"/>
            <a:ext cx="4857373" cy="452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232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with code frame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54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320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次标题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9">
            <a:extLst>
              <a:ext uri="{FF2B5EF4-FFF2-40B4-BE49-F238E27FC236}">
                <a16:creationId xmlns:a16="http://schemas.microsoft.com/office/drawing/2014/main" id="{94AF8CEF-2851-43B2-9ED0-C855C3E6E03F}"/>
              </a:ext>
            </a:extLst>
          </p:cNvPr>
          <p:cNvGrpSpPr>
            <a:grpSpLocks/>
          </p:cNvGrpSpPr>
          <p:nvPr/>
        </p:nvGrpSpPr>
        <p:grpSpPr bwMode="auto">
          <a:xfrm>
            <a:off x="757238" y="4786313"/>
            <a:ext cx="3162300" cy="46037"/>
            <a:chOff x="1137730" y="5043804"/>
            <a:chExt cx="3161944" cy="45719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9EF359A-AB78-48EB-961B-2522C5B9AD4A}"/>
                </a:ext>
              </a:extLst>
            </p:cNvPr>
            <p:cNvCxnSpPr/>
            <p:nvPr/>
          </p:nvCxnSpPr>
          <p:spPr>
            <a:xfrm flipV="1">
              <a:off x="1137730" y="5076154"/>
              <a:ext cx="3161944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425C662-C5CA-457D-8A7F-0A1DEAE9DA3D}"/>
                </a:ext>
              </a:extLst>
            </p:cNvPr>
            <p:cNvSpPr/>
            <p:nvPr/>
          </p:nvSpPr>
          <p:spPr>
            <a:xfrm>
              <a:off x="1137730" y="5043804"/>
              <a:ext cx="97461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648998" y="1860869"/>
            <a:ext cx="6786465" cy="17543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zh-CN" altLang="en-US" sz="6000" b="1" kern="0" spc="400" dirty="0">
                <a:solidFill>
                  <a:srgbClr val="C89868"/>
                </a:solidFill>
                <a:effectLst>
                  <a:outerShdw blurRad="38100" dist="38100" dir="2700000" sx="101000" sy="101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48998" y="4211242"/>
            <a:ext cx="6019800" cy="4905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FontTx/>
              <a:buNone/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914400" indent="0">
              <a:buFontTx/>
              <a:buNone/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371600" indent="0">
              <a:buFontTx/>
              <a:buNone/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1828800" indent="0">
              <a:buFontTx/>
              <a:buNone/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385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FC03C1D-BB60-4249-BF51-8763B6926E82}"/>
              </a:ext>
            </a:extLst>
          </p:cNvPr>
          <p:cNvSpPr txBox="1">
            <a:spLocks/>
          </p:cNvSpPr>
          <p:nvPr userDrawn="1"/>
        </p:nvSpPr>
        <p:spPr>
          <a:xfrm>
            <a:off x="635000" y="2967038"/>
            <a:ext cx="1909763" cy="923925"/>
          </a:xfrm>
          <a:prstGeom prst="rect">
            <a:avLst/>
          </a:prstGeom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6000" b="1" kern="0" spc="400" dirty="0">
                <a:solidFill>
                  <a:srgbClr val="C89868"/>
                </a:solidFill>
                <a:effectLst>
                  <a:outerShdw blurRad="38100" dist="38100" dir="2700000" sx="101000" sy="101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dist" fontAlgn="auto">
              <a:spcAft>
                <a:spcPts val="0"/>
              </a:spcAft>
              <a:defRPr/>
            </a:pPr>
            <a:r>
              <a:rPr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74058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su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28D207CC-BEB9-4269-ABA6-FCE2E924EF95}"/>
              </a:ext>
            </a:extLst>
          </p:cNvPr>
          <p:cNvSpPr/>
          <p:nvPr/>
        </p:nvSpPr>
        <p:spPr>
          <a:xfrm>
            <a:off x="595313" y="1662113"/>
            <a:ext cx="3095625" cy="174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4000">
                <a:schemeClr val="bg1">
                  <a:alpha val="27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772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423" y="611490"/>
            <a:ext cx="6786465" cy="5909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0"/>
          </p:nvPr>
        </p:nvSpPr>
        <p:spPr>
          <a:xfrm>
            <a:off x="479424" y="2133600"/>
            <a:ext cx="3211787" cy="4137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buFontTx/>
              <a:buNone/>
              <a:defRPr sz="2000" kern="0" spc="130" baseline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79423" y="1275723"/>
            <a:ext cx="4471686" cy="452020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7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070EC4-693A-4858-B0C2-0A80408B0B47}"/>
              </a:ext>
            </a:extLst>
          </p:cNvPr>
          <p:cNvSpPr/>
          <p:nvPr/>
        </p:nvSpPr>
        <p:spPr>
          <a:xfrm>
            <a:off x="595313" y="1662113"/>
            <a:ext cx="3095625" cy="174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4000">
                <a:schemeClr val="bg1">
                  <a:alpha val="27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772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423" y="611490"/>
            <a:ext cx="6786465" cy="5909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79425" y="1259772"/>
            <a:ext cx="4471686" cy="452020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内容占位符 3"/>
          <p:cNvSpPr>
            <a:spLocks noGrp="1"/>
          </p:cNvSpPr>
          <p:nvPr>
            <p:ph sz="quarter" idx="11"/>
          </p:nvPr>
        </p:nvSpPr>
        <p:spPr>
          <a:xfrm>
            <a:off x="479425" y="2133600"/>
            <a:ext cx="2610975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20000"/>
              </a:lnSpc>
              <a:buFontTx/>
              <a:buNone/>
              <a:defRPr sz="2000" kern="0" spc="13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20000"/>
              </a:lnSpc>
              <a:buFontTx/>
              <a:buNone/>
              <a:defRPr sz="2000" kern="0" spc="3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20000"/>
              </a:lnSpc>
              <a:buFontTx/>
              <a:buNone/>
              <a:defRPr sz="2000" kern="0" spc="3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20000"/>
              </a:lnSpc>
              <a:buFontTx/>
              <a:buNone/>
              <a:defRPr sz="2000" kern="0" spc="3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20000"/>
              </a:lnSpc>
              <a:buFontTx/>
              <a:buNone/>
              <a:defRPr sz="2000" kern="0" spc="3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2"/>
          </p:nvPr>
        </p:nvSpPr>
        <p:spPr>
          <a:xfrm>
            <a:off x="4739640" y="2118930"/>
            <a:ext cx="6953685" cy="42263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50556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with code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7">
            <a:extLst>
              <a:ext uri="{FF2B5EF4-FFF2-40B4-BE49-F238E27FC236}">
                <a16:creationId xmlns:a16="http://schemas.microsoft.com/office/drawing/2014/main" id="{6F0C1400-D1BC-4860-BE12-60502B5CB50F}"/>
              </a:ext>
            </a:extLst>
          </p:cNvPr>
          <p:cNvGrpSpPr>
            <a:grpSpLocks/>
          </p:cNvGrpSpPr>
          <p:nvPr/>
        </p:nvGrpSpPr>
        <p:grpSpPr bwMode="auto">
          <a:xfrm>
            <a:off x="3298825" y="1739900"/>
            <a:ext cx="8413750" cy="4594225"/>
            <a:chOff x="3766419" y="1682042"/>
            <a:chExt cx="7946156" cy="4697582"/>
          </a:xfrm>
        </p:grpSpPr>
        <p:grpSp>
          <p:nvGrpSpPr>
            <p:cNvPr id="6" name="Group 20">
              <a:extLst>
                <a:ext uri="{FF2B5EF4-FFF2-40B4-BE49-F238E27FC236}">
                  <a16:creationId xmlns:a16="http://schemas.microsoft.com/office/drawing/2014/main" id="{2F1C79AA-ACDA-47F7-8EB8-36B9BDEB36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6419" y="1682042"/>
              <a:ext cx="7946156" cy="4697582"/>
              <a:chOff x="1017405" y="2693983"/>
              <a:chExt cx="6794663" cy="4462905"/>
            </a:xfrm>
          </p:grpSpPr>
          <p:grpSp>
            <p:nvGrpSpPr>
              <p:cNvPr id="8" name="Group 21">
                <a:extLst>
                  <a:ext uri="{FF2B5EF4-FFF2-40B4-BE49-F238E27FC236}">
                    <a16:creationId xmlns:a16="http://schemas.microsoft.com/office/drawing/2014/main" id="{4F1C7B91-18C0-4012-B79B-5D602D4435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7405" y="2693983"/>
                <a:ext cx="6794663" cy="4462905"/>
                <a:chOff x="1017405" y="2693983"/>
                <a:chExt cx="6794663" cy="4462905"/>
              </a:xfrm>
            </p:grpSpPr>
            <p:sp>
              <p:nvSpPr>
                <p:cNvPr id="11" name="AutoShape 1">
                  <a:extLst>
                    <a:ext uri="{FF2B5EF4-FFF2-40B4-BE49-F238E27FC236}">
                      <a16:creationId xmlns:a16="http://schemas.microsoft.com/office/drawing/2014/main" id="{9109498F-85E5-4325-93DC-0F8A39C99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7405" y="2693983"/>
                  <a:ext cx="6794663" cy="4462905"/>
                </a:xfrm>
                <a:prstGeom prst="roundRect">
                  <a:avLst>
                    <a:gd name="adj" fmla="val 1292"/>
                  </a:avLst>
                </a:prstGeom>
                <a:solidFill>
                  <a:schemeClr val="accent3">
                    <a:lumMod val="75000"/>
                  </a:schemeClr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54000" dist="114299" dir="5340024" algn="ctr" rotWithShape="0">
                    <a:schemeClr val="bg2">
                      <a:alpha val="39000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Oval 4">
                  <a:extLst>
                    <a:ext uri="{FF2B5EF4-FFF2-40B4-BE49-F238E27FC236}">
                      <a16:creationId xmlns:a16="http://schemas.microsoft.com/office/drawing/2014/main" id="{439CCD24-1313-4B7B-A1C8-421181F1FD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7914" y="2814269"/>
                  <a:ext cx="78203" cy="9561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9pPr>
                </a:lstStyle>
                <a:p>
                  <a:pPr eaLnBrk="1" hangingPunct="1">
                    <a:defRPr/>
                  </a:pPr>
                  <a:endParaRPr lang="id-ID" altLang="zh-CN"/>
                </a:p>
              </p:txBody>
            </p:sp>
            <p:sp>
              <p:nvSpPr>
                <p:cNvPr id="13" name="Oval 5">
                  <a:extLst>
                    <a:ext uri="{FF2B5EF4-FFF2-40B4-BE49-F238E27FC236}">
                      <a16:creationId xmlns:a16="http://schemas.microsoft.com/office/drawing/2014/main" id="{F55BFAE4-72B6-4D39-9DB0-7BF7DCC4CE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7140" y="2814269"/>
                  <a:ext cx="79485" cy="95612"/>
                </a:xfrm>
                <a:prstGeom prst="ellipse">
                  <a:avLst/>
                </a:prstGeom>
                <a:solidFill>
                  <a:schemeClr val="accent3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Oval 6">
                  <a:extLst>
                    <a:ext uri="{FF2B5EF4-FFF2-40B4-BE49-F238E27FC236}">
                      <a16:creationId xmlns:a16="http://schemas.microsoft.com/office/drawing/2014/main" id="{68569515-8F90-4750-B534-CEF18E6295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648" y="2814269"/>
                  <a:ext cx="78202" cy="95612"/>
                </a:xfrm>
                <a:prstGeom prst="ellipse">
                  <a:avLst/>
                </a:prstGeom>
                <a:solidFill>
                  <a:schemeClr val="accent4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Rectangle 11">
                  <a:extLst>
                    <a:ext uri="{FF2B5EF4-FFF2-40B4-BE49-F238E27FC236}">
                      <a16:creationId xmlns:a16="http://schemas.microsoft.com/office/drawing/2014/main" id="{F76BDBD4-A5A3-4CC2-B64D-8832CA845F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5830" y="3085682"/>
                  <a:ext cx="5104971" cy="200476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B3B3B3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9pPr>
                </a:lstStyle>
                <a:p>
                  <a:pPr eaLnBrk="1" hangingPunct="1">
                    <a:defRPr/>
                  </a:pPr>
                  <a:endParaRPr lang="id-ID" altLang="zh-CN"/>
                </a:p>
              </p:txBody>
            </p:sp>
            <p:grpSp>
              <p:nvGrpSpPr>
                <p:cNvPr id="16" name="Group 32">
                  <a:extLst>
                    <a:ext uri="{FF2B5EF4-FFF2-40B4-BE49-F238E27FC236}">
                      <a16:creationId xmlns:a16="http://schemas.microsoft.com/office/drawing/2014/main" id="{3B2FA4AF-1EA3-4548-A4DE-B3D6B341BD8C}"/>
                    </a:ext>
                  </a:extLst>
                </p:cNvPr>
                <p:cNvGrpSpPr/>
                <p:nvPr/>
              </p:nvGrpSpPr>
              <p:grpSpPr>
                <a:xfrm>
                  <a:off x="7494380" y="2779230"/>
                  <a:ext cx="155357" cy="155272"/>
                  <a:chOff x="4763" y="0"/>
                  <a:chExt cx="2900362" cy="2898775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9" name="Freeform 13">
                    <a:extLst>
                      <a:ext uri="{FF2B5EF4-FFF2-40B4-BE49-F238E27FC236}">
                        <a16:creationId xmlns:a16="http://schemas.microsoft.com/office/drawing/2014/main" id="{E890EA53-2525-4434-AA16-81107CEFA5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3" y="0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2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" name="Freeform 14">
                    <a:extLst>
                      <a:ext uri="{FF2B5EF4-FFF2-40B4-BE49-F238E27FC236}">
                        <a16:creationId xmlns:a16="http://schemas.microsoft.com/office/drawing/2014/main" id="{DC66C72E-6A8B-4C7A-8E03-1B3DCAE310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3" y="1087438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1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" name="Freeform 15">
                    <a:extLst>
                      <a:ext uri="{FF2B5EF4-FFF2-40B4-BE49-F238E27FC236}">
                        <a16:creationId xmlns:a16="http://schemas.microsoft.com/office/drawing/2014/main" id="{B4EC046D-6102-4FC8-886D-DA709AF557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3" y="2171700"/>
                    <a:ext cx="727075" cy="727075"/>
                  </a:xfrm>
                  <a:custGeom>
                    <a:avLst/>
                    <a:gdLst>
                      <a:gd name="T0" fmla="*/ 168 w 193"/>
                      <a:gd name="T1" fmla="*/ 0 h 193"/>
                      <a:gd name="T2" fmla="*/ 24 w 193"/>
                      <a:gd name="T3" fmla="*/ 0 h 193"/>
                      <a:gd name="T4" fmla="*/ 0 w 193"/>
                      <a:gd name="T5" fmla="*/ 25 h 193"/>
                      <a:gd name="T6" fmla="*/ 0 w 193"/>
                      <a:gd name="T7" fmla="*/ 169 h 193"/>
                      <a:gd name="T8" fmla="*/ 24 w 193"/>
                      <a:gd name="T9" fmla="*/ 193 h 193"/>
                      <a:gd name="T10" fmla="*/ 168 w 193"/>
                      <a:gd name="T11" fmla="*/ 193 h 193"/>
                      <a:gd name="T12" fmla="*/ 193 w 193"/>
                      <a:gd name="T13" fmla="*/ 169 h 193"/>
                      <a:gd name="T14" fmla="*/ 193 w 193"/>
                      <a:gd name="T15" fmla="*/ 25 h 193"/>
                      <a:gd name="T16" fmla="*/ 168 w 193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2" y="193"/>
                          <a:pt x="193" y="182"/>
                          <a:pt x="193" y="169"/>
                        </a:cubicBezTo>
                        <a:cubicBezTo>
                          <a:pt x="193" y="25"/>
                          <a:pt x="193" y="25"/>
                          <a:pt x="193" y="25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" name="Freeform 16">
                    <a:extLst>
                      <a:ext uri="{FF2B5EF4-FFF2-40B4-BE49-F238E27FC236}">
                        <a16:creationId xmlns:a16="http://schemas.microsoft.com/office/drawing/2014/main" id="{E20A709B-CD09-4E77-A781-7ABE5D7FC9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3788" y="0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" name="Freeform 17">
                    <a:extLst>
                      <a:ext uri="{FF2B5EF4-FFF2-40B4-BE49-F238E27FC236}">
                        <a16:creationId xmlns:a16="http://schemas.microsoft.com/office/drawing/2014/main" id="{9CA81AFF-8680-4DD5-A159-885350BB0B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3788" y="1087438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" name="Freeform 18">
                    <a:extLst>
                      <a:ext uri="{FF2B5EF4-FFF2-40B4-BE49-F238E27FC236}">
                        <a16:creationId xmlns:a16="http://schemas.microsoft.com/office/drawing/2014/main" id="{18C0C915-CAE5-4394-8A29-2354B3B28C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3788" y="2171700"/>
                    <a:ext cx="722312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" name="Freeform 19">
                    <a:extLst>
                      <a:ext uri="{FF2B5EF4-FFF2-40B4-BE49-F238E27FC236}">
                        <a16:creationId xmlns:a16="http://schemas.microsoft.com/office/drawing/2014/main" id="{44EF3E29-87A8-4AAA-B4AC-E44A07B95B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81225" y="0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Freeform 20">
                    <a:extLst>
                      <a:ext uri="{FF2B5EF4-FFF2-40B4-BE49-F238E27FC236}">
                        <a16:creationId xmlns:a16="http://schemas.microsoft.com/office/drawing/2014/main" id="{F73CC8F9-5AB5-4CDA-8BED-42A4793B50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81225" y="1087438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" name="Freeform 21">
                    <a:extLst>
                      <a:ext uri="{FF2B5EF4-FFF2-40B4-BE49-F238E27FC236}">
                        <a16:creationId xmlns:a16="http://schemas.microsoft.com/office/drawing/2014/main" id="{748A5905-EA34-4937-9BB6-91D4DBDB0E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81225" y="2171700"/>
                    <a:ext cx="723900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0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7" name="Freeform 25">
                  <a:extLst>
                    <a:ext uri="{FF2B5EF4-FFF2-40B4-BE49-F238E27FC236}">
                      <a16:creationId xmlns:a16="http://schemas.microsoft.com/office/drawing/2014/main" id="{3D0B5EC5-4DAC-406F-9CA2-84DCD4A16B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7497158" y="3115782"/>
                  <a:ext cx="146502" cy="129483"/>
                </a:xfrm>
                <a:custGeom>
                  <a:avLst/>
                  <a:gdLst>
                    <a:gd name="T0" fmla="*/ 504 w 896"/>
                    <a:gd name="T1" fmla="*/ 0 h 784"/>
                    <a:gd name="T2" fmla="*/ 116 w 896"/>
                    <a:gd name="T3" fmla="*/ 336 h 784"/>
                    <a:gd name="T4" fmla="*/ 0 w 896"/>
                    <a:gd name="T5" fmla="*/ 336 h 784"/>
                    <a:gd name="T6" fmla="*/ 168 w 896"/>
                    <a:gd name="T7" fmla="*/ 560 h 784"/>
                    <a:gd name="T8" fmla="*/ 336 w 896"/>
                    <a:gd name="T9" fmla="*/ 336 h 784"/>
                    <a:gd name="T10" fmla="*/ 230 w 896"/>
                    <a:gd name="T11" fmla="*/ 336 h 784"/>
                    <a:gd name="T12" fmla="*/ 504 w 896"/>
                    <a:gd name="T13" fmla="*/ 112 h 784"/>
                    <a:gd name="T14" fmla="*/ 784 w 896"/>
                    <a:gd name="T15" fmla="*/ 392 h 784"/>
                    <a:gd name="T16" fmla="*/ 504 w 896"/>
                    <a:gd name="T17" fmla="*/ 672 h 784"/>
                    <a:gd name="T18" fmla="*/ 504 w 896"/>
                    <a:gd name="T19" fmla="*/ 784 h 784"/>
                    <a:gd name="T20" fmla="*/ 896 w 896"/>
                    <a:gd name="T21" fmla="*/ 392 h 784"/>
                    <a:gd name="T22" fmla="*/ 504 w 896"/>
                    <a:gd name="T23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96" h="784">
                      <a:moveTo>
                        <a:pt x="504" y="0"/>
                      </a:moveTo>
                      <a:cubicBezTo>
                        <a:pt x="307" y="0"/>
                        <a:pt x="144" y="146"/>
                        <a:pt x="116" y="336"/>
                      </a:cubicBezTo>
                      <a:cubicBezTo>
                        <a:pt x="0" y="336"/>
                        <a:pt x="0" y="336"/>
                        <a:pt x="0" y="336"/>
                      </a:cubicBezTo>
                      <a:cubicBezTo>
                        <a:pt x="168" y="560"/>
                        <a:pt x="168" y="560"/>
                        <a:pt x="168" y="560"/>
                      </a:cubicBezTo>
                      <a:cubicBezTo>
                        <a:pt x="336" y="336"/>
                        <a:pt x="336" y="336"/>
                        <a:pt x="336" y="336"/>
                      </a:cubicBezTo>
                      <a:cubicBezTo>
                        <a:pt x="230" y="336"/>
                        <a:pt x="230" y="336"/>
                        <a:pt x="230" y="336"/>
                      </a:cubicBezTo>
                      <a:cubicBezTo>
                        <a:pt x="256" y="208"/>
                        <a:pt x="369" y="112"/>
                        <a:pt x="504" y="112"/>
                      </a:cubicBezTo>
                      <a:cubicBezTo>
                        <a:pt x="658" y="112"/>
                        <a:pt x="784" y="238"/>
                        <a:pt x="784" y="392"/>
                      </a:cubicBezTo>
                      <a:cubicBezTo>
                        <a:pt x="784" y="546"/>
                        <a:pt x="658" y="672"/>
                        <a:pt x="504" y="672"/>
                      </a:cubicBezTo>
                      <a:cubicBezTo>
                        <a:pt x="504" y="784"/>
                        <a:pt x="504" y="784"/>
                        <a:pt x="504" y="784"/>
                      </a:cubicBezTo>
                      <a:cubicBezTo>
                        <a:pt x="721" y="784"/>
                        <a:pt x="896" y="609"/>
                        <a:pt x="896" y="392"/>
                      </a:cubicBezTo>
                      <a:cubicBezTo>
                        <a:pt x="896" y="175"/>
                        <a:pt x="721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Oval 6">
                  <a:extLst>
                    <a:ext uri="{FF2B5EF4-FFF2-40B4-BE49-F238E27FC236}">
                      <a16:creationId xmlns:a16="http://schemas.microsoft.com/office/drawing/2014/main" id="{02BDC5E4-22A0-49CE-80AC-CDF0A82FF9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847" y="2814269"/>
                  <a:ext cx="78203" cy="95612"/>
                </a:xfrm>
                <a:prstGeom prst="ellipse">
                  <a:avLst/>
                </a:prstGeom>
                <a:solidFill>
                  <a:schemeClr val="accent5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TextBox 22">
                <a:extLst>
                  <a:ext uri="{FF2B5EF4-FFF2-40B4-BE49-F238E27FC236}">
                    <a16:creationId xmlns:a16="http://schemas.microsoft.com/office/drawing/2014/main" id="{99E13378-34BE-46E3-A089-217E1CB584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3261" y="2980818"/>
                <a:ext cx="1178169" cy="231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9pPr>
              </a:lstStyle>
              <a:p>
                <a:pPr eaLnBrk="1" hangingPunct="1">
                  <a:defRPr/>
                </a:pPr>
                <a:r>
                  <a:rPr lang="id-ID" altLang="zh-CN" sz="900">
                    <a:solidFill>
                      <a:srgbClr val="A6A6A6"/>
                    </a:solidFill>
                    <a:latin typeface="Arial" panose="020B0604020202020204" pitchFamily="34" charset="0"/>
                  </a:rPr>
                  <a:t>www.inspirasign.com</a:t>
                </a:r>
              </a:p>
            </p:txBody>
          </p:sp>
          <p:sp>
            <p:nvSpPr>
              <p:cNvPr id="10" name="Freeform 29">
                <a:extLst>
                  <a:ext uri="{FF2B5EF4-FFF2-40B4-BE49-F238E27FC236}">
                    <a16:creationId xmlns:a16="http://schemas.microsoft.com/office/drawing/2014/main" id="{7B68BFEA-CEB3-4724-9C3C-C33865A98D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69931" y="3130404"/>
                <a:ext cx="115381" cy="115659"/>
              </a:xfrm>
              <a:custGeom>
                <a:avLst/>
                <a:gdLst>
                  <a:gd name="T0" fmla="*/ 0 w 636"/>
                  <a:gd name="T1" fmla="*/ 318 h 636"/>
                  <a:gd name="T2" fmla="*/ 636 w 636"/>
                  <a:gd name="T3" fmla="*/ 318 h 636"/>
                  <a:gd name="T4" fmla="*/ 594 w 636"/>
                  <a:gd name="T5" fmla="*/ 308 h 636"/>
                  <a:gd name="T6" fmla="*/ 448 w 636"/>
                  <a:gd name="T7" fmla="*/ 179 h 636"/>
                  <a:gd name="T8" fmla="*/ 594 w 636"/>
                  <a:gd name="T9" fmla="*/ 308 h 636"/>
                  <a:gd name="T10" fmla="*/ 223 w 636"/>
                  <a:gd name="T11" fmla="*/ 486 h 636"/>
                  <a:gd name="T12" fmla="*/ 308 w 636"/>
                  <a:gd name="T13" fmla="*/ 594 h 636"/>
                  <a:gd name="T14" fmla="*/ 329 w 636"/>
                  <a:gd name="T15" fmla="*/ 42 h 636"/>
                  <a:gd name="T16" fmla="*/ 328 w 636"/>
                  <a:gd name="T17" fmla="*/ 184 h 636"/>
                  <a:gd name="T18" fmla="*/ 329 w 636"/>
                  <a:gd name="T19" fmla="*/ 42 h 636"/>
                  <a:gd name="T20" fmla="*/ 510 w 636"/>
                  <a:gd name="T21" fmla="*/ 119 h 636"/>
                  <a:gd name="T22" fmla="*/ 363 w 636"/>
                  <a:gd name="T23" fmla="*/ 45 h 636"/>
                  <a:gd name="T24" fmla="*/ 308 w 636"/>
                  <a:gd name="T25" fmla="*/ 184 h 636"/>
                  <a:gd name="T26" fmla="*/ 307 w 636"/>
                  <a:gd name="T27" fmla="*/ 42 h 636"/>
                  <a:gd name="T28" fmla="*/ 196 w 636"/>
                  <a:gd name="T29" fmla="*/ 160 h 636"/>
                  <a:gd name="T30" fmla="*/ 273 w 636"/>
                  <a:gd name="T31" fmla="*/ 45 h 636"/>
                  <a:gd name="T32" fmla="*/ 207 w 636"/>
                  <a:gd name="T33" fmla="*/ 186 h 636"/>
                  <a:gd name="T34" fmla="*/ 308 w 636"/>
                  <a:gd name="T35" fmla="*/ 308 h 636"/>
                  <a:gd name="T36" fmla="*/ 207 w 636"/>
                  <a:gd name="T37" fmla="*/ 186 h 636"/>
                  <a:gd name="T38" fmla="*/ 308 w 636"/>
                  <a:gd name="T39" fmla="*/ 452 h 636"/>
                  <a:gd name="T40" fmla="*/ 185 w 636"/>
                  <a:gd name="T41" fmla="*/ 328 h 636"/>
                  <a:gd name="T42" fmla="*/ 273 w 636"/>
                  <a:gd name="T43" fmla="*/ 591 h 636"/>
                  <a:gd name="T44" fmla="*/ 204 w 636"/>
                  <a:gd name="T45" fmla="*/ 493 h 636"/>
                  <a:gd name="T46" fmla="*/ 328 w 636"/>
                  <a:gd name="T47" fmla="*/ 594 h 636"/>
                  <a:gd name="T48" fmla="*/ 413 w 636"/>
                  <a:gd name="T49" fmla="*/ 486 h 636"/>
                  <a:gd name="T50" fmla="*/ 328 w 636"/>
                  <a:gd name="T51" fmla="*/ 594 h 636"/>
                  <a:gd name="T52" fmla="*/ 498 w 636"/>
                  <a:gd name="T53" fmla="*/ 528 h 636"/>
                  <a:gd name="T54" fmla="*/ 432 w 636"/>
                  <a:gd name="T55" fmla="*/ 493 h 636"/>
                  <a:gd name="T56" fmla="*/ 328 w 636"/>
                  <a:gd name="T57" fmla="*/ 452 h 636"/>
                  <a:gd name="T58" fmla="*/ 451 w 636"/>
                  <a:gd name="T59" fmla="*/ 328 h 636"/>
                  <a:gd name="T60" fmla="*/ 328 w 636"/>
                  <a:gd name="T61" fmla="*/ 308 h 636"/>
                  <a:gd name="T62" fmla="*/ 429 w 636"/>
                  <a:gd name="T63" fmla="*/ 186 h 636"/>
                  <a:gd name="T64" fmla="*/ 328 w 636"/>
                  <a:gd name="T65" fmla="*/ 308 h 636"/>
                  <a:gd name="T66" fmla="*/ 188 w 636"/>
                  <a:gd name="T67" fmla="*/ 179 h 636"/>
                  <a:gd name="T68" fmla="*/ 42 w 636"/>
                  <a:gd name="T69" fmla="*/ 308 h 636"/>
                  <a:gd name="T70" fmla="*/ 42 w 636"/>
                  <a:gd name="T71" fmla="*/ 328 h 636"/>
                  <a:gd name="T72" fmla="*/ 195 w 636"/>
                  <a:gd name="T73" fmla="*/ 475 h 636"/>
                  <a:gd name="T74" fmla="*/ 42 w 636"/>
                  <a:gd name="T75" fmla="*/ 328 h 636"/>
                  <a:gd name="T76" fmla="*/ 441 w 636"/>
                  <a:gd name="T77" fmla="*/ 475 h 636"/>
                  <a:gd name="T78" fmla="*/ 594 w 636"/>
                  <a:gd name="T79" fmla="*/ 328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36" h="636">
                    <a:moveTo>
                      <a:pt x="318" y="0"/>
                    </a:moveTo>
                    <a:cubicBezTo>
                      <a:pt x="142" y="0"/>
                      <a:pt x="0" y="142"/>
                      <a:pt x="0" y="318"/>
                    </a:cubicBezTo>
                    <a:cubicBezTo>
                      <a:pt x="0" y="494"/>
                      <a:pt x="142" y="636"/>
                      <a:pt x="318" y="636"/>
                    </a:cubicBezTo>
                    <a:cubicBezTo>
                      <a:pt x="494" y="636"/>
                      <a:pt x="636" y="494"/>
                      <a:pt x="636" y="318"/>
                    </a:cubicBezTo>
                    <a:cubicBezTo>
                      <a:pt x="636" y="142"/>
                      <a:pt x="494" y="0"/>
                      <a:pt x="318" y="0"/>
                    </a:cubicBezTo>
                    <a:close/>
                    <a:moveTo>
                      <a:pt x="594" y="308"/>
                    </a:moveTo>
                    <a:cubicBezTo>
                      <a:pt x="471" y="308"/>
                      <a:pt x="471" y="308"/>
                      <a:pt x="471" y="308"/>
                    </a:cubicBezTo>
                    <a:cubicBezTo>
                      <a:pt x="470" y="262"/>
                      <a:pt x="462" y="219"/>
                      <a:pt x="448" y="179"/>
                    </a:cubicBezTo>
                    <a:cubicBezTo>
                      <a:pt x="476" y="168"/>
                      <a:pt x="501" y="152"/>
                      <a:pt x="525" y="134"/>
                    </a:cubicBezTo>
                    <a:cubicBezTo>
                      <a:pt x="566" y="181"/>
                      <a:pt x="592" y="241"/>
                      <a:pt x="594" y="308"/>
                    </a:cubicBezTo>
                    <a:close/>
                    <a:moveTo>
                      <a:pt x="307" y="594"/>
                    </a:moveTo>
                    <a:cubicBezTo>
                      <a:pt x="273" y="566"/>
                      <a:pt x="244" y="529"/>
                      <a:pt x="223" y="486"/>
                    </a:cubicBezTo>
                    <a:cubicBezTo>
                      <a:pt x="250" y="478"/>
                      <a:pt x="278" y="473"/>
                      <a:pt x="308" y="472"/>
                    </a:cubicBezTo>
                    <a:cubicBezTo>
                      <a:pt x="308" y="594"/>
                      <a:pt x="308" y="594"/>
                      <a:pt x="308" y="594"/>
                    </a:cubicBezTo>
                    <a:cubicBezTo>
                      <a:pt x="307" y="594"/>
                      <a:pt x="307" y="594"/>
                      <a:pt x="307" y="594"/>
                    </a:cubicBezTo>
                    <a:close/>
                    <a:moveTo>
                      <a:pt x="329" y="42"/>
                    </a:moveTo>
                    <a:cubicBezTo>
                      <a:pt x="368" y="74"/>
                      <a:pt x="400" y="117"/>
                      <a:pt x="421" y="167"/>
                    </a:cubicBezTo>
                    <a:cubicBezTo>
                      <a:pt x="392" y="177"/>
                      <a:pt x="361" y="183"/>
                      <a:pt x="328" y="184"/>
                    </a:cubicBezTo>
                    <a:cubicBezTo>
                      <a:pt x="328" y="42"/>
                      <a:pt x="328" y="42"/>
                      <a:pt x="328" y="42"/>
                    </a:cubicBezTo>
                    <a:cubicBezTo>
                      <a:pt x="329" y="42"/>
                      <a:pt x="329" y="42"/>
                      <a:pt x="329" y="42"/>
                    </a:cubicBezTo>
                    <a:close/>
                    <a:moveTo>
                      <a:pt x="363" y="45"/>
                    </a:moveTo>
                    <a:cubicBezTo>
                      <a:pt x="420" y="55"/>
                      <a:pt x="471" y="81"/>
                      <a:pt x="510" y="119"/>
                    </a:cubicBezTo>
                    <a:cubicBezTo>
                      <a:pt x="489" y="136"/>
                      <a:pt x="466" y="150"/>
                      <a:pt x="440" y="160"/>
                    </a:cubicBezTo>
                    <a:cubicBezTo>
                      <a:pt x="421" y="116"/>
                      <a:pt x="395" y="77"/>
                      <a:pt x="363" y="45"/>
                    </a:cubicBezTo>
                    <a:close/>
                    <a:moveTo>
                      <a:pt x="308" y="42"/>
                    </a:moveTo>
                    <a:cubicBezTo>
                      <a:pt x="308" y="184"/>
                      <a:pt x="308" y="184"/>
                      <a:pt x="308" y="184"/>
                    </a:cubicBezTo>
                    <a:cubicBezTo>
                      <a:pt x="275" y="183"/>
                      <a:pt x="244" y="177"/>
                      <a:pt x="215" y="167"/>
                    </a:cubicBezTo>
                    <a:cubicBezTo>
                      <a:pt x="236" y="117"/>
                      <a:pt x="268" y="74"/>
                      <a:pt x="307" y="42"/>
                    </a:cubicBezTo>
                    <a:cubicBezTo>
                      <a:pt x="307" y="42"/>
                      <a:pt x="307" y="42"/>
                      <a:pt x="308" y="42"/>
                    </a:cubicBezTo>
                    <a:close/>
                    <a:moveTo>
                      <a:pt x="196" y="160"/>
                    </a:moveTo>
                    <a:cubicBezTo>
                      <a:pt x="171" y="150"/>
                      <a:pt x="147" y="136"/>
                      <a:pt x="126" y="119"/>
                    </a:cubicBezTo>
                    <a:cubicBezTo>
                      <a:pt x="165" y="81"/>
                      <a:pt x="216" y="55"/>
                      <a:pt x="273" y="45"/>
                    </a:cubicBezTo>
                    <a:cubicBezTo>
                      <a:pt x="241" y="77"/>
                      <a:pt x="215" y="116"/>
                      <a:pt x="196" y="160"/>
                    </a:cubicBezTo>
                    <a:close/>
                    <a:moveTo>
                      <a:pt x="207" y="186"/>
                    </a:moveTo>
                    <a:cubicBezTo>
                      <a:pt x="239" y="197"/>
                      <a:pt x="273" y="204"/>
                      <a:pt x="308" y="205"/>
                    </a:cubicBezTo>
                    <a:cubicBezTo>
                      <a:pt x="308" y="308"/>
                      <a:pt x="308" y="308"/>
                      <a:pt x="308" y="308"/>
                    </a:cubicBezTo>
                    <a:cubicBezTo>
                      <a:pt x="185" y="308"/>
                      <a:pt x="185" y="308"/>
                      <a:pt x="185" y="308"/>
                    </a:cubicBezTo>
                    <a:cubicBezTo>
                      <a:pt x="186" y="265"/>
                      <a:pt x="194" y="224"/>
                      <a:pt x="207" y="186"/>
                    </a:cubicBezTo>
                    <a:close/>
                    <a:moveTo>
                      <a:pt x="308" y="328"/>
                    </a:moveTo>
                    <a:cubicBezTo>
                      <a:pt x="308" y="452"/>
                      <a:pt x="308" y="452"/>
                      <a:pt x="308" y="452"/>
                    </a:cubicBezTo>
                    <a:cubicBezTo>
                      <a:pt x="275" y="453"/>
                      <a:pt x="244" y="458"/>
                      <a:pt x="215" y="468"/>
                    </a:cubicBezTo>
                    <a:cubicBezTo>
                      <a:pt x="197" y="425"/>
                      <a:pt x="186" y="378"/>
                      <a:pt x="185" y="328"/>
                    </a:cubicBezTo>
                    <a:lnTo>
                      <a:pt x="308" y="328"/>
                    </a:lnTo>
                    <a:close/>
                    <a:moveTo>
                      <a:pt x="273" y="591"/>
                    </a:moveTo>
                    <a:cubicBezTo>
                      <a:pt x="222" y="582"/>
                      <a:pt x="176" y="560"/>
                      <a:pt x="138" y="528"/>
                    </a:cubicBezTo>
                    <a:cubicBezTo>
                      <a:pt x="158" y="514"/>
                      <a:pt x="180" y="502"/>
                      <a:pt x="204" y="493"/>
                    </a:cubicBezTo>
                    <a:cubicBezTo>
                      <a:pt x="222" y="531"/>
                      <a:pt x="245" y="563"/>
                      <a:pt x="273" y="591"/>
                    </a:cubicBezTo>
                    <a:close/>
                    <a:moveTo>
                      <a:pt x="328" y="594"/>
                    </a:moveTo>
                    <a:cubicBezTo>
                      <a:pt x="328" y="472"/>
                      <a:pt x="328" y="472"/>
                      <a:pt x="328" y="472"/>
                    </a:cubicBezTo>
                    <a:cubicBezTo>
                      <a:pt x="358" y="473"/>
                      <a:pt x="386" y="478"/>
                      <a:pt x="413" y="486"/>
                    </a:cubicBezTo>
                    <a:cubicBezTo>
                      <a:pt x="392" y="529"/>
                      <a:pt x="363" y="566"/>
                      <a:pt x="329" y="594"/>
                    </a:cubicBezTo>
                    <a:cubicBezTo>
                      <a:pt x="329" y="594"/>
                      <a:pt x="329" y="594"/>
                      <a:pt x="328" y="594"/>
                    </a:cubicBezTo>
                    <a:close/>
                    <a:moveTo>
                      <a:pt x="432" y="493"/>
                    </a:moveTo>
                    <a:cubicBezTo>
                      <a:pt x="456" y="502"/>
                      <a:pt x="478" y="514"/>
                      <a:pt x="498" y="528"/>
                    </a:cubicBezTo>
                    <a:cubicBezTo>
                      <a:pt x="460" y="560"/>
                      <a:pt x="414" y="582"/>
                      <a:pt x="363" y="591"/>
                    </a:cubicBezTo>
                    <a:cubicBezTo>
                      <a:pt x="391" y="563"/>
                      <a:pt x="414" y="531"/>
                      <a:pt x="432" y="493"/>
                    </a:cubicBezTo>
                    <a:close/>
                    <a:moveTo>
                      <a:pt x="421" y="468"/>
                    </a:moveTo>
                    <a:cubicBezTo>
                      <a:pt x="392" y="458"/>
                      <a:pt x="361" y="453"/>
                      <a:pt x="328" y="452"/>
                    </a:cubicBezTo>
                    <a:cubicBezTo>
                      <a:pt x="328" y="328"/>
                      <a:pt x="328" y="328"/>
                      <a:pt x="328" y="328"/>
                    </a:cubicBezTo>
                    <a:cubicBezTo>
                      <a:pt x="451" y="328"/>
                      <a:pt x="451" y="328"/>
                      <a:pt x="451" y="328"/>
                    </a:cubicBezTo>
                    <a:cubicBezTo>
                      <a:pt x="450" y="378"/>
                      <a:pt x="439" y="425"/>
                      <a:pt x="421" y="468"/>
                    </a:cubicBezTo>
                    <a:close/>
                    <a:moveTo>
                      <a:pt x="328" y="308"/>
                    </a:moveTo>
                    <a:cubicBezTo>
                      <a:pt x="328" y="205"/>
                      <a:pt x="328" y="205"/>
                      <a:pt x="328" y="205"/>
                    </a:cubicBezTo>
                    <a:cubicBezTo>
                      <a:pt x="363" y="204"/>
                      <a:pt x="397" y="197"/>
                      <a:pt x="429" y="186"/>
                    </a:cubicBezTo>
                    <a:cubicBezTo>
                      <a:pt x="442" y="224"/>
                      <a:pt x="450" y="265"/>
                      <a:pt x="451" y="308"/>
                    </a:cubicBezTo>
                    <a:lnTo>
                      <a:pt x="328" y="308"/>
                    </a:lnTo>
                    <a:close/>
                    <a:moveTo>
                      <a:pt x="111" y="134"/>
                    </a:moveTo>
                    <a:cubicBezTo>
                      <a:pt x="135" y="152"/>
                      <a:pt x="160" y="168"/>
                      <a:pt x="188" y="179"/>
                    </a:cubicBezTo>
                    <a:cubicBezTo>
                      <a:pt x="174" y="219"/>
                      <a:pt x="166" y="262"/>
                      <a:pt x="165" y="308"/>
                    </a:cubicBezTo>
                    <a:cubicBezTo>
                      <a:pt x="42" y="308"/>
                      <a:pt x="42" y="308"/>
                      <a:pt x="42" y="308"/>
                    </a:cubicBezTo>
                    <a:cubicBezTo>
                      <a:pt x="44" y="241"/>
                      <a:pt x="70" y="181"/>
                      <a:pt x="111" y="134"/>
                    </a:cubicBezTo>
                    <a:close/>
                    <a:moveTo>
                      <a:pt x="42" y="328"/>
                    </a:moveTo>
                    <a:cubicBezTo>
                      <a:pt x="165" y="328"/>
                      <a:pt x="165" y="328"/>
                      <a:pt x="165" y="328"/>
                    </a:cubicBezTo>
                    <a:cubicBezTo>
                      <a:pt x="166" y="381"/>
                      <a:pt x="177" y="430"/>
                      <a:pt x="195" y="475"/>
                    </a:cubicBezTo>
                    <a:cubicBezTo>
                      <a:pt x="169" y="485"/>
                      <a:pt x="145" y="498"/>
                      <a:pt x="123" y="514"/>
                    </a:cubicBezTo>
                    <a:cubicBezTo>
                      <a:pt x="75" y="466"/>
                      <a:pt x="44" y="401"/>
                      <a:pt x="42" y="328"/>
                    </a:cubicBezTo>
                    <a:close/>
                    <a:moveTo>
                      <a:pt x="513" y="514"/>
                    </a:moveTo>
                    <a:cubicBezTo>
                      <a:pt x="491" y="498"/>
                      <a:pt x="467" y="485"/>
                      <a:pt x="441" y="475"/>
                    </a:cubicBezTo>
                    <a:cubicBezTo>
                      <a:pt x="459" y="430"/>
                      <a:pt x="470" y="381"/>
                      <a:pt x="471" y="328"/>
                    </a:cubicBezTo>
                    <a:cubicBezTo>
                      <a:pt x="594" y="328"/>
                      <a:pt x="594" y="328"/>
                      <a:pt x="594" y="328"/>
                    </a:cubicBezTo>
                    <a:cubicBezTo>
                      <a:pt x="592" y="401"/>
                      <a:pt x="561" y="466"/>
                      <a:pt x="513" y="51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7" name="圆角矩形 1">
              <a:extLst>
                <a:ext uri="{FF2B5EF4-FFF2-40B4-BE49-F238E27FC236}">
                  <a16:creationId xmlns:a16="http://schemas.microsoft.com/office/drawing/2014/main" id="{90CB685D-22AA-4016-A0C2-9285EEC4CCA9}"/>
                </a:ext>
              </a:extLst>
            </p:cNvPr>
            <p:cNvSpPr/>
            <p:nvPr/>
          </p:nvSpPr>
          <p:spPr>
            <a:xfrm>
              <a:off x="3766419" y="2081353"/>
              <a:ext cx="7946156" cy="3996353"/>
            </a:xfrm>
            <a:prstGeom prst="roundRect">
              <a:avLst>
                <a:gd name="adj" fmla="val 87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8" name="Rectangle 5">
            <a:extLst>
              <a:ext uri="{FF2B5EF4-FFF2-40B4-BE49-F238E27FC236}">
                <a16:creationId xmlns:a16="http://schemas.microsoft.com/office/drawing/2014/main" id="{7C9819C5-9F9E-4C16-B4AB-2C5BE8C48BA7}"/>
              </a:ext>
            </a:extLst>
          </p:cNvPr>
          <p:cNvSpPr/>
          <p:nvPr/>
        </p:nvSpPr>
        <p:spPr>
          <a:xfrm>
            <a:off x="595313" y="1662113"/>
            <a:ext cx="3095625" cy="174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4000">
                <a:schemeClr val="bg1">
                  <a:alpha val="27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772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479423" y="611490"/>
            <a:ext cx="6786465" cy="5909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7" name="内容占位符 17"/>
          <p:cNvSpPr>
            <a:spLocks noGrp="1"/>
          </p:cNvSpPr>
          <p:nvPr>
            <p:ph sz="quarter" idx="10"/>
          </p:nvPr>
        </p:nvSpPr>
        <p:spPr>
          <a:xfrm>
            <a:off x="479424" y="2133600"/>
            <a:ext cx="1974409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buFontTx/>
              <a:buNone/>
              <a:defRPr sz="2000" kern="0" spc="130" baseline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8" name="Subtitle 2"/>
          <p:cNvSpPr>
            <a:spLocks noGrp="1"/>
          </p:cNvSpPr>
          <p:nvPr>
            <p:ph type="subTitle" idx="1"/>
          </p:nvPr>
        </p:nvSpPr>
        <p:spPr>
          <a:xfrm>
            <a:off x="479425" y="1259772"/>
            <a:ext cx="4471686" cy="452020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4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内页with code frame lon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7">
            <a:extLst>
              <a:ext uri="{FF2B5EF4-FFF2-40B4-BE49-F238E27FC236}">
                <a16:creationId xmlns:a16="http://schemas.microsoft.com/office/drawing/2014/main" id="{7BA94C69-1547-4C98-9DE1-383B8D943812}"/>
              </a:ext>
            </a:extLst>
          </p:cNvPr>
          <p:cNvGrpSpPr>
            <a:grpSpLocks/>
          </p:cNvGrpSpPr>
          <p:nvPr/>
        </p:nvGrpSpPr>
        <p:grpSpPr bwMode="auto">
          <a:xfrm>
            <a:off x="2784475" y="1739900"/>
            <a:ext cx="8928100" cy="4594225"/>
            <a:chOff x="3766419" y="1682042"/>
            <a:chExt cx="7946156" cy="4697582"/>
          </a:xfrm>
        </p:grpSpPr>
        <p:grpSp>
          <p:nvGrpSpPr>
            <p:cNvPr id="6" name="Group 20">
              <a:extLst>
                <a:ext uri="{FF2B5EF4-FFF2-40B4-BE49-F238E27FC236}">
                  <a16:creationId xmlns:a16="http://schemas.microsoft.com/office/drawing/2014/main" id="{C9ECDF3C-2E3C-4A08-9895-71DFD8AB7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6419" y="1682042"/>
              <a:ext cx="7946156" cy="4697582"/>
              <a:chOff x="1017405" y="2693983"/>
              <a:chExt cx="6794663" cy="4462905"/>
            </a:xfrm>
          </p:grpSpPr>
          <p:grpSp>
            <p:nvGrpSpPr>
              <p:cNvPr id="8" name="Group 21">
                <a:extLst>
                  <a:ext uri="{FF2B5EF4-FFF2-40B4-BE49-F238E27FC236}">
                    <a16:creationId xmlns:a16="http://schemas.microsoft.com/office/drawing/2014/main" id="{8CA8E5E6-587C-412F-9335-B5AE1D71FE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7405" y="2693983"/>
                <a:ext cx="6794663" cy="4462905"/>
                <a:chOff x="1017405" y="2693983"/>
                <a:chExt cx="6794663" cy="4462905"/>
              </a:xfrm>
            </p:grpSpPr>
            <p:sp>
              <p:nvSpPr>
                <p:cNvPr id="11" name="AutoShape 1">
                  <a:extLst>
                    <a:ext uri="{FF2B5EF4-FFF2-40B4-BE49-F238E27FC236}">
                      <a16:creationId xmlns:a16="http://schemas.microsoft.com/office/drawing/2014/main" id="{89AFF62A-24B6-4C4B-99A1-005D04DE4C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7405" y="2693983"/>
                  <a:ext cx="6794663" cy="4462905"/>
                </a:xfrm>
                <a:prstGeom prst="roundRect">
                  <a:avLst>
                    <a:gd name="adj" fmla="val 1292"/>
                  </a:avLst>
                </a:prstGeom>
                <a:solidFill>
                  <a:schemeClr val="accent3">
                    <a:lumMod val="75000"/>
                  </a:schemeClr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54000" dist="114299" dir="5340024" algn="ctr" rotWithShape="0">
                    <a:schemeClr val="bg2">
                      <a:alpha val="39000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Oval 4">
                  <a:extLst>
                    <a:ext uri="{FF2B5EF4-FFF2-40B4-BE49-F238E27FC236}">
                      <a16:creationId xmlns:a16="http://schemas.microsoft.com/office/drawing/2014/main" id="{145FCCD7-A4D6-4DD1-8013-3F6CC46F7B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8220" y="2814269"/>
                  <a:ext cx="73698" cy="9561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9pPr>
                </a:lstStyle>
                <a:p>
                  <a:pPr eaLnBrk="1" hangingPunct="1">
                    <a:defRPr/>
                  </a:pPr>
                  <a:endParaRPr lang="id-ID" altLang="zh-CN"/>
                </a:p>
              </p:txBody>
            </p:sp>
            <p:sp>
              <p:nvSpPr>
                <p:cNvPr id="13" name="Oval 5">
                  <a:extLst>
                    <a:ext uri="{FF2B5EF4-FFF2-40B4-BE49-F238E27FC236}">
                      <a16:creationId xmlns:a16="http://schemas.microsoft.com/office/drawing/2014/main" id="{A5201A09-3964-4AB4-9CB5-59FDA17E58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7362" y="2814269"/>
                  <a:ext cx="73698" cy="95612"/>
                </a:xfrm>
                <a:prstGeom prst="ellipse">
                  <a:avLst/>
                </a:prstGeom>
                <a:solidFill>
                  <a:schemeClr val="accent3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Oval 6">
                  <a:extLst>
                    <a:ext uri="{FF2B5EF4-FFF2-40B4-BE49-F238E27FC236}">
                      <a16:creationId xmlns:a16="http://schemas.microsoft.com/office/drawing/2014/main" id="{9CD28958-0027-4F30-8B86-38B25C60B7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712" y="2814269"/>
                  <a:ext cx="73697" cy="95612"/>
                </a:xfrm>
                <a:prstGeom prst="ellipse">
                  <a:avLst/>
                </a:prstGeom>
                <a:solidFill>
                  <a:schemeClr val="accent4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Rectangle 11">
                  <a:extLst>
                    <a:ext uri="{FF2B5EF4-FFF2-40B4-BE49-F238E27FC236}">
                      <a16:creationId xmlns:a16="http://schemas.microsoft.com/office/drawing/2014/main" id="{68749361-2041-4D9A-93F7-5C15858A14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6229" y="3085682"/>
                  <a:ext cx="5104455" cy="200476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B3B3B3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9pPr>
                </a:lstStyle>
                <a:p>
                  <a:pPr eaLnBrk="1" hangingPunct="1">
                    <a:defRPr/>
                  </a:pPr>
                  <a:endParaRPr lang="id-ID" altLang="zh-CN"/>
                </a:p>
              </p:txBody>
            </p:sp>
            <p:grpSp>
              <p:nvGrpSpPr>
                <p:cNvPr id="16" name="Group 32">
                  <a:extLst>
                    <a:ext uri="{FF2B5EF4-FFF2-40B4-BE49-F238E27FC236}">
                      <a16:creationId xmlns:a16="http://schemas.microsoft.com/office/drawing/2014/main" id="{6D4AADC9-933E-4535-B28D-40320EAEE1B9}"/>
                    </a:ext>
                  </a:extLst>
                </p:cNvPr>
                <p:cNvGrpSpPr/>
                <p:nvPr/>
              </p:nvGrpSpPr>
              <p:grpSpPr>
                <a:xfrm>
                  <a:off x="7494380" y="2779230"/>
                  <a:ext cx="155357" cy="155272"/>
                  <a:chOff x="4763" y="0"/>
                  <a:chExt cx="2900362" cy="2898775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9" name="Freeform 13">
                    <a:extLst>
                      <a:ext uri="{FF2B5EF4-FFF2-40B4-BE49-F238E27FC236}">
                        <a16:creationId xmlns:a16="http://schemas.microsoft.com/office/drawing/2014/main" id="{2F924F29-937E-4BCC-835F-DAA7498D74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3" y="0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2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" name="Freeform 14">
                    <a:extLst>
                      <a:ext uri="{FF2B5EF4-FFF2-40B4-BE49-F238E27FC236}">
                        <a16:creationId xmlns:a16="http://schemas.microsoft.com/office/drawing/2014/main" id="{682151AD-3BCC-4649-994D-04006BBDDF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3" y="1087438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1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" name="Freeform 15">
                    <a:extLst>
                      <a:ext uri="{FF2B5EF4-FFF2-40B4-BE49-F238E27FC236}">
                        <a16:creationId xmlns:a16="http://schemas.microsoft.com/office/drawing/2014/main" id="{12B9AF5E-649A-4BEF-8F27-36BA014394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3" y="2171700"/>
                    <a:ext cx="727075" cy="727075"/>
                  </a:xfrm>
                  <a:custGeom>
                    <a:avLst/>
                    <a:gdLst>
                      <a:gd name="T0" fmla="*/ 168 w 193"/>
                      <a:gd name="T1" fmla="*/ 0 h 193"/>
                      <a:gd name="T2" fmla="*/ 24 w 193"/>
                      <a:gd name="T3" fmla="*/ 0 h 193"/>
                      <a:gd name="T4" fmla="*/ 0 w 193"/>
                      <a:gd name="T5" fmla="*/ 25 h 193"/>
                      <a:gd name="T6" fmla="*/ 0 w 193"/>
                      <a:gd name="T7" fmla="*/ 169 h 193"/>
                      <a:gd name="T8" fmla="*/ 24 w 193"/>
                      <a:gd name="T9" fmla="*/ 193 h 193"/>
                      <a:gd name="T10" fmla="*/ 168 w 193"/>
                      <a:gd name="T11" fmla="*/ 193 h 193"/>
                      <a:gd name="T12" fmla="*/ 193 w 193"/>
                      <a:gd name="T13" fmla="*/ 169 h 193"/>
                      <a:gd name="T14" fmla="*/ 193 w 193"/>
                      <a:gd name="T15" fmla="*/ 25 h 193"/>
                      <a:gd name="T16" fmla="*/ 168 w 193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2" y="193"/>
                          <a:pt x="193" y="182"/>
                          <a:pt x="193" y="169"/>
                        </a:cubicBezTo>
                        <a:cubicBezTo>
                          <a:pt x="193" y="25"/>
                          <a:pt x="193" y="25"/>
                          <a:pt x="193" y="25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" name="Freeform 16">
                    <a:extLst>
                      <a:ext uri="{FF2B5EF4-FFF2-40B4-BE49-F238E27FC236}">
                        <a16:creationId xmlns:a16="http://schemas.microsoft.com/office/drawing/2014/main" id="{19395E79-5C8E-4396-9D22-C3CF898BD7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3788" y="0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" name="Freeform 17">
                    <a:extLst>
                      <a:ext uri="{FF2B5EF4-FFF2-40B4-BE49-F238E27FC236}">
                        <a16:creationId xmlns:a16="http://schemas.microsoft.com/office/drawing/2014/main" id="{E35E3D3A-32D3-4693-A8D7-C1AAA16529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3788" y="1087438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" name="Freeform 18">
                    <a:extLst>
                      <a:ext uri="{FF2B5EF4-FFF2-40B4-BE49-F238E27FC236}">
                        <a16:creationId xmlns:a16="http://schemas.microsoft.com/office/drawing/2014/main" id="{7845DD53-8E1E-4F48-9F00-43A78BB3BE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3788" y="2171700"/>
                    <a:ext cx="722312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" name="Freeform 19">
                    <a:extLst>
                      <a:ext uri="{FF2B5EF4-FFF2-40B4-BE49-F238E27FC236}">
                        <a16:creationId xmlns:a16="http://schemas.microsoft.com/office/drawing/2014/main" id="{0749AF61-86C8-4355-8C19-6A921F7052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81225" y="0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Freeform 20">
                    <a:extLst>
                      <a:ext uri="{FF2B5EF4-FFF2-40B4-BE49-F238E27FC236}">
                        <a16:creationId xmlns:a16="http://schemas.microsoft.com/office/drawing/2014/main" id="{4C59C12E-CE39-4E8B-B63D-3E3A9A638B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81225" y="1087438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" name="Freeform 21">
                    <a:extLst>
                      <a:ext uri="{FF2B5EF4-FFF2-40B4-BE49-F238E27FC236}">
                        <a16:creationId xmlns:a16="http://schemas.microsoft.com/office/drawing/2014/main" id="{44BAC05C-F380-43C0-95AC-AE773D4FA3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81225" y="2171700"/>
                    <a:ext cx="723900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0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7" name="Freeform 25">
                  <a:extLst>
                    <a:ext uri="{FF2B5EF4-FFF2-40B4-BE49-F238E27FC236}">
                      <a16:creationId xmlns:a16="http://schemas.microsoft.com/office/drawing/2014/main" id="{7CA15BD4-A558-4F65-ADD5-7220DC76B7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7497186" y="3116491"/>
                  <a:ext cx="146502" cy="128064"/>
                </a:xfrm>
                <a:custGeom>
                  <a:avLst/>
                  <a:gdLst>
                    <a:gd name="T0" fmla="*/ 504 w 896"/>
                    <a:gd name="T1" fmla="*/ 0 h 784"/>
                    <a:gd name="T2" fmla="*/ 116 w 896"/>
                    <a:gd name="T3" fmla="*/ 336 h 784"/>
                    <a:gd name="T4" fmla="*/ 0 w 896"/>
                    <a:gd name="T5" fmla="*/ 336 h 784"/>
                    <a:gd name="T6" fmla="*/ 168 w 896"/>
                    <a:gd name="T7" fmla="*/ 560 h 784"/>
                    <a:gd name="T8" fmla="*/ 336 w 896"/>
                    <a:gd name="T9" fmla="*/ 336 h 784"/>
                    <a:gd name="T10" fmla="*/ 230 w 896"/>
                    <a:gd name="T11" fmla="*/ 336 h 784"/>
                    <a:gd name="T12" fmla="*/ 504 w 896"/>
                    <a:gd name="T13" fmla="*/ 112 h 784"/>
                    <a:gd name="T14" fmla="*/ 784 w 896"/>
                    <a:gd name="T15" fmla="*/ 392 h 784"/>
                    <a:gd name="T16" fmla="*/ 504 w 896"/>
                    <a:gd name="T17" fmla="*/ 672 h 784"/>
                    <a:gd name="T18" fmla="*/ 504 w 896"/>
                    <a:gd name="T19" fmla="*/ 784 h 784"/>
                    <a:gd name="T20" fmla="*/ 896 w 896"/>
                    <a:gd name="T21" fmla="*/ 392 h 784"/>
                    <a:gd name="T22" fmla="*/ 504 w 896"/>
                    <a:gd name="T23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96" h="784">
                      <a:moveTo>
                        <a:pt x="504" y="0"/>
                      </a:moveTo>
                      <a:cubicBezTo>
                        <a:pt x="307" y="0"/>
                        <a:pt x="144" y="146"/>
                        <a:pt x="116" y="336"/>
                      </a:cubicBezTo>
                      <a:cubicBezTo>
                        <a:pt x="0" y="336"/>
                        <a:pt x="0" y="336"/>
                        <a:pt x="0" y="336"/>
                      </a:cubicBezTo>
                      <a:cubicBezTo>
                        <a:pt x="168" y="560"/>
                        <a:pt x="168" y="560"/>
                        <a:pt x="168" y="560"/>
                      </a:cubicBezTo>
                      <a:cubicBezTo>
                        <a:pt x="336" y="336"/>
                        <a:pt x="336" y="336"/>
                        <a:pt x="336" y="336"/>
                      </a:cubicBezTo>
                      <a:cubicBezTo>
                        <a:pt x="230" y="336"/>
                        <a:pt x="230" y="336"/>
                        <a:pt x="230" y="336"/>
                      </a:cubicBezTo>
                      <a:cubicBezTo>
                        <a:pt x="256" y="208"/>
                        <a:pt x="369" y="112"/>
                        <a:pt x="504" y="112"/>
                      </a:cubicBezTo>
                      <a:cubicBezTo>
                        <a:pt x="658" y="112"/>
                        <a:pt x="784" y="238"/>
                        <a:pt x="784" y="392"/>
                      </a:cubicBezTo>
                      <a:cubicBezTo>
                        <a:pt x="784" y="546"/>
                        <a:pt x="658" y="672"/>
                        <a:pt x="504" y="672"/>
                      </a:cubicBezTo>
                      <a:cubicBezTo>
                        <a:pt x="504" y="784"/>
                        <a:pt x="504" y="784"/>
                        <a:pt x="504" y="784"/>
                      </a:cubicBezTo>
                      <a:cubicBezTo>
                        <a:pt x="721" y="784"/>
                        <a:pt x="896" y="609"/>
                        <a:pt x="896" y="392"/>
                      </a:cubicBezTo>
                      <a:cubicBezTo>
                        <a:pt x="896" y="175"/>
                        <a:pt x="721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Oval 6">
                  <a:extLst>
                    <a:ext uri="{FF2B5EF4-FFF2-40B4-BE49-F238E27FC236}">
                      <a16:creationId xmlns:a16="http://schemas.microsoft.com/office/drawing/2014/main" id="{0BA9B099-67DF-49E0-B3A5-1FF335CB9B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311" y="2814269"/>
                  <a:ext cx="73698" cy="95612"/>
                </a:xfrm>
                <a:prstGeom prst="ellipse">
                  <a:avLst/>
                </a:prstGeom>
                <a:solidFill>
                  <a:schemeClr val="accent5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TextBox 22">
                <a:extLst>
                  <a:ext uri="{FF2B5EF4-FFF2-40B4-BE49-F238E27FC236}">
                    <a16:creationId xmlns:a16="http://schemas.microsoft.com/office/drawing/2014/main" id="{0A245DD8-F28C-4F5F-8EA6-BB905EF817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3624" y="2980818"/>
                <a:ext cx="1177951" cy="231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9pPr>
              </a:lstStyle>
              <a:p>
                <a:pPr eaLnBrk="1" hangingPunct="1">
                  <a:defRPr/>
                </a:pPr>
                <a:r>
                  <a:rPr lang="id-ID" altLang="zh-CN" sz="900">
                    <a:solidFill>
                      <a:srgbClr val="A6A6A6"/>
                    </a:solidFill>
                    <a:latin typeface="Arial" panose="020B0604020202020204" pitchFamily="34" charset="0"/>
                  </a:rPr>
                  <a:t>www.inspirasign.com</a:t>
                </a:r>
              </a:p>
            </p:txBody>
          </p:sp>
          <p:sp>
            <p:nvSpPr>
              <p:cNvPr id="10" name="Freeform 29">
                <a:extLst>
                  <a:ext uri="{FF2B5EF4-FFF2-40B4-BE49-F238E27FC236}">
                    <a16:creationId xmlns:a16="http://schemas.microsoft.com/office/drawing/2014/main" id="{6788ADAF-9FC2-4940-8909-5C38DCBE29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70262" y="3130404"/>
                <a:ext cx="114774" cy="115659"/>
              </a:xfrm>
              <a:custGeom>
                <a:avLst/>
                <a:gdLst>
                  <a:gd name="T0" fmla="*/ 0 w 636"/>
                  <a:gd name="T1" fmla="*/ 318 h 636"/>
                  <a:gd name="T2" fmla="*/ 636 w 636"/>
                  <a:gd name="T3" fmla="*/ 318 h 636"/>
                  <a:gd name="T4" fmla="*/ 594 w 636"/>
                  <a:gd name="T5" fmla="*/ 308 h 636"/>
                  <a:gd name="T6" fmla="*/ 448 w 636"/>
                  <a:gd name="T7" fmla="*/ 179 h 636"/>
                  <a:gd name="T8" fmla="*/ 594 w 636"/>
                  <a:gd name="T9" fmla="*/ 308 h 636"/>
                  <a:gd name="T10" fmla="*/ 223 w 636"/>
                  <a:gd name="T11" fmla="*/ 486 h 636"/>
                  <a:gd name="T12" fmla="*/ 308 w 636"/>
                  <a:gd name="T13" fmla="*/ 594 h 636"/>
                  <a:gd name="T14" fmla="*/ 329 w 636"/>
                  <a:gd name="T15" fmla="*/ 42 h 636"/>
                  <a:gd name="T16" fmla="*/ 328 w 636"/>
                  <a:gd name="T17" fmla="*/ 184 h 636"/>
                  <a:gd name="T18" fmla="*/ 329 w 636"/>
                  <a:gd name="T19" fmla="*/ 42 h 636"/>
                  <a:gd name="T20" fmla="*/ 510 w 636"/>
                  <a:gd name="T21" fmla="*/ 119 h 636"/>
                  <a:gd name="T22" fmla="*/ 363 w 636"/>
                  <a:gd name="T23" fmla="*/ 45 h 636"/>
                  <a:gd name="T24" fmla="*/ 308 w 636"/>
                  <a:gd name="T25" fmla="*/ 184 h 636"/>
                  <a:gd name="T26" fmla="*/ 307 w 636"/>
                  <a:gd name="T27" fmla="*/ 42 h 636"/>
                  <a:gd name="T28" fmla="*/ 196 w 636"/>
                  <a:gd name="T29" fmla="*/ 160 h 636"/>
                  <a:gd name="T30" fmla="*/ 273 w 636"/>
                  <a:gd name="T31" fmla="*/ 45 h 636"/>
                  <a:gd name="T32" fmla="*/ 207 w 636"/>
                  <a:gd name="T33" fmla="*/ 186 h 636"/>
                  <a:gd name="T34" fmla="*/ 308 w 636"/>
                  <a:gd name="T35" fmla="*/ 308 h 636"/>
                  <a:gd name="T36" fmla="*/ 207 w 636"/>
                  <a:gd name="T37" fmla="*/ 186 h 636"/>
                  <a:gd name="T38" fmla="*/ 308 w 636"/>
                  <a:gd name="T39" fmla="*/ 452 h 636"/>
                  <a:gd name="T40" fmla="*/ 185 w 636"/>
                  <a:gd name="T41" fmla="*/ 328 h 636"/>
                  <a:gd name="T42" fmla="*/ 273 w 636"/>
                  <a:gd name="T43" fmla="*/ 591 h 636"/>
                  <a:gd name="T44" fmla="*/ 204 w 636"/>
                  <a:gd name="T45" fmla="*/ 493 h 636"/>
                  <a:gd name="T46" fmla="*/ 328 w 636"/>
                  <a:gd name="T47" fmla="*/ 594 h 636"/>
                  <a:gd name="T48" fmla="*/ 413 w 636"/>
                  <a:gd name="T49" fmla="*/ 486 h 636"/>
                  <a:gd name="T50" fmla="*/ 328 w 636"/>
                  <a:gd name="T51" fmla="*/ 594 h 636"/>
                  <a:gd name="T52" fmla="*/ 498 w 636"/>
                  <a:gd name="T53" fmla="*/ 528 h 636"/>
                  <a:gd name="T54" fmla="*/ 432 w 636"/>
                  <a:gd name="T55" fmla="*/ 493 h 636"/>
                  <a:gd name="T56" fmla="*/ 328 w 636"/>
                  <a:gd name="T57" fmla="*/ 452 h 636"/>
                  <a:gd name="T58" fmla="*/ 451 w 636"/>
                  <a:gd name="T59" fmla="*/ 328 h 636"/>
                  <a:gd name="T60" fmla="*/ 328 w 636"/>
                  <a:gd name="T61" fmla="*/ 308 h 636"/>
                  <a:gd name="T62" fmla="*/ 429 w 636"/>
                  <a:gd name="T63" fmla="*/ 186 h 636"/>
                  <a:gd name="T64" fmla="*/ 328 w 636"/>
                  <a:gd name="T65" fmla="*/ 308 h 636"/>
                  <a:gd name="T66" fmla="*/ 188 w 636"/>
                  <a:gd name="T67" fmla="*/ 179 h 636"/>
                  <a:gd name="T68" fmla="*/ 42 w 636"/>
                  <a:gd name="T69" fmla="*/ 308 h 636"/>
                  <a:gd name="T70" fmla="*/ 42 w 636"/>
                  <a:gd name="T71" fmla="*/ 328 h 636"/>
                  <a:gd name="T72" fmla="*/ 195 w 636"/>
                  <a:gd name="T73" fmla="*/ 475 h 636"/>
                  <a:gd name="T74" fmla="*/ 42 w 636"/>
                  <a:gd name="T75" fmla="*/ 328 h 636"/>
                  <a:gd name="T76" fmla="*/ 441 w 636"/>
                  <a:gd name="T77" fmla="*/ 475 h 636"/>
                  <a:gd name="T78" fmla="*/ 594 w 636"/>
                  <a:gd name="T79" fmla="*/ 328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36" h="636">
                    <a:moveTo>
                      <a:pt x="318" y="0"/>
                    </a:moveTo>
                    <a:cubicBezTo>
                      <a:pt x="142" y="0"/>
                      <a:pt x="0" y="142"/>
                      <a:pt x="0" y="318"/>
                    </a:cubicBezTo>
                    <a:cubicBezTo>
                      <a:pt x="0" y="494"/>
                      <a:pt x="142" y="636"/>
                      <a:pt x="318" y="636"/>
                    </a:cubicBezTo>
                    <a:cubicBezTo>
                      <a:pt x="494" y="636"/>
                      <a:pt x="636" y="494"/>
                      <a:pt x="636" y="318"/>
                    </a:cubicBezTo>
                    <a:cubicBezTo>
                      <a:pt x="636" y="142"/>
                      <a:pt x="494" y="0"/>
                      <a:pt x="318" y="0"/>
                    </a:cubicBezTo>
                    <a:close/>
                    <a:moveTo>
                      <a:pt x="594" y="308"/>
                    </a:moveTo>
                    <a:cubicBezTo>
                      <a:pt x="471" y="308"/>
                      <a:pt x="471" y="308"/>
                      <a:pt x="471" y="308"/>
                    </a:cubicBezTo>
                    <a:cubicBezTo>
                      <a:pt x="470" y="262"/>
                      <a:pt x="462" y="219"/>
                      <a:pt x="448" y="179"/>
                    </a:cubicBezTo>
                    <a:cubicBezTo>
                      <a:pt x="476" y="168"/>
                      <a:pt x="501" y="152"/>
                      <a:pt x="525" y="134"/>
                    </a:cubicBezTo>
                    <a:cubicBezTo>
                      <a:pt x="566" y="181"/>
                      <a:pt x="592" y="241"/>
                      <a:pt x="594" y="308"/>
                    </a:cubicBezTo>
                    <a:close/>
                    <a:moveTo>
                      <a:pt x="307" y="594"/>
                    </a:moveTo>
                    <a:cubicBezTo>
                      <a:pt x="273" y="566"/>
                      <a:pt x="244" y="529"/>
                      <a:pt x="223" y="486"/>
                    </a:cubicBezTo>
                    <a:cubicBezTo>
                      <a:pt x="250" y="478"/>
                      <a:pt x="278" y="473"/>
                      <a:pt x="308" y="472"/>
                    </a:cubicBezTo>
                    <a:cubicBezTo>
                      <a:pt x="308" y="594"/>
                      <a:pt x="308" y="594"/>
                      <a:pt x="308" y="594"/>
                    </a:cubicBezTo>
                    <a:cubicBezTo>
                      <a:pt x="307" y="594"/>
                      <a:pt x="307" y="594"/>
                      <a:pt x="307" y="594"/>
                    </a:cubicBezTo>
                    <a:close/>
                    <a:moveTo>
                      <a:pt x="329" y="42"/>
                    </a:moveTo>
                    <a:cubicBezTo>
                      <a:pt x="368" y="74"/>
                      <a:pt x="400" y="117"/>
                      <a:pt x="421" y="167"/>
                    </a:cubicBezTo>
                    <a:cubicBezTo>
                      <a:pt x="392" y="177"/>
                      <a:pt x="361" y="183"/>
                      <a:pt x="328" y="184"/>
                    </a:cubicBezTo>
                    <a:cubicBezTo>
                      <a:pt x="328" y="42"/>
                      <a:pt x="328" y="42"/>
                      <a:pt x="328" y="42"/>
                    </a:cubicBezTo>
                    <a:cubicBezTo>
                      <a:pt x="329" y="42"/>
                      <a:pt x="329" y="42"/>
                      <a:pt x="329" y="42"/>
                    </a:cubicBezTo>
                    <a:close/>
                    <a:moveTo>
                      <a:pt x="363" y="45"/>
                    </a:moveTo>
                    <a:cubicBezTo>
                      <a:pt x="420" y="55"/>
                      <a:pt x="471" y="81"/>
                      <a:pt x="510" y="119"/>
                    </a:cubicBezTo>
                    <a:cubicBezTo>
                      <a:pt x="489" y="136"/>
                      <a:pt x="466" y="150"/>
                      <a:pt x="440" y="160"/>
                    </a:cubicBezTo>
                    <a:cubicBezTo>
                      <a:pt x="421" y="116"/>
                      <a:pt x="395" y="77"/>
                      <a:pt x="363" y="45"/>
                    </a:cubicBezTo>
                    <a:close/>
                    <a:moveTo>
                      <a:pt x="308" y="42"/>
                    </a:moveTo>
                    <a:cubicBezTo>
                      <a:pt x="308" y="184"/>
                      <a:pt x="308" y="184"/>
                      <a:pt x="308" y="184"/>
                    </a:cubicBezTo>
                    <a:cubicBezTo>
                      <a:pt x="275" y="183"/>
                      <a:pt x="244" y="177"/>
                      <a:pt x="215" y="167"/>
                    </a:cubicBezTo>
                    <a:cubicBezTo>
                      <a:pt x="236" y="117"/>
                      <a:pt x="268" y="74"/>
                      <a:pt x="307" y="42"/>
                    </a:cubicBezTo>
                    <a:cubicBezTo>
                      <a:pt x="307" y="42"/>
                      <a:pt x="307" y="42"/>
                      <a:pt x="308" y="42"/>
                    </a:cubicBezTo>
                    <a:close/>
                    <a:moveTo>
                      <a:pt x="196" y="160"/>
                    </a:moveTo>
                    <a:cubicBezTo>
                      <a:pt x="171" y="150"/>
                      <a:pt x="147" y="136"/>
                      <a:pt x="126" y="119"/>
                    </a:cubicBezTo>
                    <a:cubicBezTo>
                      <a:pt x="165" y="81"/>
                      <a:pt x="216" y="55"/>
                      <a:pt x="273" y="45"/>
                    </a:cubicBezTo>
                    <a:cubicBezTo>
                      <a:pt x="241" y="77"/>
                      <a:pt x="215" y="116"/>
                      <a:pt x="196" y="160"/>
                    </a:cubicBezTo>
                    <a:close/>
                    <a:moveTo>
                      <a:pt x="207" y="186"/>
                    </a:moveTo>
                    <a:cubicBezTo>
                      <a:pt x="239" y="197"/>
                      <a:pt x="273" y="204"/>
                      <a:pt x="308" y="205"/>
                    </a:cubicBezTo>
                    <a:cubicBezTo>
                      <a:pt x="308" y="308"/>
                      <a:pt x="308" y="308"/>
                      <a:pt x="308" y="308"/>
                    </a:cubicBezTo>
                    <a:cubicBezTo>
                      <a:pt x="185" y="308"/>
                      <a:pt x="185" y="308"/>
                      <a:pt x="185" y="308"/>
                    </a:cubicBezTo>
                    <a:cubicBezTo>
                      <a:pt x="186" y="265"/>
                      <a:pt x="194" y="224"/>
                      <a:pt x="207" y="186"/>
                    </a:cubicBezTo>
                    <a:close/>
                    <a:moveTo>
                      <a:pt x="308" y="328"/>
                    </a:moveTo>
                    <a:cubicBezTo>
                      <a:pt x="308" y="452"/>
                      <a:pt x="308" y="452"/>
                      <a:pt x="308" y="452"/>
                    </a:cubicBezTo>
                    <a:cubicBezTo>
                      <a:pt x="275" y="453"/>
                      <a:pt x="244" y="458"/>
                      <a:pt x="215" y="468"/>
                    </a:cubicBezTo>
                    <a:cubicBezTo>
                      <a:pt x="197" y="425"/>
                      <a:pt x="186" y="378"/>
                      <a:pt x="185" y="328"/>
                    </a:cubicBezTo>
                    <a:lnTo>
                      <a:pt x="308" y="328"/>
                    </a:lnTo>
                    <a:close/>
                    <a:moveTo>
                      <a:pt x="273" y="591"/>
                    </a:moveTo>
                    <a:cubicBezTo>
                      <a:pt x="222" y="582"/>
                      <a:pt x="176" y="560"/>
                      <a:pt x="138" y="528"/>
                    </a:cubicBezTo>
                    <a:cubicBezTo>
                      <a:pt x="158" y="514"/>
                      <a:pt x="180" y="502"/>
                      <a:pt x="204" y="493"/>
                    </a:cubicBezTo>
                    <a:cubicBezTo>
                      <a:pt x="222" y="531"/>
                      <a:pt x="245" y="563"/>
                      <a:pt x="273" y="591"/>
                    </a:cubicBezTo>
                    <a:close/>
                    <a:moveTo>
                      <a:pt x="328" y="594"/>
                    </a:moveTo>
                    <a:cubicBezTo>
                      <a:pt x="328" y="472"/>
                      <a:pt x="328" y="472"/>
                      <a:pt x="328" y="472"/>
                    </a:cubicBezTo>
                    <a:cubicBezTo>
                      <a:pt x="358" y="473"/>
                      <a:pt x="386" y="478"/>
                      <a:pt x="413" y="486"/>
                    </a:cubicBezTo>
                    <a:cubicBezTo>
                      <a:pt x="392" y="529"/>
                      <a:pt x="363" y="566"/>
                      <a:pt x="329" y="594"/>
                    </a:cubicBezTo>
                    <a:cubicBezTo>
                      <a:pt x="329" y="594"/>
                      <a:pt x="329" y="594"/>
                      <a:pt x="328" y="594"/>
                    </a:cubicBezTo>
                    <a:close/>
                    <a:moveTo>
                      <a:pt x="432" y="493"/>
                    </a:moveTo>
                    <a:cubicBezTo>
                      <a:pt x="456" y="502"/>
                      <a:pt x="478" y="514"/>
                      <a:pt x="498" y="528"/>
                    </a:cubicBezTo>
                    <a:cubicBezTo>
                      <a:pt x="460" y="560"/>
                      <a:pt x="414" y="582"/>
                      <a:pt x="363" y="591"/>
                    </a:cubicBezTo>
                    <a:cubicBezTo>
                      <a:pt x="391" y="563"/>
                      <a:pt x="414" y="531"/>
                      <a:pt x="432" y="493"/>
                    </a:cubicBezTo>
                    <a:close/>
                    <a:moveTo>
                      <a:pt x="421" y="468"/>
                    </a:moveTo>
                    <a:cubicBezTo>
                      <a:pt x="392" y="458"/>
                      <a:pt x="361" y="453"/>
                      <a:pt x="328" y="452"/>
                    </a:cubicBezTo>
                    <a:cubicBezTo>
                      <a:pt x="328" y="328"/>
                      <a:pt x="328" y="328"/>
                      <a:pt x="328" y="328"/>
                    </a:cubicBezTo>
                    <a:cubicBezTo>
                      <a:pt x="451" y="328"/>
                      <a:pt x="451" y="328"/>
                      <a:pt x="451" y="328"/>
                    </a:cubicBezTo>
                    <a:cubicBezTo>
                      <a:pt x="450" y="378"/>
                      <a:pt x="439" y="425"/>
                      <a:pt x="421" y="468"/>
                    </a:cubicBezTo>
                    <a:close/>
                    <a:moveTo>
                      <a:pt x="328" y="308"/>
                    </a:moveTo>
                    <a:cubicBezTo>
                      <a:pt x="328" y="205"/>
                      <a:pt x="328" y="205"/>
                      <a:pt x="328" y="205"/>
                    </a:cubicBezTo>
                    <a:cubicBezTo>
                      <a:pt x="363" y="204"/>
                      <a:pt x="397" y="197"/>
                      <a:pt x="429" y="186"/>
                    </a:cubicBezTo>
                    <a:cubicBezTo>
                      <a:pt x="442" y="224"/>
                      <a:pt x="450" y="265"/>
                      <a:pt x="451" y="308"/>
                    </a:cubicBezTo>
                    <a:lnTo>
                      <a:pt x="328" y="308"/>
                    </a:lnTo>
                    <a:close/>
                    <a:moveTo>
                      <a:pt x="111" y="134"/>
                    </a:moveTo>
                    <a:cubicBezTo>
                      <a:pt x="135" y="152"/>
                      <a:pt x="160" y="168"/>
                      <a:pt x="188" y="179"/>
                    </a:cubicBezTo>
                    <a:cubicBezTo>
                      <a:pt x="174" y="219"/>
                      <a:pt x="166" y="262"/>
                      <a:pt x="165" y="308"/>
                    </a:cubicBezTo>
                    <a:cubicBezTo>
                      <a:pt x="42" y="308"/>
                      <a:pt x="42" y="308"/>
                      <a:pt x="42" y="308"/>
                    </a:cubicBezTo>
                    <a:cubicBezTo>
                      <a:pt x="44" y="241"/>
                      <a:pt x="70" y="181"/>
                      <a:pt x="111" y="134"/>
                    </a:cubicBezTo>
                    <a:close/>
                    <a:moveTo>
                      <a:pt x="42" y="328"/>
                    </a:moveTo>
                    <a:cubicBezTo>
                      <a:pt x="165" y="328"/>
                      <a:pt x="165" y="328"/>
                      <a:pt x="165" y="328"/>
                    </a:cubicBezTo>
                    <a:cubicBezTo>
                      <a:pt x="166" y="381"/>
                      <a:pt x="177" y="430"/>
                      <a:pt x="195" y="475"/>
                    </a:cubicBezTo>
                    <a:cubicBezTo>
                      <a:pt x="169" y="485"/>
                      <a:pt x="145" y="498"/>
                      <a:pt x="123" y="514"/>
                    </a:cubicBezTo>
                    <a:cubicBezTo>
                      <a:pt x="75" y="466"/>
                      <a:pt x="44" y="401"/>
                      <a:pt x="42" y="328"/>
                    </a:cubicBezTo>
                    <a:close/>
                    <a:moveTo>
                      <a:pt x="513" y="514"/>
                    </a:moveTo>
                    <a:cubicBezTo>
                      <a:pt x="491" y="498"/>
                      <a:pt x="467" y="485"/>
                      <a:pt x="441" y="475"/>
                    </a:cubicBezTo>
                    <a:cubicBezTo>
                      <a:pt x="459" y="430"/>
                      <a:pt x="470" y="381"/>
                      <a:pt x="471" y="328"/>
                    </a:cubicBezTo>
                    <a:cubicBezTo>
                      <a:pt x="594" y="328"/>
                      <a:pt x="594" y="328"/>
                      <a:pt x="594" y="328"/>
                    </a:cubicBezTo>
                    <a:cubicBezTo>
                      <a:pt x="592" y="401"/>
                      <a:pt x="561" y="466"/>
                      <a:pt x="513" y="51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7" name="圆角矩形 1">
              <a:extLst>
                <a:ext uri="{FF2B5EF4-FFF2-40B4-BE49-F238E27FC236}">
                  <a16:creationId xmlns:a16="http://schemas.microsoft.com/office/drawing/2014/main" id="{D7982E04-21C7-4ED8-AD62-47F9D33D3E51}"/>
                </a:ext>
              </a:extLst>
            </p:cNvPr>
            <p:cNvSpPr/>
            <p:nvPr/>
          </p:nvSpPr>
          <p:spPr>
            <a:xfrm>
              <a:off x="3766419" y="2081353"/>
              <a:ext cx="7946156" cy="3996353"/>
            </a:xfrm>
            <a:prstGeom prst="roundRect">
              <a:avLst>
                <a:gd name="adj" fmla="val 87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8" name="Rectangle 5">
            <a:extLst>
              <a:ext uri="{FF2B5EF4-FFF2-40B4-BE49-F238E27FC236}">
                <a16:creationId xmlns:a16="http://schemas.microsoft.com/office/drawing/2014/main" id="{182A9F8C-70A6-4EC0-9EA8-349A102DDF57}"/>
              </a:ext>
            </a:extLst>
          </p:cNvPr>
          <p:cNvSpPr/>
          <p:nvPr/>
        </p:nvSpPr>
        <p:spPr>
          <a:xfrm>
            <a:off x="595313" y="1662113"/>
            <a:ext cx="3095625" cy="174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4000">
                <a:schemeClr val="bg1">
                  <a:alpha val="27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772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479423" y="611490"/>
            <a:ext cx="6786465" cy="5909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7" name="内容占位符 17"/>
          <p:cNvSpPr>
            <a:spLocks noGrp="1"/>
          </p:cNvSpPr>
          <p:nvPr>
            <p:ph sz="quarter" idx="10"/>
          </p:nvPr>
        </p:nvSpPr>
        <p:spPr>
          <a:xfrm>
            <a:off x="479424" y="2133600"/>
            <a:ext cx="1974409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buFontTx/>
              <a:buNone/>
              <a:defRPr sz="2000" kern="0" spc="130" baseline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8" name="Subtitle 2"/>
          <p:cNvSpPr>
            <a:spLocks noGrp="1"/>
          </p:cNvSpPr>
          <p:nvPr>
            <p:ph type="subTitle" idx="1"/>
          </p:nvPr>
        </p:nvSpPr>
        <p:spPr>
          <a:xfrm>
            <a:off x="479425" y="1259772"/>
            <a:ext cx="4471686" cy="452020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3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th code frame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7">
            <a:extLst>
              <a:ext uri="{FF2B5EF4-FFF2-40B4-BE49-F238E27FC236}">
                <a16:creationId xmlns:a16="http://schemas.microsoft.com/office/drawing/2014/main" id="{8C8EFA2F-9B6E-4BA4-9527-B443CF1BD95E}"/>
              </a:ext>
            </a:extLst>
          </p:cNvPr>
          <p:cNvGrpSpPr>
            <a:grpSpLocks/>
          </p:cNvGrpSpPr>
          <p:nvPr/>
        </p:nvGrpSpPr>
        <p:grpSpPr bwMode="auto">
          <a:xfrm>
            <a:off x="6389688" y="1662113"/>
            <a:ext cx="5322887" cy="4672012"/>
            <a:chOff x="3766419" y="1682042"/>
            <a:chExt cx="7946156" cy="4697582"/>
          </a:xfrm>
        </p:grpSpPr>
        <p:grpSp>
          <p:nvGrpSpPr>
            <p:cNvPr id="6" name="Group 20">
              <a:extLst>
                <a:ext uri="{FF2B5EF4-FFF2-40B4-BE49-F238E27FC236}">
                  <a16:creationId xmlns:a16="http://schemas.microsoft.com/office/drawing/2014/main" id="{F085FC8E-2FCF-4D1B-A939-F901BBC42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6419" y="1682042"/>
              <a:ext cx="7946156" cy="4697582"/>
              <a:chOff x="1017405" y="2693983"/>
              <a:chExt cx="6794663" cy="4462905"/>
            </a:xfrm>
          </p:grpSpPr>
          <p:grpSp>
            <p:nvGrpSpPr>
              <p:cNvPr id="8" name="Group 21">
                <a:extLst>
                  <a:ext uri="{FF2B5EF4-FFF2-40B4-BE49-F238E27FC236}">
                    <a16:creationId xmlns:a16="http://schemas.microsoft.com/office/drawing/2014/main" id="{BB3C9A83-62D0-4081-8A8F-D1DF487703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7405" y="2693983"/>
                <a:ext cx="6794663" cy="4462905"/>
                <a:chOff x="1017405" y="2693983"/>
                <a:chExt cx="6794663" cy="4462905"/>
              </a:xfrm>
            </p:grpSpPr>
            <p:sp>
              <p:nvSpPr>
                <p:cNvPr id="11" name="AutoShape 1">
                  <a:extLst>
                    <a:ext uri="{FF2B5EF4-FFF2-40B4-BE49-F238E27FC236}">
                      <a16:creationId xmlns:a16="http://schemas.microsoft.com/office/drawing/2014/main" id="{DAEDE945-057B-4C98-9364-09AE292C6C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7405" y="2693983"/>
                  <a:ext cx="6794663" cy="4462905"/>
                </a:xfrm>
                <a:prstGeom prst="roundRect">
                  <a:avLst>
                    <a:gd name="adj" fmla="val 1292"/>
                  </a:avLst>
                </a:prstGeom>
                <a:solidFill>
                  <a:schemeClr val="accent3">
                    <a:lumMod val="75000"/>
                  </a:schemeClr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54000" dist="114299" dir="5340024" algn="ctr" rotWithShape="0">
                    <a:schemeClr val="bg2">
                      <a:alpha val="39000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Oval 4">
                  <a:extLst>
                    <a:ext uri="{FF2B5EF4-FFF2-40B4-BE49-F238E27FC236}">
                      <a16:creationId xmlns:a16="http://schemas.microsoft.com/office/drawing/2014/main" id="{095D3F97-B452-493E-9C06-9B7C880FC1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6965" y="2813782"/>
                  <a:ext cx="129692" cy="9553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9pPr>
                </a:lstStyle>
                <a:p>
                  <a:pPr eaLnBrk="1" hangingPunct="1">
                    <a:defRPr/>
                  </a:pPr>
                  <a:endParaRPr lang="id-ID" altLang="zh-CN"/>
                </a:p>
              </p:txBody>
            </p:sp>
            <p:sp>
              <p:nvSpPr>
                <p:cNvPr id="13" name="Oval 5">
                  <a:extLst>
                    <a:ext uri="{FF2B5EF4-FFF2-40B4-BE49-F238E27FC236}">
                      <a16:creationId xmlns:a16="http://schemas.microsoft.com/office/drawing/2014/main" id="{669994BE-17A8-44F7-972D-2520BA866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7186" y="2813782"/>
                  <a:ext cx="129692" cy="95537"/>
                </a:xfrm>
                <a:prstGeom prst="ellipse">
                  <a:avLst/>
                </a:prstGeom>
                <a:solidFill>
                  <a:schemeClr val="accent3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Oval 6">
                  <a:extLst>
                    <a:ext uri="{FF2B5EF4-FFF2-40B4-BE49-F238E27FC236}">
                      <a16:creationId xmlns:a16="http://schemas.microsoft.com/office/drawing/2014/main" id="{2EA1CC70-C61B-468A-96CB-13C4F12E67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407" y="2813782"/>
                  <a:ext cx="129692" cy="95537"/>
                </a:xfrm>
                <a:prstGeom prst="ellipse">
                  <a:avLst/>
                </a:prstGeom>
                <a:solidFill>
                  <a:schemeClr val="accent4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Rectangle 11">
                  <a:extLst>
                    <a:ext uri="{FF2B5EF4-FFF2-40B4-BE49-F238E27FC236}">
                      <a16:creationId xmlns:a16="http://schemas.microsoft.com/office/drawing/2014/main" id="{7A172618-5000-4A28-BF9E-C185B2241C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4901" y="3085226"/>
                  <a:ext cx="5106637" cy="200171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B3B3B3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9pPr>
                </a:lstStyle>
                <a:p>
                  <a:pPr eaLnBrk="1" hangingPunct="1">
                    <a:defRPr/>
                  </a:pPr>
                  <a:endParaRPr lang="id-ID" altLang="zh-CN"/>
                </a:p>
              </p:txBody>
            </p:sp>
            <p:grpSp>
              <p:nvGrpSpPr>
                <p:cNvPr id="16" name="Group 32">
                  <a:extLst>
                    <a:ext uri="{FF2B5EF4-FFF2-40B4-BE49-F238E27FC236}">
                      <a16:creationId xmlns:a16="http://schemas.microsoft.com/office/drawing/2014/main" id="{22134E17-4175-4B38-A4CD-E205336FFDBC}"/>
                    </a:ext>
                  </a:extLst>
                </p:cNvPr>
                <p:cNvGrpSpPr/>
                <p:nvPr/>
              </p:nvGrpSpPr>
              <p:grpSpPr>
                <a:xfrm>
                  <a:off x="7494380" y="2779230"/>
                  <a:ext cx="155357" cy="155272"/>
                  <a:chOff x="4763" y="0"/>
                  <a:chExt cx="2900362" cy="2898775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9" name="Freeform 13">
                    <a:extLst>
                      <a:ext uri="{FF2B5EF4-FFF2-40B4-BE49-F238E27FC236}">
                        <a16:creationId xmlns:a16="http://schemas.microsoft.com/office/drawing/2014/main" id="{E025C4D4-6E1E-450E-92AA-8AD704FE0F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3" y="0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2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" name="Freeform 14">
                    <a:extLst>
                      <a:ext uri="{FF2B5EF4-FFF2-40B4-BE49-F238E27FC236}">
                        <a16:creationId xmlns:a16="http://schemas.microsoft.com/office/drawing/2014/main" id="{1F5C5065-1976-403C-9D88-1D1F0C6E2B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3" y="1087438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1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" name="Freeform 15">
                    <a:extLst>
                      <a:ext uri="{FF2B5EF4-FFF2-40B4-BE49-F238E27FC236}">
                        <a16:creationId xmlns:a16="http://schemas.microsoft.com/office/drawing/2014/main" id="{78E927B6-0452-4F8B-8B70-8DB458A3D0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3" y="2171700"/>
                    <a:ext cx="727075" cy="727075"/>
                  </a:xfrm>
                  <a:custGeom>
                    <a:avLst/>
                    <a:gdLst>
                      <a:gd name="T0" fmla="*/ 168 w 193"/>
                      <a:gd name="T1" fmla="*/ 0 h 193"/>
                      <a:gd name="T2" fmla="*/ 24 w 193"/>
                      <a:gd name="T3" fmla="*/ 0 h 193"/>
                      <a:gd name="T4" fmla="*/ 0 w 193"/>
                      <a:gd name="T5" fmla="*/ 25 h 193"/>
                      <a:gd name="T6" fmla="*/ 0 w 193"/>
                      <a:gd name="T7" fmla="*/ 169 h 193"/>
                      <a:gd name="T8" fmla="*/ 24 w 193"/>
                      <a:gd name="T9" fmla="*/ 193 h 193"/>
                      <a:gd name="T10" fmla="*/ 168 w 193"/>
                      <a:gd name="T11" fmla="*/ 193 h 193"/>
                      <a:gd name="T12" fmla="*/ 193 w 193"/>
                      <a:gd name="T13" fmla="*/ 169 h 193"/>
                      <a:gd name="T14" fmla="*/ 193 w 193"/>
                      <a:gd name="T15" fmla="*/ 25 h 193"/>
                      <a:gd name="T16" fmla="*/ 168 w 193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2" y="193"/>
                          <a:pt x="193" y="182"/>
                          <a:pt x="193" y="169"/>
                        </a:cubicBezTo>
                        <a:cubicBezTo>
                          <a:pt x="193" y="25"/>
                          <a:pt x="193" y="25"/>
                          <a:pt x="193" y="25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" name="Freeform 16">
                    <a:extLst>
                      <a:ext uri="{FF2B5EF4-FFF2-40B4-BE49-F238E27FC236}">
                        <a16:creationId xmlns:a16="http://schemas.microsoft.com/office/drawing/2014/main" id="{6F5BF05D-0368-4A64-AC4D-0F5EA91E8C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3788" y="0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" name="Freeform 17">
                    <a:extLst>
                      <a:ext uri="{FF2B5EF4-FFF2-40B4-BE49-F238E27FC236}">
                        <a16:creationId xmlns:a16="http://schemas.microsoft.com/office/drawing/2014/main" id="{4E1B9AF6-8A3B-4867-BCDD-A0275A47E0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3788" y="1087438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" name="Freeform 18">
                    <a:extLst>
                      <a:ext uri="{FF2B5EF4-FFF2-40B4-BE49-F238E27FC236}">
                        <a16:creationId xmlns:a16="http://schemas.microsoft.com/office/drawing/2014/main" id="{49D7D8FF-D83C-438E-B15D-64AED8B7CA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3788" y="2171700"/>
                    <a:ext cx="722312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" name="Freeform 19">
                    <a:extLst>
                      <a:ext uri="{FF2B5EF4-FFF2-40B4-BE49-F238E27FC236}">
                        <a16:creationId xmlns:a16="http://schemas.microsoft.com/office/drawing/2014/main" id="{D12ABE4C-9F38-4CBF-B44B-8464A7D876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81225" y="0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Freeform 20">
                    <a:extLst>
                      <a:ext uri="{FF2B5EF4-FFF2-40B4-BE49-F238E27FC236}">
                        <a16:creationId xmlns:a16="http://schemas.microsoft.com/office/drawing/2014/main" id="{B49B1482-3057-427D-9A4A-0D049D878A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81225" y="1087438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" name="Freeform 21">
                    <a:extLst>
                      <a:ext uri="{FF2B5EF4-FFF2-40B4-BE49-F238E27FC236}">
                        <a16:creationId xmlns:a16="http://schemas.microsoft.com/office/drawing/2014/main" id="{85607501-164E-4D1E-BD48-4D4C929218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81225" y="2171700"/>
                    <a:ext cx="723900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0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7" name="Freeform 25">
                  <a:extLst>
                    <a:ext uri="{FF2B5EF4-FFF2-40B4-BE49-F238E27FC236}">
                      <a16:creationId xmlns:a16="http://schemas.microsoft.com/office/drawing/2014/main" id="{209E2471-FB5C-40FF-B7B4-6CF55ADAF4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7497374" y="3115159"/>
                  <a:ext cx="147095" cy="129692"/>
                </a:xfrm>
                <a:custGeom>
                  <a:avLst/>
                  <a:gdLst>
                    <a:gd name="T0" fmla="*/ 504 w 896"/>
                    <a:gd name="T1" fmla="*/ 0 h 784"/>
                    <a:gd name="T2" fmla="*/ 116 w 896"/>
                    <a:gd name="T3" fmla="*/ 336 h 784"/>
                    <a:gd name="T4" fmla="*/ 0 w 896"/>
                    <a:gd name="T5" fmla="*/ 336 h 784"/>
                    <a:gd name="T6" fmla="*/ 168 w 896"/>
                    <a:gd name="T7" fmla="*/ 560 h 784"/>
                    <a:gd name="T8" fmla="*/ 336 w 896"/>
                    <a:gd name="T9" fmla="*/ 336 h 784"/>
                    <a:gd name="T10" fmla="*/ 230 w 896"/>
                    <a:gd name="T11" fmla="*/ 336 h 784"/>
                    <a:gd name="T12" fmla="*/ 504 w 896"/>
                    <a:gd name="T13" fmla="*/ 112 h 784"/>
                    <a:gd name="T14" fmla="*/ 784 w 896"/>
                    <a:gd name="T15" fmla="*/ 392 h 784"/>
                    <a:gd name="T16" fmla="*/ 504 w 896"/>
                    <a:gd name="T17" fmla="*/ 672 h 784"/>
                    <a:gd name="T18" fmla="*/ 504 w 896"/>
                    <a:gd name="T19" fmla="*/ 784 h 784"/>
                    <a:gd name="T20" fmla="*/ 896 w 896"/>
                    <a:gd name="T21" fmla="*/ 392 h 784"/>
                    <a:gd name="T22" fmla="*/ 504 w 896"/>
                    <a:gd name="T23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96" h="784">
                      <a:moveTo>
                        <a:pt x="504" y="0"/>
                      </a:moveTo>
                      <a:cubicBezTo>
                        <a:pt x="307" y="0"/>
                        <a:pt x="144" y="146"/>
                        <a:pt x="116" y="336"/>
                      </a:cubicBezTo>
                      <a:cubicBezTo>
                        <a:pt x="0" y="336"/>
                        <a:pt x="0" y="336"/>
                        <a:pt x="0" y="336"/>
                      </a:cubicBezTo>
                      <a:cubicBezTo>
                        <a:pt x="168" y="560"/>
                        <a:pt x="168" y="560"/>
                        <a:pt x="168" y="560"/>
                      </a:cubicBezTo>
                      <a:cubicBezTo>
                        <a:pt x="336" y="336"/>
                        <a:pt x="336" y="336"/>
                        <a:pt x="336" y="336"/>
                      </a:cubicBezTo>
                      <a:cubicBezTo>
                        <a:pt x="230" y="336"/>
                        <a:pt x="230" y="336"/>
                        <a:pt x="230" y="336"/>
                      </a:cubicBezTo>
                      <a:cubicBezTo>
                        <a:pt x="256" y="208"/>
                        <a:pt x="369" y="112"/>
                        <a:pt x="504" y="112"/>
                      </a:cubicBezTo>
                      <a:cubicBezTo>
                        <a:pt x="658" y="112"/>
                        <a:pt x="784" y="238"/>
                        <a:pt x="784" y="392"/>
                      </a:cubicBezTo>
                      <a:cubicBezTo>
                        <a:pt x="784" y="546"/>
                        <a:pt x="658" y="672"/>
                        <a:pt x="504" y="672"/>
                      </a:cubicBezTo>
                      <a:cubicBezTo>
                        <a:pt x="504" y="784"/>
                        <a:pt x="504" y="784"/>
                        <a:pt x="504" y="784"/>
                      </a:cubicBezTo>
                      <a:cubicBezTo>
                        <a:pt x="721" y="784"/>
                        <a:pt x="896" y="609"/>
                        <a:pt x="896" y="392"/>
                      </a:cubicBezTo>
                      <a:cubicBezTo>
                        <a:pt x="896" y="175"/>
                        <a:pt x="721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Oval 6">
                  <a:extLst>
                    <a:ext uri="{FF2B5EF4-FFF2-40B4-BE49-F238E27FC236}">
                      <a16:creationId xmlns:a16="http://schemas.microsoft.com/office/drawing/2014/main" id="{3062FC19-E9B8-468B-B977-276D0550EB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734" y="2813782"/>
                  <a:ext cx="127667" cy="95537"/>
                </a:xfrm>
                <a:prstGeom prst="ellipse">
                  <a:avLst/>
                </a:prstGeom>
                <a:solidFill>
                  <a:schemeClr val="accent5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TextBox 22">
                <a:extLst>
                  <a:ext uri="{FF2B5EF4-FFF2-40B4-BE49-F238E27FC236}">
                    <a16:creationId xmlns:a16="http://schemas.microsoft.com/office/drawing/2014/main" id="{F5619E21-9796-4D06-97F6-7373549E96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830" y="2980591"/>
                <a:ext cx="1179390" cy="23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9pPr>
              </a:lstStyle>
              <a:p>
                <a:pPr eaLnBrk="1" hangingPunct="1">
                  <a:defRPr/>
                </a:pPr>
                <a:r>
                  <a:rPr lang="id-ID" altLang="zh-CN" sz="900">
                    <a:solidFill>
                      <a:srgbClr val="A6A6A6"/>
                    </a:solidFill>
                    <a:latin typeface="Arial" panose="020B0604020202020204" pitchFamily="34" charset="0"/>
                  </a:rPr>
                  <a:t>www.inspirasign.com</a:t>
                </a:r>
              </a:p>
            </p:txBody>
          </p:sp>
          <p:sp>
            <p:nvSpPr>
              <p:cNvPr id="10" name="Freeform 29">
                <a:extLst>
                  <a:ext uri="{FF2B5EF4-FFF2-40B4-BE49-F238E27FC236}">
                    <a16:creationId xmlns:a16="http://schemas.microsoft.com/office/drawing/2014/main" id="{82A2B824-7DE6-4B92-BEA6-DED2DC66FE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69747" y="3130720"/>
                <a:ext cx="115507" cy="115250"/>
              </a:xfrm>
              <a:custGeom>
                <a:avLst/>
                <a:gdLst>
                  <a:gd name="T0" fmla="*/ 0 w 636"/>
                  <a:gd name="T1" fmla="*/ 318 h 636"/>
                  <a:gd name="T2" fmla="*/ 636 w 636"/>
                  <a:gd name="T3" fmla="*/ 318 h 636"/>
                  <a:gd name="T4" fmla="*/ 594 w 636"/>
                  <a:gd name="T5" fmla="*/ 308 h 636"/>
                  <a:gd name="T6" fmla="*/ 448 w 636"/>
                  <a:gd name="T7" fmla="*/ 179 h 636"/>
                  <a:gd name="T8" fmla="*/ 594 w 636"/>
                  <a:gd name="T9" fmla="*/ 308 h 636"/>
                  <a:gd name="T10" fmla="*/ 223 w 636"/>
                  <a:gd name="T11" fmla="*/ 486 h 636"/>
                  <a:gd name="T12" fmla="*/ 308 w 636"/>
                  <a:gd name="T13" fmla="*/ 594 h 636"/>
                  <a:gd name="T14" fmla="*/ 329 w 636"/>
                  <a:gd name="T15" fmla="*/ 42 h 636"/>
                  <a:gd name="T16" fmla="*/ 328 w 636"/>
                  <a:gd name="T17" fmla="*/ 184 h 636"/>
                  <a:gd name="T18" fmla="*/ 329 w 636"/>
                  <a:gd name="T19" fmla="*/ 42 h 636"/>
                  <a:gd name="T20" fmla="*/ 510 w 636"/>
                  <a:gd name="T21" fmla="*/ 119 h 636"/>
                  <a:gd name="T22" fmla="*/ 363 w 636"/>
                  <a:gd name="T23" fmla="*/ 45 h 636"/>
                  <a:gd name="T24" fmla="*/ 308 w 636"/>
                  <a:gd name="T25" fmla="*/ 184 h 636"/>
                  <a:gd name="T26" fmla="*/ 307 w 636"/>
                  <a:gd name="T27" fmla="*/ 42 h 636"/>
                  <a:gd name="T28" fmla="*/ 196 w 636"/>
                  <a:gd name="T29" fmla="*/ 160 h 636"/>
                  <a:gd name="T30" fmla="*/ 273 w 636"/>
                  <a:gd name="T31" fmla="*/ 45 h 636"/>
                  <a:gd name="T32" fmla="*/ 207 w 636"/>
                  <a:gd name="T33" fmla="*/ 186 h 636"/>
                  <a:gd name="T34" fmla="*/ 308 w 636"/>
                  <a:gd name="T35" fmla="*/ 308 h 636"/>
                  <a:gd name="T36" fmla="*/ 207 w 636"/>
                  <a:gd name="T37" fmla="*/ 186 h 636"/>
                  <a:gd name="T38" fmla="*/ 308 w 636"/>
                  <a:gd name="T39" fmla="*/ 452 h 636"/>
                  <a:gd name="T40" fmla="*/ 185 w 636"/>
                  <a:gd name="T41" fmla="*/ 328 h 636"/>
                  <a:gd name="T42" fmla="*/ 273 w 636"/>
                  <a:gd name="T43" fmla="*/ 591 h 636"/>
                  <a:gd name="T44" fmla="*/ 204 w 636"/>
                  <a:gd name="T45" fmla="*/ 493 h 636"/>
                  <a:gd name="T46" fmla="*/ 328 w 636"/>
                  <a:gd name="T47" fmla="*/ 594 h 636"/>
                  <a:gd name="T48" fmla="*/ 413 w 636"/>
                  <a:gd name="T49" fmla="*/ 486 h 636"/>
                  <a:gd name="T50" fmla="*/ 328 w 636"/>
                  <a:gd name="T51" fmla="*/ 594 h 636"/>
                  <a:gd name="T52" fmla="*/ 498 w 636"/>
                  <a:gd name="T53" fmla="*/ 528 h 636"/>
                  <a:gd name="T54" fmla="*/ 432 w 636"/>
                  <a:gd name="T55" fmla="*/ 493 h 636"/>
                  <a:gd name="T56" fmla="*/ 328 w 636"/>
                  <a:gd name="T57" fmla="*/ 452 h 636"/>
                  <a:gd name="T58" fmla="*/ 451 w 636"/>
                  <a:gd name="T59" fmla="*/ 328 h 636"/>
                  <a:gd name="T60" fmla="*/ 328 w 636"/>
                  <a:gd name="T61" fmla="*/ 308 h 636"/>
                  <a:gd name="T62" fmla="*/ 429 w 636"/>
                  <a:gd name="T63" fmla="*/ 186 h 636"/>
                  <a:gd name="T64" fmla="*/ 328 w 636"/>
                  <a:gd name="T65" fmla="*/ 308 h 636"/>
                  <a:gd name="T66" fmla="*/ 188 w 636"/>
                  <a:gd name="T67" fmla="*/ 179 h 636"/>
                  <a:gd name="T68" fmla="*/ 42 w 636"/>
                  <a:gd name="T69" fmla="*/ 308 h 636"/>
                  <a:gd name="T70" fmla="*/ 42 w 636"/>
                  <a:gd name="T71" fmla="*/ 328 h 636"/>
                  <a:gd name="T72" fmla="*/ 195 w 636"/>
                  <a:gd name="T73" fmla="*/ 475 h 636"/>
                  <a:gd name="T74" fmla="*/ 42 w 636"/>
                  <a:gd name="T75" fmla="*/ 328 h 636"/>
                  <a:gd name="T76" fmla="*/ 441 w 636"/>
                  <a:gd name="T77" fmla="*/ 475 h 636"/>
                  <a:gd name="T78" fmla="*/ 594 w 636"/>
                  <a:gd name="T79" fmla="*/ 328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36" h="636">
                    <a:moveTo>
                      <a:pt x="318" y="0"/>
                    </a:moveTo>
                    <a:cubicBezTo>
                      <a:pt x="142" y="0"/>
                      <a:pt x="0" y="142"/>
                      <a:pt x="0" y="318"/>
                    </a:cubicBezTo>
                    <a:cubicBezTo>
                      <a:pt x="0" y="494"/>
                      <a:pt x="142" y="636"/>
                      <a:pt x="318" y="636"/>
                    </a:cubicBezTo>
                    <a:cubicBezTo>
                      <a:pt x="494" y="636"/>
                      <a:pt x="636" y="494"/>
                      <a:pt x="636" y="318"/>
                    </a:cubicBezTo>
                    <a:cubicBezTo>
                      <a:pt x="636" y="142"/>
                      <a:pt x="494" y="0"/>
                      <a:pt x="318" y="0"/>
                    </a:cubicBezTo>
                    <a:close/>
                    <a:moveTo>
                      <a:pt x="594" y="308"/>
                    </a:moveTo>
                    <a:cubicBezTo>
                      <a:pt x="471" y="308"/>
                      <a:pt x="471" y="308"/>
                      <a:pt x="471" y="308"/>
                    </a:cubicBezTo>
                    <a:cubicBezTo>
                      <a:pt x="470" y="262"/>
                      <a:pt x="462" y="219"/>
                      <a:pt x="448" y="179"/>
                    </a:cubicBezTo>
                    <a:cubicBezTo>
                      <a:pt x="476" y="168"/>
                      <a:pt x="501" y="152"/>
                      <a:pt x="525" y="134"/>
                    </a:cubicBezTo>
                    <a:cubicBezTo>
                      <a:pt x="566" y="181"/>
                      <a:pt x="592" y="241"/>
                      <a:pt x="594" y="308"/>
                    </a:cubicBezTo>
                    <a:close/>
                    <a:moveTo>
                      <a:pt x="307" y="594"/>
                    </a:moveTo>
                    <a:cubicBezTo>
                      <a:pt x="273" y="566"/>
                      <a:pt x="244" y="529"/>
                      <a:pt x="223" y="486"/>
                    </a:cubicBezTo>
                    <a:cubicBezTo>
                      <a:pt x="250" y="478"/>
                      <a:pt x="278" y="473"/>
                      <a:pt x="308" y="472"/>
                    </a:cubicBezTo>
                    <a:cubicBezTo>
                      <a:pt x="308" y="594"/>
                      <a:pt x="308" y="594"/>
                      <a:pt x="308" y="594"/>
                    </a:cubicBezTo>
                    <a:cubicBezTo>
                      <a:pt x="307" y="594"/>
                      <a:pt x="307" y="594"/>
                      <a:pt x="307" y="594"/>
                    </a:cubicBezTo>
                    <a:close/>
                    <a:moveTo>
                      <a:pt x="329" y="42"/>
                    </a:moveTo>
                    <a:cubicBezTo>
                      <a:pt x="368" y="74"/>
                      <a:pt x="400" y="117"/>
                      <a:pt x="421" y="167"/>
                    </a:cubicBezTo>
                    <a:cubicBezTo>
                      <a:pt x="392" y="177"/>
                      <a:pt x="361" y="183"/>
                      <a:pt x="328" y="184"/>
                    </a:cubicBezTo>
                    <a:cubicBezTo>
                      <a:pt x="328" y="42"/>
                      <a:pt x="328" y="42"/>
                      <a:pt x="328" y="42"/>
                    </a:cubicBezTo>
                    <a:cubicBezTo>
                      <a:pt x="329" y="42"/>
                      <a:pt x="329" y="42"/>
                      <a:pt x="329" y="42"/>
                    </a:cubicBezTo>
                    <a:close/>
                    <a:moveTo>
                      <a:pt x="363" y="45"/>
                    </a:moveTo>
                    <a:cubicBezTo>
                      <a:pt x="420" y="55"/>
                      <a:pt x="471" y="81"/>
                      <a:pt x="510" y="119"/>
                    </a:cubicBezTo>
                    <a:cubicBezTo>
                      <a:pt x="489" y="136"/>
                      <a:pt x="466" y="150"/>
                      <a:pt x="440" y="160"/>
                    </a:cubicBezTo>
                    <a:cubicBezTo>
                      <a:pt x="421" y="116"/>
                      <a:pt x="395" y="77"/>
                      <a:pt x="363" y="45"/>
                    </a:cubicBezTo>
                    <a:close/>
                    <a:moveTo>
                      <a:pt x="308" y="42"/>
                    </a:moveTo>
                    <a:cubicBezTo>
                      <a:pt x="308" y="184"/>
                      <a:pt x="308" y="184"/>
                      <a:pt x="308" y="184"/>
                    </a:cubicBezTo>
                    <a:cubicBezTo>
                      <a:pt x="275" y="183"/>
                      <a:pt x="244" y="177"/>
                      <a:pt x="215" y="167"/>
                    </a:cubicBezTo>
                    <a:cubicBezTo>
                      <a:pt x="236" y="117"/>
                      <a:pt x="268" y="74"/>
                      <a:pt x="307" y="42"/>
                    </a:cubicBezTo>
                    <a:cubicBezTo>
                      <a:pt x="307" y="42"/>
                      <a:pt x="307" y="42"/>
                      <a:pt x="308" y="42"/>
                    </a:cubicBezTo>
                    <a:close/>
                    <a:moveTo>
                      <a:pt x="196" y="160"/>
                    </a:moveTo>
                    <a:cubicBezTo>
                      <a:pt x="171" y="150"/>
                      <a:pt x="147" y="136"/>
                      <a:pt x="126" y="119"/>
                    </a:cubicBezTo>
                    <a:cubicBezTo>
                      <a:pt x="165" y="81"/>
                      <a:pt x="216" y="55"/>
                      <a:pt x="273" y="45"/>
                    </a:cubicBezTo>
                    <a:cubicBezTo>
                      <a:pt x="241" y="77"/>
                      <a:pt x="215" y="116"/>
                      <a:pt x="196" y="160"/>
                    </a:cubicBezTo>
                    <a:close/>
                    <a:moveTo>
                      <a:pt x="207" y="186"/>
                    </a:moveTo>
                    <a:cubicBezTo>
                      <a:pt x="239" y="197"/>
                      <a:pt x="273" y="204"/>
                      <a:pt x="308" y="205"/>
                    </a:cubicBezTo>
                    <a:cubicBezTo>
                      <a:pt x="308" y="308"/>
                      <a:pt x="308" y="308"/>
                      <a:pt x="308" y="308"/>
                    </a:cubicBezTo>
                    <a:cubicBezTo>
                      <a:pt x="185" y="308"/>
                      <a:pt x="185" y="308"/>
                      <a:pt x="185" y="308"/>
                    </a:cubicBezTo>
                    <a:cubicBezTo>
                      <a:pt x="186" y="265"/>
                      <a:pt x="194" y="224"/>
                      <a:pt x="207" y="186"/>
                    </a:cubicBezTo>
                    <a:close/>
                    <a:moveTo>
                      <a:pt x="308" y="328"/>
                    </a:moveTo>
                    <a:cubicBezTo>
                      <a:pt x="308" y="452"/>
                      <a:pt x="308" y="452"/>
                      <a:pt x="308" y="452"/>
                    </a:cubicBezTo>
                    <a:cubicBezTo>
                      <a:pt x="275" y="453"/>
                      <a:pt x="244" y="458"/>
                      <a:pt x="215" y="468"/>
                    </a:cubicBezTo>
                    <a:cubicBezTo>
                      <a:pt x="197" y="425"/>
                      <a:pt x="186" y="378"/>
                      <a:pt x="185" y="328"/>
                    </a:cubicBezTo>
                    <a:lnTo>
                      <a:pt x="308" y="328"/>
                    </a:lnTo>
                    <a:close/>
                    <a:moveTo>
                      <a:pt x="273" y="591"/>
                    </a:moveTo>
                    <a:cubicBezTo>
                      <a:pt x="222" y="582"/>
                      <a:pt x="176" y="560"/>
                      <a:pt x="138" y="528"/>
                    </a:cubicBezTo>
                    <a:cubicBezTo>
                      <a:pt x="158" y="514"/>
                      <a:pt x="180" y="502"/>
                      <a:pt x="204" y="493"/>
                    </a:cubicBezTo>
                    <a:cubicBezTo>
                      <a:pt x="222" y="531"/>
                      <a:pt x="245" y="563"/>
                      <a:pt x="273" y="591"/>
                    </a:cubicBezTo>
                    <a:close/>
                    <a:moveTo>
                      <a:pt x="328" y="594"/>
                    </a:moveTo>
                    <a:cubicBezTo>
                      <a:pt x="328" y="472"/>
                      <a:pt x="328" y="472"/>
                      <a:pt x="328" y="472"/>
                    </a:cubicBezTo>
                    <a:cubicBezTo>
                      <a:pt x="358" y="473"/>
                      <a:pt x="386" y="478"/>
                      <a:pt x="413" y="486"/>
                    </a:cubicBezTo>
                    <a:cubicBezTo>
                      <a:pt x="392" y="529"/>
                      <a:pt x="363" y="566"/>
                      <a:pt x="329" y="594"/>
                    </a:cubicBezTo>
                    <a:cubicBezTo>
                      <a:pt x="329" y="594"/>
                      <a:pt x="329" y="594"/>
                      <a:pt x="328" y="594"/>
                    </a:cubicBezTo>
                    <a:close/>
                    <a:moveTo>
                      <a:pt x="432" y="493"/>
                    </a:moveTo>
                    <a:cubicBezTo>
                      <a:pt x="456" y="502"/>
                      <a:pt x="478" y="514"/>
                      <a:pt x="498" y="528"/>
                    </a:cubicBezTo>
                    <a:cubicBezTo>
                      <a:pt x="460" y="560"/>
                      <a:pt x="414" y="582"/>
                      <a:pt x="363" y="591"/>
                    </a:cubicBezTo>
                    <a:cubicBezTo>
                      <a:pt x="391" y="563"/>
                      <a:pt x="414" y="531"/>
                      <a:pt x="432" y="493"/>
                    </a:cubicBezTo>
                    <a:close/>
                    <a:moveTo>
                      <a:pt x="421" y="468"/>
                    </a:moveTo>
                    <a:cubicBezTo>
                      <a:pt x="392" y="458"/>
                      <a:pt x="361" y="453"/>
                      <a:pt x="328" y="452"/>
                    </a:cubicBezTo>
                    <a:cubicBezTo>
                      <a:pt x="328" y="328"/>
                      <a:pt x="328" y="328"/>
                      <a:pt x="328" y="328"/>
                    </a:cubicBezTo>
                    <a:cubicBezTo>
                      <a:pt x="451" y="328"/>
                      <a:pt x="451" y="328"/>
                      <a:pt x="451" y="328"/>
                    </a:cubicBezTo>
                    <a:cubicBezTo>
                      <a:pt x="450" y="378"/>
                      <a:pt x="439" y="425"/>
                      <a:pt x="421" y="468"/>
                    </a:cubicBezTo>
                    <a:close/>
                    <a:moveTo>
                      <a:pt x="328" y="308"/>
                    </a:moveTo>
                    <a:cubicBezTo>
                      <a:pt x="328" y="205"/>
                      <a:pt x="328" y="205"/>
                      <a:pt x="328" y="205"/>
                    </a:cubicBezTo>
                    <a:cubicBezTo>
                      <a:pt x="363" y="204"/>
                      <a:pt x="397" y="197"/>
                      <a:pt x="429" y="186"/>
                    </a:cubicBezTo>
                    <a:cubicBezTo>
                      <a:pt x="442" y="224"/>
                      <a:pt x="450" y="265"/>
                      <a:pt x="451" y="308"/>
                    </a:cubicBezTo>
                    <a:lnTo>
                      <a:pt x="328" y="308"/>
                    </a:lnTo>
                    <a:close/>
                    <a:moveTo>
                      <a:pt x="111" y="134"/>
                    </a:moveTo>
                    <a:cubicBezTo>
                      <a:pt x="135" y="152"/>
                      <a:pt x="160" y="168"/>
                      <a:pt x="188" y="179"/>
                    </a:cubicBezTo>
                    <a:cubicBezTo>
                      <a:pt x="174" y="219"/>
                      <a:pt x="166" y="262"/>
                      <a:pt x="165" y="308"/>
                    </a:cubicBezTo>
                    <a:cubicBezTo>
                      <a:pt x="42" y="308"/>
                      <a:pt x="42" y="308"/>
                      <a:pt x="42" y="308"/>
                    </a:cubicBezTo>
                    <a:cubicBezTo>
                      <a:pt x="44" y="241"/>
                      <a:pt x="70" y="181"/>
                      <a:pt x="111" y="134"/>
                    </a:cubicBezTo>
                    <a:close/>
                    <a:moveTo>
                      <a:pt x="42" y="328"/>
                    </a:moveTo>
                    <a:cubicBezTo>
                      <a:pt x="165" y="328"/>
                      <a:pt x="165" y="328"/>
                      <a:pt x="165" y="328"/>
                    </a:cubicBezTo>
                    <a:cubicBezTo>
                      <a:pt x="166" y="381"/>
                      <a:pt x="177" y="430"/>
                      <a:pt x="195" y="475"/>
                    </a:cubicBezTo>
                    <a:cubicBezTo>
                      <a:pt x="169" y="485"/>
                      <a:pt x="145" y="498"/>
                      <a:pt x="123" y="514"/>
                    </a:cubicBezTo>
                    <a:cubicBezTo>
                      <a:pt x="75" y="466"/>
                      <a:pt x="44" y="401"/>
                      <a:pt x="42" y="328"/>
                    </a:cubicBezTo>
                    <a:close/>
                    <a:moveTo>
                      <a:pt x="513" y="514"/>
                    </a:moveTo>
                    <a:cubicBezTo>
                      <a:pt x="491" y="498"/>
                      <a:pt x="467" y="485"/>
                      <a:pt x="441" y="475"/>
                    </a:cubicBezTo>
                    <a:cubicBezTo>
                      <a:pt x="459" y="430"/>
                      <a:pt x="470" y="381"/>
                      <a:pt x="471" y="328"/>
                    </a:cubicBezTo>
                    <a:cubicBezTo>
                      <a:pt x="594" y="328"/>
                      <a:pt x="594" y="328"/>
                      <a:pt x="594" y="328"/>
                    </a:cubicBezTo>
                    <a:cubicBezTo>
                      <a:pt x="592" y="401"/>
                      <a:pt x="561" y="466"/>
                      <a:pt x="513" y="51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7" name="圆角矩形 1">
              <a:extLst>
                <a:ext uri="{FF2B5EF4-FFF2-40B4-BE49-F238E27FC236}">
                  <a16:creationId xmlns:a16="http://schemas.microsoft.com/office/drawing/2014/main" id="{A51B3E8A-7183-4071-9B0F-94B0241B99CF}"/>
                </a:ext>
              </a:extLst>
            </p:cNvPr>
            <p:cNvSpPr/>
            <p:nvPr/>
          </p:nvSpPr>
          <p:spPr>
            <a:xfrm>
              <a:off x="3766419" y="2081089"/>
              <a:ext cx="7946156" cy="3996856"/>
            </a:xfrm>
            <a:prstGeom prst="roundRect">
              <a:avLst>
                <a:gd name="adj" fmla="val 87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8" name="Rectangle 5">
            <a:extLst>
              <a:ext uri="{FF2B5EF4-FFF2-40B4-BE49-F238E27FC236}">
                <a16:creationId xmlns:a16="http://schemas.microsoft.com/office/drawing/2014/main" id="{6D3C8C3D-D51D-4D4F-A3F0-F7C580F13F1E}"/>
              </a:ext>
            </a:extLst>
          </p:cNvPr>
          <p:cNvSpPr/>
          <p:nvPr/>
        </p:nvSpPr>
        <p:spPr>
          <a:xfrm>
            <a:off x="595313" y="1662113"/>
            <a:ext cx="3095625" cy="174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4000">
                <a:schemeClr val="bg1">
                  <a:alpha val="27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772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479423" y="611490"/>
            <a:ext cx="6786465" cy="5909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7" name="内容占位符 17"/>
          <p:cNvSpPr>
            <a:spLocks noGrp="1"/>
          </p:cNvSpPr>
          <p:nvPr>
            <p:ph sz="quarter" idx="10"/>
          </p:nvPr>
        </p:nvSpPr>
        <p:spPr>
          <a:xfrm>
            <a:off x="479424" y="2133600"/>
            <a:ext cx="1974409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buFontTx/>
              <a:buNone/>
              <a:defRPr sz="2000" kern="0" spc="130" baseline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8" name="Subtitle 2"/>
          <p:cNvSpPr>
            <a:spLocks noGrp="1"/>
          </p:cNvSpPr>
          <p:nvPr>
            <p:ph type="subTitle" idx="1"/>
          </p:nvPr>
        </p:nvSpPr>
        <p:spPr>
          <a:xfrm>
            <a:off x="479425" y="1259772"/>
            <a:ext cx="4471686" cy="452020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ith code frame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B2ECEC8D-2C01-46BC-81A1-A94D272ACD6B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101600"/>
            <a:ext cx="8259763" cy="6654800"/>
            <a:chOff x="-56272" y="1893149"/>
            <a:chExt cx="7002002" cy="5196967"/>
          </a:xfrm>
        </p:grpSpPr>
        <p:grpSp>
          <p:nvGrpSpPr>
            <p:cNvPr id="3" name="Group 4">
              <a:extLst>
                <a:ext uri="{FF2B5EF4-FFF2-40B4-BE49-F238E27FC236}">
                  <a16:creationId xmlns:a16="http://schemas.microsoft.com/office/drawing/2014/main" id="{CB1F7E18-AA03-44FE-9087-638A24E461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6272" y="1893149"/>
              <a:ext cx="7002002" cy="5196967"/>
              <a:chOff x="1017405" y="2693983"/>
              <a:chExt cx="6794664" cy="5043077"/>
            </a:xfrm>
          </p:grpSpPr>
          <p:grpSp>
            <p:nvGrpSpPr>
              <p:cNvPr id="5" name="Group 6">
                <a:extLst>
                  <a:ext uri="{FF2B5EF4-FFF2-40B4-BE49-F238E27FC236}">
                    <a16:creationId xmlns:a16="http://schemas.microsoft.com/office/drawing/2014/main" id="{7AF75C71-E161-4A2D-91EF-9D51FB2985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7405" y="2693983"/>
                <a:ext cx="6794664" cy="5043077"/>
                <a:chOff x="1017405" y="2693983"/>
                <a:chExt cx="6794664" cy="5043077"/>
              </a:xfrm>
            </p:grpSpPr>
            <p:sp>
              <p:nvSpPr>
                <p:cNvPr id="8" name="AutoShape 1">
                  <a:extLst>
                    <a:ext uri="{FF2B5EF4-FFF2-40B4-BE49-F238E27FC236}">
                      <a16:creationId xmlns:a16="http://schemas.microsoft.com/office/drawing/2014/main" id="{1480DFB7-7418-4A8C-B5F0-B264D683DF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7405" y="2693983"/>
                  <a:ext cx="6794664" cy="5043077"/>
                </a:xfrm>
                <a:prstGeom prst="roundRect">
                  <a:avLst>
                    <a:gd name="adj" fmla="val 1292"/>
                  </a:avLst>
                </a:prstGeom>
                <a:solidFill>
                  <a:schemeClr val="tx2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54000" dist="114299" dir="5340024" algn="ctr" rotWithShape="0">
                    <a:schemeClr val="bg2">
                      <a:alpha val="39000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9" name="Rectangle 2">
                  <a:extLst>
                    <a:ext uri="{FF2B5EF4-FFF2-40B4-BE49-F238E27FC236}">
                      <a16:creationId xmlns:a16="http://schemas.microsoft.com/office/drawing/2014/main" id="{65B26BD4-B403-42FA-B0E4-4FC75EFB83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7405" y="3024815"/>
                  <a:ext cx="6794664" cy="316395"/>
                </a:xfrm>
                <a:prstGeom prst="rect">
                  <a:avLst/>
                </a:prstGeom>
                <a:solidFill>
                  <a:srgbClr val="CDCDCD"/>
                </a:solidFill>
                <a:ln w="25400">
                  <a:solidFill>
                    <a:srgbClr val="CDCDCD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9pPr>
                </a:lstStyle>
                <a:p>
                  <a:pPr eaLnBrk="1" hangingPunct="1">
                    <a:defRPr/>
                  </a:pPr>
                  <a:endParaRPr lang="id-ID" altLang="zh-CN"/>
                </a:p>
              </p:txBody>
            </p:sp>
            <p:sp>
              <p:nvSpPr>
                <p:cNvPr id="10" name="AutoShape 3">
                  <a:extLst>
                    <a:ext uri="{FF2B5EF4-FFF2-40B4-BE49-F238E27FC236}">
                      <a16:creationId xmlns:a16="http://schemas.microsoft.com/office/drawing/2014/main" id="{F4CA083B-3496-430E-8441-CC349839D2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4711" y="2779398"/>
                  <a:ext cx="2718910" cy="561812"/>
                </a:xfrm>
                <a:prstGeom prst="roundRect">
                  <a:avLst>
                    <a:gd name="adj" fmla="val 11986"/>
                  </a:avLst>
                </a:prstGeom>
                <a:solidFill>
                  <a:srgbClr val="CDCDCD"/>
                </a:solidFill>
                <a:ln w="25400">
                  <a:solidFill>
                    <a:srgbClr val="CDCDCD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9pPr>
                </a:lstStyle>
                <a:p>
                  <a:pPr eaLnBrk="1" hangingPunct="1">
                    <a:defRPr/>
                  </a:pPr>
                  <a:endParaRPr lang="id-ID" altLang="zh-CN"/>
                </a:p>
              </p:txBody>
            </p:sp>
            <p:sp>
              <p:nvSpPr>
                <p:cNvPr id="11" name="Oval 4">
                  <a:extLst>
                    <a:ext uri="{FF2B5EF4-FFF2-40B4-BE49-F238E27FC236}">
                      <a16:creationId xmlns:a16="http://schemas.microsoft.com/office/drawing/2014/main" id="{BF08ACFD-4AC4-4E64-B348-6F82BE6091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7549" y="2814285"/>
                  <a:ext cx="104473" cy="9503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9pPr>
                </a:lstStyle>
                <a:p>
                  <a:pPr eaLnBrk="1" hangingPunct="1">
                    <a:defRPr/>
                  </a:pPr>
                  <a:endParaRPr lang="id-ID" altLang="zh-CN"/>
                </a:p>
              </p:txBody>
            </p:sp>
            <p:sp>
              <p:nvSpPr>
                <p:cNvPr id="12" name="Oval 5">
                  <a:extLst>
                    <a:ext uri="{FF2B5EF4-FFF2-40B4-BE49-F238E27FC236}">
                      <a16:creationId xmlns:a16="http://schemas.microsoft.com/office/drawing/2014/main" id="{4466F871-5226-496D-B2EF-20E3EAC708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318" y="2814285"/>
                  <a:ext cx="104473" cy="9503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思源黑体 CN Regular"/>
                      <a:cs typeface="思源黑体 CN Regular"/>
                    </a:defRPr>
                  </a:lvl9pPr>
                </a:lstStyle>
                <a:p>
                  <a:pPr eaLnBrk="1" hangingPunct="1">
                    <a:defRPr/>
                  </a:pPr>
                  <a:endParaRPr lang="id-ID" altLang="zh-CN"/>
                </a:p>
              </p:txBody>
            </p:sp>
            <p:sp>
              <p:nvSpPr>
                <p:cNvPr id="13" name="Oval 6">
                  <a:extLst>
                    <a:ext uri="{FF2B5EF4-FFF2-40B4-BE49-F238E27FC236}">
                      <a16:creationId xmlns:a16="http://schemas.microsoft.com/office/drawing/2014/main" id="{51F15AB3-B5C4-4FA4-91FE-B855731D43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086" y="2814285"/>
                  <a:ext cx="104473" cy="95039"/>
                </a:xfrm>
                <a:prstGeom prst="ellipse">
                  <a:avLst/>
                </a:prstGeom>
                <a:solidFill>
                  <a:schemeClr val="accent3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Rectangle 11">
                  <a:extLst>
                    <a:ext uri="{FF2B5EF4-FFF2-40B4-BE49-F238E27FC236}">
                      <a16:creationId xmlns:a16="http://schemas.microsoft.com/office/drawing/2014/main" id="{AE7E9B5A-0C2A-45AB-94BE-EB9B08D017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5786" y="3084966"/>
                  <a:ext cx="5104813" cy="20090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dirty="0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Freeform 9">
                  <a:extLst>
                    <a:ext uri="{FF2B5EF4-FFF2-40B4-BE49-F238E27FC236}">
                      <a16:creationId xmlns:a16="http://schemas.microsoft.com/office/drawing/2014/main" id="{597839E3-66D9-469D-93B1-D39E4F6A60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8900000">
                  <a:off x="4581241" y="2849173"/>
                  <a:ext cx="99249" cy="99851"/>
                </a:xfrm>
                <a:custGeom>
                  <a:avLst/>
                  <a:gdLst>
                    <a:gd name="T0" fmla="*/ 42 w 64"/>
                    <a:gd name="T1" fmla="*/ 0 h 64"/>
                    <a:gd name="T2" fmla="*/ 21 w 64"/>
                    <a:gd name="T3" fmla="*/ 0 h 64"/>
                    <a:gd name="T4" fmla="*/ 21 w 64"/>
                    <a:gd name="T5" fmla="*/ 21 h 64"/>
                    <a:gd name="T6" fmla="*/ 0 w 64"/>
                    <a:gd name="T7" fmla="*/ 21 h 64"/>
                    <a:gd name="T8" fmla="*/ 0 w 64"/>
                    <a:gd name="T9" fmla="*/ 42 h 64"/>
                    <a:gd name="T10" fmla="*/ 21 w 64"/>
                    <a:gd name="T11" fmla="*/ 42 h 64"/>
                    <a:gd name="T12" fmla="*/ 21 w 64"/>
                    <a:gd name="T13" fmla="*/ 64 h 64"/>
                    <a:gd name="T14" fmla="*/ 42 w 64"/>
                    <a:gd name="T15" fmla="*/ 64 h 64"/>
                    <a:gd name="T16" fmla="*/ 42 w 64"/>
                    <a:gd name="T17" fmla="*/ 42 h 64"/>
                    <a:gd name="T18" fmla="*/ 64 w 64"/>
                    <a:gd name="T19" fmla="*/ 42 h 64"/>
                    <a:gd name="T20" fmla="*/ 64 w 64"/>
                    <a:gd name="T21" fmla="*/ 21 h 64"/>
                    <a:gd name="T22" fmla="*/ 42 w 64"/>
                    <a:gd name="T23" fmla="*/ 21 h 64"/>
                    <a:gd name="T24" fmla="*/ 42 w 64"/>
                    <a:gd name="T25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4" h="64">
                      <a:moveTo>
                        <a:pt x="42" y="0"/>
                      </a:moveTo>
                      <a:lnTo>
                        <a:pt x="21" y="0"/>
                      </a:lnTo>
                      <a:lnTo>
                        <a:pt x="21" y="21"/>
                      </a:lnTo>
                      <a:lnTo>
                        <a:pt x="0" y="21"/>
                      </a:lnTo>
                      <a:lnTo>
                        <a:pt x="0" y="42"/>
                      </a:lnTo>
                      <a:lnTo>
                        <a:pt x="21" y="42"/>
                      </a:lnTo>
                      <a:lnTo>
                        <a:pt x="21" y="64"/>
                      </a:lnTo>
                      <a:lnTo>
                        <a:pt x="42" y="64"/>
                      </a:lnTo>
                      <a:lnTo>
                        <a:pt x="42" y="42"/>
                      </a:lnTo>
                      <a:lnTo>
                        <a:pt x="64" y="42"/>
                      </a:lnTo>
                      <a:lnTo>
                        <a:pt x="64" y="21"/>
                      </a:lnTo>
                      <a:lnTo>
                        <a:pt x="42" y="21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6" name="Group 19">
                  <a:extLst>
                    <a:ext uri="{FF2B5EF4-FFF2-40B4-BE49-F238E27FC236}">
                      <a16:creationId xmlns:a16="http://schemas.microsoft.com/office/drawing/2014/main" id="{9D7E15E0-7604-41C6-B0BF-A8B7A5611B8E}"/>
                    </a:ext>
                  </a:extLst>
                </p:cNvPr>
                <p:cNvGrpSpPr/>
                <p:nvPr/>
              </p:nvGrpSpPr>
              <p:grpSpPr>
                <a:xfrm>
                  <a:off x="7494380" y="2779230"/>
                  <a:ext cx="155357" cy="155272"/>
                  <a:chOff x="4763" y="0"/>
                  <a:chExt cx="2900362" cy="2898775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9" name="Freeform 13">
                    <a:extLst>
                      <a:ext uri="{FF2B5EF4-FFF2-40B4-BE49-F238E27FC236}">
                        <a16:creationId xmlns:a16="http://schemas.microsoft.com/office/drawing/2014/main" id="{9C0C3983-6DF8-4F70-8078-3BEE526300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3" y="0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2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" name="Freeform 14">
                    <a:extLst>
                      <a:ext uri="{FF2B5EF4-FFF2-40B4-BE49-F238E27FC236}">
                        <a16:creationId xmlns:a16="http://schemas.microsoft.com/office/drawing/2014/main" id="{B0D6DBEF-2795-4F68-A60C-BF30CAA57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3" y="1087438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1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" name="Freeform 15">
                    <a:extLst>
                      <a:ext uri="{FF2B5EF4-FFF2-40B4-BE49-F238E27FC236}">
                        <a16:creationId xmlns:a16="http://schemas.microsoft.com/office/drawing/2014/main" id="{04623F70-8B31-4049-A704-D5E51848C9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63" y="2171700"/>
                    <a:ext cx="727075" cy="727075"/>
                  </a:xfrm>
                  <a:custGeom>
                    <a:avLst/>
                    <a:gdLst>
                      <a:gd name="T0" fmla="*/ 168 w 193"/>
                      <a:gd name="T1" fmla="*/ 0 h 193"/>
                      <a:gd name="T2" fmla="*/ 24 w 193"/>
                      <a:gd name="T3" fmla="*/ 0 h 193"/>
                      <a:gd name="T4" fmla="*/ 0 w 193"/>
                      <a:gd name="T5" fmla="*/ 25 h 193"/>
                      <a:gd name="T6" fmla="*/ 0 w 193"/>
                      <a:gd name="T7" fmla="*/ 169 h 193"/>
                      <a:gd name="T8" fmla="*/ 24 w 193"/>
                      <a:gd name="T9" fmla="*/ 193 h 193"/>
                      <a:gd name="T10" fmla="*/ 168 w 193"/>
                      <a:gd name="T11" fmla="*/ 193 h 193"/>
                      <a:gd name="T12" fmla="*/ 193 w 193"/>
                      <a:gd name="T13" fmla="*/ 169 h 193"/>
                      <a:gd name="T14" fmla="*/ 193 w 193"/>
                      <a:gd name="T15" fmla="*/ 25 h 193"/>
                      <a:gd name="T16" fmla="*/ 168 w 193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2" y="193"/>
                          <a:pt x="193" y="182"/>
                          <a:pt x="193" y="169"/>
                        </a:cubicBezTo>
                        <a:cubicBezTo>
                          <a:pt x="193" y="25"/>
                          <a:pt x="193" y="25"/>
                          <a:pt x="193" y="25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" name="Freeform 16">
                    <a:extLst>
                      <a:ext uri="{FF2B5EF4-FFF2-40B4-BE49-F238E27FC236}">
                        <a16:creationId xmlns:a16="http://schemas.microsoft.com/office/drawing/2014/main" id="{45EF7DAD-C8F3-43C9-959F-0361DFDC2E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3788" y="0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" name="Freeform 17">
                    <a:extLst>
                      <a:ext uri="{FF2B5EF4-FFF2-40B4-BE49-F238E27FC236}">
                        <a16:creationId xmlns:a16="http://schemas.microsoft.com/office/drawing/2014/main" id="{CDE3BBE2-E978-4F5D-9480-58E79E3BA5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3788" y="1087438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" name="Freeform 18">
                    <a:extLst>
                      <a:ext uri="{FF2B5EF4-FFF2-40B4-BE49-F238E27FC236}">
                        <a16:creationId xmlns:a16="http://schemas.microsoft.com/office/drawing/2014/main" id="{A880811A-6AB8-45CD-B87A-5F09030C35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3788" y="2171700"/>
                    <a:ext cx="722312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" name="Freeform 19">
                    <a:extLst>
                      <a:ext uri="{FF2B5EF4-FFF2-40B4-BE49-F238E27FC236}">
                        <a16:creationId xmlns:a16="http://schemas.microsoft.com/office/drawing/2014/main" id="{1491C300-EE64-441F-9F5F-6705354669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81225" y="0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Freeform 20">
                    <a:extLst>
                      <a:ext uri="{FF2B5EF4-FFF2-40B4-BE49-F238E27FC236}">
                        <a16:creationId xmlns:a16="http://schemas.microsoft.com/office/drawing/2014/main" id="{E431C148-38B4-47B3-BA2E-04BE2BC620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81225" y="1087438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" name="Freeform 21">
                    <a:extLst>
                      <a:ext uri="{FF2B5EF4-FFF2-40B4-BE49-F238E27FC236}">
                        <a16:creationId xmlns:a16="http://schemas.microsoft.com/office/drawing/2014/main" id="{ECD6A6FF-58FA-4644-9A25-CE266C0931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81225" y="2171700"/>
                    <a:ext cx="723900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0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7" name="Freeform 25">
                  <a:extLst>
                    <a:ext uri="{FF2B5EF4-FFF2-40B4-BE49-F238E27FC236}">
                      <a16:creationId xmlns:a16="http://schemas.microsoft.com/office/drawing/2014/main" id="{458F345F-C539-47A1-BBFB-BDF55EC2D8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7497091" y="3116015"/>
                  <a:ext cx="146769" cy="127979"/>
                </a:xfrm>
                <a:custGeom>
                  <a:avLst/>
                  <a:gdLst>
                    <a:gd name="T0" fmla="*/ 504 w 896"/>
                    <a:gd name="T1" fmla="*/ 0 h 784"/>
                    <a:gd name="T2" fmla="*/ 116 w 896"/>
                    <a:gd name="T3" fmla="*/ 336 h 784"/>
                    <a:gd name="T4" fmla="*/ 0 w 896"/>
                    <a:gd name="T5" fmla="*/ 336 h 784"/>
                    <a:gd name="T6" fmla="*/ 168 w 896"/>
                    <a:gd name="T7" fmla="*/ 560 h 784"/>
                    <a:gd name="T8" fmla="*/ 336 w 896"/>
                    <a:gd name="T9" fmla="*/ 336 h 784"/>
                    <a:gd name="T10" fmla="*/ 230 w 896"/>
                    <a:gd name="T11" fmla="*/ 336 h 784"/>
                    <a:gd name="T12" fmla="*/ 504 w 896"/>
                    <a:gd name="T13" fmla="*/ 112 h 784"/>
                    <a:gd name="T14" fmla="*/ 784 w 896"/>
                    <a:gd name="T15" fmla="*/ 392 h 784"/>
                    <a:gd name="T16" fmla="*/ 504 w 896"/>
                    <a:gd name="T17" fmla="*/ 672 h 784"/>
                    <a:gd name="T18" fmla="*/ 504 w 896"/>
                    <a:gd name="T19" fmla="*/ 784 h 784"/>
                    <a:gd name="T20" fmla="*/ 896 w 896"/>
                    <a:gd name="T21" fmla="*/ 392 h 784"/>
                    <a:gd name="T22" fmla="*/ 504 w 896"/>
                    <a:gd name="T23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96" h="784">
                      <a:moveTo>
                        <a:pt x="504" y="0"/>
                      </a:moveTo>
                      <a:cubicBezTo>
                        <a:pt x="307" y="0"/>
                        <a:pt x="144" y="146"/>
                        <a:pt x="116" y="336"/>
                      </a:cubicBezTo>
                      <a:cubicBezTo>
                        <a:pt x="0" y="336"/>
                        <a:pt x="0" y="336"/>
                        <a:pt x="0" y="336"/>
                      </a:cubicBezTo>
                      <a:cubicBezTo>
                        <a:pt x="168" y="560"/>
                        <a:pt x="168" y="560"/>
                        <a:pt x="168" y="560"/>
                      </a:cubicBezTo>
                      <a:cubicBezTo>
                        <a:pt x="336" y="336"/>
                        <a:pt x="336" y="336"/>
                        <a:pt x="336" y="336"/>
                      </a:cubicBezTo>
                      <a:cubicBezTo>
                        <a:pt x="230" y="336"/>
                        <a:pt x="230" y="336"/>
                        <a:pt x="230" y="336"/>
                      </a:cubicBezTo>
                      <a:cubicBezTo>
                        <a:pt x="256" y="208"/>
                        <a:pt x="369" y="112"/>
                        <a:pt x="504" y="112"/>
                      </a:cubicBezTo>
                      <a:cubicBezTo>
                        <a:pt x="658" y="112"/>
                        <a:pt x="784" y="238"/>
                        <a:pt x="784" y="392"/>
                      </a:cubicBezTo>
                      <a:cubicBezTo>
                        <a:pt x="784" y="546"/>
                        <a:pt x="658" y="672"/>
                        <a:pt x="504" y="672"/>
                      </a:cubicBezTo>
                      <a:cubicBezTo>
                        <a:pt x="504" y="784"/>
                        <a:pt x="504" y="784"/>
                        <a:pt x="504" y="784"/>
                      </a:cubicBezTo>
                      <a:cubicBezTo>
                        <a:pt x="721" y="784"/>
                        <a:pt x="896" y="609"/>
                        <a:pt x="896" y="392"/>
                      </a:cubicBezTo>
                      <a:cubicBezTo>
                        <a:pt x="896" y="175"/>
                        <a:pt x="721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Oval 6">
                  <a:extLst>
                    <a:ext uri="{FF2B5EF4-FFF2-40B4-BE49-F238E27FC236}">
                      <a16:creationId xmlns:a16="http://schemas.microsoft.com/office/drawing/2014/main" id="{4EF52C87-229F-4061-8318-C5179D472E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997" y="2814285"/>
                  <a:ext cx="103167" cy="95039"/>
                </a:xfrm>
                <a:prstGeom prst="ellipse">
                  <a:avLst/>
                </a:prstGeom>
                <a:solidFill>
                  <a:schemeClr val="accent5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" name="TextBox 7">
                <a:extLst>
                  <a:ext uri="{FF2B5EF4-FFF2-40B4-BE49-F238E27FC236}">
                    <a16:creationId xmlns:a16="http://schemas.microsoft.com/office/drawing/2014/main" id="{BDD6860E-B19F-4B25-99CF-5633860F4C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4696" y="3098199"/>
                <a:ext cx="1919692" cy="1912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/>
                    <a:cs typeface="思源黑体 CN Regular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900">
                    <a:solidFill>
                      <a:srgbClr val="A6A6A6"/>
                    </a:solidFill>
                  </a:rPr>
                  <a:t>www.deepshare.net</a:t>
                </a:r>
                <a:endParaRPr lang="id-ID" altLang="zh-CN" sz="900">
                  <a:solidFill>
                    <a:srgbClr val="A6A6A6"/>
                  </a:solidFill>
                </a:endParaRPr>
              </a:p>
            </p:txBody>
          </p:sp>
          <p:sp>
            <p:nvSpPr>
              <p:cNvPr id="7" name="Freeform 29">
                <a:extLst>
                  <a:ext uri="{FF2B5EF4-FFF2-40B4-BE49-F238E27FC236}">
                    <a16:creationId xmlns:a16="http://schemas.microsoft.com/office/drawing/2014/main" id="{5F631128-DB28-4741-9BCA-37A40990D7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69776" y="3129478"/>
                <a:ext cx="114920" cy="115490"/>
              </a:xfrm>
              <a:custGeom>
                <a:avLst/>
                <a:gdLst>
                  <a:gd name="T0" fmla="*/ 0 w 636"/>
                  <a:gd name="T1" fmla="*/ 318 h 636"/>
                  <a:gd name="T2" fmla="*/ 636 w 636"/>
                  <a:gd name="T3" fmla="*/ 318 h 636"/>
                  <a:gd name="T4" fmla="*/ 594 w 636"/>
                  <a:gd name="T5" fmla="*/ 308 h 636"/>
                  <a:gd name="T6" fmla="*/ 448 w 636"/>
                  <a:gd name="T7" fmla="*/ 179 h 636"/>
                  <a:gd name="T8" fmla="*/ 594 w 636"/>
                  <a:gd name="T9" fmla="*/ 308 h 636"/>
                  <a:gd name="T10" fmla="*/ 223 w 636"/>
                  <a:gd name="T11" fmla="*/ 486 h 636"/>
                  <a:gd name="T12" fmla="*/ 308 w 636"/>
                  <a:gd name="T13" fmla="*/ 594 h 636"/>
                  <a:gd name="T14" fmla="*/ 329 w 636"/>
                  <a:gd name="T15" fmla="*/ 42 h 636"/>
                  <a:gd name="T16" fmla="*/ 328 w 636"/>
                  <a:gd name="T17" fmla="*/ 184 h 636"/>
                  <a:gd name="T18" fmla="*/ 329 w 636"/>
                  <a:gd name="T19" fmla="*/ 42 h 636"/>
                  <a:gd name="T20" fmla="*/ 510 w 636"/>
                  <a:gd name="T21" fmla="*/ 119 h 636"/>
                  <a:gd name="T22" fmla="*/ 363 w 636"/>
                  <a:gd name="T23" fmla="*/ 45 h 636"/>
                  <a:gd name="T24" fmla="*/ 308 w 636"/>
                  <a:gd name="T25" fmla="*/ 184 h 636"/>
                  <a:gd name="T26" fmla="*/ 307 w 636"/>
                  <a:gd name="T27" fmla="*/ 42 h 636"/>
                  <a:gd name="T28" fmla="*/ 196 w 636"/>
                  <a:gd name="T29" fmla="*/ 160 h 636"/>
                  <a:gd name="T30" fmla="*/ 273 w 636"/>
                  <a:gd name="T31" fmla="*/ 45 h 636"/>
                  <a:gd name="T32" fmla="*/ 207 w 636"/>
                  <a:gd name="T33" fmla="*/ 186 h 636"/>
                  <a:gd name="T34" fmla="*/ 308 w 636"/>
                  <a:gd name="T35" fmla="*/ 308 h 636"/>
                  <a:gd name="T36" fmla="*/ 207 w 636"/>
                  <a:gd name="T37" fmla="*/ 186 h 636"/>
                  <a:gd name="T38" fmla="*/ 308 w 636"/>
                  <a:gd name="T39" fmla="*/ 452 h 636"/>
                  <a:gd name="T40" fmla="*/ 185 w 636"/>
                  <a:gd name="T41" fmla="*/ 328 h 636"/>
                  <a:gd name="T42" fmla="*/ 273 w 636"/>
                  <a:gd name="T43" fmla="*/ 591 h 636"/>
                  <a:gd name="T44" fmla="*/ 204 w 636"/>
                  <a:gd name="T45" fmla="*/ 493 h 636"/>
                  <a:gd name="T46" fmla="*/ 328 w 636"/>
                  <a:gd name="T47" fmla="*/ 594 h 636"/>
                  <a:gd name="T48" fmla="*/ 413 w 636"/>
                  <a:gd name="T49" fmla="*/ 486 h 636"/>
                  <a:gd name="T50" fmla="*/ 328 w 636"/>
                  <a:gd name="T51" fmla="*/ 594 h 636"/>
                  <a:gd name="T52" fmla="*/ 498 w 636"/>
                  <a:gd name="T53" fmla="*/ 528 h 636"/>
                  <a:gd name="T54" fmla="*/ 432 w 636"/>
                  <a:gd name="T55" fmla="*/ 493 h 636"/>
                  <a:gd name="T56" fmla="*/ 328 w 636"/>
                  <a:gd name="T57" fmla="*/ 452 h 636"/>
                  <a:gd name="T58" fmla="*/ 451 w 636"/>
                  <a:gd name="T59" fmla="*/ 328 h 636"/>
                  <a:gd name="T60" fmla="*/ 328 w 636"/>
                  <a:gd name="T61" fmla="*/ 308 h 636"/>
                  <a:gd name="T62" fmla="*/ 429 w 636"/>
                  <a:gd name="T63" fmla="*/ 186 h 636"/>
                  <a:gd name="T64" fmla="*/ 328 w 636"/>
                  <a:gd name="T65" fmla="*/ 308 h 636"/>
                  <a:gd name="T66" fmla="*/ 188 w 636"/>
                  <a:gd name="T67" fmla="*/ 179 h 636"/>
                  <a:gd name="T68" fmla="*/ 42 w 636"/>
                  <a:gd name="T69" fmla="*/ 308 h 636"/>
                  <a:gd name="T70" fmla="*/ 42 w 636"/>
                  <a:gd name="T71" fmla="*/ 328 h 636"/>
                  <a:gd name="T72" fmla="*/ 195 w 636"/>
                  <a:gd name="T73" fmla="*/ 475 h 636"/>
                  <a:gd name="T74" fmla="*/ 42 w 636"/>
                  <a:gd name="T75" fmla="*/ 328 h 636"/>
                  <a:gd name="T76" fmla="*/ 441 w 636"/>
                  <a:gd name="T77" fmla="*/ 475 h 636"/>
                  <a:gd name="T78" fmla="*/ 594 w 636"/>
                  <a:gd name="T79" fmla="*/ 328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36" h="636">
                    <a:moveTo>
                      <a:pt x="318" y="0"/>
                    </a:moveTo>
                    <a:cubicBezTo>
                      <a:pt x="142" y="0"/>
                      <a:pt x="0" y="142"/>
                      <a:pt x="0" y="318"/>
                    </a:cubicBezTo>
                    <a:cubicBezTo>
                      <a:pt x="0" y="494"/>
                      <a:pt x="142" y="636"/>
                      <a:pt x="318" y="636"/>
                    </a:cubicBezTo>
                    <a:cubicBezTo>
                      <a:pt x="494" y="636"/>
                      <a:pt x="636" y="494"/>
                      <a:pt x="636" y="318"/>
                    </a:cubicBezTo>
                    <a:cubicBezTo>
                      <a:pt x="636" y="142"/>
                      <a:pt x="494" y="0"/>
                      <a:pt x="318" y="0"/>
                    </a:cubicBezTo>
                    <a:close/>
                    <a:moveTo>
                      <a:pt x="594" y="308"/>
                    </a:moveTo>
                    <a:cubicBezTo>
                      <a:pt x="471" y="308"/>
                      <a:pt x="471" y="308"/>
                      <a:pt x="471" y="308"/>
                    </a:cubicBezTo>
                    <a:cubicBezTo>
                      <a:pt x="470" y="262"/>
                      <a:pt x="462" y="219"/>
                      <a:pt x="448" y="179"/>
                    </a:cubicBezTo>
                    <a:cubicBezTo>
                      <a:pt x="476" y="168"/>
                      <a:pt x="501" y="152"/>
                      <a:pt x="525" y="134"/>
                    </a:cubicBezTo>
                    <a:cubicBezTo>
                      <a:pt x="566" y="181"/>
                      <a:pt x="592" y="241"/>
                      <a:pt x="594" y="308"/>
                    </a:cubicBezTo>
                    <a:close/>
                    <a:moveTo>
                      <a:pt x="307" y="594"/>
                    </a:moveTo>
                    <a:cubicBezTo>
                      <a:pt x="273" y="566"/>
                      <a:pt x="244" y="529"/>
                      <a:pt x="223" y="486"/>
                    </a:cubicBezTo>
                    <a:cubicBezTo>
                      <a:pt x="250" y="478"/>
                      <a:pt x="278" y="473"/>
                      <a:pt x="308" y="472"/>
                    </a:cubicBezTo>
                    <a:cubicBezTo>
                      <a:pt x="308" y="594"/>
                      <a:pt x="308" y="594"/>
                      <a:pt x="308" y="594"/>
                    </a:cubicBezTo>
                    <a:cubicBezTo>
                      <a:pt x="307" y="594"/>
                      <a:pt x="307" y="594"/>
                      <a:pt x="307" y="594"/>
                    </a:cubicBezTo>
                    <a:close/>
                    <a:moveTo>
                      <a:pt x="329" y="42"/>
                    </a:moveTo>
                    <a:cubicBezTo>
                      <a:pt x="368" y="74"/>
                      <a:pt x="400" y="117"/>
                      <a:pt x="421" y="167"/>
                    </a:cubicBezTo>
                    <a:cubicBezTo>
                      <a:pt x="392" y="177"/>
                      <a:pt x="361" y="183"/>
                      <a:pt x="328" y="184"/>
                    </a:cubicBezTo>
                    <a:cubicBezTo>
                      <a:pt x="328" y="42"/>
                      <a:pt x="328" y="42"/>
                      <a:pt x="328" y="42"/>
                    </a:cubicBezTo>
                    <a:cubicBezTo>
                      <a:pt x="329" y="42"/>
                      <a:pt x="329" y="42"/>
                      <a:pt x="329" y="42"/>
                    </a:cubicBezTo>
                    <a:close/>
                    <a:moveTo>
                      <a:pt x="363" y="45"/>
                    </a:moveTo>
                    <a:cubicBezTo>
                      <a:pt x="420" y="55"/>
                      <a:pt x="471" y="81"/>
                      <a:pt x="510" y="119"/>
                    </a:cubicBezTo>
                    <a:cubicBezTo>
                      <a:pt x="489" y="136"/>
                      <a:pt x="466" y="150"/>
                      <a:pt x="440" y="160"/>
                    </a:cubicBezTo>
                    <a:cubicBezTo>
                      <a:pt x="421" y="116"/>
                      <a:pt x="395" y="77"/>
                      <a:pt x="363" y="45"/>
                    </a:cubicBezTo>
                    <a:close/>
                    <a:moveTo>
                      <a:pt x="308" y="42"/>
                    </a:moveTo>
                    <a:cubicBezTo>
                      <a:pt x="308" y="184"/>
                      <a:pt x="308" y="184"/>
                      <a:pt x="308" y="184"/>
                    </a:cubicBezTo>
                    <a:cubicBezTo>
                      <a:pt x="275" y="183"/>
                      <a:pt x="244" y="177"/>
                      <a:pt x="215" y="167"/>
                    </a:cubicBezTo>
                    <a:cubicBezTo>
                      <a:pt x="236" y="117"/>
                      <a:pt x="268" y="74"/>
                      <a:pt x="307" y="42"/>
                    </a:cubicBezTo>
                    <a:cubicBezTo>
                      <a:pt x="307" y="42"/>
                      <a:pt x="307" y="42"/>
                      <a:pt x="308" y="42"/>
                    </a:cubicBezTo>
                    <a:close/>
                    <a:moveTo>
                      <a:pt x="196" y="160"/>
                    </a:moveTo>
                    <a:cubicBezTo>
                      <a:pt x="171" y="150"/>
                      <a:pt x="147" y="136"/>
                      <a:pt x="126" y="119"/>
                    </a:cubicBezTo>
                    <a:cubicBezTo>
                      <a:pt x="165" y="81"/>
                      <a:pt x="216" y="55"/>
                      <a:pt x="273" y="45"/>
                    </a:cubicBezTo>
                    <a:cubicBezTo>
                      <a:pt x="241" y="77"/>
                      <a:pt x="215" y="116"/>
                      <a:pt x="196" y="160"/>
                    </a:cubicBezTo>
                    <a:close/>
                    <a:moveTo>
                      <a:pt x="207" y="186"/>
                    </a:moveTo>
                    <a:cubicBezTo>
                      <a:pt x="239" y="197"/>
                      <a:pt x="273" y="204"/>
                      <a:pt x="308" y="205"/>
                    </a:cubicBezTo>
                    <a:cubicBezTo>
                      <a:pt x="308" y="308"/>
                      <a:pt x="308" y="308"/>
                      <a:pt x="308" y="308"/>
                    </a:cubicBezTo>
                    <a:cubicBezTo>
                      <a:pt x="185" y="308"/>
                      <a:pt x="185" y="308"/>
                      <a:pt x="185" y="308"/>
                    </a:cubicBezTo>
                    <a:cubicBezTo>
                      <a:pt x="186" y="265"/>
                      <a:pt x="194" y="224"/>
                      <a:pt x="207" y="186"/>
                    </a:cubicBezTo>
                    <a:close/>
                    <a:moveTo>
                      <a:pt x="308" y="328"/>
                    </a:moveTo>
                    <a:cubicBezTo>
                      <a:pt x="308" y="452"/>
                      <a:pt x="308" y="452"/>
                      <a:pt x="308" y="452"/>
                    </a:cubicBezTo>
                    <a:cubicBezTo>
                      <a:pt x="275" y="453"/>
                      <a:pt x="244" y="458"/>
                      <a:pt x="215" y="468"/>
                    </a:cubicBezTo>
                    <a:cubicBezTo>
                      <a:pt x="197" y="425"/>
                      <a:pt x="186" y="378"/>
                      <a:pt x="185" y="328"/>
                    </a:cubicBezTo>
                    <a:lnTo>
                      <a:pt x="308" y="328"/>
                    </a:lnTo>
                    <a:close/>
                    <a:moveTo>
                      <a:pt x="273" y="591"/>
                    </a:moveTo>
                    <a:cubicBezTo>
                      <a:pt x="222" y="582"/>
                      <a:pt x="176" y="560"/>
                      <a:pt x="138" y="528"/>
                    </a:cubicBezTo>
                    <a:cubicBezTo>
                      <a:pt x="158" y="514"/>
                      <a:pt x="180" y="502"/>
                      <a:pt x="204" y="493"/>
                    </a:cubicBezTo>
                    <a:cubicBezTo>
                      <a:pt x="222" y="531"/>
                      <a:pt x="245" y="563"/>
                      <a:pt x="273" y="591"/>
                    </a:cubicBezTo>
                    <a:close/>
                    <a:moveTo>
                      <a:pt x="328" y="594"/>
                    </a:moveTo>
                    <a:cubicBezTo>
                      <a:pt x="328" y="472"/>
                      <a:pt x="328" y="472"/>
                      <a:pt x="328" y="472"/>
                    </a:cubicBezTo>
                    <a:cubicBezTo>
                      <a:pt x="358" y="473"/>
                      <a:pt x="386" y="478"/>
                      <a:pt x="413" y="486"/>
                    </a:cubicBezTo>
                    <a:cubicBezTo>
                      <a:pt x="392" y="529"/>
                      <a:pt x="363" y="566"/>
                      <a:pt x="329" y="594"/>
                    </a:cubicBezTo>
                    <a:cubicBezTo>
                      <a:pt x="329" y="594"/>
                      <a:pt x="329" y="594"/>
                      <a:pt x="328" y="594"/>
                    </a:cubicBezTo>
                    <a:close/>
                    <a:moveTo>
                      <a:pt x="432" y="493"/>
                    </a:moveTo>
                    <a:cubicBezTo>
                      <a:pt x="456" y="502"/>
                      <a:pt x="478" y="514"/>
                      <a:pt x="498" y="528"/>
                    </a:cubicBezTo>
                    <a:cubicBezTo>
                      <a:pt x="460" y="560"/>
                      <a:pt x="414" y="582"/>
                      <a:pt x="363" y="591"/>
                    </a:cubicBezTo>
                    <a:cubicBezTo>
                      <a:pt x="391" y="563"/>
                      <a:pt x="414" y="531"/>
                      <a:pt x="432" y="493"/>
                    </a:cubicBezTo>
                    <a:close/>
                    <a:moveTo>
                      <a:pt x="421" y="468"/>
                    </a:moveTo>
                    <a:cubicBezTo>
                      <a:pt x="392" y="458"/>
                      <a:pt x="361" y="453"/>
                      <a:pt x="328" y="452"/>
                    </a:cubicBezTo>
                    <a:cubicBezTo>
                      <a:pt x="328" y="328"/>
                      <a:pt x="328" y="328"/>
                      <a:pt x="328" y="328"/>
                    </a:cubicBezTo>
                    <a:cubicBezTo>
                      <a:pt x="451" y="328"/>
                      <a:pt x="451" y="328"/>
                      <a:pt x="451" y="328"/>
                    </a:cubicBezTo>
                    <a:cubicBezTo>
                      <a:pt x="450" y="378"/>
                      <a:pt x="439" y="425"/>
                      <a:pt x="421" y="468"/>
                    </a:cubicBezTo>
                    <a:close/>
                    <a:moveTo>
                      <a:pt x="328" y="308"/>
                    </a:moveTo>
                    <a:cubicBezTo>
                      <a:pt x="328" y="205"/>
                      <a:pt x="328" y="205"/>
                      <a:pt x="328" y="205"/>
                    </a:cubicBezTo>
                    <a:cubicBezTo>
                      <a:pt x="363" y="204"/>
                      <a:pt x="397" y="197"/>
                      <a:pt x="429" y="186"/>
                    </a:cubicBezTo>
                    <a:cubicBezTo>
                      <a:pt x="442" y="224"/>
                      <a:pt x="450" y="265"/>
                      <a:pt x="451" y="308"/>
                    </a:cubicBezTo>
                    <a:lnTo>
                      <a:pt x="328" y="308"/>
                    </a:lnTo>
                    <a:close/>
                    <a:moveTo>
                      <a:pt x="111" y="134"/>
                    </a:moveTo>
                    <a:cubicBezTo>
                      <a:pt x="135" y="152"/>
                      <a:pt x="160" y="168"/>
                      <a:pt x="188" y="179"/>
                    </a:cubicBezTo>
                    <a:cubicBezTo>
                      <a:pt x="174" y="219"/>
                      <a:pt x="166" y="262"/>
                      <a:pt x="165" y="308"/>
                    </a:cubicBezTo>
                    <a:cubicBezTo>
                      <a:pt x="42" y="308"/>
                      <a:pt x="42" y="308"/>
                      <a:pt x="42" y="308"/>
                    </a:cubicBezTo>
                    <a:cubicBezTo>
                      <a:pt x="44" y="241"/>
                      <a:pt x="70" y="181"/>
                      <a:pt x="111" y="134"/>
                    </a:cubicBezTo>
                    <a:close/>
                    <a:moveTo>
                      <a:pt x="42" y="328"/>
                    </a:moveTo>
                    <a:cubicBezTo>
                      <a:pt x="165" y="328"/>
                      <a:pt x="165" y="328"/>
                      <a:pt x="165" y="328"/>
                    </a:cubicBezTo>
                    <a:cubicBezTo>
                      <a:pt x="166" y="381"/>
                      <a:pt x="177" y="430"/>
                      <a:pt x="195" y="475"/>
                    </a:cubicBezTo>
                    <a:cubicBezTo>
                      <a:pt x="169" y="485"/>
                      <a:pt x="145" y="498"/>
                      <a:pt x="123" y="514"/>
                    </a:cubicBezTo>
                    <a:cubicBezTo>
                      <a:pt x="75" y="466"/>
                      <a:pt x="44" y="401"/>
                      <a:pt x="42" y="328"/>
                    </a:cubicBezTo>
                    <a:close/>
                    <a:moveTo>
                      <a:pt x="513" y="514"/>
                    </a:moveTo>
                    <a:cubicBezTo>
                      <a:pt x="491" y="498"/>
                      <a:pt x="467" y="485"/>
                      <a:pt x="441" y="475"/>
                    </a:cubicBezTo>
                    <a:cubicBezTo>
                      <a:pt x="459" y="430"/>
                      <a:pt x="470" y="381"/>
                      <a:pt x="471" y="328"/>
                    </a:cubicBezTo>
                    <a:cubicBezTo>
                      <a:pt x="594" y="328"/>
                      <a:pt x="594" y="328"/>
                      <a:pt x="594" y="328"/>
                    </a:cubicBezTo>
                    <a:cubicBezTo>
                      <a:pt x="592" y="401"/>
                      <a:pt x="561" y="466"/>
                      <a:pt x="513" y="51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8DB274FE-782E-4103-921D-E46C02ECB39C}"/>
                </a:ext>
              </a:extLst>
            </p:cNvPr>
            <p:cNvSpPr/>
            <p:nvPr/>
          </p:nvSpPr>
          <p:spPr>
            <a:xfrm>
              <a:off x="82342" y="2712614"/>
              <a:ext cx="6712663" cy="41456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08179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D0071-F4DC-42F1-B491-B36E630EAC07}"/>
              </a:ext>
            </a:extLst>
          </p:cNvPr>
          <p:cNvSpPr txBox="1">
            <a:spLocks/>
          </p:cNvSpPr>
          <p:nvPr/>
        </p:nvSpPr>
        <p:spPr>
          <a:xfrm>
            <a:off x="479425" y="611188"/>
            <a:ext cx="6786563" cy="590550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0A44D09-BBF2-4880-9B1F-880FD660108E}"/>
              </a:ext>
            </a:extLst>
          </p:cNvPr>
          <p:cNvSpPr/>
          <p:nvPr/>
        </p:nvSpPr>
        <p:spPr>
          <a:xfrm>
            <a:off x="595313" y="1662113"/>
            <a:ext cx="3095625" cy="174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4000">
                <a:schemeClr val="bg1">
                  <a:alpha val="27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772"/>
          </a:p>
        </p:txBody>
      </p:sp>
      <p:sp>
        <p:nvSpPr>
          <p:cNvPr id="4" name="内容占位符 17">
            <a:extLst>
              <a:ext uri="{FF2B5EF4-FFF2-40B4-BE49-F238E27FC236}">
                <a16:creationId xmlns:a16="http://schemas.microsoft.com/office/drawing/2014/main" id="{460E3C6A-E87D-47CA-91C9-BE9F46346313}"/>
              </a:ext>
            </a:extLst>
          </p:cNvPr>
          <p:cNvSpPr txBox="1">
            <a:spLocks/>
          </p:cNvSpPr>
          <p:nvPr/>
        </p:nvSpPr>
        <p:spPr>
          <a:xfrm>
            <a:off x="479425" y="2133600"/>
            <a:ext cx="2911475" cy="7699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0" spc="200" baseline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pc="130" dirty="0"/>
              <a:t>单击此处编辑母版文本样式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8E7D9DD-B00E-49F9-B3CE-E5E118D23669}"/>
              </a:ext>
            </a:extLst>
          </p:cNvPr>
          <p:cNvSpPr txBox="1">
            <a:spLocks/>
          </p:cNvSpPr>
          <p:nvPr/>
        </p:nvSpPr>
        <p:spPr>
          <a:xfrm>
            <a:off x="479425" y="1260475"/>
            <a:ext cx="4471988" cy="450850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Click to edit Master subtitle style</a:t>
            </a:r>
          </a:p>
        </p:txBody>
      </p:sp>
      <p:sp>
        <p:nvSpPr>
          <p:cNvPr id="14" name="图片占位符 3">
            <a:extLst>
              <a:ext uri="{FF2B5EF4-FFF2-40B4-BE49-F238E27FC236}">
                <a16:creationId xmlns:a16="http://schemas.microsoft.com/office/drawing/2014/main" id="{5D7572F5-8390-46CC-BD0F-8499F540DDB9}"/>
              </a:ext>
            </a:extLst>
          </p:cNvPr>
          <p:cNvSpPr txBox="1">
            <a:spLocks/>
          </p:cNvSpPr>
          <p:nvPr/>
        </p:nvSpPr>
        <p:spPr>
          <a:xfrm>
            <a:off x="4740275" y="2119313"/>
            <a:ext cx="6953250" cy="4225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思源黑体 CN Regular" panose="020B0500000000000000" pitchFamily="34" charset="-122"/>
              </a:rPr>
              <a:t>单击图标添加图片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3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思源黑体 CN Regular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思源黑体 CN Regular"/>
          <a:cs typeface="思源黑体 CN Regular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思源黑体 CN Regular"/>
          <a:cs typeface="思源黑体 CN Regular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思源黑体 CN Regular"/>
          <a:cs typeface="思源黑体 CN Regular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思源黑体 CN Regular"/>
          <a:cs typeface="思源黑体 CN Regular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思源黑体 CN Regular"/>
          <a:cs typeface="思源黑体 CN Regular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思源黑体 CN Regular"/>
          <a:cs typeface="思源黑体 CN Regular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思源黑体 CN Regular"/>
          <a:cs typeface="思源黑体 CN Regular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思源黑体 CN Regular"/>
          <a:cs typeface="思源黑体 CN Regular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思源黑体 CN Regular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思源黑体 CN Regular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思源黑体 CN Regular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思源黑体 CN Regular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思源黑体 CN Regular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3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4" Type="http://schemas.openxmlformats.org/officeDocument/2006/relationships/image" Target="../media/image46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4" Type="http://schemas.openxmlformats.org/officeDocument/2006/relationships/image" Target="../media/image4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F1338-622D-4DFE-BB64-04469184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2366963"/>
            <a:ext cx="10780712" cy="17541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+mj-cs"/>
              </a:rPr>
              <a:t>Kaggle</a:t>
            </a:r>
            <a:r>
              <a:rPr lang="zh-CN" altLang="en-US" dirty="0">
                <a:cs typeface="+mj-cs"/>
              </a:rPr>
              <a:t>比赛</a:t>
            </a:r>
            <a:br>
              <a:rPr dirty="0">
                <a:cs typeface="+mj-cs"/>
              </a:rPr>
            </a:br>
            <a:endParaRPr dirty="0">
              <a:cs typeface="+mj-cs"/>
            </a:endParaRP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899C67F9-4469-44F7-A125-DC811A25E79A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1624013" y="4264025"/>
            <a:ext cx="4856162" cy="452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latin typeface="思源黑体 CN Light" panose="020B0300000000000000"/>
                <a:ea typeface="思源黑体 CN Light" panose="020B0300000000000000"/>
                <a:cs typeface="思源黑体 CN Light" panose="020B0300000000000000"/>
              </a:rPr>
              <a:t>卡卡罗特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F9DE-5711-45F5-BDF3-F9D29FDC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时间序列基础</a:t>
            </a:r>
            <a:endParaRPr lang="en-US" dirty="0"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1B2FBC3-03B1-7648-BBF5-0CD93DC3CF99}"/>
              </a:ext>
            </a:extLst>
          </p:cNvPr>
          <p:cNvSpPr/>
          <p:nvPr/>
        </p:nvSpPr>
        <p:spPr>
          <a:xfrm>
            <a:off x="245337" y="199088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滞后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8A7706-E728-7F45-9449-9DA5D59C625D}"/>
              </a:ext>
            </a:extLst>
          </p:cNvPr>
          <p:cNvSpPr txBox="1"/>
          <p:nvPr/>
        </p:nvSpPr>
        <p:spPr>
          <a:xfrm>
            <a:off x="2445250" y="2771454"/>
            <a:ext cx="664797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dirty="0">
                <a:solidFill>
                  <a:schemeClr val="bg1"/>
                </a:solidFill>
              </a:rPr>
              <a:t>当下时刻和前面时刻预测变量之间的关系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38291F-8C9C-2C43-8BEC-97B32D16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325" y="3688108"/>
            <a:ext cx="4447925" cy="27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1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F9DE-5711-45F5-BDF3-F9D29FDC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时间序列基础</a:t>
            </a:r>
            <a:endParaRPr lang="en-US" dirty="0"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E92D0D-4972-0E48-8322-57FF12277072}"/>
              </a:ext>
            </a:extLst>
          </p:cNvPr>
          <p:cNvSpPr/>
          <p:nvPr/>
        </p:nvSpPr>
        <p:spPr>
          <a:xfrm>
            <a:off x="245337" y="199088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自相关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6D8E18-F771-0843-80BC-6E59F24E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843" y="2024787"/>
            <a:ext cx="3797300" cy="1054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23F0FE-A89A-C047-B150-4B770191F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35" y="2031137"/>
            <a:ext cx="3378200" cy="1041400"/>
          </a:xfrm>
          <a:prstGeom prst="rect">
            <a:avLst/>
          </a:prstGeom>
        </p:spPr>
      </p:pic>
      <p:pic>
        <p:nvPicPr>
          <p:cNvPr id="7" name="图片 6" descr="图片包含 游戏机, 物体, 监控, 桌子&#10;&#10;描述已自动生成">
            <a:extLst>
              <a:ext uri="{FF2B5EF4-FFF2-40B4-BE49-F238E27FC236}">
                <a16:creationId xmlns:a16="http://schemas.microsoft.com/office/drawing/2014/main" id="{CCB9875E-E6FC-C74A-80DF-B617E47BC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590" y="3346222"/>
            <a:ext cx="4649956" cy="304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6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F9DE-5711-45F5-BDF3-F9D29FDC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时间序列基础</a:t>
            </a:r>
            <a:endParaRPr lang="en-US" dirty="0"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E92D0D-4972-0E48-8322-57FF12277072}"/>
              </a:ext>
            </a:extLst>
          </p:cNvPr>
          <p:cNvSpPr/>
          <p:nvPr/>
        </p:nvSpPr>
        <p:spPr>
          <a:xfrm>
            <a:off x="245337" y="199088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偏自相关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8" name="图片 7" descr="电脑屏幕的照片&#10;&#10;描述已自动生成">
            <a:extLst>
              <a:ext uri="{FF2B5EF4-FFF2-40B4-BE49-F238E27FC236}">
                <a16:creationId xmlns:a16="http://schemas.microsoft.com/office/drawing/2014/main" id="{006990C6-C246-3844-9168-E1C600297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634" y="2504718"/>
            <a:ext cx="5672114" cy="37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0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F9DE-5711-45F5-BDF3-F9D29FDC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时间序列基础</a:t>
            </a:r>
            <a:endParaRPr lang="en-US" dirty="0">
              <a:cs typeface="+mj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CAC296-0ACF-7D47-BDD0-6DE62BCAF18F}"/>
              </a:ext>
            </a:extLst>
          </p:cNvPr>
          <p:cNvSpPr/>
          <p:nvPr/>
        </p:nvSpPr>
        <p:spPr>
          <a:xfrm>
            <a:off x="245337" y="1990886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时间遍历性和大数定律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68E3AD-FDD7-C143-BA50-3A1A22A3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563" y="3613730"/>
            <a:ext cx="2511478" cy="7200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6A7FEF-EB12-BE44-B73C-FFD0CE843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37" y="3613730"/>
            <a:ext cx="2359574" cy="720090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028E9595-7D33-844F-A64A-C0CE08079B40}"/>
              </a:ext>
            </a:extLst>
          </p:cNvPr>
          <p:cNvSpPr/>
          <p:nvPr/>
        </p:nvSpPr>
        <p:spPr>
          <a:xfrm>
            <a:off x="2928135" y="3893906"/>
            <a:ext cx="441789" cy="19520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41B238-2B2A-4A47-BEFA-739486F85A8A}"/>
              </a:ext>
            </a:extLst>
          </p:cNvPr>
          <p:cNvSpPr txBox="1"/>
          <p:nvPr/>
        </p:nvSpPr>
        <p:spPr>
          <a:xfrm>
            <a:off x="2825863" y="3524574"/>
            <a:ext cx="6463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</a:rPr>
              <a:t>近似</a:t>
            </a:r>
          </a:p>
        </p:txBody>
      </p:sp>
      <p:pic>
        <p:nvPicPr>
          <p:cNvPr id="12" name="图片 11" descr="图片包含 文字, 地图, 一群, 束&#10;&#10;描述已自动生成">
            <a:extLst>
              <a:ext uri="{FF2B5EF4-FFF2-40B4-BE49-F238E27FC236}">
                <a16:creationId xmlns:a16="http://schemas.microsoft.com/office/drawing/2014/main" id="{1D3E411B-8F49-714E-99D0-FFD73E481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282" y="3072050"/>
            <a:ext cx="4369709" cy="183891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B72CB24-F757-104A-92D0-932519F0E1DC}"/>
              </a:ext>
            </a:extLst>
          </p:cNvPr>
          <p:cNvSpPr/>
          <p:nvPr/>
        </p:nvSpPr>
        <p:spPr>
          <a:xfrm>
            <a:off x="7913533" y="5400194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时间序列只有一条轨道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78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F9DE-5711-45F5-BDF3-F9D29FDC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时间序列基础</a:t>
            </a:r>
            <a:endParaRPr lang="en-US" dirty="0">
              <a:cs typeface="+mj-cs"/>
            </a:endParaRPr>
          </a:p>
        </p:txBody>
      </p:sp>
      <p:pic>
        <p:nvPicPr>
          <p:cNvPr id="4" name="图片 3" descr="社交网络的地图&#10;&#10;描述已自动生成">
            <a:extLst>
              <a:ext uri="{FF2B5EF4-FFF2-40B4-BE49-F238E27FC236}">
                <a16:creationId xmlns:a16="http://schemas.microsoft.com/office/drawing/2014/main" id="{A2AE3F2F-7F73-2843-9D44-BCFB85ED6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37" y="1832991"/>
            <a:ext cx="7427395" cy="441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9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F9DE-5711-45F5-BDF3-F9D29FDC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时间序列基础</a:t>
            </a:r>
            <a:endParaRPr lang="en-US" dirty="0"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0203F2-8EA6-764E-B15D-082AE9F55C84}"/>
              </a:ext>
            </a:extLst>
          </p:cNvPr>
          <p:cNvSpPr/>
          <p:nvPr/>
        </p:nvSpPr>
        <p:spPr>
          <a:xfrm>
            <a:off x="245337" y="199088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白噪声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34598-C124-354D-A8C1-1F76DE19964B}"/>
              </a:ext>
            </a:extLst>
          </p:cNvPr>
          <p:cNvSpPr txBox="1"/>
          <p:nvPr/>
        </p:nvSpPr>
        <p:spPr>
          <a:xfrm>
            <a:off x="3872706" y="3429000"/>
            <a:ext cx="4801314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bg1"/>
                </a:solidFill>
              </a:rPr>
              <a:t>对所有时间其自相关系数为零的随机过程</a:t>
            </a:r>
          </a:p>
        </p:txBody>
      </p:sp>
    </p:spTree>
    <p:extLst>
      <p:ext uri="{BB962C8B-B14F-4D97-AF65-F5344CB8AC3E}">
        <p14:creationId xmlns:p14="http://schemas.microsoft.com/office/powerpoint/2010/main" val="130428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999" y="2366859"/>
            <a:ext cx="6786465" cy="92333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、简单规则模型</a:t>
            </a:r>
          </a:p>
        </p:txBody>
      </p:sp>
    </p:spTree>
    <p:extLst>
      <p:ext uri="{BB962C8B-B14F-4D97-AF65-F5344CB8AC3E}">
        <p14:creationId xmlns:p14="http://schemas.microsoft.com/office/powerpoint/2010/main" val="3127597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E91A-5219-4759-BDF4-80C18CD5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简单规则模型</a:t>
            </a:r>
            <a:endParaRPr lang="en-US" dirty="0"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F5A189-6633-064E-80EB-3EC5D53A6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92" y="3429000"/>
            <a:ext cx="3086100" cy="10668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609C418-91C8-5242-9426-2312C001A471}"/>
              </a:ext>
            </a:extLst>
          </p:cNvPr>
          <p:cNvSpPr/>
          <p:nvPr/>
        </p:nvSpPr>
        <p:spPr>
          <a:xfrm>
            <a:off x="245337" y="199088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均值法预测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0" name="图片 9" descr="屏幕上写着字&#10;&#10;描述已自动生成">
            <a:extLst>
              <a:ext uri="{FF2B5EF4-FFF2-40B4-BE49-F238E27FC236}">
                <a16:creationId xmlns:a16="http://schemas.microsoft.com/office/drawing/2014/main" id="{950050C5-A105-A54C-A360-FAE04D06C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15" y="2575661"/>
            <a:ext cx="5187542" cy="3339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3405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E91A-5219-4759-BDF4-80C18CD5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简单规则模型</a:t>
            </a:r>
            <a:endParaRPr lang="en-US" dirty="0"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7D921E-D787-C343-8DA0-DC2C86C1F60B}"/>
              </a:ext>
            </a:extLst>
          </p:cNvPr>
          <p:cNvSpPr/>
          <p:nvPr/>
        </p:nvSpPr>
        <p:spPr>
          <a:xfrm>
            <a:off x="245337" y="199088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朴素预测法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CF006C-B088-9249-832C-E383610DF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70" y="3698140"/>
            <a:ext cx="1244600" cy="584200"/>
          </a:xfrm>
          <a:prstGeom prst="rect">
            <a:avLst/>
          </a:prstGeom>
        </p:spPr>
      </p:pic>
      <p:pic>
        <p:nvPicPr>
          <p:cNvPr id="6" name="图片 5" descr="电脑屏幕的照片&#10;&#10;描述已自动生成">
            <a:extLst>
              <a:ext uri="{FF2B5EF4-FFF2-40B4-BE49-F238E27FC236}">
                <a16:creationId xmlns:a16="http://schemas.microsoft.com/office/drawing/2014/main" id="{D522DF94-ACA1-C14D-B7D3-7D4CF6EA1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30" y="2193190"/>
            <a:ext cx="6438900" cy="4178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6469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E91A-5219-4759-BDF4-80C18CD5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简单规则模型</a:t>
            </a:r>
            <a:endParaRPr lang="en-US" dirty="0"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A4B609-3145-564C-B0A3-BEBD16EB9645}"/>
              </a:ext>
            </a:extLst>
          </p:cNvPr>
          <p:cNvSpPr/>
          <p:nvPr/>
        </p:nvSpPr>
        <p:spPr>
          <a:xfrm>
            <a:off x="245337" y="1990886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季节性朴素预测法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CF736B-8F15-804D-9B9A-0B0B6B11F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45" y="3747570"/>
            <a:ext cx="1981200" cy="698500"/>
          </a:xfrm>
          <a:prstGeom prst="rect">
            <a:avLst/>
          </a:prstGeom>
        </p:spPr>
      </p:pic>
      <p:pic>
        <p:nvPicPr>
          <p:cNvPr id="6" name="图片 5" descr="图片包含 游戏机&#10;&#10;描述已自动生成">
            <a:extLst>
              <a:ext uri="{FF2B5EF4-FFF2-40B4-BE49-F238E27FC236}">
                <a16:creationId xmlns:a16="http://schemas.microsoft.com/office/drawing/2014/main" id="{443C01D7-EAB7-884D-BDB9-CE91A88F8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56" y="2542526"/>
            <a:ext cx="5739561" cy="38070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797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4">
            <a:extLst>
              <a:ext uri="{FF2B5EF4-FFF2-40B4-BE49-F238E27FC236}">
                <a16:creationId xmlns:a16="http://schemas.microsoft.com/office/drawing/2014/main" id="{91DE4AD2-C43F-4B08-B9AD-29751E497F03}"/>
              </a:ext>
            </a:extLst>
          </p:cNvPr>
          <p:cNvGrpSpPr>
            <a:grpSpLocks/>
          </p:cNvGrpSpPr>
          <p:nvPr/>
        </p:nvGrpSpPr>
        <p:grpSpPr bwMode="auto">
          <a:xfrm>
            <a:off x="4044950" y="1296579"/>
            <a:ext cx="5854700" cy="1119187"/>
            <a:chOff x="3769988" y="2446506"/>
            <a:chExt cx="5853949" cy="1118654"/>
          </a:xfrm>
        </p:grpSpPr>
        <p:sp>
          <p:nvSpPr>
            <p:cNvPr id="16402" name="文本占位符 2">
              <a:extLst>
                <a:ext uri="{FF2B5EF4-FFF2-40B4-BE49-F238E27FC236}">
                  <a16:creationId xmlns:a16="http://schemas.microsoft.com/office/drawing/2014/main" id="{003B9408-E2F9-48C5-966A-ADBE13E23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092" y="2951987"/>
              <a:ext cx="5482845" cy="613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2800" dirty="0">
                  <a:solidFill>
                    <a:schemeClr val="bg1"/>
                  </a:solidFill>
                  <a:latin typeface="思源黑体 CN Regular" panose="020B0500000000000000"/>
                </a:rPr>
                <a:t>简单规则模型</a:t>
              </a:r>
              <a:endParaRPr lang="zh-CN" altLang="zh-CN" sz="2800" dirty="0">
                <a:solidFill>
                  <a:schemeClr val="bg1"/>
                </a:solidFill>
                <a:latin typeface="思源黑体 CN Regular" panose="020B0500000000000000"/>
              </a:endParaRPr>
            </a:p>
          </p:txBody>
        </p:sp>
        <p:grpSp>
          <p:nvGrpSpPr>
            <p:cNvPr id="16403" name="组合 6">
              <a:extLst>
                <a:ext uri="{FF2B5EF4-FFF2-40B4-BE49-F238E27FC236}">
                  <a16:creationId xmlns:a16="http://schemas.microsoft.com/office/drawing/2014/main" id="{4382D846-9138-4208-9476-0A6A5FE04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9988" y="2446506"/>
              <a:ext cx="509326" cy="907941"/>
              <a:chOff x="3576096" y="2699802"/>
              <a:chExt cx="509326" cy="907941"/>
            </a:xfrm>
          </p:grpSpPr>
          <p:sp>
            <p:nvSpPr>
              <p:cNvPr id="16404" name="文本框 7">
                <a:extLst>
                  <a:ext uri="{FF2B5EF4-FFF2-40B4-BE49-F238E27FC236}">
                    <a16:creationId xmlns:a16="http://schemas.microsoft.com/office/drawing/2014/main" id="{C45699FC-71BD-41A0-BD57-49BE6042C1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096" y="2699802"/>
                <a:ext cx="497252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9pPr>
              </a:lstStyle>
              <a:p>
                <a:pPr eaLnBrk="1" hangingPunct="1"/>
                <a:r>
                  <a:rPr lang="en-US" altLang="zh-CN" sz="4400" dirty="0">
                    <a:solidFill>
                      <a:srgbClr val="C89868"/>
                    </a:solidFill>
                    <a:latin typeface="思源黑体 CN Regular" panose="020B0500000000000000"/>
                  </a:rPr>
                  <a:t>2</a:t>
                </a:r>
                <a:endParaRPr lang="zh-CN" altLang="en-US" sz="4400" dirty="0">
                  <a:solidFill>
                    <a:srgbClr val="C89868"/>
                  </a:solidFill>
                  <a:latin typeface="思源黑体 CN Regular" panose="020B0500000000000000"/>
                </a:endParaRPr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85FD8A5E-F5B4-48CD-AA2C-D423C97506C2}"/>
                  </a:ext>
                </a:extLst>
              </p:cNvPr>
              <p:cNvCxnSpPr/>
              <p:nvPr/>
            </p:nvCxnSpPr>
            <p:spPr>
              <a:xfrm flipH="1">
                <a:off x="3734826" y="3083794"/>
                <a:ext cx="350792" cy="523625"/>
              </a:xfrm>
              <a:prstGeom prst="line">
                <a:avLst/>
              </a:prstGeom>
              <a:ln w="19050">
                <a:solidFill>
                  <a:srgbClr val="C898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87" name="组合 9">
            <a:extLst>
              <a:ext uri="{FF2B5EF4-FFF2-40B4-BE49-F238E27FC236}">
                <a16:creationId xmlns:a16="http://schemas.microsoft.com/office/drawing/2014/main" id="{87A136D9-77D6-47D1-A26C-FC0678497583}"/>
              </a:ext>
            </a:extLst>
          </p:cNvPr>
          <p:cNvGrpSpPr>
            <a:grpSpLocks/>
          </p:cNvGrpSpPr>
          <p:nvPr/>
        </p:nvGrpSpPr>
        <p:grpSpPr bwMode="auto">
          <a:xfrm>
            <a:off x="4044950" y="3448133"/>
            <a:ext cx="5083175" cy="1006475"/>
            <a:chOff x="7769854" y="2494605"/>
            <a:chExt cx="5082337" cy="1006535"/>
          </a:xfrm>
        </p:grpSpPr>
        <p:sp>
          <p:nvSpPr>
            <p:cNvPr id="16398" name="文本占位符 2">
              <a:extLst>
                <a:ext uri="{FF2B5EF4-FFF2-40B4-BE49-F238E27FC236}">
                  <a16:creationId xmlns:a16="http://schemas.microsoft.com/office/drawing/2014/main" id="{D4FE3F03-2F1D-485A-B4CB-E4B9678A8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0958" y="3010602"/>
              <a:ext cx="4711233" cy="49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2800" dirty="0">
                  <a:solidFill>
                    <a:schemeClr val="bg1"/>
                  </a:solidFill>
                  <a:latin typeface="思源黑体 CN Regular" panose="020B0500000000000000"/>
                </a:rPr>
                <a:t>指数平均模型</a:t>
              </a:r>
            </a:p>
          </p:txBody>
        </p:sp>
        <p:grpSp>
          <p:nvGrpSpPr>
            <p:cNvPr id="16399" name="组合 11">
              <a:extLst>
                <a:ext uri="{FF2B5EF4-FFF2-40B4-BE49-F238E27FC236}">
                  <a16:creationId xmlns:a16="http://schemas.microsoft.com/office/drawing/2014/main" id="{F0205ACC-2249-43AE-8164-8AC9EA365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9854" y="2494605"/>
              <a:ext cx="497252" cy="907941"/>
              <a:chOff x="8174185" y="2476142"/>
              <a:chExt cx="497252" cy="907941"/>
            </a:xfrm>
          </p:grpSpPr>
          <p:sp>
            <p:nvSpPr>
              <p:cNvPr id="16400" name="文本框 12">
                <a:extLst>
                  <a:ext uri="{FF2B5EF4-FFF2-40B4-BE49-F238E27FC236}">
                    <a16:creationId xmlns:a16="http://schemas.microsoft.com/office/drawing/2014/main" id="{BA37C64B-49B6-4B1D-AA65-3FE148F65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74185" y="2476142"/>
                <a:ext cx="497252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9pPr>
              </a:lstStyle>
              <a:p>
                <a:pPr eaLnBrk="1" hangingPunct="1"/>
                <a:r>
                  <a:rPr lang="en-US" altLang="zh-CN" sz="4400">
                    <a:solidFill>
                      <a:srgbClr val="C89868"/>
                    </a:solidFill>
                    <a:latin typeface="思源黑体 CN Regular" panose="020B0500000000000000"/>
                  </a:rPr>
                  <a:t>4</a:t>
                </a:r>
                <a:endParaRPr lang="zh-CN" altLang="en-US" sz="4400">
                  <a:solidFill>
                    <a:srgbClr val="C89868"/>
                  </a:solidFill>
                  <a:latin typeface="思源黑体 CN Regular" panose="020B0500000000000000"/>
                </a:endParaRP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D9B29458-E4D6-4A8B-A45F-874378CDD065}"/>
                  </a:ext>
                </a:extLst>
              </p:cNvPr>
              <p:cNvCxnSpPr/>
              <p:nvPr/>
            </p:nvCxnSpPr>
            <p:spPr>
              <a:xfrm flipH="1">
                <a:off x="8290053" y="2860340"/>
                <a:ext cx="350780" cy="523906"/>
              </a:xfrm>
              <a:prstGeom prst="line">
                <a:avLst/>
              </a:prstGeom>
              <a:ln w="19050">
                <a:solidFill>
                  <a:srgbClr val="C898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88" name="组合 14">
            <a:extLst>
              <a:ext uri="{FF2B5EF4-FFF2-40B4-BE49-F238E27FC236}">
                <a16:creationId xmlns:a16="http://schemas.microsoft.com/office/drawing/2014/main" id="{26B84126-51DD-41D2-A4EB-DD4BBBCF13AE}"/>
              </a:ext>
            </a:extLst>
          </p:cNvPr>
          <p:cNvGrpSpPr>
            <a:grpSpLocks/>
          </p:cNvGrpSpPr>
          <p:nvPr/>
        </p:nvGrpSpPr>
        <p:grpSpPr bwMode="auto">
          <a:xfrm>
            <a:off x="4044950" y="2340269"/>
            <a:ext cx="5081587" cy="1006475"/>
            <a:chOff x="7769854" y="2494605"/>
            <a:chExt cx="5082337" cy="1006535"/>
          </a:xfrm>
        </p:grpSpPr>
        <p:sp>
          <p:nvSpPr>
            <p:cNvPr id="16394" name="文本占位符 2">
              <a:extLst>
                <a:ext uri="{FF2B5EF4-FFF2-40B4-BE49-F238E27FC236}">
                  <a16:creationId xmlns:a16="http://schemas.microsoft.com/office/drawing/2014/main" id="{08E9FD74-32E2-46AE-B163-91598EFAD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0958" y="3010602"/>
              <a:ext cx="4711233" cy="49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2800" dirty="0">
                  <a:solidFill>
                    <a:schemeClr val="bg1"/>
                  </a:solidFill>
                  <a:latin typeface="思源黑体 CN Regular" panose="020B0500000000000000"/>
                </a:rPr>
                <a:t>时间序列分解</a:t>
              </a:r>
            </a:p>
          </p:txBody>
        </p:sp>
        <p:grpSp>
          <p:nvGrpSpPr>
            <p:cNvPr id="16395" name="组合 16">
              <a:extLst>
                <a:ext uri="{FF2B5EF4-FFF2-40B4-BE49-F238E27FC236}">
                  <a16:creationId xmlns:a16="http://schemas.microsoft.com/office/drawing/2014/main" id="{795C305D-9729-4E26-932D-C295A71A5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9854" y="2494605"/>
              <a:ext cx="497252" cy="907941"/>
              <a:chOff x="8174185" y="2476142"/>
              <a:chExt cx="497252" cy="907941"/>
            </a:xfrm>
          </p:grpSpPr>
          <p:sp>
            <p:nvSpPr>
              <p:cNvPr id="16396" name="文本框 17">
                <a:extLst>
                  <a:ext uri="{FF2B5EF4-FFF2-40B4-BE49-F238E27FC236}">
                    <a16:creationId xmlns:a16="http://schemas.microsoft.com/office/drawing/2014/main" id="{03846CE6-DE43-4970-887B-32CC6CED02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74185" y="2476142"/>
                <a:ext cx="497252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9pPr>
              </a:lstStyle>
              <a:p>
                <a:pPr eaLnBrk="1" hangingPunct="1"/>
                <a:r>
                  <a:rPr lang="en-US" altLang="zh-CN" sz="4400" dirty="0">
                    <a:solidFill>
                      <a:srgbClr val="C89868"/>
                    </a:solidFill>
                    <a:latin typeface="思源黑体 CN Regular" panose="020B0500000000000000"/>
                  </a:rPr>
                  <a:t>3</a:t>
                </a:r>
                <a:endParaRPr lang="zh-CN" altLang="en-US" sz="4400" dirty="0">
                  <a:solidFill>
                    <a:srgbClr val="C89868"/>
                  </a:solidFill>
                  <a:latin typeface="思源黑体 CN Regular" panose="020B0500000000000000"/>
                </a:endParaRPr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FC39C8A4-0CED-4A1B-9713-00F1A570E50D}"/>
                  </a:ext>
                </a:extLst>
              </p:cNvPr>
              <p:cNvCxnSpPr/>
              <p:nvPr/>
            </p:nvCxnSpPr>
            <p:spPr>
              <a:xfrm flipH="1">
                <a:off x="8290089" y="2860340"/>
                <a:ext cx="350890" cy="523906"/>
              </a:xfrm>
              <a:prstGeom prst="line">
                <a:avLst/>
              </a:prstGeom>
              <a:ln w="19050">
                <a:solidFill>
                  <a:srgbClr val="C898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89" name="组合 19">
            <a:extLst>
              <a:ext uri="{FF2B5EF4-FFF2-40B4-BE49-F238E27FC236}">
                <a16:creationId xmlns:a16="http://schemas.microsoft.com/office/drawing/2014/main" id="{FF2059A1-2FB0-4725-9CED-BACE6C297ADC}"/>
              </a:ext>
            </a:extLst>
          </p:cNvPr>
          <p:cNvGrpSpPr>
            <a:grpSpLocks/>
          </p:cNvGrpSpPr>
          <p:nvPr/>
        </p:nvGrpSpPr>
        <p:grpSpPr bwMode="auto">
          <a:xfrm>
            <a:off x="4044950" y="244232"/>
            <a:ext cx="5853112" cy="1117600"/>
            <a:chOff x="3769988" y="2446506"/>
            <a:chExt cx="5853949" cy="1118654"/>
          </a:xfrm>
        </p:grpSpPr>
        <p:sp>
          <p:nvSpPr>
            <p:cNvPr id="16390" name="文本占位符 2">
              <a:extLst>
                <a:ext uri="{FF2B5EF4-FFF2-40B4-BE49-F238E27FC236}">
                  <a16:creationId xmlns:a16="http://schemas.microsoft.com/office/drawing/2014/main" id="{EE4FC253-CE02-460D-BED5-2E347B20F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092" y="2951987"/>
              <a:ext cx="5482845" cy="613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2800" dirty="0">
                  <a:solidFill>
                    <a:schemeClr val="bg1"/>
                  </a:solidFill>
                  <a:latin typeface="思源黑体 CN Regular" panose="020B0500000000000000"/>
                </a:rPr>
                <a:t>时间序列基础</a:t>
              </a:r>
              <a:endParaRPr lang="zh-CN" altLang="zh-CN" sz="2800" dirty="0">
                <a:solidFill>
                  <a:schemeClr val="bg1"/>
                </a:solidFill>
                <a:latin typeface="思源黑体 CN Regular" panose="020B0500000000000000"/>
              </a:endParaRPr>
            </a:p>
          </p:txBody>
        </p:sp>
        <p:grpSp>
          <p:nvGrpSpPr>
            <p:cNvPr id="16391" name="组合 21">
              <a:extLst>
                <a:ext uri="{FF2B5EF4-FFF2-40B4-BE49-F238E27FC236}">
                  <a16:creationId xmlns:a16="http://schemas.microsoft.com/office/drawing/2014/main" id="{3E50D47B-6A61-40B6-82C5-3F01AB882F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9988" y="2446506"/>
              <a:ext cx="509326" cy="907941"/>
              <a:chOff x="3576096" y="2699802"/>
              <a:chExt cx="509326" cy="907941"/>
            </a:xfrm>
          </p:grpSpPr>
          <p:sp>
            <p:nvSpPr>
              <p:cNvPr id="16392" name="文本框 22">
                <a:extLst>
                  <a:ext uri="{FF2B5EF4-FFF2-40B4-BE49-F238E27FC236}">
                    <a16:creationId xmlns:a16="http://schemas.microsoft.com/office/drawing/2014/main" id="{7DD75E32-AC85-4E34-BCC4-5466F63445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096" y="2699802"/>
                <a:ext cx="497252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9pPr>
              </a:lstStyle>
              <a:p>
                <a:pPr eaLnBrk="1" hangingPunct="1"/>
                <a:r>
                  <a:rPr lang="en-US" altLang="zh-CN" sz="4400" dirty="0">
                    <a:solidFill>
                      <a:srgbClr val="C89868"/>
                    </a:solidFill>
                    <a:latin typeface="思源黑体 CN Regular" panose="020B0500000000000000"/>
                  </a:rPr>
                  <a:t>1</a:t>
                </a:r>
                <a:endParaRPr lang="zh-CN" altLang="en-US" sz="4400" dirty="0">
                  <a:solidFill>
                    <a:srgbClr val="C89868"/>
                  </a:solidFill>
                  <a:latin typeface="思源黑体 CN Regular" panose="020B0500000000000000"/>
                </a:endParaRP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3AB3244F-1F7D-4940-8A87-6F8121D29EC3}"/>
                  </a:ext>
                </a:extLst>
              </p:cNvPr>
              <p:cNvCxnSpPr/>
              <p:nvPr/>
            </p:nvCxnSpPr>
            <p:spPr>
              <a:xfrm flipH="1">
                <a:off x="3734869" y="3084339"/>
                <a:ext cx="350887" cy="522779"/>
              </a:xfrm>
              <a:prstGeom prst="line">
                <a:avLst/>
              </a:prstGeom>
              <a:ln w="19050">
                <a:solidFill>
                  <a:srgbClr val="C898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9">
            <a:extLst>
              <a:ext uri="{FF2B5EF4-FFF2-40B4-BE49-F238E27FC236}">
                <a16:creationId xmlns:a16="http://schemas.microsoft.com/office/drawing/2014/main" id="{33184F06-7FC6-7749-AED5-29CF71362A98}"/>
              </a:ext>
            </a:extLst>
          </p:cNvPr>
          <p:cNvGrpSpPr>
            <a:grpSpLocks/>
          </p:cNvGrpSpPr>
          <p:nvPr/>
        </p:nvGrpSpPr>
        <p:grpSpPr bwMode="auto">
          <a:xfrm>
            <a:off x="4044950" y="4549830"/>
            <a:ext cx="5083175" cy="1006475"/>
            <a:chOff x="7769854" y="2494605"/>
            <a:chExt cx="5082337" cy="1006535"/>
          </a:xfrm>
        </p:grpSpPr>
        <p:sp>
          <p:nvSpPr>
            <p:cNvPr id="23" name="文本占位符 2">
              <a:extLst>
                <a:ext uri="{FF2B5EF4-FFF2-40B4-BE49-F238E27FC236}">
                  <a16:creationId xmlns:a16="http://schemas.microsoft.com/office/drawing/2014/main" id="{AE6075C1-EEB4-B041-A787-1769B1F09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0958" y="3010602"/>
              <a:ext cx="4711233" cy="49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2800" dirty="0">
                  <a:solidFill>
                    <a:schemeClr val="bg1"/>
                  </a:solidFill>
                  <a:latin typeface="思源黑体 CN Regular" panose="020B0500000000000000"/>
                </a:rPr>
                <a:t>自回归建模</a:t>
              </a:r>
            </a:p>
          </p:txBody>
        </p:sp>
        <p:grpSp>
          <p:nvGrpSpPr>
            <p:cNvPr id="25" name="组合 11">
              <a:extLst>
                <a:ext uri="{FF2B5EF4-FFF2-40B4-BE49-F238E27FC236}">
                  <a16:creationId xmlns:a16="http://schemas.microsoft.com/office/drawing/2014/main" id="{DF8F9675-C55D-D341-80EF-E37915FA42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9854" y="2494605"/>
              <a:ext cx="514800" cy="908104"/>
              <a:chOff x="8174185" y="2476142"/>
              <a:chExt cx="514800" cy="908104"/>
            </a:xfrm>
          </p:grpSpPr>
          <p:sp>
            <p:nvSpPr>
              <p:cNvPr id="26" name="文本框 12">
                <a:extLst>
                  <a:ext uri="{FF2B5EF4-FFF2-40B4-BE49-F238E27FC236}">
                    <a16:creationId xmlns:a16="http://schemas.microsoft.com/office/drawing/2014/main" id="{DF4604F1-ECD7-9449-A6E8-F8554FC445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74185" y="2476142"/>
                <a:ext cx="514800" cy="769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9pPr>
              </a:lstStyle>
              <a:p>
                <a:pPr eaLnBrk="1" hangingPunct="1"/>
                <a:r>
                  <a:rPr lang="en-US" altLang="zh-CN" sz="4400" dirty="0">
                    <a:solidFill>
                      <a:srgbClr val="C89868"/>
                    </a:solidFill>
                    <a:latin typeface="思源黑体 CN Regular" panose="020B0500000000000000"/>
                  </a:rPr>
                  <a:t>5</a:t>
                </a:r>
                <a:endParaRPr lang="zh-CN" altLang="en-US" sz="4400" dirty="0">
                  <a:solidFill>
                    <a:srgbClr val="C89868"/>
                  </a:solidFill>
                  <a:latin typeface="思源黑体 CN Regular" panose="020B0500000000000000"/>
                </a:endParaRPr>
              </a:p>
            </p:txBody>
          </p:sp>
          <p:cxnSp>
            <p:nvCxnSpPr>
              <p:cNvPr id="27" name="直接连接符 13">
                <a:extLst>
                  <a:ext uri="{FF2B5EF4-FFF2-40B4-BE49-F238E27FC236}">
                    <a16:creationId xmlns:a16="http://schemas.microsoft.com/office/drawing/2014/main" id="{1E4B7F60-4418-5540-BF13-FAD0EA5E285B}"/>
                  </a:ext>
                </a:extLst>
              </p:cNvPr>
              <p:cNvCxnSpPr/>
              <p:nvPr/>
            </p:nvCxnSpPr>
            <p:spPr>
              <a:xfrm flipH="1">
                <a:off x="8290053" y="2860340"/>
                <a:ext cx="350780" cy="523906"/>
              </a:xfrm>
              <a:prstGeom prst="line">
                <a:avLst/>
              </a:prstGeom>
              <a:ln w="19050">
                <a:solidFill>
                  <a:srgbClr val="C898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组合 9">
            <a:extLst>
              <a:ext uri="{FF2B5EF4-FFF2-40B4-BE49-F238E27FC236}">
                <a16:creationId xmlns:a16="http://schemas.microsoft.com/office/drawing/2014/main" id="{FD4CD84D-C9B3-C240-B7A2-1B6EE90D2F43}"/>
              </a:ext>
            </a:extLst>
          </p:cNvPr>
          <p:cNvGrpSpPr>
            <a:grpSpLocks/>
          </p:cNvGrpSpPr>
          <p:nvPr/>
        </p:nvGrpSpPr>
        <p:grpSpPr bwMode="auto">
          <a:xfrm>
            <a:off x="4044950" y="5664254"/>
            <a:ext cx="5083175" cy="1006477"/>
            <a:chOff x="7769854" y="2494603"/>
            <a:chExt cx="5082337" cy="1006537"/>
          </a:xfrm>
        </p:grpSpPr>
        <p:sp>
          <p:nvSpPr>
            <p:cNvPr id="29" name="文本占位符 2">
              <a:extLst>
                <a:ext uri="{FF2B5EF4-FFF2-40B4-BE49-F238E27FC236}">
                  <a16:creationId xmlns:a16="http://schemas.microsoft.com/office/drawing/2014/main" id="{FF3FDD6B-30BC-DD4B-9C05-0D76B92C3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0958" y="3010602"/>
              <a:ext cx="4711233" cy="49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思源黑体 CN Regular" panose="020B0500000000000000"/>
                  <a:cs typeface="思源黑体 CN Regular" panose="020B050000000000000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2800" dirty="0">
                  <a:solidFill>
                    <a:schemeClr val="bg1"/>
                  </a:solidFill>
                  <a:latin typeface="思源黑体 CN Regular" panose="020B0500000000000000"/>
                </a:rPr>
                <a:t>层次时间序列</a:t>
              </a:r>
            </a:p>
          </p:txBody>
        </p:sp>
        <p:grpSp>
          <p:nvGrpSpPr>
            <p:cNvPr id="30" name="组合 11">
              <a:extLst>
                <a:ext uri="{FF2B5EF4-FFF2-40B4-BE49-F238E27FC236}">
                  <a16:creationId xmlns:a16="http://schemas.microsoft.com/office/drawing/2014/main" id="{CD3F1C5B-1521-0C42-9F4E-8AEE38246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9854" y="2494603"/>
              <a:ext cx="514800" cy="908106"/>
              <a:chOff x="8174185" y="2476140"/>
              <a:chExt cx="514800" cy="908106"/>
            </a:xfrm>
          </p:grpSpPr>
          <p:sp>
            <p:nvSpPr>
              <p:cNvPr id="31" name="文本框 12">
                <a:extLst>
                  <a:ext uri="{FF2B5EF4-FFF2-40B4-BE49-F238E27FC236}">
                    <a16:creationId xmlns:a16="http://schemas.microsoft.com/office/drawing/2014/main" id="{AED59C1B-0131-EA43-91AA-DAD0875FA5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74185" y="2476140"/>
                <a:ext cx="514800" cy="7694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思源黑体 CN Regular" panose="020B0500000000000000"/>
                    <a:cs typeface="思源黑体 CN Regular" panose="020B0500000000000000"/>
                  </a:defRPr>
                </a:lvl9pPr>
              </a:lstStyle>
              <a:p>
                <a:pPr eaLnBrk="1" hangingPunct="1"/>
                <a:r>
                  <a:rPr lang="en-US" altLang="zh-CN" sz="4400" dirty="0">
                    <a:solidFill>
                      <a:srgbClr val="C89868"/>
                    </a:solidFill>
                    <a:latin typeface="思源黑体 CN Regular" panose="020B0500000000000000"/>
                  </a:rPr>
                  <a:t>6</a:t>
                </a:r>
                <a:endParaRPr lang="zh-CN" altLang="en-US" sz="4400" dirty="0">
                  <a:solidFill>
                    <a:srgbClr val="C89868"/>
                  </a:solidFill>
                  <a:latin typeface="思源黑体 CN Regular" panose="020B0500000000000000"/>
                </a:endParaRPr>
              </a:p>
            </p:txBody>
          </p:sp>
          <p:cxnSp>
            <p:nvCxnSpPr>
              <p:cNvPr id="32" name="直接连接符 13">
                <a:extLst>
                  <a:ext uri="{FF2B5EF4-FFF2-40B4-BE49-F238E27FC236}">
                    <a16:creationId xmlns:a16="http://schemas.microsoft.com/office/drawing/2014/main" id="{B0FB9E60-433E-084A-AB10-7D18A41F1192}"/>
                  </a:ext>
                </a:extLst>
              </p:cNvPr>
              <p:cNvCxnSpPr/>
              <p:nvPr/>
            </p:nvCxnSpPr>
            <p:spPr>
              <a:xfrm flipH="1">
                <a:off x="8290053" y="2860340"/>
                <a:ext cx="350780" cy="523906"/>
              </a:xfrm>
              <a:prstGeom prst="line">
                <a:avLst/>
              </a:prstGeom>
              <a:ln w="19050">
                <a:solidFill>
                  <a:srgbClr val="C898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E91A-5219-4759-BDF4-80C18CD5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简单规则模型</a:t>
            </a:r>
            <a:endParaRPr lang="en-US" dirty="0"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35CA77-9A7A-9942-879E-8B7DA4CBB943}"/>
              </a:ext>
            </a:extLst>
          </p:cNvPr>
          <p:cNvSpPr/>
          <p:nvPr/>
        </p:nvSpPr>
        <p:spPr>
          <a:xfrm>
            <a:off x="245337" y="199088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飘移法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E6F7AD-C70E-374D-B0E6-11AAA860A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69" y="3513491"/>
            <a:ext cx="2870200" cy="838200"/>
          </a:xfrm>
          <a:prstGeom prst="rect">
            <a:avLst/>
          </a:prstGeom>
        </p:spPr>
      </p:pic>
      <p:pic>
        <p:nvPicPr>
          <p:cNvPr id="6" name="图片 5" descr="电脑屏幕截图&#10;&#10;描述已自动生成">
            <a:extLst>
              <a:ext uri="{FF2B5EF4-FFF2-40B4-BE49-F238E27FC236}">
                <a16:creationId xmlns:a16="http://schemas.microsoft.com/office/drawing/2014/main" id="{1BC832A1-7E25-5849-A0CC-21F520B81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61" y="2205391"/>
            <a:ext cx="6350000" cy="4292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3289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E91A-5219-4759-BDF4-80C18CD5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简单规则模型</a:t>
            </a:r>
            <a:endParaRPr lang="en-US" dirty="0"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01E5F1-2AEF-674A-9022-650BAF318908}"/>
              </a:ext>
            </a:extLst>
          </p:cNvPr>
          <p:cNvSpPr/>
          <p:nvPr/>
        </p:nvSpPr>
        <p:spPr>
          <a:xfrm>
            <a:off x="245337" y="199088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数据调整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7865D7-E9F3-BD47-AF99-8242C1F263F4}"/>
              </a:ext>
            </a:extLst>
          </p:cNvPr>
          <p:cNvSpPr/>
          <p:nvPr/>
        </p:nvSpPr>
        <p:spPr>
          <a:xfrm>
            <a:off x="1158407" y="369756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通货膨胀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754229-4C8A-3648-9D38-D46EAF3DFB28}"/>
              </a:ext>
            </a:extLst>
          </p:cNvPr>
          <p:cNvSpPr/>
          <p:nvPr/>
        </p:nvSpPr>
        <p:spPr>
          <a:xfrm>
            <a:off x="7177350" y="369756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人口增长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8051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999" y="2366859"/>
            <a:ext cx="6786465" cy="92333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、时间序列分解</a:t>
            </a:r>
          </a:p>
        </p:txBody>
      </p:sp>
    </p:spTree>
    <p:extLst>
      <p:ext uri="{BB962C8B-B14F-4D97-AF65-F5344CB8AC3E}">
        <p14:creationId xmlns:p14="http://schemas.microsoft.com/office/powerpoint/2010/main" val="4002889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E91A-5219-4759-BDF4-80C18CD5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时间序列分解</a:t>
            </a:r>
            <a:endParaRPr lang="en-US" dirty="0"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60BF54-FB3B-D14B-ADE9-0D8A85971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969" y="3296871"/>
            <a:ext cx="2413000" cy="11176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B6F8CDB-3166-744B-8059-666A46F1BA91}"/>
              </a:ext>
            </a:extLst>
          </p:cNvPr>
          <p:cNvSpPr/>
          <p:nvPr/>
        </p:nvSpPr>
        <p:spPr>
          <a:xfrm>
            <a:off x="7507032" y="3070841"/>
            <a:ext cx="224452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1.</a:t>
            </a:r>
            <a:r>
              <a:rPr lang="zh-CN" altLang="en-US" sz="3200" dirty="0">
                <a:solidFill>
                  <a:schemeClr val="bg1"/>
                </a:solidFill>
              </a:rPr>
              <a:t> 估计趋势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2.</a:t>
            </a:r>
            <a:r>
              <a:rPr lang="zh-CN" altLang="en-US" sz="3200" dirty="0">
                <a:solidFill>
                  <a:schemeClr val="bg1"/>
                </a:solidFill>
              </a:rPr>
              <a:t> 减去趋势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3.</a:t>
            </a:r>
            <a:r>
              <a:rPr lang="zh-CN" altLang="en-US" sz="3200" dirty="0">
                <a:solidFill>
                  <a:schemeClr val="bg1"/>
                </a:solidFill>
              </a:rPr>
              <a:t> 估计季节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486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E91A-5219-4759-BDF4-80C18CD5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时间序列分解</a:t>
            </a:r>
            <a:endParaRPr lang="en-US" dirty="0">
              <a:cs typeface="+mj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4A5A35-BC56-1243-B0F2-24B534BAC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37" y="3761640"/>
            <a:ext cx="2032000" cy="1041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1C1DD44-06BF-5841-992C-5C325FB86816}"/>
              </a:ext>
            </a:extLst>
          </p:cNvPr>
          <p:cNvSpPr/>
          <p:nvPr/>
        </p:nvSpPr>
        <p:spPr>
          <a:xfrm>
            <a:off x="245337" y="1990886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移动平均估计趋势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7" name="图片 6" descr="电脑屏幕截图&#10;&#10;描述已自动生成">
            <a:extLst>
              <a:ext uri="{FF2B5EF4-FFF2-40B4-BE49-F238E27FC236}">
                <a16:creationId xmlns:a16="http://schemas.microsoft.com/office/drawing/2014/main" id="{2F2F73AD-4C57-E94F-9E0A-DEB6E8C3F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879" y="2755884"/>
            <a:ext cx="4058291" cy="2527735"/>
          </a:xfrm>
          <a:prstGeom prst="rect">
            <a:avLst/>
          </a:prstGeom>
        </p:spPr>
      </p:pic>
      <p:pic>
        <p:nvPicPr>
          <p:cNvPr id="9" name="图片 8" descr="电脑屏幕的照片上有字&#10;&#10;描述已自动生成">
            <a:extLst>
              <a:ext uri="{FF2B5EF4-FFF2-40B4-BE49-F238E27FC236}">
                <a16:creationId xmlns:a16="http://schemas.microsoft.com/office/drawing/2014/main" id="{E6FAD8EC-CDEB-A64B-B5BC-DD34026FDA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453" y="2755884"/>
            <a:ext cx="4366922" cy="267573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078D3B1-28BB-314D-8ECD-056E883A5504}"/>
              </a:ext>
            </a:extLst>
          </p:cNvPr>
          <p:cNvSpPr/>
          <p:nvPr/>
        </p:nvSpPr>
        <p:spPr>
          <a:xfrm>
            <a:off x="479425" y="596981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移动平均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02DAEBF-5965-E742-9A8D-263481179F88}"/>
              </a:ext>
            </a:extLst>
          </p:cNvPr>
          <p:cNvSpPr/>
          <p:nvPr/>
        </p:nvSpPr>
        <p:spPr>
          <a:xfrm>
            <a:off x="2143293" y="596981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加权移动平均</a:t>
            </a: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3A22A916-131A-6D4F-A948-F736B12B7AE3}"/>
              </a:ext>
            </a:extLst>
          </p:cNvPr>
          <p:cNvSpPr/>
          <p:nvPr/>
        </p:nvSpPr>
        <p:spPr>
          <a:xfrm>
            <a:off x="1656956" y="6062146"/>
            <a:ext cx="322189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44B9DDDD-FFA2-584D-8816-9A711E2C0CC4}"/>
              </a:ext>
            </a:extLst>
          </p:cNvPr>
          <p:cNvSpPr/>
          <p:nvPr/>
        </p:nvSpPr>
        <p:spPr>
          <a:xfrm>
            <a:off x="3792269" y="6072545"/>
            <a:ext cx="322189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262813-B52A-DE43-B4D8-CA6CC8C3B32A}"/>
              </a:ext>
            </a:extLst>
          </p:cNvPr>
          <p:cNvSpPr txBox="1"/>
          <p:nvPr/>
        </p:nvSpPr>
        <p:spPr>
          <a:xfrm>
            <a:off x="4268825" y="5969813"/>
            <a:ext cx="41549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</a:rPr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053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E91A-5219-4759-BDF4-80C18CD5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时间序列分解</a:t>
            </a:r>
            <a:endParaRPr lang="en-US" dirty="0"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8FC258-78C0-0344-8932-57B94CA2F33A}"/>
              </a:ext>
            </a:extLst>
          </p:cNvPr>
          <p:cNvSpPr/>
          <p:nvPr/>
        </p:nvSpPr>
        <p:spPr>
          <a:xfrm>
            <a:off x="183692" y="1857322"/>
            <a:ext cx="3408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STL</a:t>
            </a:r>
            <a:r>
              <a:rPr lang="zh-CN" altLang="en-US" sz="3200" b="1" dirty="0">
                <a:solidFill>
                  <a:schemeClr val="bg1"/>
                </a:solidFill>
              </a:rPr>
              <a:t> 时间序列分解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C041CE-1631-2A4B-B88A-CC87A782AB58}"/>
              </a:ext>
            </a:extLst>
          </p:cNvPr>
          <p:cNvSpPr txBox="1"/>
          <p:nvPr/>
        </p:nvSpPr>
        <p:spPr>
          <a:xfrm>
            <a:off x="2774023" y="5785147"/>
            <a:ext cx="6813084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Cleveland, Robert B., William S. Cleveland, and Irma </a:t>
            </a:r>
            <a:r>
              <a:rPr kumimoji="1" lang="en" altLang="zh-CN" dirty="0" err="1"/>
              <a:t>Terpenning</a:t>
            </a:r>
            <a:r>
              <a:rPr kumimoji="1" lang="en" altLang="zh-CN" dirty="0"/>
              <a:t>. ”</a:t>
            </a:r>
          </a:p>
          <a:p>
            <a:r>
              <a:rPr kumimoji="1" lang="en" altLang="zh-CN" dirty="0"/>
              <a:t>STL: A seasonal-trend decomposition procedure based on loess." </a:t>
            </a:r>
          </a:p>
          <a:p>
            <a:r>
              <a:rPr kumimoji="1" lang="en" altLang="zh-CN" dirty="0"/>
              <a:t>Journal of Official Statistics 6.1 (1990): 3</a:t>
            </a:r>
            <a:endParaRPr kumimoji="1" lang="zh-CN" altLang="en-US" dirty="0"/>
          </a:p>
        </p:txBody>
      </p:sp>
      <p:pic>
        <p:nvPicPr>
          <p:cNvPr id="6" name="图片 5" descr="电脑萤幕截图&#10;&#10;描述已自动生成">
            <a:extLst>
              <a:ext uri="{FF2B5EF4-FFF2-40B4-BE49-F238E27FC236}">
                <a16:creationId xmlns:a16="http://schemas.microsoft.com/office/drawing/2014/main" id="{37EDF477-40EB-A241-8566-7BDACC95F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96" y="2561784"/>
            <a:ext cx="5289764" cy="32182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3045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E91A-5219-4759-BDF4-80C18CD5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时间序列分解</a:t>
            </a:r>
            <a:endParaRPr lang="en-US" dirty="0"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78FC6E-84A6-9B44-AD9B-5E78D0FFC505}"/>
              </a:ext>
            </a:extLst>
          </p:cNvPr>
          <p:cNvSpPr/>
          <p:nvPr/>
        </p:nvSpPr>
        <p:spPr>
          <a:xfrm>
            <a:off x="183692" y="185732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度量趋势和季节程度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D46BCA-6F74-694F-BD44-0B27609D4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10" y="3730104"/>
            <a:ext cx="2057400" cy="685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1F1BDA-87CA-264E-AAC4-6BFED54C7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251" y="3577704"/>
            <a:ext cx="3403600" cy="990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6E1844B-4E4B-144F-A949-F5685815F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226" y="3636196"/>
            <a:ext cx="34163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3681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999" y="2366859"/>
            <a:ext cx="6786465" cy="92333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、指数平均模型</a:t>
            </a:r>
          </a:p>
        </p:txBody>
      </p:sp>
    </p:spTree>
    <p:extLst>
      <p:ext uri="{BB962C8B-B14F-4D97-AF65-F5344CB8AC3E}">
        <p14:creationId xmlns:p14="http://schemas.microsoft.com/office/powerpoint/2010/main" val="2618941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E91A-5219-4759-BDF4-80C18CD5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指数平均模型</a:t>
            </a:r>
            <a:endParaRPr lang="en-US" dirty="0"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9899A7-C91A-2D44-A6EA-8F1E5C3AFD9F}"/>
              </a:ext>
            </a:extLst>
          </p:cNvPr>
          <p:cNvSpPr/>
          <p:nvPr/>
        </p:nvSpPr>
        <p:spPr>
          <a:xfrm>
            <a:off x="183692" y="1857322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一阶指数平滑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F164A3-0823-224F-A52E-916A3A57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2677702"/>
            <a:ext cx="5295900" cy="800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7746C3-B3F8-CF41-8B24-FA08755B7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19" y="4953766"/>
            <a:ext cx="2730500" cy="711200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F2BFFE93-8BE1-F44A-A2F9-988F38D6E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081" y="4648966"/>
            <a:ext cx="5638800" cy="101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731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E91A-5219-4759-BDF4-80C18CD5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指数平均模型</a:t>
            </a:r>
            <a:endParaRPr lang="en-US" dirty="0"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3274FF-7E76-1D45-8F7E-B969835A0862}"/>
              </a:ext>
            </a:extLst>
          </p:cNvPr>
          <p:cNvSpPr/>
          <p:nvPr/>
        </p:nvSpPr>
        <p:spPr>
          <a:xfrm>
            <a:off x="183692" y="1857322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二阶指数平滑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426DF8E5-9A4D-FA45-9337-447CC8E6C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4" y="3429000"/>
            <a:ext cx="5649058" cy="1143000"/>
          </a:xfrm>
          <a:prstGeom prst="rect">
            <a:avLst/>
          </a:prstGeom>
        </p:spPr>
      </p:pic>
      <p:pic>
        <p:nvPicPr>
          <p:cNvPr id="7" name="图片 6" descr="图片包含 游戏机, 物体&#10;&#10;描述已自动生成">
            <a:extLst>
              <a:ext uri="{FF2B5EF4-FFF2-40B4-BE49-F238E27FC236}">
                <a16:creationId xmlns:a16="http://schemas.microsoft.com/office/drawing/2014/main" id="{888C70DD-9DCB-BC4B-9E35-34F1ACB21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988" y="3308350"/>
            <a:ext cx="4546600" cy="13843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F618DD-0EC0-FE41-9DCC-2711B7E3F02C}"/>
              </a:ext>
            </a:extLst>
          </p:cNvPr>
          <p:cNvSpPr txBox="1"/>
          <p:nvPr/>
        </p:nvSpPr>
        <p:spPr>
          <a:xfrm>
            <a:off x="2051066" y="4972692"/>
            <a:ext cx="111921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</a:rPr>
              <a:t>不带阻尼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5A755A-F62A-B447-ADA1-492D2D4F19CF}"/>
              </a:ext>
            </a:extLst>
          </p:cNvPr>
          <p:cNvSpPr txBox="1"/>
          <p:nvPr/>
        </p:nvSpPr>
        <p:spPr>
          <a:xfrm>
            <a:off x="9206996" y="4972692"/>
            <a:ext cx="87716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</a:rPr>
              <a:t>带阻尼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024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426DEB3-E21E-4545-AE5E-CCACD71C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2366963"/>
            <a:ext cx="10379075" cy="923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+mj-cs"/>
              </a:rPr>
              <a:t>1</a:t>
            </a:r>
            <a:r>
              <a:rPr dirty="0">
                <a:cs typeface="+mj-cs"/>
              </a:rPr>
              <a:t>、</a:t>
            </a:r>
            <a:r>
              <a:rPr lang="zh-CN" altLang="en-US" dirty="0">
                <a:cs typeface="+mj-cs"/>
              </a:rPr>
              <a:t>时间序列基础</a:t>
            </a:r>
            <a:endParaRPr dirty="0"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E91A-5219-4759-BDF4-80C18CD5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指数平均模型</a:t>
            </a:r>
            <a:endParaRPr lang="en-US" dirty="0">
              <a:cs typeface="+mj-cs"/>
            </a:endParaRP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448DC5E2-909B-1D4F-AAEE-B4FBA33E8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3328114"/>
            <a:ext cx="5346700" cy="1701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E22C7F-2ACE-364F-90C5-C9BBE4D39941}"/>
              </a:ext>
            </a:extLst>
          </p:cNvPr>
          <p:cNvSpPr/>
          <p:nvPr/>
        </p:nvSpPr>
        <p:spPr>
          <a:xfrm>
            <a:off x="183692" y="1857322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三阶指数平滑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EECDCC-0BBD-5F43-9EBA-1A9460805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21053"/>
            <a:ext cx="5686817" cy="38102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6125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999" y="2366859"/>
            <a:ext cx="6786465" cy="92333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、自回归建模</a:t>
            </a:r>
          </a:p>
        </p:txBody>
      </p:sp>
    </p:spTree>
    <p:extLst>
      <p:ext uri="{BB962C8B-B14F-4D97-AF65-F5344CB8AC3E}">
        <p14:creationId xmlns:p14="http://schemas.microsoft.com/office/powerpoint/2010/main" val="3117262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E91A-5219-4759-BDF4-80C18CD5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自回归建模</a:t>
            </a:r>
            <a:endParaRPr lang="en-US" dirty="0">
              <a:cs typeface="+mj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92C61F-8F0C-CF46-97B5-DF77F234859C}"/>
              </a:ext>
            </a:extLst>
          </p:cNvPr>
          <p:cNvSpPr txBox="1"/>
          <p:nvPr/>
        </p:nvSpPr>
        <p:spPr>
          <a:xfrm>
            <a:off x="2638884" y="2644170"/>
            <a:ext cx="7866256" cy="156966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指数平滑模型针对于数据中的趋势（</a:t>
            </a:r>
            <a:r>
              <a:rPr kumimoji="1" lang="en" altLang="zh-CN" sz="2400" dirty="0">
                <a:solidFill>
                  <a:schemeClr val="bg1"/>
                </a:solidFill>
              </a:rPr>
              <a:t>trend</a:t>
            </a:r>
            <a:r>
              <a:rPr kumimoji="1" lang="zh-CN" altLang="en" sz="2400" dirty="0">
                <a:solidFill>
                  <a:schemeClr val="bg1"/>
                </a:solidFill>
              </a:rPr>
              <a:t>）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和季节性（</a:t>
            </a:r>
            <a:r>
              <a:rPr kumimoji="1" lang="en" altLang="zh-CN" sz="2400" dirty="0">
                <a:solidFill>
                  <a:schemeClr val="bg1"/>
                </a:solidFill>
              </a:rPr>
              <a:t>seasonality</a:t>
            </a:r>
            <a:r>
              <a:rPr kumimoji="1" lang="zh-CN" altLang="en" sz="2400" dirty="0">
                <a:solidFill>
                  <a:schemeClr val="bg1"/>
                </a:solidFill>
              </a:rPr>
              <a:t>）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自回归模型旨在描绘数据的自回归性（</a:t>
            </a:r>
            <a:r>
              <a:rPr kumimoji="1" lang="en" altLang="zh-CN" sz="2400" dirty="0">
                <a:solidFill>
                  <a:schemeClr val="bg1"/>
                </a:solidFill>
              </a:rPr>
              <a:t>autocorrelations</a:t>
            </a:r>
            <a:r>
              <a:rPr kumimoji="1" lang="zh-CN" altLang="en" sz="2400" dirty="0">
                <a:solidFill>
                  <a:schemeClr val="bg1"/>
                </a:solidFill>
              </a:rPr>
              <a:t>）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zh-CN" altLang="en-US" sz="2400" dirty="0">
                <a:solidFill>
                  <a:schemeClr val="bg1"/>
                </a:solidFill>
              </a:rPr>
              <a:t>最出名的自回归模型就是 </a:t>
            </a:r>
            <a:r>
              <a:rPr kumimoji="1" lang="en" altLang="zh-CN" sz="2400" dirty="0">
                <a:solidFill>
                  <a:schemeClr val="bg1"/>
                </a:solidFill>
              </a:rPr>
              <a:t>ARIMA </a:t>
            </a:r>
            <a:r>
              <a:rPr kumimoji="1" lang="zh-CN" altLang="en-US" sz="2400" dirty="0">
                <a:solidFill>
                  <a:schemeClr val="bg1"/>
                </a:solidFill>
              </a:rPr>
              <a:t>模型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5261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E91A-5219-4759-BDF4-80C18CD5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自回归建模</a:t>
            </a:r>
            <a:endParaRPr lang="en-US" dirty="0"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944FA6-17A8-0241-A0BC-FFBDE559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331" y="3531244"/>
            <a:ext cx="4673600" cy="5969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C7AB947-2CB5-214D-80C3-0A2A5D28CA59}"/>
              </a:ext>
            </a:extLst>
          </p:cNvPr>
          <p:cNvSpPr/>
          <p:nvPr/>
        </p:nvSpPr>
        <p:spPr>
          <a:xfrm>
            <a:off x="306982" y="2042257"/>
            <a:ext cx="15359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AR</a:t>
            </a:r>
            <a:r>
              <a:rPr lang="zh-CN" altLang="en-US" sz="3200" b="1" dirty="0">
                <a:solidFill>
                  <a:schemeClr val="bg1"/>
                </a:solidFill>
              </a:rPr>
              <a:t>模型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0262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E91A-5219-4759-BDF4-80C18CD5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自回归建模</a:t>
            </a:r>
            <a:endParaRPr lang="en-US" dirty="0">
              <a:cs typeface="+mj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7AB947-2CB5-214D-80C3-0A2A5D28CA59}"/>
              </a:ext>
            </a:extLst>
          </p:cNvPr>
          <p:cNvSpPr/>
          <p:nvPr/>
        </p:nvSpPr>
        <p:spPr>
          <a:xfrm>
            <a:off x="306982" y="2042257"/>
            <a:ext cx="1661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MA</a:t>
            </a:r>
            <a:r>
              <a:rPr lang="zh-CN" altLang="en-US" sz="3200" b="1" dirty="0">
                <a:solidFill>
                  <a:schemeClr val="bg1"/>
                </a:solidFill>
              </a:rPr>
              <a:t>模型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0BCB08-2B8F-254E-8C16-EFB759A8A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917" y="3395609"/>
            <a:ext cx="5029200" cy="673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5707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E91A-5219-4759-BDF4-80C18CD5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自回归建模</a:t>
            </a:r>
            <a:endParaRPr lang="en-US" dirty="0">
              <a:cs typeface="+mj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CDE1C2-91F8-CE43-8CB9-136017995025}"/>
              </a:ext>
            </a:extLst>
          </p:cNvPr>
          <p:cNvSpPr/>
          <p:nvPr/>
        </p:nvSpPr>
        <p:spPr>
          <a:xfrm>
            <a:off x="306982" y="2042257"/>
            <a:ext cx="2424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ARIMA</a:t>
            </a:r>
            <a:r>
              <a:rPr lang="zh-CN" altLang="en-US" sz="3200" b="1" dirty="0">
                <a:solidFill>
                  <a:schemeClr val="bg1"/>
                </a:solidFill>
              </a:rPr>
              <a:t> 模型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731EE2-8F98-604D-9297-8901EF429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701" y="3595969"/>
            <a:ext cx="8064500" cy="635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F549F6-054F-044A-B43C-6D5E3FA080A9}"/>
              </a:ext>
            </a:extLst>
          </p:cNvPr>
          <p:cNvSpPr txBox="1"/>
          <p:nvPr/>
        </p:nvSpPr>
        <p:spPr>
          <a:xfrm>
            <a:off x="4900773" y="5180540"/>
            <a:ext cx="191270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b="1" dirty="0">
                <a:solidFill>
                  <a:schemeClr val="bg1"/>
                </a:solidFill>
              </a:rPr>
              <a:t>ARIMA</a:t>
            </a:r>
            <a:r>
              <a:rPr kumimoji="1" lang="zh-CN" altLang="en-US" b="1" dirty="0">
                <a:solidFill>
                  <a:schemeClr val="bg1"/>
                </a:solidFill>
              </a:rPr>
              <a:t>（</a:t>
            </a:r>
            <a:r>
              <a:rPr kumimoji="1" lang="en-US" altLang="zh-CN" b="1" dirty="0" err="1">
                <a:solidFill>
                  <a:schemeClr val="bg1"/>
                </a:solidFill>
              </a:rPr>
              <a:t>p,d,q</a:t>
            </a:r>
            <a:r>
              <a:rPr kumimoji="1" lang="zh-CN" altLang="en-US" b="1" dirty="0">
                <a:solidFill>
                  <a:schemeClr val="bg1"/>
                </a:solidFill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2531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E91A-5219-4759-BDF4-80C18CD5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自回归建模</a:t>
            </a:r>
            <a:endParaRPr lang="en-US" dirty="0">
              <a:cs typeface="+mj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CDE1C2-91F8-CE43-8CB9-136017995025}"/>
              </a:ext>
            </a:extLst>
          </p:cNvPr>
          <p:cNvSpPr/>
          <p:nvPr/>
        </p:nvSpPr>
        <p:spPr>
          <a:xfrm>
            <a:off x="306982" y="2042257"/>
            <a:ext cx="2424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ARIMA</a:t>
            </a:r>
            <a:r>
              <a:rPr lang="zh-CN" altLang="en-US" sz="3200" b="1" dirty="0">
                <a:solidFill>
                  <a:schemeClr val="bg1"/>
                </a:solidFill>
              </a:rPr>
              <a:t> 模型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2105FF-B272-EC42-B9FE-A6202484EFF5}"/>
              </a:ext>
            </a:extLst>
          </p:cNvPr>
          <p:cNvSpPr/>
          <p:nvPr/>
        </p:nvSpPr>
        <p:spPr>
          <a:xfrm>
            <a:off x="1075662" y="3348244"/>
            <a:ext cx="234551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3200" dirty="0">
                <a:solidFill>
                  <a:schemeClr val="bg1"/>
                </a:solidFill>
              </a:rPr>
              <a:t>序列平稳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3200" dirty="0">
                <a:solidFill>
                  <a:schemeClr val="bg1"/>
                </a:solidFill>
              </a:rPr>
              <a:t>定阶数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3200" dirty="0">
                <a:solidFill>
                  <a:schemeClr val="bg1"/>
                </a:solidFill>
              </a:rPr>
              <a:t>求参数</a:t>
            </a: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D071B9E9-62F5-1042-869A-40AFC7460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967" y="3264662"/>
            <a:ext cx="7373421" cy="14539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3098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E91A-5219-4759-BDF4-80C18CD5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自回归建模</a:t>
            </a:r>
            <a:endParaRPr lang="en-US" dirty="0">
              <a:cs typeface="+mj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CDE1C2-91F8-CE43-8CB9-136017995025}"/>
              </a:ext>
            </a:extLst>
          </p:cNvPr>
          <p:cNvSpPr/>
          <p:nvPr/>
        </p:nvSpPr>
        <p:spPr>
          <a:xfrm>
            <a:off x="306982" y="204225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SARIMA</a:t>
            </a:r>
            <a:r>
              <a:rPr lang="zh-CN" altLang="en-US" sz="3200" b="1" dirty="0">
                <a:solidFill>
                  <a:schemeClr val="bg1"/>
                </a:solidFill>
              </a:rPr>
              <a:t> 模型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2105FF-B272-EC42-B9FE-A6202484EFF5}"/>
              </a:ext>
            </a:extLst>
          </p:cNvPr>
          <p:cNvSpPr/>
          <p:nvPr/>
        </p:nvSpPr>
        <p:spPr>
          <a:xfrm>
            <a:off x="306982" y="3323738"/>
            <a:ext cx="41120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3200" dirty="0">
                <a:solidFill>
                  <a:schemeClr val="bg1"/>
                </a:solidFill>
              </a:rPr>
              <a:t>ARIMA(</a:t>
            </a:r>
            <a:r>
              <a:rPr lang="en" altLang="zh-CN" sz="3200" dirty="0" err="1">
                <a:solidFill>
                  <a:schemeClr val="bg1"/>
                </a:solidFill>
              </a:rPr>
              <a:t>p,d,q</a:t>
            </a:r>
            <a:r>
              <a:rPr lang="en" altLang="zh-CN" sz="3200" dirty="0">
                <a:solidFill>
                  <a:schemeClr val="bg1"/>
                </a:solidFill>
              </a:rPr>
              <a:t>)(P,D,Q)m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AE6C64E9-28C0-BC49-A60F-8C3EA5317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775" y="2534098"/>
            <a:ext cx="6325599" cy="10094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295BC5-78C9-8D48-983F-8F4F731EA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406" y="4776485"/>
            <a:ext cx="7645400" cy="736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8158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999" y="2366859"/>
            <a:ext cx="6786465" cy="923330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、层次时间序列</a:t>
            </a:r>
          </a:p>
        </p:txBody>
      </p:sp>
    </p:spTree>
    <p:extLst>
      <p:ext uri="{BB962C8B-B14F-4D97-AF65-F5344CB8AC3E}">
        <p14:creationId xmlns:p14="http://schemas.microsoft.com/office/powerpoint/2010/main" val="1121220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E91A-5219-4759-BDF4-80C18CD5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层次时间序列</a:t>
            </a:r>
            <a:endParaRPr lang="en-US" dirty="0">
              <a:cs typeface="+mj-cs"/>
            </a:endParaRPr>
          </a:p>
        </p:txBody>
      </p: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D8B5DB37-5549-5B47-A9AA-670DBCD86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2" y="2293981"/>
            <a:ext cx="4483313" cy="3747848"/>
          </a:xfrm>
          <a:prstGeom prst="rect">
            <a:avLst/>
          </a:prstGeom>
        </p:spPr>
      </p:pic>
      <p:pic>
        <p:nvPicPr>
          <p:cNvPr id="6" name="图片 5" descr="图片包含 游戏机&#10;&#10;描述已自动生成">
            <a:extLst>
              <a:ext uri="{FF2B5EF4-FFF2-40B4-BE49-F238E27FC236}">
                <a16:creationId xmlns:a16="http://schemas.microsoft.com/office/drawing/2014/main" id="{49CF989E-91E7-7B44-9BF2-3BA3C3A54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478" y="2555005"/>
            <a:ext cx="5219700" cy="3225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571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F9DE-5711-45F5-BDF3-F9D29FDC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时间序列基础</a:t>
            </a:r>
            <a:endParaRPr lang="en-US" dirty="0"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D55FAA0-EBF9-B546-9D55-C51A6775815E}"/>
              </a:ext>
            </a:extLst>
          </p:cNvPr>
          <p:cNvSpPr txBox="1">
            <a:spLocks/>
          </p:cNvSpPr>
          <p:nvPr/>
        </p:nvSpPr>
        <p:spPr>
          <a:xfrm>
            <a:off x="1188342" y="2222517"/>
            <a:ext cx="2243227" cy="3139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600" dirty="0">
                <a:cs typeface="+mj-cs"/>
              </a:rPr>
              <a:t>什么是时间序列？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C8D81C-8F9B-AD46-93FE-EF7BE339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42" y="3315984"/>
            <a:ext cx="2197100" cy="711200"/>
          </a:xfrm>
          <a:prstGeom prst="rect">
            <a:avLst/>
          </a:prstGeom>
        </p:spPr>
      </p:pic>
      <p:pic>
        <p:nvPicPr>
          <p:cNvPr id="9" name="图片 8" descr="图片包含 文字, 地图, 一群, 束&#10;&#10;描述已自动生成">
            <a:extLst>
              <a:ext uri="{FF2B5EF4-FFF2-40B4-BE49-F238E27FC236}">
                <a16:creationId xmlns:a16="http://schemas.microsoft.com/office/drawing/2014/main" id="{6FADA932-D0D5-3D4C-88C2-402D857F8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73" y="2292171"/>
            <a:ext cx="6555624" cy="27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38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E91A-5219-4759-BDF4-80C18CD5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层次时间序列</a:t>
            </a:r>
            <a:endParaRPr lang="en-US" dirty="0"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FEC12C-803B-9641-9397-1D9D036CE5C6}"/>
              </a:ext>
            </a:extLst>
          </p:cNvPr>
          <p:cNvSpPr/>
          <p:nvPr/>
        </p:nvSpPr>
        <p:spPr>
          <a:xfrm>
            <a:off x="646030" y="2525142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自底向上预测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1076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E91A-5219-4759-BDF4-80C18CD5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层次时间序列</a:t>
            </a:r>
            <a:endParaRPr lang="en-US" dirty="0"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4CFDFB-3D28-6A41-A36C-A585885AF169}"/>
              </a:ext>
            </a:extLst>
          </p:cNvPr>
          <p:cNvSpPr/>
          <p:nvPr/>
        </p:nvSpPr>
        <p:spPr>
          <a:xfrm>
            <a:off x="646030" y="2525142"/>
            <a:ext cx="2714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自上向下预测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9717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E91A-5219-4759-BDF4-80C18CD5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层次时间序列</a:t>
            </a:r>
            <a:endParaRPr lang="en-US" dirty="0"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9FC5E3-D4B0-7B40-9B12-7B14A5DC4E54}"/>
              </a:ext>
            </a:extLst>
          </p:cNvPr>
          <p:cNvSpPr/>
          <p:nvPr/>
        </p:nvSpPr>
        <p:spPr>
          <a:xfrm>
            <a:off x="646030" y="2525142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自</a:t>
            </a:r>
            <a:r>
              <a:rPr lang="zh-CN" altLang="en-US" sz="3200">
                <a:solidFill>
                  <a:schemeClr val="bg1"/>
                </a:solidFill>
              </a:rPr>
              <a:t>中向上下</a:t>
            </a:r>
            <a:r>
              <a:rPr lang="zh-CN" altLang="en-US" sz="3200" dirty="0">
                <a:solidFill>
                  <a:schemeClr val="bg1"/>
                </a:solidFill>
              </a:rPr>
              <a:t>预测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657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F9DE-5711-45F5-BDF3-F9D29FDC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时间序列基础</a:t>
            </a:r>
            <a:endParaRPr lang="en-US" dirty="0">
              <a:cs typeface="+mj-cs"/>
            </a:endParaRPr>
          </a:p>
        </p:txBody>
      </p:sp>
      <p:pic>
        <p:nvPicPr>
          <p:cNvPr id="4" name="图片 3" descr="图片包含 游戏机, 水&#10;&#10;描述已自动生成">
            <a:extLst>
              <a:ext uri="{FF2B5EF4-FFF2-40B4-BE49-F238E27FC236}">
                <a16:creationId xmlns:a16="http://schemas.microsoft.com/office/drawing/2014/main" id="{4D74D8CA-A4B6-AA48-B3B6-500CC70F1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2568459"/>
            <a:ext cx="5904858" cy="34974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146043-F5B2-7E4A-A490-676F8D8D0628}"/>
              </a:ext>
            </a:extLst>
          </p:cNvPr>
          <p:cNvSpPr txBox="1">
            <a:spLocks/>
          </p:cNvSpPr>
          <p:nvPr/>
        </p:nvSpPr>
        <p:spPr>
          <a:xfrm>
            <a:off x="1332181" y="3321852"/>
            <a:ext cx="1575406" cy="7571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600" dirty="0">
                <a:cs typeface="+mj-cs"/>
              </a:rPr>
              <a:t> 点预测</a:t>
            </a:r>
            <a:endParaRPr lang="en-US" altLang="zh-CN" sz="1600" dirty="0">
              <a:cs typeface="+mj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600" dirty="0">
              <a:cs typeface="+mj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600" dirty="0">
                <a:cs typeface="+mj-cs"/>
              </a:rPr>
              <a:t>区间预测</a:t>
            </a:r>
          </a:p>
        </p:txBody>
      </p:sp>
    </p:spTree>
    <p:extLst>
      <p:ext uri="{BB962C8B-B14F-4D97-AF65-F5344CB8AC3E}">
        <p14:creationId xmlns:p14="http://schemas.microsoft.com/office/powerpoint/2010/main" val="278344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F9DE-5711-45F5-BDF3-F9D29FDC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时间序列基础</a:t>
            </a:r>
            <a:endParaRPr lang="en-US" dirty="0"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045D8A-AEC9-9241-991C-9F317F79BAE8}"/>
              </a:ext>
            </a:extLst>
          </p:cNvPr>
          <p:cNvSpPr txBox="1">
            <a:spLocks/>
          </p:cNvSpPr>
          <p:nvPr/>
        </p:nvSpPr>
        <p:spPr>
          <a:xfrm>
            <a:off x="324661" y="2304710"/>
            <a:ext cx="3548045" cy="3139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600" dirty="0">
                <a:cs typeface="+mj-cs"/>
              </a:rPr>
              <a:t>什么样子的时间序列可预测？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CDA930-AEAD-5041-8D7B-4D387C1D5AA3}"/>
              </a:ext>
            </a:extLst>
          </p:cNvPr>
          <p:cNvSpPr txBox="1"/>
          <p:nvPr/>
        </p:nvSpPr>
        <p:spPr>
          <a:xfrm>
            <a:off x="324661" y="3329877"/>
            <a:ext cx="4395755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</a:t>
            </a:r>
            <a:r>
              <a:rPr kumimoji="1" lang="zh-CN" altLang="en-US" dirty="0">
                <a:solidFill>
                  <a:schemeClr val="bg1"/>
                </a:solidFill>
              </a:rPr>
              <a:t> 我们知道哪些因素会影响时间序列</a:t>
            </a:r>
            <a:r>
              <a:rPr kumimoji="1"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2.</a:t>
            </a:r>
            <a:r>
              <a:rPr kumimoji="1" lang="zh-CN" altLang="en-US" dirty="0">
                <a:solidFill>
                  <a:schemeClr val="bg1"/>
                </a:solidFill>
              </a:rPr>
              <a:t> 有大量的数据是可用的</a:t>
            </a:r>
            <a:r>
              <a:rPr kumimoji="1"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3.</a:t>
            </a:r>
            <a:r>
              <a:rPr kumimoji="1" lang="zh-CN" altLang="en-US" dirty="0">
                <a:solidFill>
                  <a:schemeClr val="bg1"/>
                </a:solidFill>
              </a:rPr>
              <a:t> 预测不会反向影响我们试图预测的事物</a:t>
            </a:r>
            <a:r>
              <a:rPr kumimoji="1" lang="en-US" altLang="zh-CN" dirty="0">
                <a:solidFill>
                  <a:schemeClr val="bg1"/>
                </a:solidFill>
              </a:rPr>
              <a:t>;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3FD0A4-825B-0A4D-96F7-C2AE7581F30D}"/>
              </a:ext>
            </a:extLst>
          </p:cNvPr>
          <p:cNvSpPr txBox="1"/>
          <p:nvPr/>
        </p:nvSpPr>
        <p:spPr>
          <a:xfrm>
            <a:off x="5599416" y="3422210"/>
            <a:ext cx="687720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1.</a:t>
            </a:r>
            <a:r>
              <a:rPr kumimoji="1" lang="zh-CN" altLang="en-US" sz="2400" dirty="0">
                <a:solidFill>
                  <a:schemeClr val="bg1"/>
                </a:solidFill>
              </a:rPr>
              <a:t>关于过去的数据是可以用的；</a:t>
            </a:r>
          </a:p>
          <a:p>
            <a:r>
              <a:rPr kumimoji="1" lang="en-US" altLang="zh-CN" sz="2400" dirty="0">
                <a:solidFill>
                  <a:schemeClr val="bg1"/>
                </a:solidFill>
              </a:rPr>
              <a:t>2.</a:t>
            </a:r>
            <a:r>
              <a:rPr kumimoji="1" lang="zh-CN" altLang="en-US" sz="2400" dirty="0">
                <a:solidFill>
                  <a:schemeClr val="bg1"/>
                </a:solidFill>
              </a:rPr>
              <a:t>有理由假设过去的一些模式会在未来延续下去。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C55A36-8F57-7A4D-A94C-4E7BB9AE3D27}"/>
              </a:ext>
            </a:extLst>
          </p:cNvPr>
          <p:cNvSpPr txBox="1">
            <a:spLocks/>
          </p:cNvSpPr>
          <p:nvPr/>
        </p:nvSpPr>
        <p:spPr>
          <a:xfrm>
            <a:off x="5727156" y="2321137"/>
            <a:ext cx="4547001" cy="3139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600" dirty="0">
                <a:cs typeface="+mj-cs"/>
              </a:rPr>
              <a:t>什么样子的时间序列可定量建模？</a:t>
            </a:r>
          </a:p>
        </p:txBody>
      </p:sp>
    </p:spTree>
    <p:extLst>
      <p:ext uri="{BB962C8B-B14F-4D97-AF65-F5344CB8AC3E}">
        <p14:creationId xmlns:p14="http://schemas.microsoft.com/office/powerpoint/2010/main" val="375953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F9DE-5711-45F5-BDF3-F9D29FDC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时间序列基础</a:t>
            </a:r>
            <a:endParaRPr lang="en-US" dirty="0"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C8ED2C-D36B-FE49-95EC-3D8E0B6A7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108" y="1911350"/>
            <a:ext cx="6210300" cy="1206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C81B4E-BE08-0344-B31F-7FB7866C2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3429000"/>
            <a:ext cx="7137400" cy="1130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BA4FE2-22CC-0949-BFDB-2B6A61ACF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050" y="4985749"/>
            <a:ext cx="7327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1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F9DE-5711-45F5-BDF3-F9D29FDC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时间序列基础</a:t>
            </a:r>
            <a:endParaRPr lang="en-US" dirty="0"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57C76E-4C90-884D-90ED-4CF3E8791996}"/>
              </a:ext>
            </a:extLst>
          </p:cNvPr>
          <p:cNvSpPr txBox="1">
            <a:spLocks/>
          </p:cNvSpPr>
          <p:nvPr/>
        </p:nvSpPr>
        <p:spPr>
          <a:xfrm>
            <a:off x="1845887" y="2289107"/>
            <a:ext cx="103087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1" dirty="0">
                <a:cs typeface="+mj-cs"/>
              </a:rPr>
              <a:t>趋势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2E71FF-384F-7044-BAB4-9AB26F017DF1}"/>
              </a:ext>
            </a:extLst>
          </p:cNvPr>
          <p:cNvSpPr txBox="1">
            <a:spLocks/>
          </p:cNvSpPr>
          <p:nvPr/>
        </p:nvSpPr>
        <p:spPr>
          <a:xfrm>
            <a:off x="1845885" y="3745808"/>
            <a:ext cx="128772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1" dirty="0">
                <a:cs typeface="+mj-cs"/>
              </a:rPr>
              <a:t>季节性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987129-FEAF-F04D-B6B7-900ACC9EC092}"/>
              </a:ext>
            </a:extLst>
          </p:cNvPr>
          <p:cNvSpPr txBox="1">
            <a:spLocks/>
          </p:cNvSpPr>
          <p:nvPr/>
        </p:nvSpPr>
        <p:spPr>
          <a:xfrm>
            <a:off x="1845885" y="5228146"/>
            <a:ext cx="128772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1" dirty="0">
                <a:cs typeface="+mj-cs"/>
              </a:rPr>
              <a:t>周期性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D2ED9E-39C3-E349-9107-2DC39D017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058" y="2863716"/>
            <a:ext cx="2906802" cy="18217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7CC98A-56AD-6648-913B-7F1CDA3D3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556" y="1657090"/>
            <a:ext cx="2767901" cy="18347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3C7E7D-69C4-D148-B74F-4A4BFDB09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863" y="4773469"/>
            <a:ext cx="2746695" cy="164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3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F9DE-5711-45F5-BDF3-F9D29FDC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11188"/>
            <a:ext cx="6786563" cy="590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时间序列基础</a:t>
            </a:r>
            <a:endParaRPr lang="en-US" dirty="0"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AFB9D5-61B4-3E4D-810A-8792D96893D6}"/>
              </a:ext>
            </a:extLst>
          </p:cNvPr>
          <p:cNvSpPr txBox="1">
            <a:spLocks/>
          </p:cNvSpPr>
          <p:nvPr/>
        </p:nvSpPr>
        <p:spPr>
          <a:xfrm>
            <a:off x="941760" y="2638428"/>
            <a:ext cx="2685017" cy="20313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思源黑体 CN Regular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思源黑体 CN Regular"/>
                <a:cs typeface="思源黑体 CN Regular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b="1" dirty="0">
                <a:cs typeface="+mj-cs"/>
              </a:rPr>
              <a:t>1.</a:t>
            </a:r>
            <a:r>
              <a:rPr lang="zh-CN" altLang="en-US" sz="2800" b="1" dirty="0">
                <a:cs typeface="+mj-cs"/>
              </a:rPr>
              <a:t>滞后</a:t>
            </a:r>
            <a:endParaRPr lang="en-US" altLang="zh-CN" sz="2800" b="1" dirty="0">
              <a:cs typeface="+mj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b="1" dirty="0">
                <a:cs typeface="+mj-cs"/>
              </a:rPr>
              <a:t>2.</a:t>
            </a:r>
            <a:r>
              <a:rPr lang="zh-CN" altLang="en-US" sz="2800" b="1" dirty="0">
                <a:cs typeface="+mj-cs"/>
              </a:rPr>
              <a:t>自相关</a:t>
            </a:r>
            <a:endParaRPr lang="en-US" altLang="zh-CN" sz="2800" b="1" dirty="0">
              <a:cs typeface="+mj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b="1" dirty="0">
                <a:cs typeface="+mj-cs"/>
              </a:rPr>
              <a:t>3.</a:t>
            </a:r>
            <a:r>
              <a:rPr lang="zh-CN" altLang="en-US" sz="2800" b="1" dirty="0">
                <a:cs typeface="+mj-cs"/>
              </a:rPr>
              <a:t>偏自相关</a:t>
            </a:r>
            <a:endParaRPr lang="en-US" altLang="zh-CN" sz="2800" b="1" dirty="0">
              <a:cs typeface="+mj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b="1" dirty="0">
                <a:cs typeface="+mj-cs"/>
              </a:rPr>
              <a:t>4.</a:t>
            </a:r>
            <a:r>
              <a:rPr lang="zh-CN" altLang="en-US" sz="2800" b="1" dirty="0">
                <a:cs typeface="+mj-cs"/>
              </a:rPr>
              <a:t>平稳性</a:t>
            </a:r>
            <a:endParaRPr lang="en-US" altLang="zh-CN" sz="2800" b="1" dirty="0">
              <a:cs typeface="+mj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b="1" dirty="0">
                <a:cs typeface="+mj-cs"/>
              </a:rPr>
              <a:t>5.</a:t>
            </a:r>
            <a:r>
              <a:rPr lang="zh-CN" altLang="en-US" sz="2800" b="1" dirty="0">
                <a:cs typeface="+mj-cs"/>
              </a:rPr>
              <a:t>白噪声</a:t>
            </a:r>
          </a:p>
        </p:txBody>
      </p:sp>
    </p:spTree>
    <p:extLst>
      <p:ext uri="{BB962C8B-B14F-4D97-AF65-F5344CB8AC3E}">
        <p14:creationId xmlns:p14="http://schemas.microsoft.com/office/powerpoint/2010/main" val="33612397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318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318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318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318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318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318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318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318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318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318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31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318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318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318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31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31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31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318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318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318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318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318;"/>
</p:tagLst>
</file>

<file path=ppt/theme/theme1.xml><?xml version="1.0" encoding="utf-8"?>
<a:theme xmlns:a="http://schemas.openxmlformats.org/drawingml/2006/main" name="深度学习项目PPT模板V1.4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A6A36"/>
      </a:accent1>
      <a:accent2>
        <a:srgbClr val="1BCCEA"/>
      </a:accent2>
      <a:accent3>
        <a:srgbClr val="FFAB34"/>
      </a:accent3>
      <a:accent4>
        <a:srgbClr val="5AB59E"/>
      </a:accent4>
      <a:accent5>
        <a:srgbClr val="BECD8C"/>
      </a:accent5>
      <a:accent6>
        <a:srgbClr val="C9C9C9"/>
      </a:accent6>
      <a:hlink>
        <a:srgbClr val="FA6A36"/>
      </a:hlink>
      <a:folHlink>
        <a:srgbClr val="BFBFBF"/>
      </a:folHlink>
    </a:clrScheme>
    <a:fontScheme name="自定义 3">
      <a:majorFont>
        <a:latin typeface="Arial"/>
        <a:ea typeface="思源黑体 CN Regular"/>
        <a:cs typeface=""/>
      </a:majorFont>
      <a:minorFont>
        <a:latin typeface="等线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深度学习项目PPT模板V1.4" id="{F740A830-32CD-47DF-B463-1558214DA479}" vid="{A20E0993-7F7D-4833-A39E-B31E625552B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A6A36"/>
    </a:accent1>
    <a:accent2>
      <a:srgbClr val="1BCCEA"/>
    </a:accent2>
    <a:accent3>
      <a:srgbClr val="FFAB34"/>
    </a:accent3>
    <a:accent4>
      <a:srgbClr val="5AB59E"/>
    </a:accent4>
    <a:accent5>
      <a:srgbClr val="BECD8C"/>
    </a:accent5>
    <a:accent6>
      <a:srgbClr val="C9C9C9"/>
    </a:accent6>
    <a:hlink>
      <a:srgbClr val="FA6A36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A6A36"/>
    </a:accent1>
    <a:accent2>
      <a:srgbClr val="1BCCEA"/>
    </a:accent2>
    <a:accent3>
      <a:srgbClr val="FFAB34"/>
    </a:accent3>
    <a:accent4>
      <a:srgbClr val="5AB59E"/>
    </a:accent4>
    <a:accent5>
      <a:srgbClr val="BECD8C"/>
    </a:accent5>
    <a:accent6>
      <a:srgbClr val="C9C9C9"/>
    </a:accent6>
    <a:hlink>
      <a:srgbClr val="FA6A36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A6A36"/>
    </a:accent1>
    <a:accent2>
      <a:srgbClr val="1BCCEA"/>
    </a:accent2>
    <a:accent3>
      <a:srgbClr val="FFAB34"/>
    </a:accent3>
    <a:accent4>
      <a:srgbClr val="5AB59E"/>
    </a:accent4>
    <a:accent5>
      <a:srgbClr val="BECD8C"/>
    </a:accent5>
    <a:accent6>
      <a:srgbClr val="C9C9C9"/>
    </a:accent6>
    <a:hlink>
      <a:srgbClr val="FA6A3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3577</TotalTime>
  <Words>509</Words>
  <Application>Microsoft Macintosh PowerPoint</Application>
  <PresentationFormat>宽屏</PresentationFormat>
  <Paragraphs>123</Paragraphs>
  <Slides>42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等线</vt:lpstr>
      <vt:lpstr>思源黑体 CN Bold</vt:lpstr>
      <vt:lpstr>思源黑体 CN Light</vt:lpstr>
      <vt:lpstr>思源黑体 CN Regular</vt:lpstr>
      <vt:lpstr>微软雅黑</vt:lpstr>
      <vt:lpstr>微软雅黑 Light</vt:lpstr>
      <vt:lpstr>Arial</vt:lpstr>
      <vt:lpstr>深度学习项目PPT模板V1.4</vt:lpstr>
      <vt:lpstr>Kaggle比赛 </vt:lpstr>
      <vt:lpstr>PowerPoint 演示文稿</vt:lpstr>
      <vt:lpstr>1、时间序列基础</vt:lpstr>
      <vt:lpstr>时间序列基础</vt:lpstr>
      <vt:lpstr>时间序列基础</vt:lpstr>
      <vt:lpstr>时间序列基础</vt:lpstr>
      <vt:lpstr>时间序列基础</vt:lpstr>
      <vt:lpstr>时间序列基础</vt:lpstr>
      <vt:lpstr>时间序列基础</vt:lpstr>
      <vt:lpstr>时间序列基础</vt:lpstr>
      <vt:lpstr>时间序列基础</vt:lpstr>
      <vt:lpstr>时间序列基础</vt:lpstr>
      <vt:lpstr>时间序列基础</vt:lpstr>
      <vt:lpstr>时间序列基础</vt:lpstr>
      <vt:lpstr>时间序列基础</vt:lpstr>
      <vt:lpstr>2、简单规则模型</vt:lpstr>
      <vt:lpstr>简单规则模型</vt:lpstr>
      <vt:lpstr>简单规则模型</vt:lpstr>
      <vt:lpstr>简单规则模型</vt:lpstr>
      <vt:lpstr>简单规则模型</vt:lpstr>
      <vt:lpstr>简单规则模型</vt:lpstr>
      <vt:lpstr>3、时间序列分解</vt:lpstr>
      <vt:lpstr>时间序列分解</vt:lpstr>
      <vt:lpstr>时间序列分解</vt:lpstr>
      <vt:lpstr>时间序列分解</vt:lpstr>
      <vt:lpstr>时间序列分解</vt:lpstr>
      <vt:lpstr>4、指数平均模型</vt:lpstr>
      <vt:lpstr>指数平均模型</vt:lpstr>
      <vt:lpstr>指数平均模型</vt:lpstr>
      <vt:lpstr>指数平均模型</vt:lpstr>
      <vt:lpstr>5、自回归建模</vt:lpstr>
      <vt:lpstr>自回归建模</vt:lpstr>
      <vt:lpstr>自回归建模</vt:lpstr>
      <vt:lpstr>自回归建模</vt:lpstr>
      <vt:lpstr>自回归建模</vt:lpstr>
      <vt:lpstr>自回归建模</vt:lpstr>
      <vt:lpstr>自回归建模</vt:lpstr>
      <vt:lpstr>6、层次时间序列</vt:lpstr>
      <vt:lpstr>层次时间序列</vt:lpstr>
      <vt:lpstr>层次时间序列</vt:lpstr>
      <vt:lpstr>层次时间序列</vt:lpstr>
      <vt:lpstr>层次时间序列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深度之眼PPT模板</dc:title>
  <dc:creator>深度之眼</dc:creator>
  <cp:lastModifiedBy>Office365</cp:lastModifiedBy>
  <cp:revision>302</cp:revision>
  <dcterms:created xsi:type="dcterms:W3CDTF">2018-01-29T03:45:15Z</dcterms:created>
  <dcterms:modified xsi:type="dcterms:W3CDTF">2020-05-02T12:48:45Z</dcterms:modified>
</cp:coreProperties>
</file>