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  <a:srgbClr val="0080FF"/>
    <a:srgbClr val="F2B8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6F3B9-51A0-4ADA-8C26-7F1E3C8A049B}" v="12" dt="2024-08-21T03:45:20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5401" autoAdjust="0"/>
  </p:normalViewPr>
  <p:slideViewPr>
    <p:cSldViewPr snapToGrid="0">
      <p:cViewPr varScale="1">
        <p:scale>
          <a:sx n="119" d="100"/>
          <a:sy n="119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Mengfei (CDC/NCEZID/DCLSR/ADBB)" userId="1d4d9f3c-a4aa-4dc9-bdb0-995b08711c50" providerId="ADAL" clId="{3606F3B9-51A0-4ADA-8C26-7F1E3C8A049B}"/>
    <pc:docChg chg="undo custSel addSld modSld">
      <pc:chgData name="Peng, Mengfei (CDC/NCEZID/DCLSR/ADBB)" userId="1d4d9f3c-a4aa-4dc9-bdb0-995b08711c50" providerId="ADAL" clId="{3606F3B9-51A0-4ADA-8C26-7F1E3C8A049B}" dt="2024-08-29T12:14:40.705" v="1658" actId="20577"/>
      <pc:docMkLst>
        <pc:docMk/>
      </pc:docMkLst>
      <pc:sldChg chg="addSp modSp mod">
        <pc:chgData name="Peng, Mengfei (CDC/NCEZID/DCLSR/ADBB)" userId="1d4d9f3c-a4aa-4dc9-bdb0-995b08711c50" providerId="ADAL" clId="{3606F3B9-51A0-4ADA-8C26-7F1E3C8A049B}" dt="2024-08-21T01:53:32.869" v="409" actId="13926"/>
        <pc:sldMkLst>
          <pc:docMk/>
          <pc:sldMk cId="0" sldId="256"/>
        </pc:sldMkLst>
        <pc:spChg chg="add mod">
          <ac:chgData name="Peng, Mengfei (CDC/NCEZID/DCLSR/ADBB)" userId="1d4d9f3c-a4aa-4dc9-bdb0-995b08711c50" providerId="ADAL" clId="{3606F3B9-51A0-4ADA-8C26-7F1E3C8A049B}" dt="2024-08-21T01:38:29.993" v="317" actId="14100"/>
          <ac:spMkLst>
            <pc:docMk/>
            <pc:sldMk cId="0" sldId="256"/>
            <ac:spMk id="2" creationId="{03575718-716F-DBE2-FD9E-3A96575F3580}"/>
          </ac:spMkLst>
        </pc:spChg>
        <pc:spChg chg="mod">
          <ac:chgData name="Peng, Mengfei (CDC/NCEZID/DCLSR/ADBB)" userId="1d4d9f3c-a4aa-4dc9-bdb0-995b08711c50" providerId="ADAL" clId="{3606F3B9-51A0-4ADA-8C26-7F1E3C8A049B}" dt="2024-08-21T01:49:18.829" v="374" actId="20577"/>
          <ac:spMkLst>
            <pc:docMk/>
            <pc:sldMk cId="0" sldId="256"/>
            <ac:spMk id="176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8:32.838" v="366" actId="207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50:37.042" v="381" actId="207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53:32.869" v="409" actId="13926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53:03.874" v="401" actId="13926"/>
          <ac:spMkLst>
            <pc:docMk/>
            <pc:sldMk cId="0" sldId="256"/>
            <ac:spMk id="180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8:06.857" v="364" actId="207"/>
          <ac:spMkLst>
            <pc:docMk/>
            <pc:sldMk cId="0" sldId="256"/>
            <ac:spMk id="181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7:37.121" v="360" actId="207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8:32.838" v="366" actId="207"/>
          <ac:spMkLst>
            <pc:docMk/>
            <pc:sldMk cId="0" sldId="256"/>
            <ac:spMk id="183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50:37.042" v="381" actId="20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6:24.166" v="358" actId="20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8:06.857" v="364" actId="207"/>
          <ac:spMkLst>
            <pc:docMk/>
            <pc:sldMk cId="0" sldId="256"/>
            <ac:spMk id="186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2:12.859" v="334" actId="14100"/>
          <ac:spMkLst>
            <pc:docMk/>
            <pc:sldMk cId="0" sldId="256"/>
            <ac:spMk id="187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50:38.545" v="384" actId="207"/>
          <ac:spMkLst>
            <pc:docMk/>
            <pc:sldMk cId="0" sldId="256"/>
            <ac:spMk id="188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37:41.246" v="311" actId="1076"/>
          <ac:spMkLst>
            <pc:docMk/>
            <pc:sldMk cId="0" sldId="256"/>
            <ac:spMk id="189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37:41.246" v="311" actId="1076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3:17.623" v="340" actId="14100"/>
          <ac:spMkLst>
            <pc:docMk/>
            <pc:sldMk cId="0" sldId="256"/>
            <ac:spMk id="191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7:54.654" v="362" actId="207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8:20.972" v="365" actId="207"/>
          <ac:spMkLst>
            <pc:docMk/>
            <pc:sldMk cId="0" sldId="256"/>
            <ac:spMk id="193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48:01.887" v="363" actId="207"/>
          <ac:spMkLst>
            <pc:docMk/>
            <pc:sldMk cId="0" sldId="256"/>
            <ac:spMk id="194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37:41.246" v="311" actId="1076"/>
          <ac:spMkLst>
            <pc:docMk/>
            <pc:sldMk cId="0" sldId="256"/>
            <ac:spMk id="195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50:37.897" v="383" actId="208"/>
          <ac:spMkLst>
            <pc:docMk/>
            <pc:sldMk cId="0" sldId="256"/>
            <ac:spMk id="196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37:41.246" v="311" actId="1076"/>
          <ac:spMkLst>
            <pc:docMk/>
            <pc:sldMk cId="0" sldId="256"/>
            <ac:spMk id="197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37:41.246" v="311" actId="1076"/>
          <ac:spMkLst>
            <pc:docMk/>
            <pc:sldMk cId="0" sldId="256"/>
            <ac:spMk id="198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37:41.246" v="311" actId="1076"/>
          <ac:spMkLst>
            <pc:docMk/>
            <pc:sldMk cId="0" sldId="256"/>
            <ac:spMk id="199" creationId="{00000000-0000-0000-0000-000000000000}"/>
          </ac:spMkLst>
        </pc:spChg>
        <pc:spChg chg="mod">
          <ac:chgData name="Peng, Mengfei (CDC/NCEZID/DCLSR/ADBB)" userId="1d4d9f3c-a4aa-4dc9-bdb0-995b08711c50" providerId="ADAL" clId="{3606F3B9-51A0-4ADA-8C26-7F1E3C8A049B}" dt="2024-08-21T01:37:41.246" v="311" actId="1076"/>
          <ac:spMkLst>
            <pc:docMk/>
            <pc:sldMk cId="0" sldId="256"/>
            <ac:spMk id="200" creationId="{00000000-0000-0000-0000-000000000000}"/>
          </ac:spMkLst>
        </pc:spChg>
      </pc:sldChg>
      <pc:sldChg chg="addSp delSp modSp new mod modNotesTx">
        <pc:chgData name="Peng, Mengfei (CDC/NCEZID/DCLSR/ADBB)" userId="1d4d9f3c-a4aa-4dc9-bdb0-995b08711c50" providerId="ADAL" clId="{3606F3B9-51A0-4ADA-8C26-7F1E3C8A049B}" dt="2024-08-29T12:14:40.705" v="1658" actId="20577"/>
        <pc:sldMkLst>
          <pc:docMk/>
          <pc:sldMk cId="3228742551" sldId="257"/>
        </pc:sldMkLst>
        <pc:spChg chg="del">
          <ac:chgData name="Peng, Mengfei (CDC/NCEZID/DCLSR/ADBB)" userId="1d4d9f3c-a4aa-4dc9-bdb0-995b08711c50" providerId="ADAL" clId="{3606F3B9-51A0-4ADA-8C26-7F1E3C8A049B}" dt="2024-08-21T01:22:47.913" v="1" actId="478"/>
          <ac:spMkLst>
            <pc:docMk/>
            <pc:sldMk cId="3228742551" sldId="257"/>
            <ac:spMk id="2" creationId="{1107C34C-B689-BE9F-8003-EFA7A04CA3AD}"/>
          </ac:spMkLst>
        </pc:spChg>
        <pc:spChg chg="del">
          <ac:chgData name="Peng, Mengfei (CDC/NCEZID/DCLSR/ADBB)" userId="1d4d9f3c-a4aa-4dc9-bdb0-995b08711c50" providerId="ADAL" clId="{3606F3B9-51A0-4ADA-8C26-7F1E3C8A049B}" dt="2024-08-21T01:22:47.913" v="1" actId="478"/>
          <ac:spMkLst>
            <pc:docMk/>
            <pc:sldMk cId="3228742551" sldId="257"/>
            <ac:spMk id="3" creationId="{0FD3CCE5-0516-D3E6-3098-FB7CE680D345}"/>
          </ac:spMkLst>
        </pc:spChg>
        <pc:spChg chg="add mod">
          <ac:chgData name="Peng, Mengfei (CDC/NCEZID/DCLSR/ADBB)" userId="1d4d9f3c-a4aa-4dc9-bdb0-995b08711c50" providerId="ADAL" clId="{3606F3B9-51A0-4ADA-8C26-7F1E3C8A049B}" dt="2024-08-21T03:45:09.729" v="1564" actId="1036"/>
          <ac:spMkLst>
            <pc:docMk/>
            <pc:sldMk cId="3228742551" sldId="257"/>
            <ac:spMk id="6" creationId="{9B2380F1-B5EE-B728-EB1B-B02AB4A56C3F}"/>
          </ac:spMkLst>
        </pc:spChg>
        <pc:spChg chg="add mod">
          <ac:chgData name="Peng, Mengfei (CDC/NCEZID/DCLSR/ADBB)" userId="1d4d9f3c-a4aa-4dc9-bdb0-995b08711c50" providerId="ADAL" clId="{3606F3B9-51A0-4ADA-8C26-7F1E3C8A049B}" dt="2024-08-21T03:45:09.729" v="1564" actId="1036"/>
          <ac:spMkLst>
            <pc:docMk/>
            <pc:sldMk cId="3228742551" sldId="257"/>
            <ac:spMk id="8" creationId="{657518DF-B670-FBAD-4FB8-BD9FD00D478F}"/>
          </ac:spMkLst>
        </pc:spChg>
        <pc:spChg chg="add mod">
          <ac:chgData name="Peng, Mengfei (CDC/NCEZID/DCLSR/ADBB)" userId="1d4d9f3c-a4aa-4dc9-bdb0-995b08711c50" providerId="ADAL" clId="{3606F3B9-51A0-4ADA-8C26-7F1E3C8A049B}" dt="2024-08-29T12:14:40.705" v="1658" actId="20577"/>
          <ac:spMkLst>
            <pc:docMk/>
            <pc:sldMk cId="3228742551" sldId="257"/>
            <ac:spMk id="9" creationId="{6BF5673B-5F25-F90E-31BE-1C8D7B9AB66F}"/>
          </ac:spMkLst>
        </pc:spChg>
        <pc:spChg chg="add mod">
          <ac:chgData name="Peng, Mengfei (CDC/NCEZID/DCLSR/ADBB)" userId="1d4d9f3c-a4aa-4dc9-bdb0-995b08711c50" providerId="ADAL" clId="{3606F3B9-51A0-4ADA-8C26-7F1E3C8A049B}" dt="2024-08-21T13:55:05.818" v="1609" actId="20577"/>
          <ac:spMkLst>
            <pc:docMk/>
            <pc:sldMk cId="3228742551" sldId="257"/>
            <ac:spMk id="10" creationId="{F5025BC0-531F-01FC-4CCA-CE5C76FBE194}"/>
          </ac:spMkLst>
        </pc:spChg>
        <pc:graphicFrameChg chg="add del modGraphic">
          <ac:chgData name="Peng, Mengfei (CDC/NCEZID/DCLSR/ADBB)" userId="1d4d9f3c-a4aa-4dc9-bdb0-995b08711c50" providerId="ADAL" clId="{3606F3B9-51A0-4ADA-8C26-7F1E3C8A049B}" dt="2024-08-21T01:24:17.308" v="3" actId="478"/>
          <ac:graphicFrameMkLst>
            <pc:docMk/>
            <pc:sldMk cId="3228742551" sldId="257"/>
            <ac:graphicFrameMk id="4" creationId="{09DB04BB-C650-5B6C-B282-B8902EA5E087}"/>
          </ac:graphicFrameMkLst>
        </pc:graphicFrameChg>
        <pc:picChg chg="add del mod">
          <ac:chgData name="Peng, Mengfei (CDC/NCEZID/DCLSR/ADBB)" userId="1d4d9f3c-a4aa-4dc9-bdb0-995b08711c50" providerId="ADAL" clId="{3606F3B9-51A0-4ADA-8C26-7F1E3C8A049B}" dt="2024-08-21T03:45:17.479" v="1567" actId="478"/>
          <ac:picMkLst>
            <pc:docMk/>
            <pc:sldMk cId="3228742551" sldId="257"/>
            <ac:picMk id="12" creationId="{3C617ED9-AB81-B502-1FDD-3B3A7F047321}"/>
          </ac:picMkLst>
        </pc:picChg>
        <pc:picChg chg="add mod">
          <ac:chgData name="Peng, Mengfei (CDC/NCEZID/DCLSR/ADBB)" userId="1d4d9f3c-a4aa-4dc9-bdb0-995b08711c50" providerId="ADAL" clId="{3606F3B9-51A0-4ADA-8C26-7F1E3C8A049B}" dt="2024-08-21T13:37:25.696" v="1592" actId="14100"/>
          <ac:picMkLst>
            <pc:docMk/>
            <pc:sldMk cId="3228742551" sldId="257"/>
            <ac:picMk id="14" creationId="{DF47C0B7-3560-FB54-3B29-ED5B500D164E}"/>
          </ac:picMkLst>
        </pc:picChg>
        <pc:picChg chg="add mod">
          <ac:chgData name="Peng, Mengfei (CDC/NCEZID/DCLSR/ADBB)" userId="1d4d9f3c-a4aa-4dc9-bdb0-995b08711c50" providerId="ADAL" clId="{3606F3B9-51A0-4ADA-8C26-7F1E3C8A049B}" dt="2024-08-21T13:39:01.442" v="1598" actId="1076"/>
          <ac:picMkLst>
            <pc:docMk/>
            <pc:sldMk cId="3228742551" sldId="257"/>
            <ac:picMk id="16" creationId="{D6A93B7A-1965-489E-478B-6C84A978435B}"/>
          </ac:picMkLst>
        </pc:picChg>
        <pc:picChg chg="add del mod">
          <ac:chgData name="Peng, Mengfei (CDC/NCEZID/DCLSR/ADBB)" userId="1d4d9f3c-a4aa-4dc9-bdb0-995b08711c50" providerId="ADAL" clId="{3606F3B9-51A0-4ADA-8C26-7F1E3C8A049B}" dt="2024-08-21T03:42:34.158" v="1527" actId="478"/>
          <ac:picMkLst>
            <pc:docMk/>
            <pc:sldMk cId="3228742551" sldId="257"/>
            <ac:picMk id="1026" creationId="{73FAECBB-99EE-9C11-49C6-8E772B4F63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93E53-A64B-446F-BFBB-B5DD0E6D5E2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A9DA2-A8BC-4B33-889A-32E66DAA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9DA2-A8BC-4B33-889A-32E66DAA0B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1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3"/>
          <p:cNvSpPr/>
          <p:nvPr>
            <p:custDataLst>
              <p:tags r:id="rId2"/>
            </p:custDataLst>
          </p:nvPr>
        </p:nvSpPr>
        <p:spPr>
          <a:xfrm>
            <a:off x="4845852" y="5534905"/>
            <a:ext cx="2588261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Variants&amp;Primer Selection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IGV-HTML Reports</a:t>
            </a:r>
          </a:p>
        </p:txBody>
      </p:sp>
      <p:sp>
        <p:nvSpPr>
          <p:cNvPr id="177" name="矩形 4"/>
          <p:cNvSpPr/>
          <p:nvPr>
            <p:custDataLst>
              <p:tags r:id="rId3"/>
            </p:custDataLst>
          </p:nvPr>
        </p:nvSpPr>
        <p:spPr>
          <a:xfrm>
            <a:off x="7865669" y="5534905"/>
            <a:ext cx="3046585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Variants per Geographic Location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Variants per Genomic Locus</a:t>
            </a:r>
          </a:p>
        </p:txBody>
      </p:sp>
      <p:sp>
        <p:nvSpPr>
          <p:cNvPr id="178" name="矩形 6"/>
          <p:cNvSpPr/>
          <p:nvPr>
            <p:custDataLst>
              <p:tags r:id="rId4"/>
            </p:custDataLst>
          </p:nvPr>
        </p:nvSpPr>
        <p:spPr>
          <a:xfrm>
            <a:off x="6506379" y="4009953"/>
            <a:ext cx="2516506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Wrangling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Variants per Clade/Lineage</a:t>
            </a:r>
          </a:p>
        </p:txBody>
      </p:sp>
      <p:sp>
        <p:nvSpPr>
          <p:cNvPr id="179" name="矩形 7"/>
          <p:cNvSpPr/>
          <p:nvPr>
            <p:custDataLst>
              <p:tags r:id="rId5"/>
            </p:custDataLst>
          </p:nvPr>
        </p:nvSpPr>
        <p:spPr>
          <a:xfrm>
            <a:off x="3162834" y="3996496"/>
            <a:ext cx="2602134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2B8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Variants&amp;Primer Intersection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2B800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Impact Scoring Mechanism</a:t>
            </a:r>
          </a:p>
        </p:txBody>
      </p:sp>
      <p:sp>
        <p:nvSpPr>
          <p:cNvPr id="180" name="矩形 8"/>
          <p:cNvSpPr/>
          <p:nvPr>
            <p:custDataLst>
              <p:tags r:id="rId6"/>
            </p:custDataLst>
          </p:nvPr>
        </p:nvSpPr>
        <p:spPr>
          <a:xfrm>
            <a:off x="4901975" y="1879604"/>
            <a:ext cx="2476013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Clade/Lineage Assignment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2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Variant Calling&amp;Filtering</a:t>
            </a:r>
          </a:p>
        </p:txBody>
      </p:sp>
      <p:sp>
        <p:nvSpPr>
          <p:cNvPr id="181" name="矩形 11"/>
          <p:cNvSpPr/>
          <p:nvPr>
            <p:custDataLst>
              <p:tags r:id="rId7"/>
            </p:custDataLst>
          </p:nvPr>
        </p:nvSpPr>
        <p:spPr>
          <a:xfrm>
            <a:off x="1739019" y="1874861"/>
            <a:ext cx="2035810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GenBank Sequences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Transformation</a:t>
            </a:r>
          </a:p>
        </p:txBody>
      </p:sp>
      <p:sp>
        <p:nvSpPr>
          <p:cNvPr id="182" name="矩形 14"/>
          <p:cNvSpPr/>
          <p:nvPr>
            <p:custDataLst>
              <p:tags r:id="rId8"/>
            </p:custDataLst>
          </p:nvPr>
        </p:nvSpPr>
        <p:spPr>
          <a:xfrm>
            <a:off x="4803626" y="5025831"/>
            <a:ext cx="2672715" cy="40767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Genome Visualization</a:t>
            </a:r>
          </a:p>
        </p:txBody>
      </p:sp>
      <p:sp>
        <p:nvSpPr>
          <p:cNvPr id="183" name="矩形 17"/>
          <p:cNvSpPr/>
          <p:nvPr>
            <p:custDataLst>
              <p:tags r:id="rId9"/>
            </p:custDataLst>
          </p:nvPr>
        </p:nvSpPr>
        <p:spPr>
          <a:xfrm>
            <a:off x="8178285" y="5026370"/>
            <a:ext cx="2421354" cy="40767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Tableau Dashboard</a:t>
            </a:r>
          </a:p>
        </p:txBody>
      </p:sp>
      <p:sp>
        <p:nvSpPr>
          <p:cNvPr id="184" name="矩形 18"/>
          <p:cNvSpPr/>
          <p:nvPr>
            <p:custDataLst>
              <p:tags r:id="rId10"/>
            </p:custDataLst>
          </p:nvPr>
        </p:nvSpPr>
        <p:spPr>
          <a:xfrm>
            <a:off x="6468278" y="2990998"/>
            <a:ext cx="2542541" cy="5308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Genomic Annotation</a:t>
            </a:r>
          </a:p>
        </p:txBody>
      </p:sp>
      <p:sp>
        <p:nvSpPr>
          <p:cNvPr id="185" name="矩形 23"/>
          <p:cNvSpPr/>
          <p:nvPr>
            <p:custDataLst>
              <p:tags r:id="rId11"/>
            </p:custDataLst>
          </p:nvPr>
        </p:nvSpPr>
        <p:spPr>
          <a:xfrm>
            <a:off x="3264226" y="2993122"/>
            <a:ext cx="2399349" cy="5308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2B8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Overlaps Detection</a:t>
            </a:r>
          </a:p>
        </p:txBody>
      </p:sp>
      <p:sp>
        <p:nvSpPr>
          <p:cNvPr id="186" name="矩形 24"/>
          <p:cNvSpPr/>
          <p:nvPr>
            <p:custDataLst>
              <p:tags r:id="rId12"/>
            </p:custDataLst>
          </p:nvPr>
        </p:nvSpPr>
        <p:spPr>
          <a:xfrm>
            <a:off x="1739019" y="1433536"/>
            <a:ext cx="2035810" cy="4121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Source</a:t>
            </a:r>
          </a:p>
        </p:txBody>
      </p:sp>
      <p:sp>
        <p:nvSpPr>
          <p:cNvPr id="187" name="任意多边形 20"/>
          <p:cNvSpPr/>
          <p:nvPr>
            <p:custDataLst>
              <p:tags r:id="rId13"/>
            </p:custDataLst>
          </p:nvPr>
        </p:nvSpPr>
        <p:spPr>
          <a:xfrm rot="10800000">
            <a:off x="2550646" y="3657209"/>
            <a:ext cx="3634105" cy="11918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55" h="1877">
                <a:moveTo>
                  <a:pt x="513" y="0"/>
                </a:moveTo>
                <a:lnTo>
                  <a:pt x="4017" y="0"/>
                </a:lnTo>
                <a:cubicBezTo>
                  <a:pt x="4535" y="0"/>
                  <a:pt x="4955" y="420"/>
                  <a:pt x="4955" y="939"/>
                </a:cubicBezTo>
                <a:cubicBezTo>
                  <a:pt x="4955" y="1457"/>
                  <a:pt x="4535" y="1877"/>
                  <a:pt x="4017" y="1877"/>
                </a:cubicBezTo>
                <a:lnTo>
                  <a:pt x="2637" y="1877"/>
                </a:lnTo>
                <a:lnTo>
                  <a:pt x="2637" y="1553"/>
                </a:lnTo>
                <a:lnTo>
                  <a:pt x="3995" y="1553"/>
                </a:lnTo>
                <a:cubicBezTo>
                  <a:pt x="4335" y="1553"/>
                  <a:pt x="4610" y="1278"/>
                  <a:pt x="4610" y="939"/>
                </a:cubicBezTo>
                <a:cubicBezTo>
                  <a:pt x="4610" y="599"/>
                  <a:pt x="4335" y="324"/>
                  <a:pt x="3995" y="324"/>
                </a:cubicBezTo>
                <a:lnTo>
                  <a:pt x="1165" y="324"/>
                </a:lnTo>
                <a:lnTo>
                  <a:pt x="1165" y="325"/>
                </a:lnTo>
                <a:lnTo>
                  <a:pt x="0" y="325"/>
                </a:lnTo>
                <a:lnTo>
                  <a:pt x="0" y="1"/>
                </a:lnTo>
                <a:lnTo>
                  <a:pt x="513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88" name="任意多边形 35"/>
          <p:cNvSpPr/>
          <p:nvPr>
            <p:custDataLst>
              <p:tags r:id="rId14"/>
            </p:custDataLst>
          </p:nvPr>
        </p:nvSpPr>
        <p:spPr>
          <a:xfrm rot="10800000">
            <a:off x="4640432" y="3658480"/>
            <a:ext cx="3134360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0" h="324">
                <a:moveTo>
                  <a:pt x="0" y="0"/>
                </a:moveTo>
                <a:lnTo>
                  <a:pt x="3220" y="0"/>
                </a:lnTo>
                <a:lnTo>
                  <a:pt x="3220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9" name="任意多边形 36"/>
          <p:cNvSpPr/>
          <p:nvPr>
            <p:custDataLst>
              <p:tags r:id="rId15"/>
            </p:custDataLst>
          </p:nvPr>
        </p:nvSpPr>
        <p:spPr>
          <a:xfrm rot="10800000">
            <a:off x="6184752" y="4650350"/>
            <a:ext cx="3129915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29" h="324">
                <a:moveTo>
                  <a:pt x="0" y="0"/>
                </a:moveTo>
                <a:lnTo>
                  <a:pt x="4929" y="0"/>
                </a:lnTo>
                <a:lnTo>
                  <a:pt x="4929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0" name="任意多边形 37"/>
          <p:cNvSpPr/>
          <p:nvPr>
            <p:custDataLst>
              <p:tags r:id="rId16"/>
            </p:custDataLst>
          </p:nvPr>
        </p:nvSpPr>
        <p:spPr>
          <a:xfrm rot="10800000">
            <a:off x="9314667" y="4649715"/>
            <a:ext cx="2513330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8" h="324">
                <a:moveTo>
                  <a:pt x="0" y="0"/>
                </a:moveTo>
                <a:lnTo>
                  <a:pt x="2878" y="0"/>
                </a:lnTo>
                <a:lnTo>
                  <a:pt x="2878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1" name="任意多边形 38"/>
          <p:cNvSpPr/>
          <p:nvPr>
            <p:custDataLst>
              <p:tags r:id="rId17"/>
            </p:custDataLst>
          </p:nvPr>
        </p:nvSpPr>
        <p:spPr>
          <a:xfrm>
            <a:off x="6336517" y="2674230"/>
            <a:ext cx="3190437" cy="11918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19" h="1877">
                <a:moveTo>
                  <a:pt x="0" y="0"/>
                </a:moveTo>
                <a:lnTo>
                  <a:pt x="3481" y="0"/>
                </a:lnTo>
                <a:cubicBezTo>
                  <a:pt x="3999" y="0"/>
                  <a:pt x="4419" y="420"/>
                  <a:pt x="4419" y="939"/>
                </a:cubicBezTo>
                <a:cubicBezTo>
                  <a:pt x="4419" y="1457"/>
                  <a:pt x="3999" y="1877"/>
                  <a:pt x="3481" y="1877"/>
                </a:cubicBezTo>
                <a:lnTo>
                  <a:pt x="2136" y="1877"/>
                </a:lnTo>
                <a:lnTo>
                  <a:pt x="2136" y="1553"/>
                </a:lnTo>
                <a:lnTo>
                  <a:pt x="3459" y="1553"/>
                </a:lnTo>
                <a:cubicBezTo>
                  <a:pt x="3799" y="1553"/>
                  <a:pt x="4074" y="1278"/>
                  <a:pt x="4074" y="939"/>
                </a:cubicBezTo>
                <a:cubicBezTo>
                  <a:pt x="4074" y="599"/>
                  <a:pt x="3799" y="324"/>
                  <a:pt x="3459" y="324"/>
                </a:cubicBez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2" name="任意多边形 42"/>
          <p:cNvSpPr/>
          <p:nvPr>
            <p:custDataLst>
              <p:tags r:id="rId18"/>
            </p:custDataLst>
          </p:nvPr>
        </p:nvSpPr>
        <p:spPr>
          <a:xfrm>
            <a:off x="120502" y="2674230"/>
            <a:ext cx="6041390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63" h="324">
                <a:moveTo>
                  <a:pt x="0" y="0"/>
                </a:moveTo>
                <a:lnTo>
                  <a:pt x="8763" y="0"/>
                </a:lnTo>
                <a:lnTo>
                  <a:pt x="8763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3" name="矩形 25"/>
          <p:cNvSpPr/>
          <p:nvPr>
            <p:custDataLst>
              <p:tags r:id="rId19"/>
            </p:custDataLst>
          </p:nvPr>
        </p:nvSpPr>
        <p:spPr>
          <a:xfrm>
            <a:off x="5012026" y="1433536"/>
            <a:ext cx="2255912" cy="4121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Nextclade Pipeline</a:t>
            </a:r>
          </a:p>
        </p:txBody>
      </p:sp>
      <p:sp>
        <p:nvSpPr>
          <p:cNvPr id="194" name="序号"/>
          <p:cNvSpPr/>
          <p:nvPr>
            <p:custDataLst>
              <p:tags r:id="rId20"/>
            </p:custDataLst>
          </p:nvPr>
        </p:nvSpPr>
        <p:spPr>
          <a:xfrm>
            <a:off x="2550647" y="254405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1</a:t>
            </a:r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95" name="序号"/>
          <p:cNvSpPr/>
          <p:nvPr>
            <p:custDataLst>
              <p:tags r:id="rId21"/>
            </p:custDataLst>
          </p:nvPr>
        </p:nvSpPr>
        <p:spPr>
          <a:xfrm>
            <a:off x="5893922" y="254405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</a:t>
            </a:r>
            <a:endParaRPr lang="en-US" sz="14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96" name="序号"/>
          <p:cNvSpPr/>
          <p:nvPr>
            <p:custDataLst>
              <p:tags r:id="rId22"/>
            </p:custDataLst>
          </p:nvPr>
        </p:nvSpPr>
        <p:spPr>
          <a:xfrm>
            <a:off x="7518252" y="352576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97" name="序号"/>
          <p:cNvSpPr/>
          <p:nvPr>
            <p:custDataLst>
              <p:tags r:id="rId23"/>
            </p:custDataLst>
          </p:nvPr>
        </p:nvSpPr>
        <p:spPr>
          <a:xfrm>
            <a:off x="4217522" y="352703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4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4</a:t>
            </a:r>
            <a:endParaRPr lang="en-US" sz="1400" b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98" name="序号"/>
          <p:cNvSpPr/>
          <p:nvPr>
            <p:custDataLst>
              <p:tags r:id="rId24"/>
            </p:custDataLst>
          </p:nvPr>
        </p:nvSpPr>
        <p:spPr>
          <a:xfrm>
            <a:off x="5893922" y="451446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5</a:t>
            </a:r>
            <a:endParaRPr lang="en-US" sz="1400" b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99" name="序号"/>
          <p:cNvSpPr/>
          <p:nvPr>
            <p:custDataLst>
              <p:tags r:id="rId25"/>
            </p:custDataLst>
          </p:nvPr>
        </p:nvSpPr>
        <p:spPr>
          <a:xfrm>
            <a:off x="9142582" y="451446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4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6</a:t>
            </a:r>
            <a:endParaRPr lang="en-US" sz="14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00" name="任意多边形: 形状 35"/>
          <p:cNvSpPr/>
          <p:nvPr>
            <p:custDataLst>
              <p:tags r:id="rId26"/>
            </p:custDataLst>
          </p:nvPr>
        </p:nvSpPr>
        <p:spPr>
          <a:xfrm>
            <a:off x="11796882" y="4572880"/>
            <a:ext cx="226695" cy="346075"/>
          </a:xfrm>
          <a:custGeom>
            <a:avLst/>
            <a:gdLst>
              <a:gd name="connsiteX0" fmla="*/ 222587 w 228229"/>
              <a:gd name="connsiteY0" fmla="*/ 120936 h 260315"/>
              <a:gd name="connsiteX1" fmla="*/ 14943 w 228229"/>
              <a:gd name="connsiteY1" fmla="*/ 1017 h 260315"/>
              <a:gd name="connsiteX2" fmla="*/ 893 w 228229"/>
              <a:gd name="connsiteY2" fmla="*/ 4779 h 260315"/>
              <a:gd name="connsiteX3" fmla="*/ -488 w 228229"/>
              <a:gd name="connsiteY3" fmla="*/ 9875 h 260315"/>
              <a:gd name="connsiteX4" fmla="*/ -488 w 228229"/>
              <a:gd name="connsiteY4" fmla="*/ 249714 h 260315"/>
              <a:gd name="connsiteX5" fmla="*/ 9847 w 228229"/>
              <a:gd name="connsiteY5" fmla="*/ 259954 h 260315"/>
              <a:gd name="connsiteX6" fmla="*/ 14943 w 228229"/>
              <a:gd name="connsiteY6" fmla="*/ 258572 h 260315"/>
              <a:gd name="connsiteX7" fmla="*/ 222587 w 228229"/>
              <a:gd name="connsiteY7" fmla="*/ 138653 h 260315"/>
              <a:gd name="connsiteX8" fmla="*/ 226407 w 228229"/>
              <a:gd name="connsiteY8" fmla="*/ 124756 h 260315"/>
              <a:gd name="connsiteX9" fmla="*/ 222587 w 228229"/>
              <a:gd name="connsiteY9" fmla="*/ 120936 h 26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229" h="260315">
                <a:moveTo>
                  <a:pt x="222587" y="120936"/>
                </a:moveTo>
                <a:lnTo>
                  <a:pt x="14943" y="1017"/>
                </a:lnTo>
                <a:cubicBezTo>
                  <a:pt x="10018" y="-1822"/>
                  <a:pt x="3732" y="-136"/>
                  <a:pt x="893" y="4779"/>
                </a:cubicBezTo>
                <a:cubicBezTo>
                  <a:pt x="-2" y="6331"/>
                  <a:pt x="-479" y="8084"/>
                  <a:pt x="-488" y="9875"/>
                </a:cubicBezTo>
                <a:lnTo>
                  <a:pt x="-488" y="249714"/>
                </a:lnTo>
                <a:cubicBezTo>
                  <a:pt x="-459" y="255391"/>
                  <a:pt x="4170" y="259982"/>
                  <a:pt x="9847" y="259954"/>
                </a:cubicBezTo>
                <a:cubicBezTo>
                  <a:pt x="11637" y="259944"/>
                  <a:pt x="13390" y="259468"/>
                  <a:pt x="14943" y="258572"/>
                </a:cubicBezTo>
                <a:lnTo>
                  <a:pt x="222587" y="138653"/>
                </a:lnTo>
                <a:cubicBezTo>
                  <a:pt x="227483" y="135871"/>
                  <a:pt x="229188" y="129642"/>
                  <a:pt x="226407" y="124756"/>
                </a:cubicBezTo>
                <a:cubicBezTo>
                  <a:pt x="225502" y="123165"/>
                  <a:pt x="224178" y="121841"/>
                  <a:pt x="222587" y="1209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75718-716F-DBE2-FD9E-3A96575F3580}"/>
              </a:ext>
            </a:extLst>
          </p:cNvPr>
          <p:cNvSpPr txBox="1"/>
          <p:nvPr/>
        </p:nvSpPr>
        <p:spPr>
          <a:xfrm>
            <a:off x="216755" y="164261"/>
            <a:ext cx="6347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Mpox Primer Monitor Workflow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2380F1-B5EE-B728-EB1B-B02AB4A56C3F}"/>
              </a:ext>
            </a:extLst>
          </p:cNvPr>
          <p:cNvSpPr txBox="1"/>
          <p:nvPr/>
        </p:nvSpPr>
        <p:spPr>
          <a:xfrm>
            <a:off x="0" y="4138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accent2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Variant Calling&amp;Filtering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518DF-B670-FBAD-4FB8-BD9FD00D478F}"/>
              </a:ext>
            </a:extLst>
          </p:cNvPr>
          <p:cNvSpPr txBox="1"/>
          <p:nvPr/>
        </p:nvSpPr>
        <p:spPr>
          <a:xfrm>
            <a:off x="6096000" y="41389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2B800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Impact Scoring Mechanism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5673B-5F25-F90E-31BE-1C8D7B9AB66F}"/>
              </a:ext>
            </a:extLst>
          </p:cNvPr>
          <p:cNvSpPr txBox="1"/>
          <p:nvPr/>
        </p:nvSpPr>
        <p:spPr>
          <a:xfrm>
            <a:off x="902678" y="1594200"/>
            <a:ext cx="42906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Variants: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SNP &lt; the mutated nucleotide &gt;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Deletion &lt; 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deleted length 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Insertion &lt;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inserted length +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Clusters: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(all available sequences)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Clade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Sublineages (A*, B*)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Lineage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Filters: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≥5% frequency of SNP in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≥2 absolute count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of INDEL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25BC0-531F-01FC-4CCA-CE5C76FBE194}"/>
              </a:ext>
            </a:extLst>
          </p:cNvPr>
          <p:cNvSpPr txBox="1"/>
          <p:nvPr/>
        </p:nvSpPr>
        <p:spPr>
          <a:xfrm>
            <a:off x="6604977" y="1594200"/>
            <a:ext cx="50780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Scores: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5’ (≤3bp) &lt;SCORE = 1&gt;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3’ (≤2bp) &lt;SCORE = 2&gt;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Near 3’ (2-5bp) &lt;SCORE = 4&gt;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 position &lt;SCORE = 3&gt;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Multiplier for INDEL &lt;SCORE * 10&gt;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Exponent base for length &lt;2</a:t>
            </a:r>
            <a:r>
              <a:rPr lang="en-US" sz="2000" baseline="400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Range reduction &lt;ln(2</a:t>
            </a:r>
            <a:r>
              <a:rPr lang="en-US" sz="2000" baseline="400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Filters: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SCORE = 0 (no overlap) { </a:t>
            </a:r>
            <a:r>
              <a:rPr lang="en-US" sz="2000" dirty="0">
                <a:solidFill>
                  <a:srgbClr val="008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0,128,255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0&lt;SCORE&lt;1 (SNP at 5') { </a:t>
            </a:r>
            <a:r>
              <a:rPr lang="en-US" sz="20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255,128,0</a:t>
            </a:r>
            <a:r>
              <a:rPr lang="en-US" sz="2000" dirty="0">
                <a:solidFill>
                  <a:srgbClr val="008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SCORE &gt; 1 (MNP/INDEL) {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255,0,0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DF47C0B7-3560-FB54-3B29-ED5B500D1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62" y="998673"/>
            <a:ext cx="4120161" cy="1525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A93B7A-1965-489E-478B-6C84A9784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527" y="1062099"/>
            <a:ext cx="3450834" cy="5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42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14137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065_5*m_h_a*1_6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065_5*m_h_a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065_5*m_h_a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5_5*m_h_a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4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3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DIAGRAM_USE_COLOR_VALUE" val="{&quot;color_scheme&quot;:1,&quot;color_type&quot;:1,&quot;theme_color_indexes&quot;:[]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5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9"/>
  <p:tag name="KSO_WM_UNIT_FILL_FORE_SCHEMECOLOR_INDEX_BRIGHTNESS" val="0"/>
  <p:tag name="KSO_WM_DIAGRAM_USE_COLOR_VALUE" val="{&quot;color_scheme&quot;:1,&quot;color_type&quot;:1,&quot;theme_color_indexes&quot;:[]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6_3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6_3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0"/>
  <p:tag name="KSO_WM_UNIT_FILL_FORE_SCHEMECOLOR_INDEX_BRIGHTNESS" val="0"/>
  <p:tag name="KSO_WM_DIAGRAM_USE_COLOR_VALUE" val="{&quot;color_scheme&quot;:1,&quot;color_type&quot;:1,&quot;theme_color_indexes&quot;:[]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2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]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1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14137]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5_5*m_h_a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20231065_5*m_h_i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1"/>
  <p:tag name="KSO_WM_UNIT_LINE_FORE_SCHEMECOLOR_INDEX" val="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20231065_5*m_h_i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2"/>
  <p:tag name="KSO_WM_UNIT_LINE_FORE_SCHEMECOLOR_INDEX" val="6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5*m_h_i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3"/>
  <p:tag name="KSO_WM_UNIT_LINE_FORE_SCHEMECOLOR_INDEX" val="7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4_1"/>
  <p:tag name="KSO_WM_UNIT_ID" val="diagram20231065_5*m_h_i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4"/>
  <p:tag name="KSO_WM_UNIT_LINE_FORE_SCHEMECOLOR_INDEX" val="8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5_1"/>
  <p:tag name="KSO_WM_UNIT_ID" val="diagram20231065_5*m_h_i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9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5"/>
  <p:tag name="KSO_WM_UNIT_LINE_FORE_SCHEMECOLOR_INDEX" val="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6_2"/>
  <p:tag name="KSO_WM_UNIT_ID" val="diagram20231065_5*m_h_i*1_6_2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6"/>
  <p:tag name="KSO_WM_UNIT_LINE_FORE_SCHEMECOLOR_INDEX" val="1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6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0"/>
  <p:tag name="KSO_WM_UNIT_FILL_FORE_SCHEMECOLOR_INDEX_BRIGHTNESS" val="0"/>
  <p:tag name="KSO_WM_DIAGRAM_USE_COLOR_VALUE" val="{&quot;color_scheme&quot;:1,&quot;color_type&quot;:1,&quot;theme_color_indexes&quot;:[]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1065_5*m_h_f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31065_5*m_h_f*1_6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065_5*m_h_f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22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065_5*m_h_f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22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065_5*m_h_f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065_5*m_h_f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065_5*m_h_a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DIAGRAM_MAX_ITEMCNT" val="6"/>
  <p:tag name="KSO_WM_DIAGRAM_MIN_ITEMCNT" val="2"/>
  <p:tag name="KSO_WM_DIAGRAM_VIRTUALLY_FRAME" val="{&quot;height&quot;:356.15,&quot;left&quot;:11.42503937007874,&quot;top&quot;:92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228</Words>
  <Application>Microsoft Office PowerPoint</Application>
  <PresentationFormat>Widescreen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Peng, Mengfei (CDC/NCEZID/DCLSR/ADBB)</cp:lastModifiedBy>
  <cp:revision>2</cp:revision>
  <dcterms:created xsi:type="dcterms:W3CDTF">2024-08-21T01:07:43Z</dcterms:created>
  <dcterms:modified xsi:type="dcterms:W3CDTF">2024-10-02T17:33:06Z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ADE63F6DD6984580A4507378759D0880_11</vt:lpwstr>
  </property>
  <property fmtid="{D5CDD505-2E9C-101B-9397-08002B2CF9AE}" pid="3" name="KSOProductBuildVer">
    <vt:lpwstr>1033-12.2.0.17545</vt:lpwstr>
  </property>
  <property fmtid="{D5CDD505-2E9C-101B-9397-08002B2CF9AE}" pid="4" name="MSIP_Label_7b94a7b8-f06c-4dfe-bdcc-9b548fd58c31_Enabled">
    <vt:lpwstr>true</vt:lpwstr>
  </property>
  <property fmtid="{D5CDD505-2E9C-101B-9397-08002B2CF9AE}" pid="5" name="MSIP_Label_7b94a7b8-f06c-4dfe-bdcc-9b548fd58c31_SetDate">
    <vt:lpwstr>2024-08-21T01:22:43Z</vt:lpwstr>
  </property>
  <property fmtid="{D5CDD505-2E9C-101B-9397-08002B2CF9AE}" pid="6" name="MSIP_Label_7b94a7b8-f06c-4dfe-bdcc-9b548fd58c31_Method">
    <vt:lpwstr>Privileged</vt:lpwstr>
  </property>
  <property fmtid="{D5CDD505-2E9C-101B-9397-08002B2CF9AE}" pid="7" name="MSIP_Label_7b94a7b8-f06c-4dfe-bdcc-9b548fd58c31_Name">
    <vt:lpwstr>7b94a7b8-f06c-4dfe-bdcc-9b548fd58c31</vt:lpwstr>
  </property>
  <property fmtid="{D5CDD505-2E9C-101B-9397-08002B2CF9AE}" pid="8" name="MSIP_Label_7b94a7b8-f06c-4dfe-bdcc-9b548fd58c31_SiteId">
    <vt:lpwstr>9ce70869-60db-44fd-abe8-d2767077fc8f</vt:lpwstr>
  </property>
  <property fmtid="{D5CDD505-2E9C-101B-9397-08002B2CF9AE}" pid="9" name="MSIP_Label_7b94a7b8-f06c-4dfe-bdcc-9b548fd58c31_ActionId">
    <vt:lpwstr>596a2754-3a41-47a1-9924-415ebef3e8d0</vt:lpwstr>
  </property>
  <property fmtid="{D5CDD505-2E9C-101B-9397-08002B2CF9AE}" pid="10" name="MSIP_Label_7b94a7b8-f06c-4dfe-bdcc-9b548fd58c31_ContentBits">
    <vt:lpwstr>0</vt:lpwstr>
  </property>
</Properties>
</file>