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37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0C94-F56D-4351-9DE6-68DB992BF1AC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F9F24-5609-4B5D-AF52-6F1557CE7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42910" y="3714752"/>
            <a:ext cx="8072494" cy="29289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8" name="TextBox 43"/>
          <p:cNvSpPr txBox="1">
            <a:spLocks noChangeArrowheads="1"/>
          </p:cNvSpPr>
          <p:nvPr/>
        </p:nvSpPr>
        <p:spPr bwMode="auto">
          <a:xfrm>
            <a:off x="714348" y="3764165"/>
            <a:ext cx="271464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信息化</a:t>
            </a:r>
            <a:r>
              <a:rPr lang="zh-CN" altLang="en-US" sz="1400" b="1" smtClean="0">
                <a:solidFill>
                  <a:srgbClr val="FF0000"/>
                </a:solidFill>
              </a:rPr>
              <a:t>部</a:t>
            </a:r>
            <a:r>
              <a:rPr lang="zh-CN" altLang="en-US" sz="1400" b="1">
                <a:solidFill>
                  <a:srgbClr val="FF0000"/>
                </a:solidFill>
              </a:rPr>
              <a:t>大</a:t>
            </a:r>
            <a:r>
              <a:rPr lang="zh-CN" altLang="en-US" sz="1400" b="1" smtClean="0">
                <a:solidFill>
                  <a:srgbClr val="FF0000"/>
                </a:solidFill>
              </a:rPr>
              <a:t>数据开发岗位体系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grpSp>
        <p:nvGrpSpPr>
          <p:cNvPr id="10" name="组合 48"/>
          <p:cNvGrpSpPr/>
          <p:nvPr/>
        </p:nvGrpSpPr>
        <p:grpSpPr bwMode="auto">
          <a:xfrm>
            <a:off x="3071785" y="5857892"/>
            <a:ext cx="1214438" cy="542697"/>
            <a:chOff x="821505" y="5643576"/>
            <a:chExt cx="1000132" cy="543793"/>
          </a:xfrm>
        </p:grpSpPr>
        <p:sp>
          <p:nvSpPr>
            <p:cNvPr id="11" name="TextBox 49"/>
            <p:cNvSpPr txBox="1">
              <a:spLocks noChangeArrowheads="1"/>
            </p:cNvSpPr>
            <p:nvPr/>
          </p:nvSpPr>
          <p:spPr bwMode="auto">
            <a:xfrm>
              <a:off x="821505" y="5786451"/>
              <a:ext cx="1000132" cy="4009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 smtClean="0"/>
                <a:t>系统环境部署</a:t>
              </a:r>
              <a:endParaRPr lang="en-US" altLang="zh-CN" sz="1000" b="1" smtClean="0"/>
            </a:p>
            <a:p>
              <a:r>
                <a:rPr lang="zh-CN" altLang="en-US" sz="1000" b="1" smtClean="0"/>
                <a:t>集群</a:t>
              </a:r>
              <a:r>
                <a:rPr lang="zh-CN" altLang="en-US" sz="1000" b="1"/>
                <a:t>管理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821505" y="5643576"/>
              <a:ext cx="1000132" cy="254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主机工程师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组合 51"/>
          <p:cNvGrpSpPr/>
          <p:nvPr/>
        </p:nvGrpSpPr>
        <p:grpSpPr bwMode="auto">
          <a:xfrm>
            <a:off x="3071785" y="5161309"/>
            <a:ext cx="1285901" cy="542737"/>
            <a:chOff x="821505" y="5643580"/>
            <a:chExt cx="1000132" cy="543677"/>
          </a:xfrm>
        </p:grpSpPr>
        <p:sp>
          <p:nvSpPr>
            <p:cNvPr id="14" name="TextBox 52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400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/>
                <a:t>架构规划与设计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821505" y="5643580"/>
              <a:ext cx="1000132" cy="2543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大数据架构师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" name="组合 54"/>
          <p:cNvGrpSpPr/>
          <p:nvPr/>
        </p:nvGrpSpPr>
        <p:grpSpPr bwMode="auto">
          <a:xfrm>
            <a:off x="6286475" y="4286260"/>
            <a:ext cx="1214438" cy="542965"/>
            <a:chOff x="821505" y="5643578"/>
            <a:chExt cx="1000132" cy="543046"/>
          </a:xfrm>
        </p:grpSpPr>
        <p:sp>
          <p:nvSpPr>
            <p:cNvPr id="17" name="TextBox 55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400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/>
                <a:t>对外变现技术</a:t>
              </a:r>
              <a:r>
                <a:rPr lang="zh-CN" altLang="en-US" sz="1000" b="1" smtClean="0"/>
                <a:t>支撑</a:t>
              </a:r>
              <a:endParaRPr lang="en-US" altLang="zh-CN" sz="1000" b="1" smtClean="0"/>
            </a:p>
            <a:p>
              <a:r>
                <a:rPr lang="zh-CN" altLang="en-US" sz="1000" b="1" smtClean="0"/>
                <a:t>技术方案编写</a:t>
              </a:r>
              <a:endParaRPr lang="zh-CN" altLang="en-US" sz="1000" b="1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821505" y="5643578"/>
              <a:ext cx="1000132" cy="253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售前支撑工程师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9" name="组合 60"/>
          <p:cNvGrpSpPr/>
          <p:nvPr/>
        </p:nvGrpSpPr>
        <p:grpSpPr bwMode="auto">
          <a:xfrm>
            <a:off x="4714885" y="5161309"/>
            <a:ext cx="1357312" cy="388805"/>
            <a:chOff x="821505" y="5643582"/>
            <a:chExt cx="1000132" cy="389591"/>
          </a:xfrm>
        </p:grpSpPr>
        <p:sp>
          <p:nvSpPr>
            <p:cNvPr id="20" name="TextBox 61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2467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/>
                <a:t>数据建模、算法调优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821505" y="5643582"/>
              <a:ext cx="1000132" cy="254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数据分析师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组合 63"/>
          <p:cNvGrpSpPr/>
          <p:nvPr/>
        </p:nvGrpSpPr>
        <p:grpSpPr bwMode="auto">
          <a:xfrm>
            <a:off x="6286475" y="5161309"/>
            <a:ext cx="1785987" cy="696583"/>
            <a:chOff x="821505" y="5643581"/>
            <a:chExt cx="1000132" cy="697991"/>
          </a:xfrm>
        </p:grpSpPr>
        <p:sp>
          <p:nvSpPr>
            <p:cNvPr id="23" name="TextBox 64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555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/>
                <a:t>数据采集、数据准备</a:t>
              </a:r>
              <a:endParaRPr lang="en-US" altLang="zh-CN" sz="1000" b="1"/>
            </a:p>
            <a:p>
              <a:r>
                <a:rPr lang="zh-CN" altLang="en-US" sz="1000" b="1"/>
                <a:t>元数据管理</a:t>
              </a: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821505" y="5643581"/>
              <a:ext cx="1000132" cy="254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ETL</a:t>
              </a: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工程师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组合 66"/>
          <p:cNvGrpSpPr/>
          <p:nvPr/>
        </p:nvGrpSpPr>
        <p:grpSpPr bwMode="auto">
          <a:xfrm>
            <a:off x="3071785" y="4286256"/>
            <a:ext cx="1571625" cy="543173"/>
            <a:chOff x="821505" y="5643573"/>
            <a:chExt cx="1000132" cy="542484"/>
          </a:xfrm>
        </p:grpSpPr>
        <p:sp>
          <p:nvSpPr>
            <p:cNvPr id="26" name="TextBox 67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3996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000" b="1"/>
                <a:t>WEB</a:t>
              </a:r>
              <a:r>
                <a:rPr lang="zh-CN" altLang="en-US" sz="1000" b="1"/>
                <a:t>、</a:t>
              </a:r>
              <a:r>
                <a:rPr lang="en-US" altLang="zh-CN" sz="1000" b="1"/>
                <a:t>App</a:t>
              </a:r>
              <a:r>
                <a:rPr lang="zh-CN" altLang="en-US" sz="1000" b="1"/>
                <a:t>前端开发</a:t>
              </a:r>
              <a:endParaRPr lang="en-US" altLang="zh-CN" sz="1000" b="1"/>
            </a:p>
            <a:p>
              <a:r>
                <a:rPr lang="zh-CN" altLang="en-US" sz="1000" b="1"/>
                <a:t>地图、可视化大屏开发</a:t>
              </a: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821505" y="5643573"/>
              <a:ext cx="1000132" cy="2535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前端开发工程师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8" name="组合 69"/>
          <p:cNvGrpSpPr/>
          <p:nvPr/>
        </p:nvGrpSpPr>
        <p:grpSpPr bwMode="auto">
          <a:xfrm>
            <a:off x="4714885" y="4286256"/>
            <a:ext cx="1285875" cy="542741"/>
            <a:chOff x="821505" y="5643574"/>
            <a:chExt cx="1000132" cy="543679"/>
          </a:xfrm>
        </p:grpSpPr>
        <p:sp>
          <p:nvSpPr>
            <p:cNvPr id="29" name="TextBox 70"/>
            <p:cNvSpPr txBox="1">
              <a:spLocks noChangeArrowheads="1"/>
            </p:cNvSpPr>
            <p:nvPr/>
          </p:nvSpPr>
          <p:spPr bwMode="auto">
            <a:xfrm>
              <a:off x="821505" y="5786452"/>
              <a:ext cx="1000132" cy="4008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000" b="1"/>
                <a:t>WEB</a:t>
              </a:r>
              <a:r>
                <a:rPr lang="zh-CN" altLang="en-US" sz="1000" b="1" smtClean="0"/>
                <a:t>接口</a:t>
              </a:r>
              <a:endParaRPr lang="en-US" altLang="zh-CN" sz="1000" b="1" smtClean="0"/>
            </a:p>
            <a:p>
              <a:r>
                <a:rPr lang="zh-CN" altLang="en-US" sz="1000" b="1" smtClean="0"/>
                <a:t>后台</a:t>
              </a:r>
              <a:r>
                <a:rPr lang="zh-CN" altLang="en-US" sz="1000" b="1"/>
                <a:t>开发</a:t>
              </a: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821505" y="5643574"/>
              <a:ext cx="1000132" cy="254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后台开发工程师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1" name="组合 72"/>
          <p:cNvGrpSpPr/>
          <p:nvPr/>
        </p:nvGrpSpPr>
        <p:grpSpPr bwMode="auto">
          <a:xfrm>
            <a:off x="4714885" y="5857897"/>
            <a:ext cx="1357313" cy="389076"/>
            <a:chOff x="821505" y="5643578"/>
            <a:chExt cx="1000132" cy="389134"/>
          </a:xfrm>
        </p:grpSpPr>
        <p:sp>
          <p:nvSpPr>
            <p:cNvPr id="32" name="TextBox 73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2462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/>
                <a:t>数据库搭建与维护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821505" y="5643578"/>
              <a:ext cx="1000132" cy="253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数据库管理工程师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组合 75"/>
          <p:cNvGrpSpPr/>
          <p:nvPr/>
        </p:nvGrpSpPr>
        <p:grpSpPr bwMode="auto">
          <a:xfrm>
            <a:off x="6286475" y="5857892"/>
            <a:ext cx="1357312" cy="388855"/>
            <a:chOff x="821505" y="5643574"/>
            <a:chExt cx="1000132" cy="389527"/>
          </a:xfrm>
        </p:grpSpPr>
        <p:sp>
          <p:nvSpPr>
            <p:cNvPr id="35" name="TextBox 76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2466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/>
                <a:t>网络搭建与维护</a:t>
              </a: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821505" y="5643574"/>
              <a:ext cx="1000132" cy="254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网络工程师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组合 96"/>
          <p:cNvGrpSpPr/>
          <p:nvPr/>
        </p:nvGrpSpPr>
        <p:grpSpPr bwMode="auto">
          <a:xfrm>
            <a:off x="1785910" y="5161309"/>
            <a:ext cx="1000125" cy="388855"/>
            <a:chOff x="821505" y="5643573"/>
            <a:chExt cx="1000132" cy="389528"/>
          </a:xfrm>
        </p:grpSpPr>
        <p:sp>
          <p:nvSpPr>
            <p:cNvPr id="38" name="TextBox 97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2466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/>
                <a:t>项目开发管理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821505" y="5643573"/>
              <a:ext cx="1000132" cy="254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项目管理经理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0" name="组合 99"/>
          <p:cNvGrpSpPr/>
          <p:nvPr/>
        </p:nvGrpSpPr>
        <p:grpSpPr bwMode="auto">
          <a:xfrm>
            <a:off x="1785910" y="4286256"/>
            <a:ext cx="1143016" cy="542744"/>
            <a:chOff x="821505" y="5643574"/>
            <a:chExt cx="1000132" cy="543682"/>
          </a:xfrm>
        </p:grpSpPr>
        <p:sp>
          <p:nvSpPr>
            <p:cNvPr id="41" name="TextBox 100"/>
            <p:cNvSpPr txBox="1">
              <a:spLocks noChangeArrowheads="1"/>
            </p:cNvSpPr>
            <p:nvPr/>
          </p:nvSpPr>
          <p:spPr bwMode="auto">
            <a:xfrm>
              <a:off x="821505" y="5786454"/>
              <a:ext cx="1000132" cy="4008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 smtClean="0"/>
                <a:t>产品设计、推广</a:t>
              </a:r>
              <a:endParaRPr lang="en-US" altLang="zh-CN" sz="1000" b="1" smtClean="0"/>
            </a:p>
            <a:p>
              <a:r>
                <a:rPr lang="zh-CN" altLang="en-US" sz="1000" b="1" smtClean="0"/>
                <a:t>质量管理</a:t>
              </a:r>
              <a:endParaRPr lang="zh-CN" altLang="en-US" sz="1000" b="1"/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821505" y="5643574"/>
              <a:ext cx="1000132" cy="254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数据产品管理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7" name="燕尾形 46"/>
          <p:cNvSpPr/>
          <p:nvPr/>
        </p:nvSpPr>
        <p:spPr bwMode="auto">
          <a:xfrm>
            <a:off x="1428728" y="6000759"/>
            <a:ext cx="214312" cy="28575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48" name="燕尾形 47"/>
          <p:cNvSpPr/>
          <p:nvPr/>
        </p:nvSpPr>
        <p:spPr bwMode="auto">
          <a:xfrm>
            <a:off x="1428728" y="5159386"/>
            <a:ext cx="214312" cy="28575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49" name="燕尾形 48"/>
          <p:cNvSpPr/>
          <p:nvPr/>
        </p:nvSpPr>
        <p:spPr bwMode="auto">
          <a:xfrm>
            <a:off x="1428728" y="4357694"/>
            <a:ext cx="214312" cy="28575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50" name="TextBox 124"/>
          <p:cNvSpPr txBox="1">
            <a:spLocks noChangeArrowheads="1"/>
          </p:cNvSpPr>
          <p:nvPr/>
        </p:nvSpPr>
        <p:spPr bwMode="auto">
          <a:xfrm>
            <a:off x="714346" y="6000759"/>
            <a:ext cx="64293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200"/>
              <a:t>IAAS</a:t>
            </a:r>
            <a:endParaRPr lang="zh-CN" altLang="en-US" sz="1200"/>
          </a:p>
        </p:txBody>
      </p:sp>
      <p:sp>
        <p:nvSpPr>
          <p:cNvPr id="51" name="TextBox 125"/>
          <p:cNvSpPr txBox="1">
            <a:spLocks noChangeArrowheads="1"/>
          </p:cNvSpPr>
          <p:nvPr/>
        </p:nvSpPr>
        <p:spPr bwMode="auto">
          <a:xfrm>
            <a:off x="714346" y="5159386"/>
            <a:ext cx="64293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200"/>
              <a:t>PAAS</a:t>
            </a:r>
            <a:endParaRPr lang="zh-CN" altLang="en-US" sz="1200"/>
          </a:p>
        </p:txBody>
      </p:sp>
      <p:sp>
        <p:nvSpPr>
          <p:cNvPr id="52" name="TextBox 126"/>
          <p:cNvSpPr txBox="1">
            <a:spLocks noChangeArrowheads="1"/>
          </p:cNvSpPr>
          <p:nvPr/>
        </p:nvSpPr>
        <p:spPr bwMode="auto">
          <a:xfrm>
            <a:off x="714346" y="4357694"/>
            <a:ext cx="64293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200"/>
              <a:t>SAAS</a:t>
            </a:r>
            <a:endParaRPr lang="zh-CN" altLang="en-US" sz="1200"/>
          </a:p>
        </p:txBody>
      </p:sp>
      <p:sp>
        <p:nvSpPr>
          <p:cNvPr id="53" name="矩形 52"/>
          <p:cNvSpPr/>
          <p:nvPr/>
        </p:nvSpPr>
        <p:spPr bwMode="auto">
          <a:xfrm>
            <a:off x="642910" y="214290"/>
            <a:ext cx="8072494" cy="3286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54" name="TextBox 43"/>
          <p:cNvSpPr txBox="1">
            <a:spLocks noChangeArrowheads="1"/>
          </p:cNvSpPr>
          <p:nvPr/>
        </p:nvSpPr>
        <p:spPr bwMode="auto">
          <a:xfrm>
            <a:off x="714348" y="357166"/>
            <a:ext cx="271464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大</a:t>
            </a:r>
            <a:r>
              <a:rPr lang="zh-CN" altLang="en-US" sz="1400" b="1" smtClean="0">
                <a:solidFill>
                  <a:srgbClr val="FF0000"/>
                </a:solidFill>
              </a:rPr>
              <a:t>数据开发</a:t>
            </a:r>
            <a:r>
              <a:rPr lang="zh-CN" altLang="en-US" sz="1400" b="1" smtClean="0">
                <a:solidFill>
                  <a:srgbClr val="FF0000"/>
                </a:solidFill>
              </a:rPr>
              <a:t>知识</a:t>
            </a:r>
            <a:r>
              <a:rPr lang="zh-CN" altLang="en-US" sz="1400" b="1" smtClean="0">
                <a:solidFill>
                  <a:srgbClr val="FF0000"/>
                </a:solidFill>
              </a:rPr>
              <a:t>点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55" name="TextBox 126"/>
          <p:cNvSpPr txBox="1">
            <a:spLocks noChangeArrowheads="1"/>
          </p:cNvSpPr>
          <p:nvPr/>
        </p:nvSpPr>
        <p:spPr bwMode="auto">
          <a:xfrm>
            <a:off x="857228" y="3071810"/>
            <a:ext cx="64293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smtClean="0"/>
              <a:t>采集</a:t>
            </a:r>
            <a:endParaRPr lang="zh-CN" altLang="en-US" sz="1200"/>
          </a:p>
        </p:txBody>
      </p:sp>
      <p:sp>
        <p:nvSpPr>
          <p:cNvPr id="56" name="TextBox 126"/>
          <p:cNvSpPr txBox="1">
            <a:spLocks noChangeArrowheads="1"/>
          </p:cNvSpPr>
          <p:nvPr/>
        </p:nvSpPr>
        <p:spPr bwMode="auto">
          <a:xfrm>
            <a:off x="857228" y="2381242"/>
            <a:ext cx="64293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smtClean="0"/>
              <a:t>存储</a:t>
            </a:r>
            <a:endParaRPr lang="zh-CN" altLang="en-US" sz="1200"/>
          </a:p>
        </p:txBody>
      </p:sp>
      <p:sp>
        <p:nvSpPr>
          <p:cNvPr id="57" name="TextBox 126"/>
          <p:cNvSpPr txBox="1">
            <a:spLocks noChangeArrowheads="1"/>
          </p:cNvSpPr>
          <p:nvPr/>
        </p:nvSpPr>
        <p:spPr bwMode="auto">
          <a:xfrm>
            <a:off x="857228" y="1690675"/>
            <a:ext cx="64293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smtClean="0"/>
              <a:t>加工</a:t>
            </a:r>
            <a:endParaRPr lang="zh-CN" altLang="en-US" sz="1200"/>
          </a:p>
        </p:txBody>
      </p:sp>
      <p:sp>
        <p:nvSpPr>
          <p:cNvPr id="58" name="TextBox 126"/>
          <p:cNvSpPr txBox="1">
            <a:spLocks noChangeArrowheads="1"/>
          </p:cNvSpPr>
          <p:nvPr/>
        </p:nvSpPr>
        <p:spPr bwMode="auto">
          <a:xfrm>
            <a:off x="857228" y="1000108"/>
            <a:ext cx="64293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/>
              <a:t>应用</a:t>
            </a:r>
          </a:p>
        </p:txBody>
      </p:sp>
      <p:sp>
        <p:nvSpPr>
          <p:cNvPr id="59" name="燕尾形 58"/>
          <p:cNvSpPr/>
          <p:nvPr/>
        </p:nvSpPr>
        <p:spPr bwMode="auto">
          <a:xfrm>
            <a:off x="1428728" y="3071810"/>
            <a:ext cx="214312" cy="28575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60" name="燕尾形 59"/>
          <p:cNvSpPr/>
          <p:nvPr/>
        </p:nvSpPr>
        <p:spPr bwMode="auto">
          <a:xfrm>
            <a:off x="1428728" y="2428868"/>
            <a:ext cx="214312" cy="28575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61" name="燕尾形 60"/>
          <p:cNvSpPr/>
          <p:nvPr/>
        </p:nvSpPr>
        <p:spPr bwMode="auto">
          <a:xfrm>
            <a:off x="1428728" y="1714488"/>
            <a:ext cx="214312" cy="28575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62" name="燕尾形 61"/>
          <p:cNvSpPr/>
          <p:nvPr/>
        </p:nvSpPr>
        <p:spPr bwMode="auto">
          <a:xfrm>
            <a:off x="1428730" y="1000108"/>
            <a:ext cx="214312" cy="28575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77916" tIns="38958" rIns="77916" bIns="38958"/>
          <a:lstStyle/>
          <a:p>
            <a:pPr algn="ctr">
              <a:spcBef>
                <a:spcPct val="50000"/>
              </a:spcBef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000372"/>
            <a:ext cx="2128834" cy="46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357430"/>
            <a:ext cx="565239" cy="466364"/>
          </a:xfrm>
          <a:prstGeom prst="rect">
            <a:avLst/>
          </a:prstGeom>
        </p:spPr>
      </p:pic>
      <p:pic>
        <p:nvPicPr>
          <p:cNvPr id="65" name="Picture 1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2357430"/>
            <a:ext cx="793556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2357430"/>
            <a:ext cx="669872" cy="61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4" y="2357430"/>
            <a:ext cx="1500198" cy="62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794" y="1571612"/>
            <a:ext cx="726201" cy="682803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140" y="2472071"/>
            <a:ext cx="655706" cy="43255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7913" y="1643050"/>
            <a:ext cx="598269" cy="5130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9411" y="1643050"/>
            <a:ext cx="568341" cy="51300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8148" y="1643050"/>
            <a:ext cx="776926" cy="513000"/>
          </a:xfrm>
          <a:prstGeom prst="rect">
            <a:avLst/>
          </a:prstGeom>
        </p:spPr>
      </p:pic>
      <p:pic>
        <p:nvPicPr>
          <p:cNvPr id="74" name="Picture 9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57356" y="714356"/>
            <a:ext cx="528990" cy="66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14744" y="816113"/>
            <a:ext cx="785818" cy="61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00826" y="969862"/>
            <a:ext cx="1071570" cy="30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" name="Picture 10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29388" y="1571612"/>
            <a:ext cx="1178946" cy="62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72396" y="1571612"/>
            <a:ext cx="1081668" cy="5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572396" y="714356"/>
            <a:ext cx="995358" cy="78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00958" y="2548748"/>
            <a:ext cx="1000132" cy="30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572000" y="3104906"/>
            <a:ext cx="1000132" cy="3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3" name="组合 48"/>
          <p:cNvGrpSpPr/>
          <p:nvPr/>
        </p:nvGrpSpPr>
        <p:grpSpPr bwMode="auto">
          <a:xfrm>
            <a:off x="1785910" y="5857895"/>
            <a:ext cx="1214438" cy="388808"/>
            <a:chOff x="821505" y="5643576"/>
            <a:chExt cx="1000132" cy="389593"/>
          </a:xfrm>
        </p:grpSpPr>
        <p:sp>
          <p:nvSpPr>
            <p:cNvPr id="84" name="TextBox 49"/>
            <p:cNvSpPr txBox="1">
              <a:spLocks noChangeArrowheads="1"/>
            </p:cNvSpPr>
            <p:nvPr/>
          </p:nvSpPr>
          <p:spPr bwMode="auto">
            <a:xfrm>
              <a:off x="821505" y="5786451"/>
              <a:ext cx="1000132" cy="2467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b="1"/>
                <a:t>云</a:t>
              </a:r>
              <a:r>
                <a:rPr lang="zh-CN" altLang="en-US" sz="1000" b="1" smtClean="0"/>
                <a:t>资源规划</a:t>
              </a:r>
              <a:endParaRPr lang="en-US" altLang="zh-CN" sz="1000" b="1" smtClean="0"/>
            </a:p>
          </p:txBody>
        </p:sp>
        <p:sp>
          <p:nvSpPr>
            <p:cNvPr id="85" name="TextBox 84"/>
            <p:cNvSpPr txBox="1"/>
            <p:nvPr/>
          </p:nvSpPr>
          <p:spPr bwMode="auto">
            <a:xfrm>
              <a:off x="821505" y="5643576"/>
              <a:ext cx="1000132" cy="254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云架构师</a:t>
              </a:r>
              <a:endPara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72198" y="2928934"/>
            <a:ext cx="1000132" cy="513000"/>
          </a:xfrm>
          <a:prstGeom prst="rect">
            <a:avLst/>
          </a:prstGeom>
        </p:spPr>
      </p:pic>
      <p:pic>
        <p:nvPicPr>
          <p:cNvPr id="87" name="Picture 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358082" y="3000372"/>
            <a:ext cx="1066049" cy="3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9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857752" y="785794"/>
            <a:ext cx="6257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100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786446" y="857232"/>
            <a:ext cx="428628" cy="41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500298" y="785794"/>
            <a:ext cx="857256" cy="64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114</Words>
  <Application>Microsoft Office PowerPoint</Application>
  <PresentationFormat>全屏显示(4:3)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朱强</dc:creator>
  <cp:lastModifiedBy>朱强</cp:lastModifiedBy>
  <cp:revision>22</cp:revision>
  <dcterms:created xsi:type="dcterms:W3CDTF">2017-09-18T01:52:53Z</dcterms:created>
  <dcterms:modified xsi:type="dcterms:W3CDTF">2017-09-18T02:44:07Z</dcterms:modified>
</cp:coreProperties>
</file>