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7" r:id="rId2"/>
  </p:sldMasterIdLst>
  <p:notesMasterIdLst>
    <p:notesMasterId r:id="rId15"/>
  </p:notesMasterIdLst>
  <p:sldIdLst>
    <p:sldId id="257" r:id="rId3"/>
    <p:sldId id="653" r:id="rId4"/>
    <p:sldId id="638" r:id="rId5"/>
    <p:sldId id="637" r:id="rId6"/>
    <p:sldId id="665" r:id="rId7"/>
    <p:sldId id="666" r:id="rId8"/>
    <p:sldId id="667" r:id="rId9"/>
    <p:sldId id="668" r:id="rId10"/>
    <p:sldId id="656" r:id="rId11"/>
    <p:sldId id="659" r:id="rId12"/>
    <p:sldId id="643" r:id="rId13"/>
    <p:sldId id="652" r:id="rId14"/>
  </p:sldIdLst>
  <p:sldSz cx="9144000" cy="5143500" type="screen16x9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g Zhu(联通广西壮族自治区本部)" initials="QZ" lastIdx="1" clrIdx="0">
    <p:extLst>
      <p:ext uri="{19B8F6BF-5375-455C-9EA6-DF929625EA0E}">
        <p15:presenceInfo xmlns:p15="http://schemas.microsoft.com/office/powerpoint/2012/main" userId="S-1-5-21-2968114786-4255526857-2347873762-66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B80000"/>
    <a:srgbClr val="C80000"/>
    <a:srgbClr val="4F81BD"/>
    <a:srgbClr val="FF0A0A"/>
    <a:srgbClr val="FF0101"/>
    <a:srgbClr val="0099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2" autoAdjust="0"/>
    <p:restoredTop sz="92627" autoAdjust="0"/>
  </p:normalViewPr>
  <p:slideViewPr>
    <p:cSldViewPr showGuides="1">
      <p:cViewPr varScale="1">
        <p:scale>
          <a:sx n="142" d="100"/>
          <a:sy n="142" d="100"/>
        </p:scale>
        <p:origin x="76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C2F74-267A-49CD-9C21-942E8026759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78FFAF-D85C-4075-B410-CADD55928BF3}">
      <dgm:prSet phldrT="[文本]"/>
      <dgm:spPr/>
      <dgm:t>
        <a:bodyPr/>
        <a:lstStyle/>
        <a:p>
          <a:r>
            <a:rPr lang="en-US" altLang="zh-CN" dirty="0" smtClean="0"/>
            <a:t>BDI</a:t>
          </a:r>
          <a:endParaRPr lang="zh-CN" altLang="en-US" dirty="0"/>
        </a:p>
      </dgm:t>
    </dgm:pt>
    <dgm:pt modelId="{C3A0C921-91AE-4823-A4B5-CE0586222D4E}" type="parTrans" cxnId="{594F64F6-A999-428E-BA88-76AC662D8E6E}">
      <dgm:prSet/>
      <dgm:spPr/>
      <dgm:t>
        <a:bodyPr/>
        <a:lstStyle/>
        <a:p>
          <a:endParaRPr lang="zh-CN" altLang="en-US"/>
        </a:p>
      </dgm:t>
    </dgm:pt>
    <dgm:pt modelId="{C543799E-76E6-4E5F-B1CC-8B79A7E1DD91}" type="sibTrans" cxnId="{594F64F6-A999-428E-BA88-76AC662D8E6E}">
      <dgm:prSet/>
      <dgm:spPr/>
      <dgm:t>
        <a:bodyPr/>
        <a:lstStyle/>
        <a:p>
          <a:endParaRPr lang="zh-CN" altLang="en-US"/>
        </a:p>
      </dgm:t>
    </dgm:pt>
    <dgm:pt modelId="{3C07FBF6-877B-4B22-9F38-3448BE0D5C20}">
      <dgm:prSet phldrT="[文本]"/>
      <dgm:spPr/>
      <dgm:t>
        <a:bodyPr/>
        <a:lstStyle/>
        <a:p>
          <a:r>
            <a:rPr lang="en-US" altLang="zh-CN" dirty="0" smtClean="0"/>
            <a:t>3#mysql</a:t>
          </a:r>
          <a:endParaRPr lang="zh-CN" altLang="en-US" dirty="0"/>
        </a:p>
      </dgm:t>
    </dgm:pt>
    <dgm:pt modelId="{016E62EE-6197-4067-A88B-91E6C1651D78}" type="parTrans" cxnId="{A1E3D524-FFB3-4997-8E11-1222A0B80E92}">
      <dgm:prSet/>
      <dgm:spPr/>
      <dgm:t>
        <a:bodyPr/>
        <a:lstStyle/>
        <a:p>
          <a:endParaRPr lang="zh-CN" altLang="en-US"/>
        </a:p>
      </dgm:t>
    </dgm:pt>
    <dgm:pt modelId="{EDD0E362-F15C-4A18-AED0-AAEDDB767FDC}" type="sibTrans" cxnId="{A1E3D524-FFB3-4997-8E11-1222A0B80E92}">
      <dgm:prSet/>
      <dgm:spPr/>
      <dgm:t>
        <a:bodyPr/>
        <a:lstStyle/>
        <a:p>
          <a:endParaRPr lang="zh-CN" altLang="en-US"/>
        </a:p>
      </dgm:t>
    </dgm:pt>
    <dgm:pt modelId="{0541C842-2073-4A0B-814C-819A441D68B7}">
      <dgm:prSet phldrT="[文本]"/>
      <dgm:spPr/>
      <dgm:t>
        <a:bodyPr/>
        <a:lstStyle/>
        <a:p>
          <a:r>
            <a:rPr lang="en-US" altLang="zh-CN" dirty="0" smtClean="0"/>
            <a:t>3#</a:t>
          </a:r>
          <a:r>
            <a:rPr lang="zh-CN" altLang="en-US" dirty="0" smtClean="0"/>
            <a:t>行云</a:t>
          </a:r>
          <a:endParaRPr lang="zh-CN" altLang="en-US" dirty="0"/>
        </a:p>
      </dgm:t>
    </dgm:pt>
    <dgm:pt modelId="{A498ACA5-073A-43B0-BB87-AF731B1512AD}" type="parTrans" cxnId="{FAD52B77-159A-49BB-9B5C-97508FCAE43B}">
      <dgm:prSet/>
      <dgm:spPr/>
      <dgm:t>
        <a:bodyPr/>
        <a:lstStyle/>
        <a:p>
          <a:endParaRPr lang="zh-CN" altLang="en-US"/>
        </a:p>
      </dgm:t>
    </dgm:pt>
    <dgm:pt modelId="{FBEF76F6-5C58-44D7-8209-E681740F7F17}" type="sibTrans" cxnId="{FAD52B77-159A-49BB-9B5C-97508FCAE43B}">
      <dgm:prSet/>
      <dgm:spPr/>
      <dgm:t>
        <a:bodyPr/>
        <a:lstStyle/>
        <a:p>
          <a:endParaRPr lang="zh-CN" altLang="en-US"/>
        </a:p>
      </dgm:t>
    </dgm:pt>
    <dgm:pt modelId="{0C81F405-3371-4382-8C5B-171A7B2E70FE}">
      <dgm:prSet phldrT="[文本]"/>
      <dgm:spPr/>
      <dgm:t>
        <a:bodyPr/>
        <a:lstStyle/>
        <a:p>
          <a:r>
            <a:rPr lang="en-US" altLang="zh-CN" dirty="0" smtClean="0"/>
            <a:t>4#mysql</a:t>
          </a:r>
          <a:endParaRPr lang="zh-CN" altLang="en-US" dirty="0"/>
        </a:p>
      </dgm:t>
    </dgm:pt>
    <dgm:pt modelId="{1A248307-C316-431A-B0A4-BB3B6571173A}" type="parTrans" cxnId="{9C9E3D09-40DC-4C95-B0CD-4A8D54499C0A}">
      <dgm:prSet/>
      <dgm:spPr/>
      <dgm:t>
        <a:bodyPr/>
        <a:lstStyle/>
        <a:p>
          <a:endParaRPr lang="zh-CN" altLang="en-US"/>
        </a:p>
      </dgm:t>
    </dgm:pt>
    <dgm:pt modelId="{A6AFD9C9-7C21-4AB2-83B6-7DB01031BD2B}" type="sibTrans" cxnId="{9C9E3D09-40DC-4C95-B0CD-4A8D54499C0A}">
      <dgm:prSet/>
      <dgm:spPr/>
      <dgm:t>
        <a:bodyPr/>
        <a:lstStyle/>
        <a:p>
          <a:endParaRPr lang="zh-CN" altLang="en-US"/>
        </a:p>
      </dgm:t>
    </dgm:pt>
    <dgm:pt modelId="{84099C26-C880-470F-B66C-0790AFB24512}">
      <dgm:prSet phldrT="[文本]"/>
      <dgm:spPr/>
      <dgm:t>
        <a:bodyPr/>
        <a:lstStyle/>
        <a:p>
          <a:r>
            <a:rPr lang="en-US" altLang="zh-CN" dirty="0" smtClean="0"/>
            <a:t>hive</a:t>
          </a:r>
          <a:endParaRPr lang="zh-CN" altLang="en-US" dirty="0"/>
        </a:p>
      </dgm:t>
    </dgm:pt>
    <dgm:pt modelId="{D9974CF1-74B5-4F8D-9D2A-44838B63995B}" type="parTrans" cxnId="{E9DB24E0-8B4B-4F59-B8F9-E89FF5BC10FE}">
      <dgm:prSet/>
      <dgm:spPr/>
      <dgm:t>
        <a:bodyPr/>
        <a:lstStyle/>
        <a:p>
          <a:endParaRPr lang="zh-CN" altLang="en-US"/>
        </a:p>
      </dgm:t>
    </dgm:pt>
    <dgm:pt modelId="{307244A0-41F2-4B8A-9960-4CF2C1B56097}" type="sibTrans" cxnId="{E9DB24E0-8B4B-4F59-B8F9-E89FF5BC10FE}">
      <dgm:prSet/>
      <dgm:spPr/>
      <dgm:t>
        <a:bodyPr/>
        <a:lstStyle/>
        <a:p>
          <a:endParaRPr lang="zh-CN" altLang="en-US"/>
        </a:p>
      </dgm:t>
    </dgm:pt>
    <dgm:pt modelId="{83BE7708-40D1-482F-A60A-B6BA9EA2CE41}">
      <dgm:prSet phldrT="[文本]"/>
      <dgm:spPr/>
      <dgm:t>
        <a:bodyPr/>
        <a:lstStyle/>
        <a:p>
          <a:r>
            <a:rPr lang="en-US" altLang="zh-CN" dirty="0" smtClean="0"/>
            <a:t>4#</a:t>
          </a:r>
          <a:r>
            <a:rPr lang="zh-CN" altLang="en-US" dirty="0" smtClean="0"/>
            <a:t>行云</a:t>
          </a:r>
          <a:endParaRPr lang="zh-CN" altLang="en-US" dirty="0"/>
        </a:p>
      </dgm:t>
    </dgm:pt>
    <dgm:pt modelId="{E7AC153B-9DF6-4696-84C5-9A60C23BFF33}" type="sibTrans" cxnId="{29EDD715-1DF6-4A66-9AE7-34047E8568AA}">
      <dgm:prSet/>
      <dgm:spPr/>
      <dgm:t>
        <a:bodyPr/>
        <a:lstStyle/>
        <a:p>
          <a:endParaRPr lang="zh-CN" altLang="en-US"/>
        </a:p>
      </dgm:t>
    </dgm:pt>
    <dgm:pt modelId="{D54028CF-64C7-4343-B225-ED5C0475DF99}" type="parTrans" cxnId="{29EDD715-1DF6-4A66-9AE7-34047E8568AA}">
      <dgm:prSet/>
      <dgm:spPr/>
      <dgm:t>
        <a:bodyPr/>
        <a:lstStyle/>
        <a:p>
          <a:endParaRPr lang="zh-CN" altLang="en-US"/>
        </a:p>
      </dgm:t>
    </dgm:pt>
    <dgm:pt modelId="{598B65D6-3FD4-438C-877A-DB3439EFB93A}" type="pres">
      <dgm:prSet presAssocID="{3A5C2F74-267A-49CD-9C21-942E8026759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250415B-C6C5-4B19-B0AE-54A8B571531F}" type="pres">
      <dgm:prSet presAssocID="{F478FFAF-D85C-4075-B410-CADD55928BF3}" presName="singleCycle" presStyleCnt="0"/>
      <dgm:spPr/>
    </dgm:pt>
    <dgm:pt modelId="{C644D883-7635-415F-AB8F-1FD459F1D2C8}" type="pres">
      <dgm:prSet presAssocID="{F478FFAF-D85C-4075-B410-CADD55928BF3}" presName="singleCenter" presStyleLbl="node1" presStyleIdx="0" presStyleCnt="6" custLinFactNeighborX="-55134" custLinFactNeighborY="-457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FE488507-3B6D-4242-B7A6-86B26C91F07C}" type="pres">
      <dgm:prSet presAssocID="{016E62EE-6197-4067-A88B-91E6C1651D78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2FD634EB-87F5-49F1-8FEE-E8907A1718E5}" type="pres">
      <dgm:prSet presAssocID="{3C07FBF6-877B-4B22-9F38-3448BE0D5C20}" presName="text0" presStyleLbl="node1" presStyleIdx="1" presStyleCnt="6" custRadScaleRad="107674" custRadScaleInc="-375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E83D44-EEA7-4295-8C6A-201BC295290A}" type="pres">
      <dgm:prSet presAssocID="{A498ACA5-073A-43B0-BB87-AF731B1512AD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B13994DA-ADA9-41DC-9ADC-7DA75593E2EA}" type="pres">
      <dgm:prSet presAssocID="{0541C842-2073-4A0B-814C-819A441D68B7}" presName="text0" presStyleLbl="node1" presStyleIdx="2" presStyleCnt="6" custRadScaleRad="55102" custRadScaleInc="-2755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06BD07-4695-4D20-9167-1474B99AAC42}" type="pres">
      <dgm:prSet presAssocID="{1A248307-C316-431A-B0A4-BB3B6571173A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6E56F608-C41E-46BB-9A43-D536F7F1E036}" type="pres">
      <dgm:prSet presAssocID="{0C81F405-3371-4382-8C5B-171A7B2E70FE}" presName="text0" presStyleLbl="node1" presStyleIdx="3" presStyleCnt="6" custRadScaleRad="39579" custRadScaleInc="2098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E0C268-0EC3-4B7C-A138-D517A7014719}" type="pres">
      <dgm:prSet presAssocID="{D54028CF-64C7-4343-B225-ED5C0475DF99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D82EE0E9-BE9E-40A7-A404-0DFDEC9865E6}" type="pres">
      <dgm:prSet presAssocID="{83BE7708-40D1-482F-A60A-B6BA9EA2CE41}" presName="text0" presStyleLbl="node1" presStyleIdx="4" presStyleCnt="6" custRadScaleRad="90256" custRadScaleInc="-549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CEC63C-EA9D-4CB4-B000-E050AE947725}" type="pres">
      <dgm:prSet presAssocID="{D9974CF1-74B5-4F8D-9D2A-44838B63995B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D0067C1F-C97E-4A92-9418-997E5FE92A88}" type="pres">
      <dgm:prSet presAssocID="{84099C26-C880-470F-B66C-0790AFB24512}" presName="text0" presStyleLbl="node1" presStyleIdx="5" presStyleCnt="6" custRadScaleRad="198954" custRadScaleInc="-444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FB0AA2-6A77-4AE3-9381-D8D8F410948E}" type="presOf" srcId="{D54028CF-64C7-4343-B225-ED5C0475DF99}" destId="{A8E0C268-0EC3-4B7C-A138-D517A7014719}" srcOrd="0" destOrd="0" presId="urn:microsoft.com/office/officeart/2008/layout/RadialCluster"/>
    <dgm:cxn modelId="{E63B973C-B8F8-4140-9A0D-32DE19DC6042}" type="presOf" srcId="{84099C26-C880-470F-B66C-0790AFB24512}" destId="{D0067C1F-C97E-4A92-9418-997E5FE92A88}" srcOrd="0" destOrd="0" presId="urn:microsoft.com/office/officeart/2008/layout/RadialCluster"/>
    <dgm:cxn modelId="{1B66BE2E-ABA9-48CB-8A94-C3C5709A4DA6}" type="presOf" srcId="{83BE7708-40D1-482F-A60A-B6BA9EA2CE41}" destId="{D82EE0E9-BE9E-40A7-A404-0DFDEC9865E6}" srcOrd="0" destOrd="0" presId="urn:microsoft.com/office/officeart/2008/layout/RadialCluster"/>
    <dgm:cxn modelId="{29EDD715-1DF6-4A66-9AE7-34047E8568AA}" srcId="{F478FFAF-D85C-4075-B410-CADD55928BF3}" destId="{83BE7708-40D1-482F-A60A-B6BA9EA2CE41}" srcOrd="3" destOrd="0" parTransId="{D54028CF-64C7-4343-B225-ED5C0475DF99}" sibTransId="{E7AC153B-9DF6-4696-84C5-9A60C23BFF33}"/>
    <dgm:cxn modelId="{594F64F6-A999-428E-BA88-76AC662D8E6E}" srcId="{3A5C2F74-267A-49CD-9C21-942E80267591}" destId="{F478FFAF-D85C-4075-B410-CADD55928BF3}" srcOrd="0" destOrd="0" parTransId="{C3A0C921-91AE-4823-A4B5-CE0586222D4E}" sibTransId="{C543799E-76E6-4E5F-B1CC-8B79A7E1DD91}"/>
    <dgm:cxn modelId="{26F438FA-5A03-4449-A4EE-02F24D56060A}" type="presOf" srcId="{D9974CF1-74B5-4F8D-9D2A-44838B63995B}" destId="{C4CEC63C-EA9D-4CB4-B000-E050AE947725}" srcOrd="0" destOrd="0" presId="urn:microsoft.com/office/officeart/2008/layout/RadialCluster"/>
    <dgm:cxn modelId="{08357E2F-1F67-482D-933E-68E8E5FDB2C4}" type="presOf" srcId="{0C81F405-3371-4382-8C5B-171A7B2E70FE}" destId="{6E56F608-C41E-46BB-9A43-D536F7F1E036}" srcOrd="0" destOrd="0" presId="urn:microsoft.com/office/officeart/2008/layout/RadialCluster"/>
    <dgm:cxn modelId="{9C9E3D09-40DC-4C95-B0CD-4A8D54499C0A}" srcId="{F478FFAF-D85C-4075-B410-CADD55928BF3}" destId="{0C81F405-3371-4382-8C5B-171A7B2E70FE}" srcOrd="2" destOrd="0" parTransId="{1A248307-C316-431A-B0A4-BB3B6571173A}" sibTransId="{A6AFD9C9-7C21-4AB2-83B6-7DB01031BD2B}"/>
    <dgm:cxn modelId="{6396FD00-E8AC-4492-B9E0-91D98B4A405A}" type="presOf" srcId="{A498ACA5-073A-43B0-BB87-AF731B1512AD}" destId="{0BE83D44-EEA7-4295-8C6A-201BC295290A}" srcOrd="0" destOrd="0" presId="urn:microsoft.com/office/officeart/2008/layout/RadialCluster"/>
    <dgm:cxn modelId="{95A170D5-F40C-4B24-A91C-CC4FA2AA2B53}" type="presOf" srcId="{0541C842-2073-4A0B-814C-819A441D68B7}" destId="{B13994DA-ADA9-41DC-9ADC-7DA75593E2EA}" srcOrd="0" destOrd="0" presId="urn:microsoft.com/office/officeart/2008/layout/RadialCluster"/>
    <dgm:cxn modelId="{08F1881A-2A1E-4972-AA30-AB089C6DFBB5}" type="presOf" srcId="{3A5C2F74-267A-49CD-9C21-942E80267591}" destId="{598B65D6-3FD4-438C-877A-DB3439EFB93A}" srcOrd="0" destOrd="0" presId="urn:microsoft.com/office/officeart/2008/layout/RadialCluster"/>
    <dgm:cxn modelId="{8A9FA7AB-4D0A-46B8-92ED-9007380DCBE6}" type="presOf" srcId="{3C07FBF6-877B-4B22-9F38-3448BE0D5C20}" destId="{2FD634EB-87F5-49F1-8FEE-E8907A1718E5}" srcOrd="0" destOrd="0" presId="urn:microsoft.com/office/officeart/2008/layout/RadialCluster"/>
    <dgm:cxn modelId="{FAD52B77-159A-49BB-9B5C-97508FCAE43B}" srcId="{F478FFAF-D85C-4075-B410-CADD55928BF3}" destId="{0541C842-2073-4A0B-814C-819A441D68B7}" srcOrd="1" destOrd="0" parTransId="{A498ACA5-073A-43B0-BB87-AF731B1512AD}" sibTransId="{FBEF76F6-5C58-44D7-8209-E681740F7F17}"/>
    <dgm:cxn modelId="{1FFAFCD3-2047-4127-94C6-84076F422018}" type="presOf" srcId="{1A248307-C316-431A-B0A4-BB3B6571173A}" destId="{AB06BD07-4695-4D20-9167-1474B99AAC42}" srcOrd="0" destOrd="0" presId="urn:microsoft.com/office/officeart/2008/layout/RadialCluster"/>
    <dgm:cxn modelId="{72C88C37-04A6-4872-A1B6-2AB03417758B}" type="presOf" srcId="{F478FFAF-D85C-4075-B410-CADD55928BF3}" destId="{C644D883-7635-415F-AB8F-1FD459F1D2C8}" srcOrd="0" destOrd="0" presId="urn:microsoft.com/office/officeart/2008/layout/RadialCluster"/>
    <dgm:cxn modelId="{A1E3D524-FFB3-4997-8E11-1222A0B80E92}" srcId="{F478FFAF-D85C-4075-B410-CADD55928BF3}" destId="{3C07FBF6-877B-4B22-9F38-3448BE0D5C20}" srcOrd="0" destOrd="0" parTransId="{016E62EE-6197-4067-A88B-91E6C1651D78}" sibTransId="{EDD0E362-F15C-4A18-AED0-AAEDDB767FDC}"/>
    <dgm:cxn modelId="{E9DB24E0-8B4B-4F59-B8F9-E89FF5BC10FE}" srcId="{F478FFAF-D85C-4075-B410-CADD55928BF3}" destId="{84099C26-C880-470F-B66C-0790AFB24512}" srcOrd="4" destOrd="0" parTransId="{D9974CF1-74B5-4F8D-9D2A-44838B63995B}" sibTransId="{307244A0-41F2-4B8A-9960-4CF2C1B56097}"/>
    <dgm:cxn modelId="{7165E3B7-D493-430D-BCFC-44404751704D}" type="presOf" srcId="{016E62EE-6197-4067-A88B-91E6C1651D78}" destId="{FE488507-3B6D-4242-B7A6-86B26C91F07C}" srcOrd="0" destOrd="0" presId="urn:microsoft.com/office/officeart/2008/layout/RadialCluster"/>
    <dgm:cxn modelId="{8909B7BB-DBDD-49E6-B028-9D417182A7C8}" type="presParOf" srcId="{598B65D6-3FD4-438C-877A-DB3439EFB93A}" destId="{E250415B-C6C5-4B19-B0AE-54A8B571531F}" srcOrd="0" destOrd="0" presId="urn:microsoft.com/office/officeart/2008/layout/RadialCluster"/>
    <dgm:cxn modelId="{3EA766F1-6641-40EE-B11F-2EABBA70DB2E}" type="presParOf" srcId="{E250415B-C6C5-4B19-B0AE-54A8B571531F}" destId="{C644D883-7635-415F-AB8F-1FD459F1D2C8}" srcOrd="0" destOrd="0" presId="urn:microsoft.com/office/officeart/2008/layout/RadialCluster"/>
    <dgm:cxn modelId="{AC2B1A31-2E07-4842-BBCE-F00AC6577D8F}" type="presParOf" srcId="{E250415B-C6C5-4B19-B0AE-54A8B571531F}" destId="{FE488507-3B6D-4242-B7A6-86B26C91F07C}" srcOrd="1" destOrd="0" presId="urn:microsoft.com/office/officeart/2008/layout/RadialCluster"/>
    <dgm:cxn modelId="{37B8B5EC-1B31-45DE-9219-BDC6A598BA28}" type="presParOf" srcId="{E250415B-C6C5-4B19-B0AE-54A8B571531F}" destId="{2FD634EB-87F5-49F1-8FEE-E8907A1718E5}" srcOrd="2" destOrd="0" presId="urn:microsoft.com/office/officeart/2008/layout/RadialCluster"/>
    <dgm:cxn modelId="{1231A0CA-0F0C-4E5D-BBA1-2C7B93289300}" type="presParOf" srcId="{E250415B-C6C5-4B19-B0AE-54A8B571531F}" destId="{0BE83D44-EEA7-4295-8C6A-201BC295290A}" srcOrd="3" destOrd="0" presId="urn:microsoft.com/office/officeart/2008/layout/RadialCluster"/>
    <dgm:cxn modelId="{628BA4AA-5B3B-47E6-91DE-1EB3F7A048A6}" type="presParOf" srcId="{E250415B-C6C5-4B19-B0AE-54A8B571531F}" destId="{B13994DA-ADA9-41DC-9ADC-7DA75593E2EA}" srcOrd="4" destOrd="0" presId="urn:microsoft.com/office/officeart/2008/layout/RadialCluster"/>
    <dgm:cxn modelId="{41718119-3896-4455-A10E-201BCFBDD224}" type="presParOf" srcId="{E250415B-C6C5-4B19-B0AE-54A8B571531F}" destId="{AB06BD07-4695-4D20-9167-1474B99AAC42}" srcOrd="5" destOrd="0" presId="urn:microsoft.com/office/officeart/2008/layout/RadialCluster"/>
    <dgm:cxn modelId="{5192817F-BC04-468A-A6BB-E6A58C84BFBF}" type="presParOf" srcId="{E250415B-C6C5-4B19-B0AE-54A8B571531F}" destId="{6E56F608-C41E-46BB-9A43-D536F7F1E036}" srcOrd="6" destOrd="0" presId="urn:microsoft.com/office/officeart/2008/layout/RadialCluster"/>
    <dgm:cxn modelId="{7D52781E-14FD-4AFE-9E89-C82EB6802828}" type="presParOf" srcId="{E250415B-C6C5-4B19-B0AE-54A8B571531F}" destId="{A8E0C268-0EC3-4B7C-A138-D517A7014719}" srcOrd="7" destOrd="0" presId="urn:microsoft.com/office/officeart/2008/layout/RadialCluster"/>
    <dgm:cxn modelId="{FBABE5CC-C3B7-4968-8854-6FB8FFDBA488}" type="presParOf" srcId="{E250415B-C6C5-4B19-B0AE-54A8B571531F}" destId="{D82EE0E9-BE9E-40A7-A404-0DFDEC9865E6}" srcOrd="8" destOrd="0" presId="urn:microsoft.com/office/officeart/2008/layout/RadialCluster"/>
    <dgm:cxn modelId="{F8E26AF4-ABB5-4B59-81AF-09EB368C9CE3}" type="presParOf" srcId="{E250415B-C6C5-4B19-B0AE-54A8B571531F}" destId="{C4CEC63C-EA9D-4CB4-B000-E050AE947725}" srcOrd="9" destOrd="0" presId="urn:microsoft.com/office/officeart/2008/layout/RadialCluster"/>
    <dgm:cxn modelId="{E848FD45-A645-48E2-A983-0F03D8EA7A01}" type="presParOf" srcId="{E250415B-C6C5-4B19-B0AE-54A8B571531F}" destId="{D0067C1F-C97E-4A92-9418-997E5FE92A88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7404A2-495F-4EB3-B216-0C1736F5DED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D00385-6C9D-498C-B1E0-4AB009DFE037}">
      <dgm:prSet phldrT="[文本]"/>
      <dgm:spPr/>
      <dgm:t>
        <a:bodyPr/>
        <a:lstStyle/>
        <a:p>
          <a:r>
            <a:rPr lang="en-US" altLang="zh-CN" dirty="0" smtClean="0"/>
            <a:t>FTP</a:t>
          </a:r>
          <a:endParaRPr lang="zh-CN" altLang="en-US" dirty="0"/>
        </a:p>
      </dgm:t>
    </dgm:pt>
    <dgm:pt modelId="{C73CCAEA-C7E1-4C74-9A7B-38A686030486}" type="parTrans" cxnId="{80DF16B1-8001-4F0E-AF91-DF5A96221579}">
      <dgm:prSet/>
      <dgm:spPr/>
      <dgm:t>
        <a:bodyPr/>
        <a:lstStyle/>
        <a:p>
          <a:endParaRPr lang="zh-CN" altLang="en-US"/>
        </a:p>
      </dgm:t>
    </dgm:pt>
    <dgm:pt modelId="{B171B0AE-9FBC-4B12-88AC-A80CE916E381}" type="sibTrans" cxnId="{80DF16B1-8001-4F0E-AF91-DF5A96221579}">
      <dgm:prSet/>
      <dgm:spPr/>
      <dgm:t>
        <a:bodyPr/>
        <a:lstStyle/>
        <a:p>
          <a:endParaRPr lang="zh-CN" altLang="en-US"/>
        </a:p>
      </dgm:t>
    </dgm:pt>
    <dgm:pt modelId="{54274EAE-0746-48BD-9B4E-ED05B985EED1}">
      <dgm:prSet phldrT="[文本]"/>
      <dgm:spPr/>
      <dgm:t>
        <a:bodyPr/>
        <a:lstStyle/>
        <a:p>
          <a:r>
            <a:rPr lang="zh-CN" altLang="en-US" dirty="0" smtClean="0"/>
            <a:t>总部码表</a:t>
          </a:r>
          <a:endParaRPr lang="zh-CN" altLang="en-US" dirty="0"/>
        </a:p>
      </dgm:t>
    </dgm:pt>
    <dgm:pt modelId="{8D59B1B9-0EC1-4B42-BB4D-285F991FFB08}" type="parTrans" cxnId="{1E1765C2-E675-4A99-809A-4D2FD9B5F16E}">
      <dgm:prSet/>
      <dgm:spPr/>
      <dgm:t>
        <a:bodyPr/>
        <a:lstStyle/>
        <a:p>
          <a:endParaRPr lang="zh-CN" altLang="en-US"/>
        </a:p>
      </dgm:t>
    </dgm:pt>
    <dgm:pt modelId="{9A34FFA2-D917-497C-885E-5A643146008F}" type="sibTrans" cxnId="{1E1765C2-E675-4A99-809A-4D2FD9B5F16E}">
      <dgm:prSet/>
      <dgm:spPr/>
      <dgm:t>
        <a:bodyPr/>
        <a:lstStyle/>
        <a:p>
          <a:endParaRPr lang="zh-CN" altLang="en-US"/>
        </a:p>
      </dgm:t>
    </dgm:pt>
    <dgm:pt modelId="{A8644B62-FEB7-4790-B3B1-9FE34D968460}">
      <dgm:prSet phldrT="[文本]"/>
      <dgm:spPr/>
      <dgm:t>
        <a:bodyPr/>
        <a:lstStyle/>
        <a:p>
          <a:r>
            <a:rPr lang="zh-CN" altLang="en-US" dirty="0" smtClean="0"/>
            <a:t>本地标签数据</a:t>
          </a:r>
          <a:endParaRPr lang="zh-CN" altLang="en-US" dirty="0"/>
        </a:p>
      </dgm:t>
    </dgm:pt>
    <dgm:pt modelId="{93565C55-FF60-4C15-B3EF-CD7DEE893115}" type="parTrans" cxnId="{FECD0CE1-625D-49A7-B279-27019AF96EEC}">
      <dgm:prSet/>
      <dgm:spPr/>
      <dgm:t>
        <a:bodyPr/>
        <a:lstStyle/>
        <a:p>
          <a:endParaRPr lang="zh-CN" altLang="en-US"/>
        </a:p>
      </dgm:t>
    </dgm:pt>
    <dgm:pt modelId="{210F8D9F-B458-450C-853B-ACEF706F3467}" type="sibTrans" cxnId="{FECD0CE1-625D-49A7-B279-27019AF96EEC}">
      <dgm:prSet/>
      <dgm:spPr/>
      <dgm:t>
        <a:bodyPr/>
        <a:lstStyle/>
        <a:p>
          <a:endParaRPr lang="zh-CN" altLang="en-US"/>
        </a:p>
      </dgm:t>
    </dgm:pt>
    <dgm:pt modelId="{3A04F822-5B2E-443B-A075-D0F0A1EA57B5}">
      <dgm:prSet phldrT="[文本]"/>
      <dgm:spPr/>
      <dgm:t>
        <a:bodyPr/>
        <a:lstStyle/>
        <a:p>
          <a:r>
            <a:rPr lang="zh-CN" altLang="en-US" dirty="0" smtClean="0"/>
            <a:t>本地码表</a:t>
          </a:r>
          <a:endParaRPr lang="zh-CN" altLang="en-US" dirty="0"/>
        </a:p>
      </dgm:t>
    </dgm:pt>
    <dgm:pt modelId="{9229CE75-5DE7-4D9B-A1AC-2DE6E166C0A3}" type="parTrans" cxnId="{591F29C2-14F7-470C-A2D1-60B74E141D6F}">
      <dgm:prSet/>
      <dgm:spPr/>
      <dgm:t>
        <a:bodyPr/>
        <a:lstStyle/>
        <a:p>
          <a:endParaRPr lang="zh-CN" altLang="en-US"/>
        </a:p>
      </dgm:t>
    </dgm:pt>
    <dgm:pt modelId="{B5D3B787-D459-463E-A405-8011D215B56D}" type="sibTrans" cxnId="{591F29C2-14F7-470C-A2D1-60B74E141D6F}">
      <dgm:prSet/>
      <dgm:spPr/>
      <dgm:t>
        <a:bodyPr/>
        <a:lstStyle/>
        <a:p>
          <a:endParaRPr lang="zh-CN" altLang="en-US"/>
        </a:p>
      </dgm:t>
    </dgm:pt>
    <dgm:pt modelId="{52EFA958-D35B-4F98-B95F-62869E72C144}">
      <dgm:prSet phldrT="[文本]"/>
      <dgm:spPr/>
      <dgm:t>
        <a:bodyPr/>
        <a:lstStyle/>
        <a:p>
          <a:r>
            <a:rPr lang="zh-CN" altLang="en-US" dirty="0" smtClean="0"/>
            <a:t>总部标签数据</a:t>
          </a:r>
          <a:endParaRPr lang="zh-CN" altLang="en-US" dirty="0"/>
        </a:p>
      </dgm:t>
    </dgm:pt>
    <dgm:pt modelId="{0624CC81-A4B0-4AA2-9167-944B040A4470}" type="parTrans" cxnId="{B76B9994-2C18-483F-9519-662A98A3A7FC}">
      <dgm:prSet/>
      <dgm:spPr/>
      <dgm:t>
        <a:bodyPr/>
        <a:lstStyle/>
        <a:p>
          <a:endParaRPr lang="zh-CN" altLang="en-US"/>
        </a:p>
      </dgm:t>
    </dgm:pt>
    <dgm:pt modelId="{0BD66272-9260-461E-9400-8E1F175252B1}" type="sibTrans" cxnId="{B76B9994-2C18-483F-9519-662A98A3A7FC}">
      <dgm:prSet/>
      <dgm:spPr/>
      <dgm:t>
        <a:bodyPr/>
        <a:lstStyle/>
        <a:p>
          <a:endParaRPr lang="zh-CN" altLang="en-US"/>
        </a:p>
      </dgm:t>
    </dgm:pt>
    <dgm:pt modelId="{44303278-DDBB-4428-A619-70C90779642D}" type="pres">
      <dgm:prSet presAssocID="{5A7404A2-495F-4EB3-B216-0C1736F5DED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642A6F-ACEA-4B60-AEC3-F3C57E5FDD8A}" type="pres">
      <dgm:prSet presAssocID="{2ED00385-6C9D-498C-B1E0-4AB009DFE037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43D2967-0F32-4449-A827-7A139EF359FB}" type="pres">
      <dgm:prSet presAssocID="{8D59B1B9-0EC1-4B42-BB4D-285F991FFB08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032FE641-CDDD-4A3D-B103-66FC41B72D6C}" type="pres">
      <dgm:prSet presAssocID="{54274EAE-0746-48BD-9B4E-ED05B985EED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B896DC-A6D8-49C2-8128-CA06B6049C0C}" type="pres">
      <dgm:prSet presAssocID="{0624CC81-A4B0-4AA2-9167-944B040A4470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1E07B122-87D1-4AE2-96F9-373794E040CB}" type="pres">
      <dgm:prSet presAssocID="{52EFA958-D35B-4F98-B95F-62869E72C14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A418E9-ED7E-4C98-8511-FE5F081DF5FE}" type="pres">
      <dgm:prSet presAssocID="{93565C55-FF60-4C15-B3EF-CD7DEE893115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FA8A79E4-8C9D-4D7B-8277-E3A62B47B7D1}" type="pres">
      <dgm:prSet presAssocID="{A8644B62-FEB7-4790-B3B1-9FE34D9684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B727F6-3741-4D23-8001-E10488BC042A}" type="pres">
      <dgm:prSet presAssocID="{9229CE75-5DE7-4D9B-A1AC-2DE6E166C0A3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5DF7F2C1-034D-44BB-8B83-B68479B38BC2}" type="pres">
      <dgm:prSet presAssocID="{3A04F822-5B2E-443B-A075-D0F0A1EA57B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DF16B1-8001-4F0E-AF91-DF5A96221579}" srcId="{5A7404A2-495F-4EB3-B216-0C1736F5DED1}" destId="{2ED00385-6C9D-498C-B1E0-4AB009DFE037}" srcOrd="0" destOrd="0" parTransId="{C73CCAEA-C7E1-4C74-9A7B-38A686030486}" sibTransId="{B171B0AE-9FBC-4B12-88AC-A80CE916E381}"/>
    <dgm:cxn modelId="{3CFB29D4-FDE9-4F4C-B9B4-3BEBD6CB7D09}" type="presOf" srcId="{52EFA958-D35B-4F98-B95F-62869E72C144}" destId="{1E07B122-87D1-4AE2-96F9-373794E040CB}" srcOrd="0" destOrd="0" presId="urn:microsoft.com/office/officeart/2005/8/layout/radial4"/>
    <dgm:cxn modelId="{986F0BF4-7528-429D-A5E2-51E2FEAC9096}" type="presOf" srcId="{8D59B1B9-0EC1-4B42-BB4D-285F991FFB08}" destId="{543D2967-0F32-4449-A827-7A139EF359FB}" srcOrd="0" destOrd="0" presId="urn:microsoft.com/office/officeart/2005/8/layout/radial4"/>
    <dgm:cxn modelId="{B76B9994-2C18-483F-9519-662A98A3A7FC}" srcId="{2ED00385-6C9D-498C-B1E0-4AB009DFE037}" destId="{52EFA958-D35B-4F98-B95F-62869E72C144}" srcOrd="1" destOrd="0" parTransId="{0624CC81-A4B0-4AA2-9167-944B040A4470}" sibTransId="{0BD66272-9260-461E-9400-8E1F175252B1}"/>
    <dgm:cxn modelId="{5C9E472A-1DB2-4640-81EF-A8155801FDAE}" type="presOf" srcId="{9229CE75-5DE7-4D9B-A1AC-2DE6E166C0A3}" destId="{16B727F6-3741-4D23-8001-E10488BC042A}" srcOrd="0" destOrd="0" presId="urn:microsoft.com/office/officeart/2005/8/layout/radial4"/>
    <dgm:cxn modelId="{BEA278B2-BA6C-4DA6-8B71-28F59C3BDC37}" type="presOf" srcId="{5A7404A2-495F-4EB3-B216-0C1736F5DED1}" destId="{44303278-DDBB-4428-A619-70C90779642D}" srcOrd="0" destOrd="0" presId="urn:microsoft.com/office/officeart/2005/8/layout/radial4"/>
    <dgm:cxn modelId="{31D34907-63A3-48EA-8FEA-AD48181B818A}" type="presOf" srcId="{0624CC81-A4B0-4AA2-9167-944B040A4470}" destId="{EDB896DC-A6D8-49C2-8128-CA06B6049C0C}" srcOrd="0" destOrd="0" presId="urn:microsoft.com/office/officeart/2005/8/layout/radial4"/>
    <dgm:cxn modelId="{C1E3DD69-8650-440B-BBAC-013FDF0A6AF7}" type="presOf" srcId="{2ED00385-6C9D-498C-B1E0-4AB009DFE037}" destId="{93642A6F-ACEA-4B60-AEC3-F3C57E5FDD8A}" srcOrd="0" destOrd="0" presId="urn:microsoft.com/office/officeart/2005/8/layout/radial4"/>
    <dgm:cxn modelId="{1E1765C2-E675-4A99-809A-4D2FD9B5F16E}" srcId="{2ED00385-6C9D-498C-B1E0-4AB009DFE037}" destId="{54274EAE-0746-48BD-9B4E-ED05B985EED1}" srcOrd="0" destOrd="0" parTransId="{8D59B1B9-0EC1-4B42-BB4D-285F991FFB08}" sibTransId="{9A34FFA2-D917-497C-885E-5A643146008F}"/>
    <dgm:cxn modelId="{FECD0CE1-625D-49A7-B279-27019AF96EEC}" srcId="{2ED00385-6C9D-498C-B1E0-4AB009DFE037}" destId="{A8644B62-FEB7-4790-B3B1-9FE34D968460}" srcOrd="2" destOrd="0" parTransId="{93565C55-FF60-4C15-B3EF-CD7DEE893115}" sibTransId="{210F8D9F-B458-450C-853B-ACEF706F3467}"/>
    <dgm:cxn modelId="{A74A02D1-6620-4373-BEDF-1EF8C68B70C8}" type="presOf" srcId="{3A04F822-5B2E-443B-A075-D0F0A1EA57B5}" destId="{5DF7F2C1-034D-44BB-8B83-B68479B38BC2}" srcOrd="0" destOrd="0" presId="urn:microsoft.com/office/officeart/2005/8/layout/radial4"/>
    <dgm:cxn modelId="{CEC09F40-3CAB-4163-B8B5-DD867CA8B4B0}" type="presOf" srcId="{A8644B62-FEB7-4790-B3B1-9FE34D968460}" destId="{FA8A79E4-8C9D-4D7B-8277-E3A62B47B7D1}" srcOrd="0" destOrd="0" presId="urn:microsoft.com/office/officeart/2005/8/layout/radial4"/>
    <dgm:cxn modelId="{78B061B5-2EE3-4CED-B391-07C33BCD50AB}" type="presOf" srcId="{54274EAE-0746-48BD-9B4E-ED05B985EED1}" destId="{032FE641-CDDD-4A3D-B103-66FC41B72D6C}" srcOrd="0" destOrd="0" presId="urn:microsoft.com/office/officeart/2005/8/layout/radial4"/>
    <dgm:cxn modelId="{FA5306A7-616B-46DF-81C8-057074D34513}" type="presOf" srcId="{93565C55-FF60-4C15-B3EF-CD7DEE893115}" destId="{2AA418E9-ED7E-4C98-8511-FE5F081DF5FE}" srcOrd="0" destOrd="0" presId="urn:microsoft.com/office/officeart/2005/8/layout/radial4"/>
    <dgm:cxn modelId="{591F29C2-14F7-470C-A2D1-60B74E141D6F}" srcId="{2ED00385-6C9D-498C-B1E0-4AB009DFE037}" destId="{3A04F822-5B2E-443B-A075-D0F0A1EA57B5}" srcOrd="3" destOrd="0" parTransId="{9229CE75-5DE7-4D9B-A1AC-2DE6E166C0A3}" sibTransId="{B5D3B787-D459-463E-A405-8011D215B56D}"/>
    <dgm:cxn modelId="{F8376787-EACE-4262-9E36-1CA59DE9AF4D}" type="presParOf" srcId="{44303278-DDBB-4428-A619-70C90779642D}" destId="{93642A6F-ACEA-4B60-AEC3-F3C57E5FDD8A}" srcOrd="0" destOrd="0" presId="urn:microsoft.com/office/officeart/2005/8/layout/radial4"/>
    <dgm:cxn modelId="{F40A6121-D1A0-47EA-98E8-E2C1DF05793E}" type="presParOf" srcId="{44303278-DDBB-4428-A619-70C90779642D}" destId="{543D2967-0F32-4449-A827-7A139EF359FB}" srcOrd="1" destOrd="0" presId="urn:microsoft.com/office/officeart/2005/8/layout/radial4"/>
    <dgm:cxn modelId="{4A81E978-067D-40EE-BBFA-19AAB6A47CB5}" type="presParOf" srcId="{44303278-DDBB-4428-A619-70C90779642D}" destId="{032FE641-CDDD-4A3D-B103-66FC41B72D6C}" srcOrd="2" destOrd="0" presId="urn:microsoft.com/office/officeart/2005/8/layout/radial4"/>
    <dgm:cxn modelId="{D165B8FC-AC78-4DA7-AEFB-1E90C4614EAC}" type="presParOf" srcId="{44303278-DDBB-4428-A619-70C90779642D}" destId="{EDB896DC-A6D8-49C2-8128-CA06B6049C0C}" srcOrd="3" destOrd="0" presId="urn:microsoft.com/office/officeart/2005/8/layout/radial4"/>
    <dgm:cxn modelId="{B253AB6D-460D-437B-A559-444A19FDF519}" type="presParOf" srcId="{44303278-DDBB-4428-A619-70C90779642D}" destId="{1E07B122-87D1-4AE2-96F9-373794E040CB}" srcOrd="4" destOrd="0" presId="urn:microsoft.com/office/officeart/2005/8/layout/radial4"/>
    <dgm:cxn modelId="{05E2685B-332A-4BCF-AC48-2AC80F7978B0}" type="presParOf" srcId="{44303278-DDBB-4428-A619-70C90779642D}" destId="{2AA418E9-ED7E-4C98-8511-FE5F081DF5FE}" srcOrd="5" destOrd="0" presId="urn:microsoft.com/office/officeart/2005/8/layout/radial4"/>
    <dgm:cxn modelId="{CF37D4B9-C74D-416E-A87F-42504F546BAB}" type="presParOf" srcId="{44303278-DDBB-4428-A619-70C90779642D}" destId="{FA8A79E4-8C9D-4D7B-8277-E3A62B47B7D1}" srcOrd="6" destOrd="0" presId="urn:microsoft.com/office/officeart/2005/8/layout/radial4"/>
    <dgm:cxn modelId="{0E70541E-B43E-402A-A5E7-B8E3938AEF18}" type="presParOf" srcId="{44303278-DDBB-4428-A619-70C90779642D}" destId="{16B727F6-3741-4D23-8001-E10488BC042A}" srcOrd="7" destOrd="0" presId="urn:microsoft.com/office/officeart/2005/8/layout/radial4"/>
    <dgm:cxn modelId="{61A0ABFB-CD86-4B86-B749-59BD8CE045D0}" type="presParOf" srcId="{44303278-DDBB-4428-A619-70C90779642D}" destId="{5DF7F2C1-034D-44BB-8B83-B68479B38BC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25EC6-13A0-43E3-ACFF-E3600B512C4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137D5-459E-4597-B382-173AFE8AB4C4}">
      <dgm:prSet phldrT="[文本]"/>
      <dgm:spPr/>
      <dgm:t>
        <a:bodyPr/>
        <a:lstStyle/>
        <a:p>
          <a:r>
            <a:rPr lang="zh-CN" altLang="en-US" dirty="0" smtClean="0"/>
            <a:t>原始数据</a:t>
          </a:r>
          <a:endParaRPr lang="zh-CN" altLang="en-US" dirty="0"/>
        </a:p>
      </dgm:t>
    </dgm:pt>
    <dgm:pt modelId="{BDD3621E-3636-4B80-BC22-7F9C873D1085}" type="parTrans" cxnId="{A18CF11B-BE46-4016-BFF2-7884C3F430B5}">
      <dgm:prSet/>
      <dgm:spPr/>
      <dgm:t>
        <a:bodyPr/>
        <a:lstStyle/>
        <a:p>
          <a:endParaRPr lang="zh-CN" altLang="en-US"/>
        </a:p>
      </dgm:t>
    </dgm:pt>
    <dgm:pt modelId="{B235D54F-3649-44DE-8573-40BD3E2D6FDD}" type="sibTrans" cxnId="{A18CF11B-BE46-4016-BFF2-7884C3F430B5}">
      <dgm:prSet/>
      <dgm:spPr/>
      <dgm:t>
        <a:bodyPr/>
        <a:lstStyle/>
        <a:p>
          <a:endParaRPr lang="zh-CN" altLang="en-US"/>
        </a:p>
      </dgm:t>
    </dgm:pt>
    <dgm:pt modelId="{FE9D3843-9B7A-4C8B-A97B-49DD4AACE124}">
      <dgm:prSet phldrT="[文本]"/>
      <dgm:spPr/>
      <dgm:t>
        <a:bodyPr/>
        <a:lstStyle/>
        <a:p>
          <a:r>
            <a:rPr lang="zh-CN" altLang="en-US" dirty="0" smtClean="0"/>
            <a:t>文件入库</a:t>
          </a:r>
          <a:endParaRPr lang="zh-CN" altLang="en-US" dirty="0"/>
        </a:p>
      </dgm:t>
    </dgm:pt>
    <dgm:pt modelId="{7BF30C94-C76A-4FB1-9FC7-93A26EB2B06D}" type="parTrans" cxnId="{74A7EB28-6C70-40BA-B901-E9D0D22D1EFA}">
      <dgm:prSet/>
      <dgm:spPr/>
      <dgm:t>
        <a:bodyPr/>
        <a:lstStyle/>
        <a:p>
          <a:endParaRPr lang="zh-CN" altLang="en-US"/>
        </a:p>
      </dgm:t>
    </dgm:pt>
    <dgm:pt modelId="{982CB15B-E66D-43E6-806F-1C85FF1CE89B}" type="sibTrans" cxnId="{74A7EB28-6C70-40BA-B901-E9D0D22D1EFA}">
      <dgm:prSet/>
      <dgm:spPr/>
      <dgm:t>
        <a:bodyPr/>
        <a:lstStyle/>
        <a:p>
          <a:endParaRPr lang="zh-CN" altLang="en-US"/>
        </a:p>
      </dgm:t>
    </dgm:pt>
    <dgm:pt modelId="{42ED24F5-126C-4976-B56D-A52A657359AB}">
      <dgm:prSet phldrT="[文本]"/>
      <dgm:spPr/>
      <dgm:t>
        <a:bodyPr/>
        <a:lstStyle/>
        <a:p>
          <a:r>
            <a:rPr lang="zh-CN" altLang="en-US" dirty="0" smtClean="0"/>
            <a:t>加工载体</a:t>
          </a:r>
          <a:endParaRPr lang="zh-CN" altLang="en-US" dirty="0"/>
        </a:p>
      </dgm:t>
    </dgm:pt>
    <dgm:pt modelId="{2295B778-D71A-4D3A-91B0-9A86689ACEFB}" type="parTrans" cxnId="{551D42B5-BD99-4995-BB54-BAE32A1D5211}">
      <dgm:prSet/>
      <dgm:spPr/>
      <dgm:t>
        <a:bodyPr/>
        <a:lstStyle/>
        <a:p>
          <a:endParaRPr lang="zh-CN" altLang="en-US"/>
        </a:p>
      </dgm:t>
    </dgm:pt>
    <dgm:pt modelId="{4C784BC7-12FB-4696-9988-C5D683764AD3}" type="sibTrans" cxnId="{551D42B5-BD99-4995-BB54-BAE32A1D5211}">
      <dgm:prSet/>
      <dgm:spPr/>
      <dgm:t>
        <a:bodyPr/>
        <a:lstStyle/>
        <a:p>
          <a:endParaRPr lang="zh-CN" altLang="en-US"/>
        </a:p>
      </dgm:t>
    </dgm:pt>
    <dgm:pt modelId="{4270BF62-36DC-42E4-AFF4-932D80E3616E}">
      <dgm:prSet phldrT="[文本]"/>
      <dgm:spPr/>
      <dgm:t>
        <a:bodyPr/>
        <a:lstStyle/>
        <a:p>
          <a:r>
            <a:rPr lang="en-US" altLang="zh-CN" dirty="0" smtClean="0"/>
            <a:t>BDI</a:t>
          </a:r>
          <a:r>
            <a:rPr lang="zh-CN" altLang="en-US" dirty="0" smtClean="0"/>
            <a:t>加工</a:t>
          </a:r>
          <a:endParaRPr lang="zh-CN" altLang="en-US" dirty="0"/>
        </a:p>
      </dgm:t>
    </dgm:pt>
    <dgm:pt modelId="{9C1CCAAD-9E17-4B15-AB97-6C0182EA1ECE}" type="parTrans" cxnId="{1660101F-149C-4ACA-84BF-5B5C84CE180E}">
      <dgm:prSet/>
      <dgm:spPr/>
      <dgm:t>
        <a:bodyPr/>
        <a:lstStyle/>
        <a:p>
          <a:endParaRPr lang="zh-CN" altLang="en-US"/>
        </a:p>
      </dgm:t>
    </dgm:pt>
    <dgm:pt modelId="{E52C49CE-F401-4398-B623-6C42595A4862}" type="sibTrans" cxnId="{1660101F-149C-4ACA-84BF-5B5C84CE180E}">
      <dgm:prSet/>
      <dgm:spPr/>
      <dgm:t>
        <a:bodyPr/>
        <a:lstStyle/>
        <a:p>
          <a:endParaRPr lang="zh-CN" altLang="en-US"/>
        </a:p>
      </dgm:t>
    </dgm:pt>
    <dgm:pt modelId="{ABA3B0AC-30AC-47D3-B482-058919703778}">
      <dgm:prSet phldrT="[文本]"/>
      <dgm:spPr/>
      <dgm:t>
        <a:bodyPr/>
        <a:lstStyle/>
        <a:p>
          <a:r>
            <a:rPr lang="zh-CN" altLang="en-US" dirty="0" smtClean="0"/>
            <a:t>结果数据</a:t>
          </a:r>
          <a:endParaRPr lang="zh-CN" altLang="en-US" dirty="0"/>
        </a:p>
      </dgm:t>
    </dgm:pt>
    <dgm:pt modelId="{B617A56C-BA6D-4C8F-90AA-7F9B4345FEA6}" type="parTrans" cxnId="{274C026D-CF06-40C7-AAA5-F217FE99792E}">
      <dgm:prSet/>
      <dgm:spPr/>
      <dgm:t>
        <a:bodyPr/>
        <a:lstStyle/>
        <a:p>
          <a:endParaRPr lang="zh-CN" altLang="en-US"/>
        </a:p>
      </dgm:t>
    </dgm:pt>
    <dgm:pt modelId="{A92E9795-E862-4043-A7CB-DE0FC95C4104}" type="sibTrans" cxnId="{274C026D-CF06-40C7-AAA5-F217FE99792E}">
      <dgm:prSet/>
      <dgm:spPr/>
      <dgm:t>
        <a:bodyPr/>
        <a:lstStyle/>
        <a:p>
          <a:endParaRPr lang="zh-CN" altLang="en-US"/>
        </a:p>
      </dgm:t>
    </dgm:pt>
    <dgm:pt modelId="{C990ACBA-1F31-46B3-BFA1-61B1BAFBE583}">
      <dgm:prSet phldrT="[文本]"/>
      <dgm:spPr/>
      <dgm:t>
        <a:bodyPr/>
        <a:lstStyle/>
        <a:p>
          <a:r>
            <a:rPr lang="zh-CN" altLang="en-US" dirty="0" smtClean="0"/>
            <a:t>大宽表</a:t>
          </a:r>
          <a:endParaRPr lang="zh-CN" altLang="en-US" dirty="0"/>
        </a:p>
      </dgm:t>
    </dgm:pt>
    <dgm:pt modelId="{895C332F-9EDA-4EA1-8EF1-11D39C02241B}" type="parTrans" cxnId="{E426DE1A-76B9-442A-B3ED-319E6BD4FEBB}">
      <dgm:prSet/>
      <dgm:spPr/>
      <dgm:t>
        <a:bodyPr/>
        <a:lstStyle/>
        <a:p>
          <a:endParaRPr lang="zh-CN" altLang="en-US"/>
        </a:p>
      </dgm:t>
    </dgm:pt>
    <dgm:pt modelId="{2287D18B-3431-41AA-B18A-EE5EB3276383}" type="sibTrans" cxnId="{E426DE1A-76B9-442A-B3ED-319E6BD4FEBB}">
      <dgm:prSet/>
      <dgm:spPr/>
      <dgm:t>
        <a:bodyPr/>
        <a:lstStyle/>
        <a:p>
          <a:endParaRPr lang="zh-CN" altLang="en-US"/>
        </a:p>
      </dgm:t>
    </dgm:pt>
    <dgm:pt modelId="{135B74AC-96D2-453E-A407-95D4D0CAC28E}">
      <dgm:prSet phldrT="[文本]"/>
      <dgm:spPr/>
      <dgm:t>
        <a:bodyPr/>
        <a:lstStyle/>
        <a:p>
          <a:r>
            <a:rPr lang="zh-CN" altLang="en-US" dirty="0" smtClean="0"/>
            <a:t>中间表</a:t>
          </a:r>
          <a:endParaRPr lang="zh-CN" altLang="en-US" dirty="0"/>
        </a:p>
      </dgm:t>
    </dgm:pt>
    <dgm:pt modelId="{3E7A4F0E-9C72-4E50-AB06-EB08692AE3FC}" type="parTrans" cxnId="{C04EF946-982C-4D80-B63A-D35A23839664}">
      <dgm:prSet/>
      <dgm:spPr/>
      <dgm:t>
        <a:bodyPr/>
        <a:lstStyle/>
        <a:p>
          <a:endParaRPr lang="zh-CN" altLang="en-US"/>
        </a:p>
      </dgm:t>
    </dgm:pt>
    <dgm:pt modelId="{FB646840-F077-4480-97AA-BFB5E24AF970}" type="sibTrans" cxnId="{C04EF946-982C-4D80-B63A-D35A23839664}">
      <dgm:prSet/>
      <dgm:spPr/>
      <dgm:t>
        <a:bodyPr/>
        <a:lstStyle/>
        <a:p>
          <a:endParaRPr lang="zh-CN" altLang="en-US"/>
        </a:p>
      </dgm:t>
    </dgm:pt>
    <dgm:pt modelId="{7C5C554A-1B8D-4166-8508-641F0F07A036}" type="pres">
      <dgm:prSet presAssocID="{E3225EC6-13A0-43E3-ACFF-E3600B512C4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E65F72E-159B-4CC1-80F5-44E185DCAFCE}" type="pres">
      <dgm:prSet presAssocID="{82A137D5-459E-4597-B382-173AFE8AB4C4}" presName="composite" presStyleCnt="0"/>
      <dgm:spPr/>
    </dgm:pt>
    <dgm:pt modelId="{8E0E04CF-6554-45AA-8B40-D4EF73F5B28A}" type="pres">
      <dgm:prSet presAssocID="{82A137D5-459E-4597-B382-173AFE8AB4C4}" presName="bentUpArrow1" presStyleLbl="alignImgPlace1" presStyleIdx="0" presStyleCnt="2"/>
      <dgm:spPr/>
    </dgm:pt>
    <dgm:pt modelId="{30DC7A19-C4B4-49FB-81FC-82A31EA6F3F9}" type="pres">
      <dgm:prSet presAssocID="{82A137D5-459E-4597-B382-173AFE8AB4C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83055C-FF44-4634-AE56-726576236237}" type="pres">
      <dgm:prSet presAssocID="{82A137D5-459E-4597-B382-173AFE8AB4C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6AA54-0FAC-445C-A683-68EA3D43604D}" type="pres">
      <dgm:prSet presAssocID="{B235D54F-3649-44DE-8573-40BD3E2D6FDD}" presName="sibTrans" presStyleCnt="0"/>
      <dgm:spPr/>
    </dgm:pt>
    <dgm:pt modelId="{F1879CD9-8E5C-49FB-8509-7BC3EFDE7099}" type="pres">
      <dgm:prSet presAssocID="{42ED24F5-126C-4976-B56D-A52A657359AB}" presName="composite" presStyleCnt="0"/>
      <dgm:spPr/>
    </dgm:pt>
    <dgm:pt modelId="{DE8724C4-7CE9-4522-9ED8-CD68B3087C37}" type="pres">
      <dgm:prSet presAssocID="{42ED24F5-126C-4976-B56D-A52A657359AB}" presName="bentUpArrow1" presStyleLbl="alignImgPlace1" presStyleIdx="1" presStyleCnt="2"/>
      <dgm:spPr/>
    </dgm:pt>
    <dgm:pt modelId="{60092A01-5039-4B93-877D-3A039DDC965A}" type="pres">
      <dgm:prSet presAssocID="{42ED24F5-126C-4976-B56D-A52A657359A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CC9C7-CF9F-404F-AC93-588BE37C5ABA}" type="pres">
      <dgm:prSet presAssocID="{42ED24F5-126C-4976-B56D-A52A657359AB}" presName="ChildText" presStyleLbl="revTx" presStyleIdx="1" presStyleCnt="3" custScaleX="1484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530661-5182-400E-8522-1F9A1FA99510}" type="pres">
      <dgm:prSet presAssocID="{4C784BC7-12FB-4696-9988-C5D683764AD3}" presName="sibTrans" presStyleCnt="0"/>
      <dgm:spPr/>
    </dgm:pt>
    <dgm:pt modelId="{60D6F698-8095-4126-9D68-20E8B165FFBE}" type="pres">
      <dgm:prSet presAssocID="{ABA3B0AC-30AC-47D3-B482-058919703778}" presName="composite" presStyleCnt="0"/>
      <dgm:spPr/>
    </dgm:pt>
    <dgm:pt modelId="{3E5C8A42-25E5-42CA-9787-91428AA8E915}" type="pres">
      <dgm:prSet presAssocID="{ABA3B0AC-30AC-47D3-B482-05891970377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4703BE-02CA-4647-BDCF-19CBC06313A1}" type="pres">
      <dgm:prSet presAssocID="{ABA3B0AC-30AC-47D3-B482-058919703778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1D42B5-BD99-4995-BB54-BAE32A1D5211}" srcId="{E3225EC6-13A0-43E3-ACFF-E3600B512C47}" destId="{42ED24F5-126C-4976-B56D-A52A657359AB}" srcOrd="1" destOrd="0" parTransId="{2295B778-D71A-4D3A-91B0-9A86689ACEFB}" sibTransId="{4C784BC7-12FB-4696-9988-C5D683764AD3}"/>
    <dgm:cxn modelId="{D0896473-01BF-4132-8376-EA37F37D8A19}" type="presOf" srcId="{FE9D3843-9B7A-4C8B-A97B-49DD4AACE124}" destId="{5183055C-FF44-4634-AE56-726576236237}" srcOrd="0" destOrd="0" presId="urn:microsoft.com/office/officeart/2005/8/layout/StepDownProcess"/>
    <dgm:cxn modelId="{D64CE26A-86CB-40B9-94CC-06E42A5C99CD}" type="presOf" srcId="{42ED24F5-126C-4976-B56D-A52A657359AB}" destId="{60092A01-5039-4B93-877D-3A039DDC965A}" srcOrd="0" destOrd="0" presId="urn:microsoft.com/office/officeart/2005/8/layout/StepDownProcess"/>
    <dgm:cxn modelId="{274C026D-CF06-40C7-AAA5-F217FE99792E}" srcId="{E3225EC6-13A0-43E3-ACFF-E3600B512C47}" destId="{ABA3B0AC-30AC-47D3-B482-058919703778}" srcOrd="2" destOrd="0" parTransId="{B617A56C-BA6D-4C8F-90AA-7F9B4345FEA6}" sibTransId="{A92E9795-E862-4043-A7CB-DE0FC95C4104}"/>
    <dgm:cxn modelId="{E426DE1A-76B9-442A-B3ED-319E6BD4FEBB}" srcId="{ABA3B0AC-30AC-47D3-B482-058919703778}" destId="{C990ACBA-1F31-46B3-BFA1-61B1BAFBE583}" srcOrd="0" destOrd="0" parTransId="{895C332F-9EDA-4EA1-8EF1-11D39C02241B}" sibTransId="{2287D18B-3431-41AA-B18A-EE5EB3276383}"/>
    <dgm:cxn modelId="{A18CF11B-BE46-4016-BFF2-7884C3F430B5}" srcId="{E3225EC6-13A0-43E3-ACFF-E3600B512C47}" destId="{82A137D5-459E-4597-B382-173AFE8AB4C4}" srcOrd="0" destOrd="0" parTransId="{BDD3621E-3636-4B80-BC22-7F9C873D1085}" sibTransId="{B235D54F-3649-44DE-8573-40BD3E2D6FDD}"/>
    <dgm:cxn modelId="{DB284F09-7B99-4CD8-BAE5-D2509A8ACD69}" type="presOf" srcId="{ABA3B0AC-30AC-47D3-B482-058919703778}" destId="{3E5C8A42-25E5-42CA-9787-91428AA8E915}" srcOrd="0" destOrd="0" presId="urn:microsoft.com/office/officeart/2005/8/layout/StepDownProcess"/>
    <dgm:cxn modelId="{C04EF946-982C-4D80-B63A-D35A23839664}" srcId="{ABA3B0AC-30AC-47D3-B482-058919703778}" destId="{135B74AC-96D2-453E-A407-95D4D0CAC28E}" srcOrd="1" destOrd="0" parTransId="{3E7A4F0E-9C72-4E50-AB06-EB08692AE3FC}" sibTransId="{FB646840-F077-4480-97AA-BFB5E24AF970}"/>
    <dgm:cxn modelId="{1660101F-149C-4ACA-84BF-5B5C84CE180E}" srcId="{42ED24F5-126C-4976-B56D-A52A657359AB}" destId="{4270BF62-36DC-42E4-AFF4-932D80E3616E}" srcOrd="0" destOrd="0" parTransId="{9C1CCAAD-9E17-4B15-AB97-6C0182EA1ECE}" sibTransId="{E52C49CE-F401-4398-B623-6C42595A4862}"/>
    <dgm:cxn modelId="{C692F1E6-7FB5-446D-BA37-FA9875D42E71}" type="presOf" srcId="{C990ACBA-1F31-46B3-BFA1-61B1BAFBE583}" destId="{2B4703BE-02CA-4647-BDCF-19CBC06313A1}" srcOrd="0" destOrd="0" presId="urn:microsoft.com/office/officeart/2005/8/layout/StepDownProcess"/>
    <dgm:cxn modelId="{0361BC08-6125-45F6-8B98-FFD1D497A6EC}" type="presOf" srcId="{4270BF62-36DC-42E4-AFF4-932D80E3616E}" destId="{EF0CC9C7-CF9F-404F-AC93-588BE37C5ABA}" srcOrd="0" destOrd="0" presId="urn:microsoft.com/office/officeart/2005/8/layout/StepDownProcess"/>
    <dgm:cxn modelId="{1DC09362-607B-4117-B9B9-2CC9AEF25082}" type="presOf" srcId="{135B74AC-96D2-453E-A407-95D4D0CAC28E}" destId="{2B4703BE-02CA-4647-BDCF-19CBC06313A1}" srcOrd="0" destOrd="1" presId="urn:microsoft.com/office/officeart/2005/8/layout/StepDownProcess"/>
    <dgm:cxn modelId="{BF257AF6-DF25-452F-81CF-7E36294A057D}" type="presOf" srcId="{82A137D5-459E-4597-B382-173AFE8AB4C4}" destId="{30DC7A19-C4B4-49FB-81FC-82A31EA6F3F9}" srcOrd="0" destOrd="0" presId="urn:microsoft.com/office/officeart/2005/8/layout/StepDownProcess"/>
    <dgm:cxn modelId="{74A7EB28-6C70-40BA-B901-E9D0D22D1EFA}" srcId="{82A137D5-459E-4597-B382-173AFE8AB4C4}" destId="{FE9D3843-9B7A-4C8B-A97B-49DD4AACE124}" srcOrd="0" destOrd="0" parTransId="{7BF30C94-C76A-4FB1-9FC7-93A26EB2B06D}" sibTransId="{982CB15B-E66D-43E6-806F-1C85FF1CE89B}"/>
    <dgm:cxn modelId="{6FB61241-83C7-4622-BC42-267D2C7984EF}" type="presOf" srcId="{E3225EC6-13A0-43E3-ACFF-E3600B512C47}" destId="{7C5C554A-1B8D-4166-8508-641F0F07A036}" srcOrd="0" destOrd="0" presId="urn:microsoft.com/office/officeart/2005/8/layout/StepDownProcess"/>
    <dgm:cxn modelId="{55226A70-522F-4E73-B2C1-6C2B1D6980DD}" type="presParOf" srcId="{7C5C554A-1B8D-4166-8508-641F0F07A036}" destId="{FE65F72E-159B-4CC1-80F5-44E185DCAFCE}" srcOrd="0" destOrd="0" presId="urn:microsoft.com/office/officeart/2005/8/layout/StepDownProcess"/>
    <dgm:cxn modelId="{4E49D60D-CC5F-4DE9-8F72-CD5AAE6B6D93}" type="presParOf" srcId="{FE65F72E-159B-4CC1-80F5-44E185DCAFCE}" destId="{8E0E04CF-6554-45AA-8B40-D4EF73F5B28A}" srcOrd="0" destOrd="0" presId="urn:microsoft.com/office/officeart/2005/8/layout/StepDownProcess"/>
    <dgm:cxn modelId="{B3197043-C9B9-4799-89D1-D43B40CAD458}" type="presParOf" srcId="{FE65F72E-159B-4CC1-80F5-44E185DCAFCE}" destId="{30DC7A19-C4B4-49FB-81FC-82A31EA6F3F9}" srcOrd="1" destOrd="0" presId="urn:microsoft.com/office/officeart/2005/8/layout/StepDownProcess"/>
    <dgm:cxn modelId="{2404F474-8DAD-4B47-BEDE-BF85A0A107A3}" type="presParOf" srcId="{FE65F72E-159B-4CC1-80F5-44E185DCAFCE}" destId="{5183055C-FF44-4634-AE56-726576236237}" srcOrd="2" destOrd="0" presId="urn:microsoft.com/office/officeart/2005/8/layout/StepDownProcess"/>
    <dgm:cxn modelId="{1452268B-61EE-4D8F-AC6B-53F59885CF5B}" type="presParOf" srcId="{7C5C554A-1B8D-4166-8508-641F0F07A036}" destId="{CE56AA54-0FAC-445C-A683-68EA3D43604D}" srcOrd="1" destOrd="0" presId="urn:microsoft.com/office/officeart/2005/8/layout/StepDownProcess"/>
    <dgm:cxn modelId="{09804594-C012-47F9-A4CF-E02DD73386D1}" type="presParOf" srcId="{7C5C554A-1B8D-4166-8508-641F0F07A036}" destId="{F1879CD9-8E5C-49FB-8509-7BC3EFDE7099}" srcOrd="2" destOrd="0" presId="urn:microsoft.com/office/officeart/2005/8/layout/StepDownProcess"/>
    <dgm:cxn modelId="{2E02EFC5-B84E-4876-9B16-6C63F866C2C8}" type="presParOf" srcId="{F1879CD9-8E5C-49FB-8509-7BC3EFDE7099}" destId="{DE8724C4-7CE9-4522-9ED8-CD68B3087C37}" srcOrd="0" destOrd="0" presId="urn:microsoft.com/office/officeart/2005/8/layout/StepDownProcess"/>
    <dgm:cxn modelId="{58D86F61-AE75-4E99-8C8B-8E79FEDE526A}" type="presParOf" srcId="{F1879CD9-8E5C-49FB-8509-7BC3EFDE7099}" destId="{60092A01-5039-4B93-877D-3A039DDC965A}" srcOrd="1" destOrd="0" presId="urn:microsoft.com/office/officeart/2005/8/layout/StepDownProcess"/>
    <dgm:cxn modelId="{A4E68BB0-ED62-4A76-8FFB-B6BCE554D7DE}" type="presParOf" srcId="{F1879CD9-8E5C-49FB-8509-7BC3EFDE7099}" destId="{EF0CC9C7-CF9F-404F-AC93-588BE37C5ABA}" srcOrd="2" destOrd="0" presId="urn:microsoft.com/office/officeart/2005/8/layout/StepDownProcess"/>
    <dgm:cxn modelId="{B49820CC-FA26-4D4B-9B6F-86B906E1C099}" type="presParOf" srcId="{7C5C554A-1B8D-4166-8508-641F0F07A036}" destId="{A0530661-5182-400E-8522-1F9A1FA99510}" srcOrd="3" destOrd="0" presId="urn:microsoft.com/office/officeart/2005/8/layout/StepDownProcess"/>
    <dgm:cxn modelId="{C1EB21B5-1637-4497-BF27-197052F1C766}" type="presParOf" srcId="{7C5C554A-1B8D-4166-8508-641F0F07A036}" destId="{60D6F698-8095-4126-9D68-20E8B165FFBE}" srcOrd="4" destOrd="0" presId="urn:microsoft.com/office/officeart/2005/8/layout/StepDownProcess"/>
    <dgm:cxn modelId="{EC27A6EB-4F69-4AE2-94E0-029A32A5AE5C}" type="presParOf" srcId="{60D6F698-8095-4126-9D68-20E8B165FFBE}" destId="{3E5C8A42-25E5-42CA-9787-91428AA8E915}" srcOrd="0" destOrd="0" presId="urn:microsoft.com/office/officeart/2005/8/layout/StepDownProcess"/>
    <dgm:cxn modelId="{1DBB0145-63BF-4AC3-A41E-3BB023964F17}" type="presParOf" srcId="{60D6F698-8095-4126-9D68-20E8B165FFBE}" destId="{2B4703BE-02CA-4647-BDCF-19CBC06313A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E9D0CF-A8F1-41CB-AF4A-C1C3DD3672E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3E54E9-3B56-4B83-9E21-770CDEF9C086}">
      <dgm:prSet phldrT="[文本]"/>
      <dgm:spPr/>
      <dgm:t>
        <a:bodyPr/>
        <a:lstStyle/>
        <a:p>
          <a:r>
            <a:rPr lang="zh-CN" altLang="en-US" dirty="0" smtClean="0"/>
            <a:t>数据从哪里来到哪里去（支持异构，条件是表结构相同）</a:t>
          </a:r>
          <a:endParaRPr lang="zh-CN" altLang="en-US" dirty="0"/>
        </a:p>
      </dgm:t>
    </dgm:pt>
    <dgm:pt modelId="{E378836A-BA6F-4FF0-B688-EAE633946481}" type="parTrans" cxnId="{0FC02F0E-DCE1-4C97-8C9C-23C6F28BAF78}">
      <dgm:prSet/>
      <dgm:spPr/>
      <dgm:t>
        <a:bodyPr/>
        <a:lstStyle/>
        <a:p>
          <a:endParaRPr lang="zh-CN" altLang="en-US"/>
        </a:p>
      </dgm:t>
    </dgm:pt>
    <dgm:pt modelId="{D523AF85-F772-4C15-82C1-27481D0EC0B7}" type="sibTrans" cxnId="{0FC02F0E-DCE1-4C97-8C9C-23C6F28BAF78}">
      <dgm:prSet/>
      <dgm:spPr/>
      <dgm:t>
        <a:bodyPr/>
        <a:lstStyle/>
        <a:p>
          <a:endParaRPr lang="zh-CN" altLang="en-US"/>
        </a:p>
      </dgm:t>
    </dgm:pt>
    <dgm:pt modelId="{710D68DA-F247-4ED4-A3D9-B94D16BE9D0D}">
      <dgm:prSet phldrT="[文本]"/>
      <dgm:spPr/>
      <dgm:t>
        <a:bodyPr/>
        <a:lstStyle/>
        <a:p>
          <a:r>
            <a:rPr lang="zh-CN" altLang="en-US" dirty="0" smtClean="0"/>
            <a:t>什么条件下做什么事</a:t>
          </a:r>
          <a:endParaRPr lang="en-US" altLang="zh-CN" dirty="0" smtClean="0"/>
        </a:p>
        <a:p>
          <a:r>
            <a:rPr lang="zh-CN" altLang="en-US" dirty="0" smtClean="0"/>
            <a:t>执行引擎</a:t>
          </a:r>
        </a:p>
      </dgm:t>
    </dgm:pt>
    <dgm:pt modelId="{D3510366-8860-4A62-BAF7-11BA0FEDDE74}" type="parTrans" cxnId="{171D77F7-87A7-4033-8400-28D013A5848C}">
      <dgm:prSet/>
      <dgm:spPr/>
      <dgm:t>
        <a:bodyPr/>
        <a:lstStyle/>
        <a:p>
          <a:endParaRPr lang="zh-CN" altLang="en-US"/>
        </a:p>
      </dgm:t>
    </dgm:pt>
    <dgm:pt modelId="{7C197922-B7E4-4C99-A905-814E50988856}" type="sibTrans" cxnId="{171D77F7-87A7-4033-8400-28D013A5848C}">
      <dgm:prSet/>
      <dgm:spPr/>
      <dgm:t>
        <a:bodyPr/>
        <a:lstStyle/>
        <a:p>
          <a:endParaRPr lang="zh-CN" altLang="en-US"/>
        </a:p>
      </dgm:t>
    </dgm:pt>
    <dgm:pt modelId="{F25FD441-9E2B-4801-BCCD-76F79D8926A7}">
      <dgm:prSet phldrT="[文本]"/>
      <dgm:spPr/>
      <dgm:t>
        <a:bodyPr/>
        <a:lstStyle/>
        <a:p>
          <a:r>
            <a:rPr lang="zh-CN" altLang="en-US" dirty="0" smtClean="0"/>
            <a:t>数据筛选、加工</a:t>
          </a:r>
          <a:endParaRPr lang="zh-CN" altLang="en-US" dirty="0"/>
        </a:p>
      </dgm:t>
    </dgm:pt>
    <dgm:pt modelId="{A5683706-C1E2-4FBD-B8AA-EE2DA5B6E1B8}" type="parTrans" cxnId="{AC05F8D9-E7DC-4D03-9CF1-5E55657DA725}">
      <dgm:prSet/>
      <dgm:spPr/>
      <dgm:t>
        <a:bodyPr/>
        <a:lstStyle/>
        <a:p>
          <a:endParaRPr lang="zh-CN" altLang="en-US"/>
        </a:p>
      </dgm:t>
    </dgm:pt>
    <dgm:pt modelId="{4B854116-4C47-4574-A6F5-1C7739A10D24}" type="sibTrans" cxnId="{AC05F8D9-E7DC-4D03-9CF1-5E55657DA725}">
      <dgm:prSet/>
      <dgm:spPr/>
      <dgm:t>
        <a:bodyPr/>
        <a:lstStyle/>
        <a:p>
          <a:endParaRPr lang="zh-CN" altLang="en-US"/>
        </a:p>
      </dgm:t>
    </dgm:pt>
    <dgm:pt modelId="{D2276738-FFA0-4AE0-BE5A-48D7F7CFD4DD}" type="pres">
      <dgm:prSet presAssocID="{71E9D0CF-A8F1-41CB-AF4A-C1C3DD3672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2308F60-458B-4953-A564-7D2AF198F5B0}" type="pres">
      <dgm:prSet presAssocID="{71E9D0CF-A8F1-41CB-AF4A-C1C3DD3672E0}" presName="fgShape" presStyleLbl="fgShp" presStyleIdx="0" presStyleCnt="1"/>
      <dgm:spPr/>
    </dgm:pt>
    <dgm:pt modelId="{A1793E22-4BA1-469A-9564-BF9B2960C4CD}" type="pres">
      <dgm:prSet presAssocID="{71E9D0CF-A8F1-41CB-AF4A-C1C3DD3672E0}" presName="linComp" presStyleCnt="0"/>
      <dgm:spPr/>
    </dgm:pt>
    <dgm:pt modelId="{D3DB336B-DA11-403E-AF27-971C9504C98D}" type="pres">
      <dgm:prSet presAssocID="{B13E54E9-3B56-4B83-9E21-770CDEF9C086}" presName="compNode" presStyleCnt="0"/>
      <dgm:spPr/>
    </dgm:pt>
    <dgm:pt modelId="{57F5E69A-044D-41B3-B663-F6D6C897D0C3}" type="pres">
      <dgm:prSet presAssocID="{B13E54E9-3B56-4B83-9E21-770CDEF9C086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4FA6E0D0-3849-4E19-BE93-287AD32D598D}" type="pres">
      <dgm:prSet presAssocID="{B13E54E9-3B56-4B83-9E21-770CDEF9C08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C401DF-66E2-4A57-A0B9-CD362A2FD5EC}" type="pres">
      <dgm:prSet presAssocID="{B13E54E9-3B56-4B83-9E21-770CDEF9C086}" presName="invisiNode" presStyleLbl="node1" presStyleIdx="0" presStyleCnt="3"/>
      <dgm:spPr/>
    </dgm:pt>
    <dgm:pt modelId="{0A27883D-F922-4241-870A-AC72F2AF8B69}" type="pres">
      <dgm:prSet presAssocID="{B13E54E9-3B56-4B83-9E21-770CDEF9C086}" presName="imagNode" presStyleLbl="fgImgPlace1" presStyleIdx="0" presStyleCnt="3"/>
      <dgm:spPr/>
    </dgm:pt>
    <dgm:pt modelId="{64733A2C-CD4B-4E3C-9824-EFDEBC8F7A8C}" type="pres">
      <dgm:prSet presAssocID="{D523AF85-F772-4C15-82C1-27481D0EC0B7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8D5B952-63E2-4421-9657-E7CCFC8B0E95}" type="pres">
      <dgm:prSet presAssocID="{710D68DA-F247-4ED4-A3D9-B94D16BE9D0D}" presName="compNode" presStyleCnt="0"/>
      <dgm:spPr/>
    </dgm:pt>
    <dgm:pt modelId="{9ADBD6F5-A900-4629-9E5A-2A78D0196470}" type="pres">
      <dgm:prSet presAssocID="{710D68DA-F247-4ED4-A3D9-B94D16BE9D0D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BBC46507-F790-4DCD-BF8B-BED55D99E090}" type="pres">
      <dgm:prSet presAssocID="{710D68DA-F247-4ED4-A3D9-B94D16BE9D0D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67BC0A-40BE-4968-823C-F80479BDE6CA}" type="pres">
      <dgm:prSet presAssocID="{710D68DA-F247-4ED4-A3D9-B94D16BE9D0D}" presName="invisiNode" presStyleLbl="node1" presStyleIdx="1" presStyleCnt="3"/>
      <dgm:spPr/>
    </dgm:pt>
    <dgm:pt modelId="{18BEC9B4-5BA4-4D3D-A51C-CB3515E14FB9}" type="pres">
      <dgm:prSet presAssocID="{710D68DA-F247-4ED4-A3D9-B94D16BE9D0D}" presName="imagNode" presStyleLbl="fgImgPlace1" presStyleIdx="1" presStyleCnt="3"/>
      <dgm:spPr/>
    </dgm:pt>
    <dgm:pt modelId="{C4396B21-D362-4716-93C4-5AC69C990609}" type="pres">
      <dgm:prSet presAssocID="{7C197922-B7E4-4C99-A905-814E5098885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36341C1-696C-4181-BB7A-2545CD7F8247}" type="pres">
      <dgm:prSet presAssocID="{F25FD441-9E2B-4801-BCCD-76F79D8926A7}" presName="compNode" presStyleCnt="0"/>
      <dgm:spPr/>
    </dgm:pt>
    <dgm:pt modelId="{5B6C04F2-5702-4D37-8D65-3929ACE6C246}" type="pres">
      <dgm:prSet presAssocID="{F25FD441-9E2B-4801-BCCD-76F79D8926A7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EF39A23A-18BB-46B6-B382-8A4B74271010}" type="pres">
      <dgm:prSet presAssocID="{F25FD441-9E2B-4801-BCCD-76F79D8926A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957225-BD58-4BE0-99E9-E7A6DA5D08E6}" type="pres">
      <dgm:prSet presAssocID="{F25FD441-9E2B-4801-BCCD-76F79D8926A7}" presName="invisiNode" presStyleLbl="node1" presStyleIdx="2" presStyleCnt="3"/>
      <dgm:spPr/>
    </dgm:pt>
    <dgm:pt modelId="{1C67FA7A-7D6E-4084-B996-208B8CBB481F}" type="pres">
      <dgm:prSet presAssocID="{F25FD441-9E2B-4801-BCCD-76F79D8926A7}" presName="imagNode" presStyleLbl="fgImgPlace1" presStyleIdx="2" presStyleCnt="3"/>
      <dgm:spPr/>
    </dgm:pt>
  </dgm:ptLst>
  <dgm:cxnLst>
    <dgm:cxn modelId="{FD177EA4-F874-4581-AA49-2EF4E02C01B2}" type="presOf" srcId="{F25FD441-9E2B-4801-BCCD-76F79D8926A7}" destId="{5B6C04F2-5702-4D37-8D65-3929ACE6C246}" srcOrd="0" destOrd="0" presId="urn:microsoft.com/office/officeart/2005/8/layout/hList7"/>
    <dgm:cxn modelId="{0FC02F0E-DCE1-4C97-8C9C-23C6F28BAF78}" srcId="{71E9D0CF-A8F1-41CB-AF4A-C1C3DD3672E0}" destId="{B13E54E9-3B56-4B83-9E21-770CDEF9C086}" srcOrd="0" destOrd="0" parTransId="{E378836A-BA6F-4FF0-B688-EAE633946481}" sibTransId="{D523AF85-F772-4C15-82C1-27481D0EC0B7}"/>
    <dgm:cxn modelId="{3FC4AE24-1E30-4637-A06A-A9A7B4A1B195}" type="presOf" srcId="{B13E54E9-3B56-4B83-9E21-770CDEF9C086}" destId="{4FA6E0D0-3849-4E19-BE93-287AD32D598D}" srcOrd="1" destOrd="0" presId="urn:microsoft.com/office/officeart/2005/8/layout/hList7"/>
    <dgm:cxn modelId="{C1659A2D-1EA3-40C5-B50D-DE6EFE7C3ABA}" type="presOf" srcId="{710D68DA-F247-4ED4-A3D9-B94D16BE9D0D}" destId="{9ADBD6F5-A900-4629-9E5A-2A78D0196470}" srcOrd="0" destOrd="0" presId="urn:microsoft.com/office/officeart/2005/8/layout/hList7"/>
    <dgm:cxn modelId="{7C2E3A83-D9BE-4B55-AFF0-BA118DF6B8E1}" type="presOf" srcId="{7C197922-B7E4-4C99-A905-814E50988856}" destId="{C4396B21-D362-4716-93C4-5AC69C990609}" srcOrd="0" destOrd="0" presId="urn:microsoft.com/office/officeart/2005/8/layout/hList7"/>
    <dgm:cxn modelId="{0267B7D2-B985-4E8A-8D2B-9CD4B9A99F1C}" type="presOf" srcId="{B13E54E9-3B56-4B83-9E21-770CDEF9C086}" destId="{57F5E69A-044D-41B3-B663-F6D6C897D0C3}" srcOrd="0" destOrd="0" presId="urn:microsoft.com/office/officeart/2005/8/layout/hList7"/>
    <dgm:cxn modelId="{171D77F7-87A7-4033-8400-28D013A5848C}" srcId="{71E9D0CF-A8F1-41CB-AF4A-C1C3DD3672E0}" destId="{710D68DA-F247-4ED4-A3D9-B94D16BE9D0D}" srcOrd="1" destOrd="0" parTransId="{D3510366-8860-4A62-BAF7-11BA0FEDDE74}" sibTransId="{7C197922-B7E4-4C99-A905-814E50988856}"/>
    <dgm:cxn modelId="{E875D781-2935-4813-875C-A12AE4495B1C}" type="presOf" srcId="{710D68DA-F247-4ED4-A3D9-B94D16BE9D0D}" destId="{BBC46507-F790-4DCD-BF8B-BED55D99E090}" srcOrd="1" destOrd="0" presId="urn:microsoft.com/office/officeart/2005/8/layout/hList7"/>
    <dgm:cxn modelId="{3121465A-389B-4253-9D7B-41B1F3CD5635}" type="presOf" srcId="{F25FD441-9E2B-4801-BCCD-76F79D8926A7}" destId="{EF39A23A-18BB-46B6-B382-8A4B74271010}" srcOrd="1" destOrd="0" presId="urn:microsoft.com/office/officeart/2005/8/layout/hList7"/>
    <dgm:cxn modelId="{EF45D199-923B-4196-B7AA-EC3040F9D4B5}" type="presOf" srcId="{D523AF85-F772-4C15-82C1-27481D0EC0B7}" destId="{64733A2C-CD4B-4E3C-9824-EFDEBC8F7A8C}" srcOrd="0" destOrd="0" presId="urn:microsoft.com/office/officeart/2005/8/layout/hList7"/>
    <dgm:cxn modelId="{9F42F74A-3A0C-4FD9-920C-95E26B5EE312}" type="presOf" srcId="{71E9D0CF-A8F1-41CB-AF4A-C1C3DD3672E0}" destId="{D2276738-FFA0-4AE0-BE5A-48D7F7CFD4DD}" srcOrd="0" destOrd="0" presId="urn:microsoft.com/office/officeart/2005/8/layout/hList7"/>
    <dgm:cxn modelId="{AC05F8D9-E7DC-4D03-9CF1-5E55657DA725}" srcId="{71E9D0CF-A8F1-41CB-AF4A-C1C3DD3672E0}" destId="{F25FD441-9E2B-4801-BCCD-76F79D8926A7}" srcOrd="2" destOrd="0" parTransId="{A5683706-C1E2-4FBD-B8AA-EE2DA5B6E1B8}" sibTransId="{4B854116-4C47-4574-A6F5-1C7739A10D24}"/>
    <dgm:cxn modelId="{F49A4B29-04BC-422A-BC7A-AD9A7755C234}" type="presParOf" srcId="{D2276738-FFA0-4AE0-BE5A-48D7F7CFD4DD}" destId="{42308F60-458B-4953-A564-7D2AF198F5B0}" srcOrd="0" destOrd="0" presId="urn:microsoft.com/office/officeart/2005/8/layout/hList7"/>
    <dgm:cxn modelId="{E591B244-E1FA-44C3-97E2-0613645C65F6}" type="presParOf" srcId="{D2276738-FFA0-4AE0-BE5A-48D7F7CFD4DD}" destId="{A1793E22-4BA1-469A-9564-BF9B2960C4CD}" srcOrd="1" destOrd="0" presId="urn:microsoft.com/office/officeart/2005/8/layout/hList7"/>
    <dgm:cxn modelId="{E9B17EA9-53C6-4F10-A7AD-A0F37FEC1A8E}" type="presParOf" srcId="{A1793E22-4BA1-469A-9564-BF9B2960C4CD}" destId="{D3DB336B-DA11-403E-AF27-971C9504C98D}" srcOrd="0" destOrd="0" presId="urn:microsoft.com/office/officeart/2005/8/layout/hList7"/>
    <dgm:cxn modelId="{C73C5AFD-4E7D-45B5-A901-9D2376276B0B}" type="presParOf" srcId="{D3DB336B-DA11-403E-AF27-971C9504C98D}" destId="{57F5E69A-044D-41B3-B663-F6D6C897D0C3}" srcOrd="0" destOrd="0" presId="urn:microsoft.com/office/officeart/2005/8/layout/hList7"/>
    <dgm:cxn modelId="{7F71F838-F11C-4A0B-A1D2-CF5E13D94588}" type="presParOf" srcId="{D3DB336B-DA11-403E-AF27-971C9504C98D}" destId="{4FA6E0D0-3849-4E19-BE93-287AD32D598D}" srcOrd="1" destOrd="0" presId="urn:microsoft.com/office/officeart/2005/8/layout/hList7"/>
    <dgm:cxn modelId="{ABEA5C2D-0272-4AE4-9520-A5843F0DDBA0}" type="presParOf" srcId="{D3DB336B-DA11-403E-AF27-971C9504C98D}" destId="{63C401DF-66E2-4A57-A0B9-CD362A2FD5EC}" srcOrd="2" destOrd="0" presId="urn:microsoft.com/office/officeart/2005/8/layout/hList7"/>
    <dgm:cxn modelId="{01C618FE-31C4-45E4-8B4C-6B2F7F4C2FFB}" type="presParOf" srcId="{D3DB336B-DA11-403E-AF27-971C9504C98D}" destId="{0A27883D-F922-4241-870A-AC72F2AF8B69}" srcOrd="3" destOrd="0" presId="urn:microsoft.com/office/officeart/2005/8/layout/hList7"/>
    <dgm:cxn modelId="{C90EB5EF-FAFB-4279-B263-D04933401F80}" type="presParOf" srcId="{A1793E22-4BA1-469A-9564-BF9B2960C4CD}" destId="{64733A2C-CD4B-4E3C-9824-EFDEBC8F7A8C}" srcOrd="1" destOrd="0" presId="urn:microsoft.com/office/officeart/2005/8/layout/hList7"/>
    <dgm:cxn modelId="{8F06EBAB-EC38-4C1C-845F-F0A79081A49A}" type="presParOf" srcId="{A1793E22-4BA1-469A-9564-BF9B2960C4CD}" destId="{A8D5B952-63E2-4421-9657-E7CCFC8B0E95}" srcOrd="2" destOrd="0" presId="urn:microsoft.com/office/officeart/2005/8/layout/hList7"/>
    <dgm:cxn modelId="{1C1BF937-799B-449A-B315-5D152B7CD8D9}" type="presParOf" srcId="{A8D5B952-63E2-4421-9657-E7CCFC8B0E95}" destId="{9ADBD6F5-A900-4629-9E5A-2A78D0196470}" srcOrd="0" destOrd="0" presId="urn:microsoft.com/office/officeart/2005/8/layout/hList7"/>
    <dgm:cxn modelId="{5AFC4496-92F7-4919-AF52-33ADA7E26460}" type="presParOf" srcId="{A8D5B952-63E2-4421-9657-E7CCFC8B0E95}" destId="{BBC46507-F790-4DCD-BF8B-BED55D99E090}" srcOrd="1" destOrd="0" presId="urn:microsoft.com/office/officeart/2005/8/layout/hList7"/>
    <dgm:cxn modelId="{23592EDB-676D-4408-B415-7D24747CD1DE}" type="presParOf" srcId="{A8D5B952-63E2-4421-9657-E7CCFC8B0E95}" destId="{3267BC0A-40BE-4968-823C-F80479BDE6CA}" srcOrd="2" destOrd="0" presId="urn:microsoft.com/office/officeart/2005/8/layout/hList7"/>
    <dgm:cxn modelId="{603B042A-FC2A-412B-9CE8-5FFFAC55C39C}" type="presParOf" srcId="{A8D5B952-63E2-4421-9657-E7CCFC8B0E95}" destId="{18BEC9B4-5BA4-4D3D-A51C-CB3515E14FB9}" srcOrd="3" destOrd="0" presId="urn:microsoft.com/office/officeart/2005/8/layout/hList7"/>
    <dgm:cxn modelId="{EEC17E09-79DB-4157-8ABB-A677FE315F96}" type="presParOf" srcId="{A1793E22-4BA1-469A-9564-BF9B2960C4CD}" destId="{C4396B21-D362-4716-93C4-5AC69C990609}" srcOrd="3" destOrd="0" presId="urn:microsoft.com/office/officeart/2005/8/layout/hList7"/>
    <dgm:cxn modelId="{6BC49A0F-C6DB-49DC-B5CD-A2824E62144A}" type="presParOf" srcId="{A1793E22-4BA1-469A-9564-BF9B2960C4CD}" destId="{936341C1-696C-4181-BB7A-2545CD7F8247}" srcOrd="4" destOrd="0" presId="urn:microsoft.com/office/officeart/2005/8/layout/hList7"/>
    <dgm:cxn modelId="{7C496A79-7459-4D7D-9F9B-676FCB8DC066}" type="presParOf" srcId="{936341C1-696C-4181-BB7A-2545CD7F8247}" destId="{5B6C04F2-5702-4D37-8D65-3929ACE6C246}" srcOrd="0" destOrd="0" presId="urn:microsoft.com/office/officeart/2005/8/layout/hList7"/>
    <dgm:cxn modelId="{810D52D2-9482-4B64-9B56-4FA1D00B6A47}" type="presParOf" srcId="{936341C1-696C-4181-BB7A-2545CD7F8247}" destId="{EF39A23A-18BB-46B6-B382-8A4B74271010}" srcOrd="1" destOrd="0" presId="urn:microsoft.com/office/officeart/2005/8/layout/hList7"/>
    <dgm:cxn modelId="{74193756-FDE3-4625-8775-4B8E0707A9B4}" type="presParOf" srcId="{936341C1-696C-4181-BB7A-2545CD7F8247}" destId="{62957225-BD58-4BE0-99E9-E7A6DA5D08E6}" srcOrd="2" destOrd="0" presId="urn:microsoft.com/office/officeart/2005/8/layout/hList7"/>
    <dgm:cxn modelId="{EB53AED8-2FBF-4A5D-B34C-CF9BB839FBF9}" type="presParOf" srcId="{936341C1-696C-4181-BB7A-2545CD7F8247}" destId="{1C67FA7A-7D6E-4084-B996-208B8CBB481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7BB3A-FA88-4815-952A-5598FDDDFE7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E8C554-4127-4B2E-ABA6-9F463CA98352}">
      <dgm:prSet phldrT="[文本]"/>
      <dgm:spPr/>
      <dgm:t>
        <a:bodyPr/>
        <a:lstStyle/>
        <a:p>
          <a:r>
            <a:rPr lang="en-US" altLang="zh-CN" dirty="0" smtClean="0"/>
            <a:t>3#</a:t>
          </a:r>
          <a:r>
            <a:rPr lang="zh-CN" altLang="en-US" dirty="0" smtClean="0"/>
            <a:t>行云</a:t>
          </a:r>
          <a:endParaRPr lang="zh-CN" altLang="en-US" dirty="0"/>
        </a:p>
      </dgm:t>
    </dgm:pt>
    <dgm:pt modelId="{A42E6F85-B4DD-4B2C-9359-ABD2B985D1AB}" type="parTrans" cxnId="{E8C86FC9-8C73-44ED-A5D1-4943EA4917E1}">
      <dgm:prSet/>
      <dgm:spPr/>
      <dgm:t>
        <a:bodyPr/>
        <a:lstStyle/>
        <a:p>
          <a:endParaRPr lang="zh-CN" altLang="en-US"/>
        </a:p>
      </dgm:t>
    </dgm:pt>
    <dgm:pt modelId="{7ED15B02-97F9-4A1F-88D0-CCD2160DA8BC}" type="sibTrans" cxnId="{E8C86FC9-8C73-44ED-A5D1-4943EA4917E1}">
      <dgm:prSet/>
      <dgm:spPr/>
      <dgm:t>
        <a:bodyPr/>
        <a:lstStyle/>
        <a:p>
          <a:endParaRPr lang="zh-CN" altLang="en-US"/>
        </a:p>
      </dgm:t>
    </dgm:pt>
    <dgm:pt modelId="{67A3C6CB-E1F1-4369-9E24-895F2ADCC1E7}">
      <dgm:prSet phldrT="[文本]"/>
      <dgm:spPr/>
      <dgm:t>
        <a:bodyPr/>
        <a:lstStyle/>
        <a:p>
          <a:r>
            <a:rPr lang="zh-CN" altLang="en-US" dirty="0" smtClean="0"/>
            <a:t>大宽表数据</a:t>
          </a:r>
          <a:endParaRPr lang="zh-CN" altLang="en-US" dirty="0"/>
        </a:p>
      </dgm:t>
    </dgm:pt>
    <dgm:pt modelId="{8FA036CC-E57E-4537-85A4-8048F45BE09A}" type="parTrans" cxnId="{8CFE9DE9-B631-488C-B365-4625E41C4640}">
      <dgm:prSet/>
      <dgm:spPr/>
      <dgm:t>
        <a:bodyPr/>
        <a:lstStyle/>
        <a:p>
          <a:endParaRPr lang="zh-CN" altLang="en-US"/>
        </a:p>
      </dgm:t>
    </dgm:pt>
    <dgm:pt modelId="{4FA20365-9829-4D7D-807C-29AB805674CC}" type="sibTrans" cxnId="{8CFE9DE9-B631-488C-B365-4625E41C4640}">
      <dgm:prSet/>
      <dgm:spPr/>
      <dgm:t>
        <a:bodyPr/>
        <a:lstStyle/>
        <a:p>
          <a:endParaRPr lang="zh-CN" altLang="en-US"/>
        </a:p>
      </dgm:t>
    </dgm:pt>
    <dgm:pt modelId="{26B0963E-3839-4029-9E36-38A2FC28EA47}">
      <dgm:prSet phldrT="[文本]"/>
      <dgm:spPr/>
      <dgm:t>
        <a:bodyPr/>
        <a:lstStyle/>
        <a:p>
          <a:r>
            <a:rPr lang="zh-CN" altLang="en-US" dirty="0" smtClean="0"/>
            <a:t>码表</a:t>
          </a:r>
          <a:endParaRPr lang="zh-CN" altLang="en-US" dirty="0"/>
        </a:p>
      </dgm:t>
    </dgm:pt>
    <dgm:pt modelId="{94B09657-6F38-46F9-8DFD-C150AE662D9A}" type="parTrans" cxnId="{EA5E5E22-2310-453F-B329-4E069DB04C79}">
      <dgm:prSet/>
      <dgm:spPr/>
      <dgm:t>
        <a:bodyPr/>
        <a:lstStyle/>
        <a:p>
          <a:endParaRPr lang="zh-CN" altLang="en-US"/>
        </a:p>
      </dgm:t>
    </dgm:pt>
    <dgm:pt modelId="{5A35921F-FBAB-44AC-AAA2-570531D60D89}" type="sibTrans" cxnId="{EA5E5E22-2310-453F-B329-4E069DB04C79}">
      <dgm:prSet/>
      <dgm:spPr/>
      <dgm:t>
        <a:bodyPr/>
        <a:lstStyle/>
        <a:p>
          <a:endParaRPr lang="zh-CN" altLang="en-US"/>
        </a:p>
      </dgm:t>
    </dgm:pt>
    <dgm:pt modelId="{12D97ED9-57C0-47A5-9959-E370A6529285}">
      <dgm:prSet phldrT="[文本]"/>
      <dgm:spPr/>
      <dgm:t>
        <a:bodyPr/>
        <a:lstStyle/>
        <a:p>
          <a:r>
            <a:rPr lang="en-US" altLang="zh-CN" dirty="0" smtClean="0"/>
            <a:t>4#</a:t>
          </a:r>
          <a:r>
            <a:rPr lang="zh-CN" altLang="en-US" dirty="0" smtClean="0"/>
            <a:t>行云</a:t>
          </a:r>
          <a:endParaRPr lang="zh-CN" altLang="en-US" dirty="0"/>
        </a:p>
      </dgm:t>
    </dgm:pt>
    <dgm:pt modelId="{B3A59A19-D893-47E8-ADFE-56AF00084FF7}" type="parTrans" cxnId="{ACCCFEDD-561B-4615-8FF7-64DE9AC710CF}">
      <dgm:prSet/>
      <dgm:spPr/>
      <dgm:t>
        <a:bodyPr/>
        <a:lstStyle/>
        <a:p>
          <a:endParaRPr lang="zh-CN" altLang="en-US"/>
        </a:p>
      </dgm:t>
    </dgm:pt>
    <dgm:pt modelId="{6AE422B7-0FD9-47E4-83A5-751279BE91E4}" type="sibTrans" cxnId="{ACCCFEDD-561B-4615-8FF7-64DE9AC710CF}">
      <dgm:prSet/>
      <dgm:spPr/>
      <dgm:t>
        <a:bodyPr/>
        <a:lstStyle/>
        <a:p>
          <a:endParaRPr lang="zh-CN" altLang="en-US"/>
        </a:p>
      </dgm:t>
    </dgm:pt>
    <dgm:pt modelId="{0C65316B-FCBC-4A4B-9AF9-10ADF480FC4C}">
      <dgm:prSet phldrT="[文本]"/>
      <dgm:spPr/>
      <dgm:t>
        <a:bodyPr/>
        <a:lstStyle/>
        <a:p>
          <a:r>
            <a:rPr lang="zh-CN" altLang="en-US" dirty="0" smtClean="0"/>
            <a:t>大宽表数据</a:t>
          </a:r>
          <a:endParaRPr lang="zh-CN" altLang="en-US" dirty="0"/>
        </a:p>
      </dgm:t>
    </dgm:pt>
    <dgm:pt modelId="{B40D273D-C507-4C93-811B-D407C3E83B7E}" type="parTrans" cxnId="{A111614D-C74C-4C12-818A-B01131FB1CD4}">
      <dgm:prSet/>
      <dgm:spPr/>
      <dgm:t>
        <a:bodyPr/>
        <a:lstStyle/>
        <a:p>
          <a:endParaRPr lang="zh-CN" altLang="en-US"/>
        </a:p>
      </dgm:t>
    </dgm:pt>
    <dgm:pt modelId="{44D43DC6-BCB4-490E-AE50-AF6E234B2A97}" type="sibTrans" cxnId="{A111614D-C74C-4C12-818A-B01131FB1CD4}">
      <dgm:prSet/>
      <dgm:spPr/>
      <dgm:t>
        <a:bodyPr/>
        <a:lstStyle/>
        <a:p>
          <a:endParaRPr lang="zh-CN" altLang="en-US"/>
        </a:p>
      </dgm:t>
    </dgm:pt>
    <dgm:pt modelId="{00A920A6-4A28-453E-85BB-D5721B6CC059}">
      <dgm:prSet phldrT="[文本]"/>
      <dgm:spPr/>
      <dgm:t>
        <a:bodyPr/>
        <a:lstStyle/>
        <a:p>
          <a:r>
            <a:rPr lang="zh-CN" altLang="en-US" dirty="0" smtClean="0"/>
            <a:t>码表</a:t>
          </a:r>
          <a:endParaRPr lang="zh-CN" altLang="en-US" dirty="0"/>
        </a:p>
      </dgm:t>
    </dgm:pt>
    <dgm:pt modelId="{B7F9BFD6-24EA-47BE-BBB4-14935D26FD5F}" type="parTrans" cxnId="{CAB7E8F3-3618-44E5-8FC3-3DE496123BE9}">
      <dgm:prSet/>
      <dgm:spPr/>
      <dgm:t>
        <a:bodyPr/>
        <a:lstStyle/>
        <a:p>
          <a:endParaRPr lang="zh-CN" altLang="en-US"/>
        </a:p>
      </dgm:t>
    </dgm:pt>
    <dgm:pt modelId="{2A377CE6-2003-45DE-9521-8513FB1C46C4}" type="sibTrans" cxnId="{CAB7E8F3-3618-44E5-8FC3-3DE496123BE9}">
      <dgm:prSet/>
      <dgm:spPr/>
      <dgm:t>
        <a:bodyPr/>
        <a:lstStyle/>
        <a:p>
          <a:endParaRPr lang="zh-CN" altLang="en-US"/>
        </a:p>
      </dgm:t>
    </dgm:pt>
    <dgm:pt modelId="{4B2D1FDA-9B2C-4094-BF54-A5B0A96CB913}" type="pres">
      <dgm:prSet presAssocID="{5D37BB3A-FA88-4815-952A-5598FDDDFE7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BB87D37-1A8E-45AE-8D6F-F568F2FFF2B1}" type="pres">
      <dgm:prSet presAssocID="{5DE8C554-4127-4B2E-ABA6-9F463CA98352}" presName="posSpace" presStyleCnt="0"/>
      <dgm:spPr/>
    </dgm:pt>
    <dgm:pt modelId="{C1253206-E3D8-4DEA-BB5F-E5A40747B5DE}" type="pres">
      <dgm:prSet presAssocID="{5DE8C554-4127-4B2E-ABA6-9F463CA98352}" presName="vertFlow" presStyleCnt="0"/>
      <dgm:spPr/>
    </dgm:pt>
    <dgm:pt modelId="{553FCEA1-6210-41ED-83D1-FB8EF750DAE1}" type="pres">
      <dgm:prSet presAssocID="{5DE8C554-4127-4B2E-ABA6-9F463CA98352}" presName="topSpace" presStyleCnt="0"/>
      <dgm:spPr/>
    </dgm:pt>
    <dgm:pt modelId="{7FBB5C67-7B69-453A-B855-E4A1A29AAE99}" type="pres">
      <dgm:prSet presAssocID="{5DE8C554-4127-4B2E-ABA6-9F463CA98352}" presName="firstComp" presStyleCnt="0"/>
      <dgm:spPr/>
    </dgm:pt>
    <dgm:pt modelId="{9292A93D-E809-413F-AC40-D5C35BC645E8}" type="pres">
      <dgm:prSet presAssocID="{5DE8C554-4127-4B2E-ABA6-9F463CA98352}" presName="firstChild" presStyleLbl="bgAccFollowNode1" presStyleIdx="0" presStyleCnt="4"/>
      <dgm:spPr/>
      <dgm:t>
        <a:bodyPr/>
        <a:lstStyle/>
        <a:p>
          <a:endParaRPr lang="zh-CN" altLang="en-US"/>
        </a:p>
      </dgm:t>
    </dgm:pt>
    <dgm:pt modelId="{F03FD51C-07E3-4101-8207-655D0825DADC}" type="pres">
      <dgm:prSet presAssocID="{5DE8C554-4127-4B2E-ABA6-9F463CA98352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8B359-DDC9-4390-AD62-38E0CB6B675E}" type="pres">
      <dgm:prSet presAssocID="{26B0963E-3839-4029-9E36-38A2FC28EA47}" presName="comp" presStyleCnt="0"/>
      <dgm:spPr/>
    </dgm:pt>
    <dgm:pt modelId="{128D0682-C7E5-4973-B78F-1D7F6098FB57}" type="pres">
      <dgm:prSet presAssocID="{26B0963E-3839-4029-9E36-38A2FC28EA47}" presName="child" presStyleLbl="bgAccFollowNode1" presStyleIdx="1" presStyleCnt="4"/>
      <dgm:spPr/>
      <dgm:t>
        <a:bodyPr/>
        <a:lstStyle/>
        <a:p>
          <a:endParaRPr lang="zh-CN" altLang="en-US"/>
        </a:p>
      </dgm:t>
    </dgm:pt>
    <dgm:pt modelId="{D93BB8AD-6036-4409-8F44-B9AEEC5403D0}" type="pres">
      <dgm:prSet presAssocID="{26B0963E-3839-4029-9E36-38A2FC28EA47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2596D-6F95-42D4-817F-B54C7AE5D5A3}" type="pres">
      <dgm:prSet presAssocID="{5DE8C554-4127-4B2E-ABA6-9F463CA98352}" presName="negSpace" presStyleCnt="0"/>
      <dgm:spPr/>
    </dgm:pt>
    <dgm:pt modelId="{24BCC9E2-629B-4F81-B169-941EACFED137}" type="pres">
      <dgm:prSet presAssocID="{5DE8C554-4127-4B2E-ABA6-9F463CA98352}" presName="circle" presStyleLbl="node1" presStyleIdx="0" presStyleCnt="2"/>
      <dgm:spPr/>
      <dgm:t>
        <a:bodyPr/>
        <a:lstStyle/>
        <a:p>
          <a:endParaRPr lang="zh-CN" altLang="en-US"/>
        </a:p>
      </dgm:t>
    </dgm:pt>
    <dgm:pt modelId="{9AF9F89A-2EBC-41CC-A579-DA8FAF9254AA}" type="pres">
      <dgm:prSet presAssocID="{7ED15B02-97F9-4A1F-88D0-CCD2160DA8BC}" presName="transSpace" presStyleCnt="0"/>
      <dgm:spPr/>
    </dgm:pt>
    <dgm:pt modelId="{CBEC9A72-6E4A-42A1-B7A5-9F956AEF5564}" type="pres">
      <dgm:prSet presAssocID="{12D97ED9-57C0-47A5-9959-E370A6529285}" presName="posSpace" presStyleCnt="0"/>
      <dgm:spPr/>
    </dgm:pt>
    <dgm:pt modelId="{36C6FAD4-357F-45DD-A53C-5FFBF160981F}" type="pres">
      <dgm:prSet presAssocID="{12D97ED9-57C0-47A5-9959-E370A6529285}" presName="vertFlow" presStyleCnt="0"/>
      <dgm:spPr/>
    </dgm:pt>
    <dgm:pt modelId="{A04B5519-C646-41D4-8D6E-D7F5B2997BE3}" type="pres">
      <dgm:prSet presAssocID="{12D97ED9-57C0-47A5-9959-E370A6529285}" presName="topSpace" presStyleCnt="0"/>
      <dgm:spPr/>
    </dgm:pt>
    <dgm:pt modelId="{3C6F6C63-0511-4269-8139-77E8931D62FA}" type="pres">
      <dgm:prSet presAssocID="{12D97ED9-57C0-47A5-9959-E370A6529285}" presName="firstComp" presStyleCnt="0"/>
      <dgm:spPr/>
    </dgm:pt>
    <dgm:pt modelId="{9A19A310-AB0E-43BE-A7C8-FB0C2C1D14CB}" type="pres">
      <dgm:prSet presAssocID="{12D97ED9-57C0-47A5-9959-E370A6529285}" presName="firstChild" presStyleLbl="bgAccFollowNode1" presStyleIdx="2" presStyleCnt="4"/>
      <dgm:spPr/>
      <dgm:t>
        <a:bodyPr/>
        <a:lstStyle/>
        <a:p>
          <a:endParaRPr lang="zh-CN" altLang="en-US"/>
        </a:p>
      </dgm:t>
    </dgm:pt>
    <dgm:pt modelId="{C34535F3-3479-4968-8FDB-7A84ABF6DEC7}" type="pres">
      <dgm:prSet presAssocID="{12D97ED9-57C0-47A5-9959-E370A6529285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36323-D64E-417E-9275-193AC74ADF6D}" type="pres">
      <dgm:prSet presAssocID="{00A920A6-4A28-453E-85BB-D5721B6CC059}" presName="comp" presStyleCnt="0"/>
      <dgm:spPr/>
    </dgm:pt>
    <dgm:pt modelId="{DE92D6C7-0A9E-458D-B9E0-71A12AF3C79A}" type="pres">
      <dgm:prSet presAssocID="{00A920A6-4A28-453E-85BB-D5721B6CC059}" presName="child" presStyleLbl="bgAccFollowNode1" presStyleIdx="3" presStyleCnt="4"/>
      <dgm:spPr/>
      <dgm:t>
        <a:bodyPr/>
        <a:lstStyle/>
        <a:p>
          <a:endParaRPr lang="zh-CN" altLang="en-US"/>
        </a:p>
      </dgm:t>
    </dgm:pt>
    <dgm:pt modelId="{C997AF0E-FF79-41E5-B01A-B6071985B0C9}" type="pres">
      <dgm:prSet presAssocID="{00A920A6-4A28-453E-85BB-D5721B6CC059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FA915-2478-42CE-994F-49E8D331DA6B}" type="pres">
      <dgm:prSet presAssocID="{12D97ED9-57C0-47A5-9959-E370A6529285}" presName="negSpace" presStyleCnt="0"/>
      <dgm:spPr/>
    </dgm:pt>
    <dgm:pt modelId="{93658D28-5E16-4827-8F18-A716CD9DC314}" type="pres">
      <dgm:prSet presAssocID="{12D97ED9-57C0-47A5-9959-E370A6529285}" presName="circle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8C86FC9-8C73-44ED-A5D1-4943EA4917E1}" srcId="{5D37BB3A-FA88-4815-952A-5598FDDDFE78}" destId="{5DE8C554-4127-4B2E-ABA6-9F463CA98352}" srcOrd="0" destOrd="0" parTransId="{A42E6F85-B4DD-4B2C-9359-ABD2B985D1AB}" sibTransId="{7ED15B02-97F9-4A1F-88D0-CCD2160DA8BC}"/>
    <dgm:cxn modelId="{ACCCFEDD-561B-4615-8FF7-64DE9AC710CF}" srcId="{5D37BB3A-FA88-4815-952A-5598FDDDFE78}" destId="{12D97ED9-57C0-47A5-9959-E370A6529285}" srcOrd="1" destOrd="0" parTransId="{B3A59A19-D893-47E8-ADFE-56AF00084FF7}" sibTransId="{6AE422B7-0FD9-47E4-83A5-751279BE91E4}"/>
    <dgm:cxn modelId="{A111614D-C74C-4C12-818A-B01131FB1CD4}" srcId="{12D97ED9-57C0-47A5-9959-E370A6529285}" destId="{0C65316B-FCBC-4A4B-9AF9-10ADF480FC4C}" srcOrd="0" destOrd="0" parTransId="{B40D273D-C507-4C93-811B-D407C3E83B7E}" sibTransId="{44D43DC6-BCB4-490E-AE50-AF6E234B2A97}"/>
    <dgm:cxn modelId="{17AA0931-6D7A-41F7-965E-DEF721ED11B1}" type="presOf" srcId="{5DE8C554-4127-4B2E-ABA6-9F463CA98352}" destId="{24BCC9E2-629B-4F81-B169-941EACFED137}" srcOrd="0" destOrd="0" presId="urn:microsoft.com/office/officeart/2005/8/layout/hList9"/>
    <dgm:cxn modelId="{B50F00BB-7777-4CF2-8053-342C767E42FF}" type="presOf" srcId="{5D37BB3A-FA88-4815-952A-5598FDDDFE78}" destId="{4B2D1FDA-9B2C-4094-BF54-A5B0A96CB913}" srcOrd="0" destOrd="0" presId="urn:microsoft.com/office/officeart/2005/8/layout/hList9"/>
    <dgm:cxn modelId="{E7E52211-61B5-4045-BDB2-3A529088375E}" type="presOf" srcId="{0C65316B-FCBC-4A4B-9AF9-10ADF480FC4C}" destId="{C34535F3-3479-4968-8FDB-7A84ABF6DEC7}" srcOrd="1" destOrd="0" presId="urn:microsoft.com/office/officeart/2005/8/layout/hList9"/>
    <dgm:cxn modelId="{397AE1E5-2591-47DD-9948-C2B10F55A7EC}" type="presOf" srcId="{00A920A6-4A28-453E-85BB-D5721B6CC059}" destId="{C997AF0E-FF79-41E5-B01A-B6071985B0C9}" srcOrd="1" destOrd="0" presId="urn:microsoft.com/office/officeart/2005/8/layout/hList9"/>
    <dgm:cxn modelId="{B198494A-D2BC-415C-ABE9-D2ED115A952C}" type="presOf" srcId="{67A3C6CB-E1F1-4369-9E24-895F2ADCC1E7}" destId="{F03FD51C-07E3-4101-8207-655D0825DADC}" srcOrd="1" destOrd="0" presId="urn:microsoft.com/office/officeart/2005/8/layout/hList9"/>
    <dgm:cxn modelId="{4C61D935-2A00-4F1E-9FA2-33E3C50B45C6}" type="presOf" srcId="{67A3C6CB-E1F1-4369-9E24-895F2ADCC1E7}" destId="{9292A93D-E809-413F-AC40-D5C35BC645E8}" srcOrd="0" destOrd="0" presId="urn:microsoft.com/office/officeart/2005/8/layout/hList9"/>
    <dgm:cxn modelId="{A6C3375C-4B2D-4C72-ABED-9669C72CDCA9}" type="presOf" srcId="{12D97ED9-57C0-47A5-9959-E370A6529285}" destId="{93658D28-5E16-4827-8F18-A716CD9DC314}" srcOrd="0" destOrd="0" presId="urn:microsoft.com/office/officeart/2005/8/layout/hList9"/>
    <dgm:cxn modelId="{8CFE9DE9-B631-488C-B365-4625E41C4640}" srcId="{5DE8C554-4127-4B2E-ABA6-9F463CA98352}" destId="{67A3C6CB-E1F1-4369-9E24-895F2ADCC1E7}" srcOrd="0" destOrd="0" parTransId="{8FA036CC-E57E-4537-85A4-8048F45BE09A}" sibTransId="{4FA20365-9829-4D7D-807C-29AB805674CC}"/>
    <dgm:cxn modelId="{EA5E5E22-2310-453F-B329-4E069DB04C79}" srcId="{5DE8C554-4127-4B2E-ABA6-9F463CA98352}" destId="{26B0963E-3839-4029-9E36-38A2FC28EA47}" srcOrd="1" destOrd="0" parTransId="{94B09657-6F38-46F9-8DFD-C150AE662D9A}" sibTransId="{5A35921F-FBAB-44AC-AAA2-570531D60D89}"/>
    <dgm:cxn modelId="{CAB7E8F3-3618-44E5-8FC3-3DE496123BE9}" srcId="{12D97ED9-57C0-47A5-9959-E370A6529285}" destId="{00A920A6-4A28-453E-85BB-D5721B6CC059}" srcOrd="1" destOrd="0" parTransId="{B7F9BFD6-24EA-47BE-BBB4-14935D26FD5F}" sibTransId="{2A377CE6-2003-45DE-9521-8513FB1C46C4}"/>
    <dgm:cxn modelId="{14E978CA-C225-4FC0-93A7-2A78B29C30A4}" type="presOf" srcId="{26B0963E-3839-4029-9E36-38A2FC28EA47}" destId="{128D0682-C7E5-4973-B78F-1D7F6098FB57}" srcOrd="0" destOrd="0" presId="urn:microsoft.com/office/officeart/2005/8/layout/hList9"/>
    <dgm:cxn modelId="{2D7A6106-AF9D-44C6-8505-D43D7B049ACF}" type="presOf" srcId="{26B0963E-3839-4029-9E36-38A2FC28EA47}" destId="{D93BB8AD-6036-4409-8F44-B9AEEC5403D0}" srcOrd="1" destOrd="0" presId="urn:microsoft.com/office/officeart/2005/8/layout/hList9"/>
    <dgm:cxn modelId="{18943426-F554-44F5-9F96-A9D88612DFF8}" type="presOf" srcId="{00A920A6-4A28-453E-85BB-D5721B6CC059}" destId="{DE92D6C7-0A9E-458D-B9E0-71A12AF3C79A}" srcOrd="0" destOrd="0" presId="urn:microsoft.com/office/officeart/2005/8/layout/hList9"/>
    <dgm:cxn modelId="{B8978E15-0375-48F5-80B4-C3851278A269}" type="presOf" srcId="{0C65316B-FCBC-4A4B-9AF9-10ADF480FC4C}" destId="{9A19A310-AB0E-43BE-A7C8-FB0C2C1D14CB}" srcOrd="0" destOrd="0" presId="urn:microsoft.com/office/officeart/2005/8/layout/hList9"/>
    <dgm:cxn modelId="{457B35F9-F75B-4434-AC65-B42A842A330F}" type="presParOf" srcId="{4B2D1FDA-9B2C-4094-BF54-A5B0A96CB913}" destId="{1BB87D37-1A8E-45AE-8D6F-F568F2FFF2B1}" srcOrd="0" destOrd="0" presId="urn:microsoft.com/office/officeart/2005/8/layout/hList9"/>
    <dgm:cxn modelId="{B3ADC312-8A6A-4ACA-A302-3E0DFECC3844}" type="presParOf" srcId="{4B2D1FDA-9B2C-4094-BF54-A5B0A96CB913}" destId="{C1253206-E3D8-4DEA-BB5F-E5A40747B5DE}" srcOrd="1" destOrd="0" presId="urn:microsoft.com/office/officeart/2005/8/layout/hList9"/>
    <dgm:cxn modelId="{943A0BB7-6D1F-4D92-8FD5-8C03701AB3E4}" type="presParOf" srcId="{C1253206-E3D8-4DEA-BB5F-E5A40747B5DE}" destId="{553FCEA1-6210-41ED-83D1-FB8EF750DAE1}" srcOrd="0" destOrd="0" presId="urn:microsoft.com/office/officeart/2005/8/layout/hList9"/>
    <dgm:cxn modelId="{428FA635-4DCA-4DD1-8BA2-B3D4A4012ECB}" type="presParOf" srcId="{C1253206-E3D8-4DEA-BB5F-E5A40747B5DE}" destId="{7FBB5C67-7B69-453A-B855-E4A1A29AAE99}" srcOrd="1" destOrd="0" presId="urn:microsoft.com/office/officeart/2005/8/layout/hList9"/>
    <dgm:cxn modelId="{7B9C19B5-885D-4B83-8FAB-D877BA72DF82}" type="presParOf" srcId="{7FBB5C67-7B69-453A-B855-E4A1A29AAE99}" destId="{9292A93D-E809-413F-AC40-D5C35BC645E8}" srcOrd="0" destOrd="0" presId="urn:microsoft.com/office/officeart/2005/8/layout/hList9"/>
    <dgm:cxn modelId="{7E0C6028-CC06-444B-BD3F-CF02966DDEC6}" type="presParOf" srcId="{7FBB5C67-7B69-453A-B855-E4A1A29AAE99}" destId="{F03FD51C-07E3-4101-8207-655D0825DADC}" srcOrd="1" destOrd="0" presId="urn:microsoft.com/office/officeart/2005/8/layout/hList9"/>
    <dgm:cxn modelId="{AF8390D3-3A40-4CCE-928A-DD32FB1BE831}" type="presParOf" srcId="{C1253206-E3D8-4DEA-BB5F-E5A40747B5DE}" destId="{1908B359-DDC9-4390-AD62-38E0CB6B675E}" srcOrd="2" destOrd="0" presId="urn:microsoft.com/office/officeart/2005/8/layout/hList9"/>
    <dgm:cxn modelId="{881CA352-C576-48E5-89D2-E86EAD6D5620}" type="presParOf" srcId="{1908B359-DDC9-4390-AD62-38E0CB6B675E}" destId="{128D0682-C7E5-4973-B78F-1D7F6098FB57}" srcOrd="0" destOrd="0" presId="urn:microsoft.com/office/officeart/2005/8/layout/hList9"/>
    <dgm:cxn modelId="{3CBD8D95-A034-48E8-8757-6D78257829D8}" type="presParOf" srcId="{1908B359-DDC9-4390-AD62-38E0CB6B675E}" destId="{D93BB8AD-6036-4409-8F44-B9AEEC5403D0}" srcOrd="1" destOrd="0" presId="urn:microsoft.com/office/officeart/2005/8/layout/hList9"/>
    <dgm:cxn modelId="{2791B2AE-6489-4A17-9752-AB7294092763}" type="presParOf" srcId="{4B2D1FDA-9B2C-4094-BF54-A5B0A96CB913}" destId="{9572596D-6F95-42D4-817F-B54C7AE5D5A3}" srcOrd="2" destOrd="0" presId="urn:microsoft.com/office/officeart/2005/8/layout/hList9"/>
    <dgm:cxn modelId="{A9E0A46D-B199-4205-B805-81EF2581E250}" type="presParOf" srcId="{4B2D1FDA-9B2C-4094-BF54-A5B0A96CB913}" destId="{24BCC9E2-629B-4F81-B169-941EACFED137}" srcOrd="3" destOrd="0" presId="urn:microsoft.com/office/officeart/2005/8/layout/hList9"/>
    <dgm:cxn modelId="{3FCA5A51-58BB-4B44-A3FB-BDBF94B6D89F}" type="presParOf" srcId="{4B2D1FDA-9B2C-4094-BF54-A5B0A96CB913}" destId="{9AF9F89A-2EBC-41CC-A579-DA8FAF9254AA}" srcOrd="4" destOrd="0" presId="urn:microsoft.com/office/officeart/2005/8/layout/hList9"/>
    <dgm:cxn modelId="{F451CF50-5D24-4221-93D6-771A94564E99}" type="presParOf" srcId="{4B2D1FDA-9B2C-4094-BF54-A5B0A96CB913}" destId="{CBEC9A72-6E4A-42A1-B7A5-9F956AEF5564}" srcOrd="5" destOrd="0" presId="urn:microsoft.com/office/officeart/2005/8/layout/hList9"/>
    <dgm:cxn modelId="{9F91BC62-7534-40A5-B101-4BD56DCF2416}" type="presParOf" srcId="{4B2D1FDA-9B2C-4094-BF54-A5B0A96CB913}" destId="{36C6FAD4-357F-45DD-A53C-5FFBF160981F}" srcOrd="6" destOrd="0" presId="urn:microsoft.com/office/officeart/2005/8/layout/hList9"/>
    <dgm:cxn modelId="{5DFD41E7-AA62-40C2-B4C4-00DB37E92418}" type="presParOf" srcId="{36C6FAD4-357F-45DD-A53C-5FFBF160981F}" destId="{A04B5519-C646-41D4-8D6E-D7F5B2997BE3}" srcOrd="0" destOrd="0" presId="urn:microsoft.com/office/officeart/2005/8/layout/hList9"/>
    <dgm:cxn modelId="{38571F7E-3859-4E02-872F-B069FD2506C8}" type="presParOf" srcId="{36C6FAD4-357F-45DD-A53C-5FFBF160981F}" destId="{3C6F6C63-0511-4269-8139-77E8931D62FA}" srcOrd="1" destOrd="0" presId="urn:microsoft.com/office/officeart/2005/8/layout/hList9"/>
    <dgm:cxn modelId="{78B08148-6212-4BCB-A727-8BF35E705148}" type="presParOf" srcId="{3C6F6C63-0511-4269-8139-77E8931D62FA}" destId="{9A19A310-AB0E-43BE-A7C8-FB0C2C1D14CB}" srcOrd="0" destOrd="0" presId="urn:microsoft.com/office/officeart/2005/8/layout/hList9"/>
    <dgm:cxn modelId="{15929DD1-296E-4A2B-A6CE-B454367B400E}" type="presParOf" srcId="{3C6F6C63-0511-4269-8139-77E8931D62FA}" destId="{C34535F3-3479-4968-8FDB-7A84ABF6DEC7}" srcOrd="1" destOrd="0" presId="urn:microsoft.com/office/officeart/2005/8/layout/hList9"/>
    <dgm:cxn modelId="{5FD87D60-A2F2-453C-8B38-7DF479CFF33A}" type="presParOf" srcId="{36C6FAD4-357F-45DD-A53C-5FFBF160981F}" destId="{06136323-D64E-417E-9275-193AC74ADF6D}" srcOrd="2" destOrd="0" presId="urn:microsoft.com/office/officeart/2005/8/layout/hList9"/>
    <dgm:cxn modelId="{E52422D7-9E87-4513-8E36-45F73A70EA86}" type="presParOf" srcId="{06136323-D64E-417E-9275-193AC74ADF6D}" destId="{DE92D6C7-0A9E-458D-B9E0-71A12AF3C79A}" srcOrd="0" destOrd="0" presId="urn:microsoft.com/office/officeart/2005/8/layout/hList9"/>
    <dgm:cxn modelId="{5F3A7EA1-DD5D-4475-A87F-3BC9137FE0D6}" type="presParOf" srcId="{06136323-D64E-417E-9275-193AC74ADF6D}" destId="{C997AF0E-FF79-41E5-B01A-B6071985B0C9}" srcOrd="1" destOrd="0" presId="urn:microsoft.com/office/officeart/2005/8/layout/hList9"/>
    <dgm:cxn modelId="{ACA1845E-9A67-4437-A88C-35ACDCA09B07}" type="presParOf" srcId="{4B2D1FDA-9B2C-4094-BF54-A5B0A96CB913}" destId="{64DFA915-2478-42CE-994F-49E8D331DA6B}" srcOrd="7" destOrd="0" presId="urn:microsoft.com/office/officeart/2005/8/layout/hList9"/>
    <dgm:cxn modelId="{EA29B47F-58C7-43C2-86AD-BF9180809D46}" type="presParOf" srcId="{4B2D1FDA-9B2C-4094-BF54-A5B0A96CB913}" destId="{93658D28-5E16-4827-8F18-A716CD9DC31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37BB3A-FA88-4815-952A-5598FDDDFE7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E8C554-4127-4B2E-ABA6-9F463CA98352}">
      <dgm:prSet phldrT="[文本]"/>
      <dgm:spPr/>
      <dgm:t>
        <a:bodyPr/>
        <a:lstStyle/>
        <a:p>
          <a:r>
            <a:rPr lang="en-US" altLang="zh-CN" dirty="0" smtClean="0"/>
            <a:t>3#mysql</a:t>
          </a:r>
          <a:endParaRPr lang="zh-CN" altLang="en-US" dirty="0"/>
        </a:p>
      </dgm:t>
    </dgm:pt>
    <dgm:pt modelId="{A42E6F85-B4DD-4B2C-9359-ABD2B985D1AB}" type="parTrans" cxnId="{E8C86FC9-8C73-44ED-A5D1-4943EA4917E1}">
      <dgm:prSet/>
      <dgm:spPr/>
      <dgm:t>
        <a:bodyPr/>
        <a:lstStyle/>
        <a:p>
          <a:endParaRPr lang="zh-CN" altLang="en-US"/>
        </a:p>
      </dgm:t>
    </dgm:pt>
    <dgm:pt modelId="{7ED15B02-97F9-4A1F-88D0-CCD2160DA8BC}" type="sibTrans" cxnId="{E8C86FC9-8C73-44ED-A5D1-4943EA4917E1}">
      <dgm:prSet/>
      <dgm:spPr/>
      <dgm:t>
        <a:bodyPr/>
        <a:lstStyle/>
        <a:p>
          <a:endParaRPr lang="zh-CN" altLang="en-US"/>
        </a:p>
      </dgm:t>
    </dgm:pt>
    <dgm:pt modelId="{67A3C6CB-E1F1-4369-9E24-895F2ADCC1E7}">
      <dgm:prSet phldrT="[文本]"/>
      <dgm:spPr/>
      <dgm:t>
        <a:bodyPr/>
        <a:lstStyle/>
        <a:p>
          <a:r>
            <a:rPr lang="zh-CN" altLang="en-US" dirty="0" smtClean="0"/>
            <a:t>组织机构</a:t>
          </a:r>
          <a:endParaRPr lang="zh-CN" altLang="en-US" dirty="0"/>
        </a:p>
      </dgm:t>
    </dgm:pt>
    <dgm:pt modelId="{8FA036CC-E57E-4537-85A4-8048F45BE09A}" type="parTrans" cxnId="{8CFE9DE9-B631-488C-B365-4625E41C4640}">
      <dgm:prSet/>
      <dgm:spPr/>
      <dgm:t>
        <a:bodyPr/>
        <a:lstStyle/>
        <a:p>
          <a:endParaRPr lang="zh-CN" altLang="en-US"/>
        </a:p>
      </dgm:t>
    </dgm:pt>
    <dgm:pt modelId="{4FA20365-9829-4D7D-807C-29AB805674CC}" type="sibTrans" cxnId="{8CFE9DE9-B631-488C-B365-4625E41C4640}">
      <dgm:prSet/>
      <dgm:spPr/>
      <dgm:t>
        <a:bodyPr/>
        <a:lstStyle/>
        <a:p>
          <a:endParaRPr lang="zh-CN" altLang="en-US"/>
        </a:p>
      </dgm:t>
    </dgm:pt>
    <dgm:pt modelId="{26B0963E-3839-4029-9E36-38A2FC28EA47}">
      <dgm:prSet phldrT="[文本]"/>
      <dgm:spPr/>
      <dgm:t>
        <a:bodyPr/>
        <a:lstStyle/>
        <a:p>
          <a:r>
            <a:rPr lang="zh-CN" altLang="en-US" dirty="0" smtClean="0"/>
            <a:t>配置信息</a:t>
          </a:r>
          <a:endParaRPr lang="zh-CN" altLang="en-US" dirty="0"/>
        </a:p>
      </dgm:t>
    </dgm:pt>
    <dgm:pt modelId="{94B09657-6F38-46F9-8DFD-C150AE662D9A}" type="parTrans" cxnId="{EA5E5E22-2310-453F-B329-4E069DB04C79}">
      <dgm:prSet/>
      <dgm:spPr/>
      <dgm:t>
        <a:bodyPr/>
        <a:lstStyle/>
        <a:p>
          <a:endParaRPr lang="zh-CN" altLang="en-US"/>
        </a:p>
      </dgm:t>
    </dgm:pt>
    <dgm:pt modelId="{5A35921F-FBAB-44AC-AAA2-570531D60D89}" type="sibTrans" cxnId="{EA5E5E22-2310-453F-B329-4E069DB04C79}">
      <dgm:prSet/>
      <dgm:spPr/>
      <dgm:t>
        <a:bodyPr/>
        <a:lstStyle/>
        <a:p>
          <a:endParaRPr lang="zh-CN" altLang="en-US"/>
        </a:p>
      </dgm:t>
    </dgm:pt>
    <dgm:pt modelId="{12D97ED9-57C0-47A5-9959-E370A6529285}">
      <dgm:prSet phldrT="[文本]"/>
      <dgm:spPr/>
      <dgm:t>
        <a:bodyPr/>
        <a:lstStyle/>
        <a:p>
          <a:r>
            <a:rPr lang="en-US" altLang="zh-CN" dirty="0" smtClean="0"/>
            <a:t>4#mysql</a:t>
          </a:r>
          <a:endParaRPr lang="zh-CN" altLang="en-US" dirty="0"/>
        </a:p>
      </dgm:t>
    </dgm:pt>
    <dgm:pt modelId="{B3A59A19-D893-47E8-ADFE-56AF00084FF7}" type="parTrans" cxnId="{ACCCFEDD-561B-4615-8FF7-64DE9AC710CF}">
      <dgm:prSet/>
      <dgm:spPr/>
      <dgm:t>
        <a:bodyPr/>
        <a:lstStyle/>
        <a:p>
          <a:endParaRPr lang="zh-CN" altLang="en-US"/>
        </a:p>
      </dgm:t>
    </dgm:pt>
    <dgm:pt modelId="{6AE422B7-0FD9-47E4-83A5-751279BE91E4}" type="sibTrans" cxnId="{ACCCFEDD-561B-4615-8FF7-64DE9AC710CF}">
      <dgm:prSet/>
      <dgm:spPr/>
      <dgm:t>
        <a:bodyPr/>
        <a:lstStyle/>
        <a:p>
          <a:endParaRPr lang="zh-CN" altLang="en-US"/>
        </a:p>
      </dgm:t>
    </dgm:pt>
    <dgm:pt modelId="{0C65316B-FCBC-4A4B-9AF9-10ADF480FC4C}">
      <dgm:prSet phldrT="[文本]"/>
      <dgm:spPr/>
      <dgm:t>
        <a:bodyPr/>
        <a:lstStyle/>
        <a:p>
          <a:r>
            <a:rPr lang="zh-CN" altLang="en-US" dirty="0" smtClean="0"/>
            <a:t>组织机构</a:t>
          </a:r>
          <a:endParaRPr lang="zh-CN" altLang="en-US" dirty="0"/>
        </a:p>
      </dgm:t>
    </dgm:pt>
    <dgm:pt modelId="{B40D273D-C507-4C93-811B-D407C3E83B7E}" type="parTrans" cxnId="{A111614D-C74C-4C12-818A-B01131FB1CD4}">
      <dgm:prSet/>
      <dgm:spPr/>
      <dgm:t>
        <a:bodyPr/>
        <a:lstStyle/>
        <a:p>
          <a:endParaRPr lang="zh-CN" altLang="en-US"/>
        </a:p>
      </dgm:t>
    </dgm:pt>
    <dgm:pt modelId="{44D43DC6-BCB4-490E-AE50-AF6E234B2A97}" type="sibTrans" cxnId="{A111614D-C74C-4C12-818A-B01131FB1CD4}">
      <dgm:prSet/>
      <dgm:spPr/>
      <dgm:t>
        <a:bodyPr/>
        <a:lstStyle/>
        <a:p>
          <a:endParaRPr lang="zh-CN" altLang="en-US"/>
        </a:p>
      </dgm:t>
    </dgm:pt>
    <dgm:pt modelId="{00A920A6-4A28-453E-85BB-D5721B6CC059}">
      <dgm:prSet phldrT="[文本]"/>
      <dgm:spPr/>
      <dgm:t>
        <a:bodyPr/>
        <a:lstStyle/>
        <a:p>
          <a:r>
            <a:rPr lang="zh-CN" altLang="en-US" dirty="0" smtClean="0"/>
            <a:t>配置信息</a:t>
          </a:r>
          <a:endParaRPr lang="zh-CN" altLang="en-US" dirty="0"/>
        </a:p>
      </dgm:t>
    </dgm:pt>
    <dgm:pt modelId="{B7F9BFD6-24EA-47BE-BBB4-14935D26FD5F}" type="parTrans" cxnId="{CAB7E8F3-3618-44E5-8FC3-3DE496123BE9}">
      <dgm:prSet/>
      <dgm:spPr/>
      <dgm:t>
        <a:bodyPr/>
        <a:lstStyle/>
        <a:p>
          <a:endParaRPr lang="zh-CN" altLang="en-US"/>
        </a:p>
      </dgm:t>
    </dgm:pt>
    <dgm:pt modelId="{2A377CE6-2003-45DE-9521-8513FB1C46C4}" type="sibTrans" cxnId="{CAB7E8F3-3618-44E5-8FC3-3DE496123BE9}">
      <dgm:prSet/>
      <dgm:spPr/>
      <dgm:t>
        <a:bodyPr/>
        <a:lstStyle/>
        <a:p>
          <a:endParaRPr lang="zh-CN" altLang="en-US"/>
        </a:p>
      </dgm:t>
    </dgm:pt>
    <dgm:pt modelId="{4B2D1FDA-9B2C-4094-BF54-A5B0A96CB913}" type="pres">
      <dgm:prSet presAssocID="{5D37BB3A-FA88-4815-952A-5598FDDDFE7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BB87D37-1A8E-45AE-8D6F-F568F2FFF2B1}" type="pres">
      <dgm:prSet presAssocID="{5DE8C554-4127-4B2E-ABA6-9F463CA98352}" presName="posSpace" presStyleCnt="0"/>
      <dgm:spPr/>
    </dgm:pt>
    <dgm:pt modelId="{C1253206-E3D8-4DEA-BB5F-E5A40747B5DE}" type="pres">
      <dgm:prSet presAssocID="{5DE8C554-4127-4B2E-ABA6-9F463CA98352}" presName="vertFlow" presStyleCnt="0"/>
      <dgm:spPr/>
    </dgm:pt>
    <dgm:pt modelId="{553FCEA1-6210-41ED-83D1-FB8EF750DAE1}" type="pres">
      <dgm:prSet presAssocID="{5DE8C554-4127-4B2E-ABA6-9F463CA98352}" presName="topSpace" presStyleCnt="0"/>
      <dgm:spPr/>
    </dgm:pt>
    <dgm:pt modelId="{7FBB5C67-7B69-453A-B855-E4A1A29AAE99}" type="pres">
      <dgm:prSet presAssocID="{5DE8C554-4127-4B2E-ABA6-9F463CA98352}" presName="firstComp" presStyleCnt="0"/>
      <dgm:spPr/>
    </dgm:pt>
    <dgm:pt modelId="{9292A93D-E809-413F-AC40-D5C35BC645E8}" type="pres">
      <dgm:prSet presAssocID="{5DE8C554-4127-4B2E-ABA6-9F463CA98352}" presName="firstChild" presStyleLbl="bgAccFollowNode1" presStyleIdx="0" presStyleCnt="4"/>
      <dgm:spPr/>
      <dgm:t>
        <a:bodyPr/>
        <a:lstStyle/>
        <a:p>
          <a:endParaRPr lang="zh-CN" altLang="en-US"/>
        </a:p>
      </dgm:t>
    </dgm:pt>
    <dgm:pt modelId="{F03FD51C-07E3-4101-8207-655D0825DADC}" type="pres">
      <dgm:prSet presAssocID="{5DE8C554-4127-4B2E-ABA6-9F463CA98352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8B359-DDC9-4390-AD62-38E0CB6B675E}" type="pres">
      <dgm:prSet presAssocID="{26B0963E-3839-4029-9E36-38A2FC28EA47}" presName="comp" presStyleCnt="0"/>
      <dgm:spPr/>
    </dgm:pt>
    <dgm:pt modelId="{128D0682-C7E5-4973-B78F-1D7F6098FB57}" type="pres">
      <dgm:prSet presAssocID="{26B0963E-3839-4029-9E36-38A2FC28EA47}" presName="child" presStyleLbl="bgAccFollowNode1" presStyleIdx="1" presStyleCnt="4"/>
      <dgm:spPr/>
      <dgm:t>
        <a:bodyPr/>
        <a:lstStyle/>
        <a:p>
          <a:endParaRPr lang="zh-CN" altLang="en-US"/>
        </a:p>
      </dgm:t>
    </dgm:pt>
    <dgm:pt modelId="{D93BB8AD-6036-4409-8F44-B9AEEC5403D0}" type="pres">
      <dgm:prSet presAssocID="{26B0963E-3839-4029-9E36-38A2FC28EA47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2596D-6F95-42D4-817F-B54C7AE5D5A3}" type="pres">
      <dgm:prSet presAssocID="{5DE8C554-4127-4B2E-ABA6-9F463CA98352}" presName="negSpace" presStyleCnt="0"/>
      <dgm:spPr/>
    </dgm:pt>
    <dgm:pt modelId="{24BCC9E2-629B-4F81-B169-941EACFED137}" type="pres">
      <dgm:prSet presAssocID="{5DE8C554-4127-4B2E-ABA6-9F463CA98352}" presName="circle" presStyleLbl="node1" presStyleIdx="0" presStyleCnt="2"/>
      <dgm:spPr/>
      <dgm:t>
        <a:bodyPr/>
        <a:lstStyle/>
        <a:p>
          <a:endParaRPr lang="zh-CN" altLang="en-US"/>
        </a:p>
      </dgm:t>
    </dgm:pt>
    <dgm:pt modelId="{9AF9F89A-2EBC-41CC-A579-DA8FAF9254AA}" type="pres">
      <dgm:prSet presAssocID="{7ED15B02-97F9-4A1F-88D0-CCD2160DA8BC}" presName="transSpace" presStyleCnt="0"/>
      <dgm:spPr/>
    </dgm:pt>
    <dgm:pt modelId="{CBEC9A72-6E4A-42A1-B7A5-9F956AEF5564}" type="pres">
      <dgm:prSet presAssocID="{12D97ED9-57C0-47A5-9959-E370A6529285}" presName="posSpace" presStyleCnt="0"/>
      <dgm:spPr/>
    </dgm:pt>
    <dgm:pt modelId="{36C6FAD4-357F-45DD-A53C-5FFBF160981F}" type="pres">
      <dgm:prSet presAssocID="{12D97ED9-57C0-47A5-9959-E370A6529285}" presName="vertFlow" presStyleCnt="0"/>
      <dgm:spPr/>
    </dgm:pt>
    <dgm:pt modelId="{A04B5519-C646-41D4-8D6E-D7F5B2997BE3}" type="pres">
      <dgm:prSet presAssocID="{12D97ED9-57C0-47A5-9959-E370A6529285}" presName="topSpace" presStyleCnt="0"/>
      <dgm:spPr/>
    </dgm:pt>
    <dgm:pt modelId="{3C6F6C63-0511-4269-8139-77E8931D62FA}" type="pres">
      <dgm:prSet presAssocID="{12D97ED9-57C0-47A5-9959-E370A6529285}" presName="firstComp" presStyleCnt="0"/>
      <dgm:spPr/>
    </dgm:pt>
    <dgm:pt modelId="{9A19A310-AB0E-43BE-A7C8-FB0C2C1D14CB}" type="pres">
      <dgm:prSet presAssocID="{12D97ED9-57C0-47A5-9959-E370A6529285}" presName="firstChild" presStyleLbl="bgAccFollowNode1" presStyleIdx="2" presStyleCnt="4"/>
      <dgm:spPr/>
      <dgm:t>
        <a:bodyPr/>
        <a:lstStyle/>
        <a:p>
          <a:endParaRPr lang="zh-CN" altLang="en-US"/>
        </a:p>
      </dgm:t>
    </dgm:pt>
    <dgm:pt modelId="{C34535F3-3479-4968-8FDB-7A84ABF6DEC7}" type="pres">
      <dgm:prSet presAssocID="{12D97ED9-57C0-47A5-9959-E370A6529285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36323-D64E-417E-9275-193AC74ADF6D}" type="pres">
      <dgm:prSet presAssocID="{00A920A6-4A28-453E-85BB-D5721B6CC059}" presName="comp" presStyleCnt="0"/>
      <dgm:spPr/>
    </dgm:pt>
    <dgm:pt modelId="{DE92D6C7-0A9E-458D-B9E0-71A12AF3C79A}" type="pres">
      <dgm:prSet presAssocID="{00A920A6-4A28-453E-85BB-D5721B6CC059}" presName="child" presStyleLbl="bgAccFollowNode1" presStyleIdx="3" presStyleCnt="4"/>
      <dgm:spPr/>
      <dgm:t>
        <a:bodyPr/>
        <a:lstStyle/>
        <a:p>
          <a:endParaRPr lang="zh-CN" altLang="en-US"/>
        </a:p>
      </dgm:t>
    </dgm:pt>
    <dgm:pt modelId="{C997AF0E-FF79-41E5-B01A-B6071985B0C9}" type="pres">
      <dgm:prSet presAssocID="{00A920A6-4A28-453E-85BB-D5721B6CC059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FA915-2478-42CE-994F-49E8D331DA6B}" type="pres">
      <dgm:prSet presAssocID="{12D97ED9-57C0-47A5-9959-E370A6529285}" presName="negSpace" presStyleCnt="0"/>
      <dgm:spPr/>
    </dgm:pt>
    <dgm:pt modelId="{93658D28-5E16-4827-8F18-A716CD9DC314}" type="pres">
      <dgm:prSet presAssocID="{12D97ED9-57C0-47A5-9959-E370A6529285}" presName="circle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BF3452DD-9FA0-4C84-AEC8-4476C1735DC8}" type="presOf" srcId="{67A3C6CB-E1F1-4369-9E24-895F2ADCC1E7}" destId="{F03FD51C-07E3-4101-8207-655D0825DADC}" srcOrd="1" destOrd="0" presId="urn:microsoft.com/office/officeart/2005/8/layout/hList9"/>
    <dgm:cxn modelId="{E8C86FC9-8C73-44ED-A5D1-4943EA4917E1}" srcId="{5D37BB3A-FA88-4815-952A-5598FDDDFE78}" destId="{5DE8C554-4127-4B2E-ABA6-9F463CA98352}" srcOrd="0" destOrd="0" parTransId="{A42E6F85-B4DD-4B2C-9359-ABD2B985D1AB}" sibTransId="{7ED15B02-97F9-4A1F-88D0-CCD2160DA8BC}"/>
    <dgm:cxn modelId="{ACCCFEDD-561B-4615-8FF7-64DE9AC710CF}" srcId="{5D37BB3A-FA88-4815-952A-5598FDDDFE78}" destId="{12D97ED9-57C0-47A5-9959-E370A6529285}" srcOrd="1" destOrd="0" parTransId="{B3A59A19-D893-47E8-ADFE-56AF00084FF7}" sibTransId="{6AE422B7-0FD9-47E4-83A5-751279BE91E4}"/>
    <dgm:cxn modelId="{A111614D-C74C-4C12-818A-B01131FB1CD4}" srcId="{12D97ED9-57C0-47A5-9959-E370A6529285}" destId="{0C65316B-FCBC-4A4B-9AF9-10ADF480FC4C}" srcOrd="0" destOrd="0" parTransId="{B40D273D-C507-4C93-811B-D407C3E83B7E}" sibTransId="{44D43DC6-BCB4-490E-AE50-AF6E234B2A97}"/>
    <dgm:cxn modelId="{E58146E6-2955-4321-A79E-9C1BC08F2340}" type="presOf" srcId="{0C65316B-FCBC-4A4B-9AF9-10ADF480FC4C}" destId="{9A19A310-AB0E-43BE-A7C8-FB0C2C1D14CB}" srcOrd="0" destOrd="0" presId="urn:microsoft.com/office/officeart/2005/8/layout/hList9"/>
    <dgm:cxn modelId="{8906E563-17AA-4FAE-91B2-5EE0F18231AF}" type="presOf" srcId="{26B0963E-3839-4029-9E36-38A2FC28EA47}" destId="{128D0682-C7E5-4973-B78F-1D7F6098FB57}" srcOrd="0" destOrd="0" presId="urn:microsoft.com/office/officeart/2005/8/layout/hList9"/>
    <dgm:cxn modelId="{CE028753-673B-4777-8EF2-4C2E180AD55A}" type="presOf" srcId="{5DE8C554-4127-4B2E-ABA6-9F463CA98352}" destId="{24BCC9E2-629B-4F81-B169-941EACFED137}" srcOrd="0" destOrd="0" presId="urn:microsoft.com/office/officeart/2005/8/layout/hList9"/>
    <dgm:cxn modelId="{BAB1C90F-0E1F-461B-8A1F-DB5F74AC551D}" type="presOf" srcId="{00A920A6-4A28-453E-85BB-D5721B6CC059}" destId="{C997AF0E-FF79-41E5-B01A-B6071985B0C9}" srcOrd="1" destOrd="0" presId="urn:microsoft.com/office/officeart/2005/8/layout/hList9"/>
    <dgm:cxn modelId="{8CFE9DE9-B631-488C-B365-4625E41C4640}" srcId="{5DE8C554-4127-4B2E-ABA6-9F463CA98352}" destId="{67A3C6CB-E1F1-4369-9E24-895F2ADCC1E7}" srcOrd="0" destOrd="0" parTransId="{8FA036CC-E57E-4537-85A4-8048F45BE09A}" sibTransId="{4FA20365-9829-4D7D-807C-29AB805674CC}"/>
    <dgm:cxn modelId="{EA5E5E22-2310-453F-B329-4E069DB04C79}" srcId="{5DE8C554-4127-4B2E-ABA6-9F463CA98352}" destId="{26B0963E-3839-4029-9E36-38A2FC28EA47}" srcOrd="1" destOrd="0" parTransId="{94B09657-6F38-46F9-8DFD-C150AE662D9A}" sibTransId="{5A35921F-FBAB-44AC-AAA2-570531D60D89}"/>
    <dgm:cxn modelId="{EE19170C-10D0-43F5-A520-3004AB143FFE}" type="presOf" srcId="{5D37BB3A-FA88-4815-952A-5598FDDDFE78}" destId="{4B2D1FDA-9B2C-4094-BF54-A5B0A96CB913}" srcOrd="0" destOrd="0" presId="urn:microsoft.com/office/officeart/2005/8/layout/hList9"/>
    <dgm:cxn modelId="{9164688C-6BA9-48D6-BD1C-7E44DA870CFB}" type="presOf" srcId="{26B0963E-3839-4029-9E36-38A2FC28EA47}" destId="{D93BB8AD-6036-4409-8F44-B9AEEC5403D0}" srcOrd="1" destOrd="0" presId="urn:microsoft.com/office/officeart/2005/8/layout/hList9"/>
    <dgm:cxn modelId="{CAB7E8F3-3618-44E5-8FC3-3DE496123BE9}" srcId="{12D97ED9-57C0-47A5-9959-E370A6529285}" destId="{00A920A6-4A28-453E-85BB-D5721B6CC059}" srcOrd="1" destOrd="0" parTransId="{B7F9BFD6-24EA-47BE-BBB4-14935D26FD5F}" sibTransId="{2A377CE6-2003-45DE-9521-8513FB1C46C4}"/>
    <dgm:cxn modelId="{B28A5E27-48E5-4931-BB4A-8227B1DE9552}" type="presOf" srcId="{00A920A6-4A28-453E-85BB-D5721B6CC059}" destId="{DE92D6C7-0A9E-458D-B9E0-71A12AF3C79A}" srcOrd="0" destOrd="0" presId="urn:microsoft.com/office/officeart/2005/8/layout/hList9"/>
    <dgm:cxn modelId="{8AA059A6-962A-4E7F-AC83-7D34CE7FC16D}" type="presOf" srcId="{0C65316B-FCBC-4A4B-9AF9-10ADF480FC4C}" destId="{C34535F3-3479-4968-8FDB-7A84ABF6DEC7}" srcOrd="1" destOrd="0" presId="urn:microsoft.com/office/officeart/2005/8/layout/hList9"/>
    <dgm:cxn modelId="{C8B89D32-9105-4215-B779-C81257322399}" type="presOf" srcId="{12D97ED9-57C0-47A5-9959-E370A6529285}" destId="{93658D28-5E16-4827-8F18-A716CD9DC314}" srcOrd="0" destOrd="0" presId="urn:microsoft.com/office/officeart/2005/8/layout/hList9"/>
    <dgm:cxn modelId="{FED507E7-2AA2-417C-9D13-C678A059DCB0}" type="presOf" srcId="{67A3C6CB-E1F1-4369-9E24-895F2ADCC1E7}" destId="{9292A93D-E809-413F-AC40-D5C35BC645E8}" srcOrd="0" destOrd="0" presId="urn:microsoft.com/office/officeart/2005/8/layout/hList9"/>
    <dgm:cxn modelId="{29C84817-25B5-4AAF-8237-A0881AF6AF25}" type="presParOf" srcId="{4B2D1FDA-9B2C-4094-BF54-A5B0A96CB913}" destId="{1BB87D37-1A8E-45AE-8D6F-F568F2FFF2B1}" srcOrd="0" destOrd="0" presId="urn:microsoft.com/office/officeart/2005/8/layout/hList9"/>
    <dgm:cxn modelId="{3CD01865-F385-43DD-B668-BF33EFF4CE25}" type="presParOf" srcId="{4B2D1FDA-9B2C-4094-BF54-A5B0A96CB913}" destId="{C1253206-E3D8-4DEA-BB5F-E5A40747B5DE}" srcOrd="1" destOrd="0" presId="urn:microsoft.com/office/officeart/2005/8/layout/hList9"/>
    <dgm:cxn modelId="{FECBEA35-1BF5-4558-B2E6-22767C68683F}" type="presParOf" srcId="{C1253206-E3D8-4DEA-BB5F-E5A40747B5DE}" destId="{553FCEA1-6210-41ED-83D1-FB8EF750DAE1}" srcOrd="0" destOrd="0" presId="urn:microsoft.com/office/officeart/2005/8/layout/hList9"/>
    <dgm:cxn modelId="{A55701E1-EE06-4C5B-AA80-58C06E51705A}" type="presParOf" srcId="{C1253206-E3D8-4DEA-BB5F-E5A40747B5DE}" destId="{7FBB5C67-7B69-453A-B855-E4A1A29AAE99}" srcOrd="1" destOrd="0" presId="urn:microsoft.com/office/officeart/2005/8/layout/hList9"/>
    <dgm:cxn modelId="{DA4A1536-AE09-4ACB-8CF7-DC67BF272B6E}" type="presParOf" srcId="{7FBB5C67-7B69-453A-B855-E4A1A29AAE99}" destId="{9292A93D-E809-413F-AC40-D5C35BC645E8}" srcOrd="0" destOrd="0" presId="urn:microsoft.com/office/officeart/2005/8/layout/hList9"/>
    <dgm:cxn modelId="{38E1E9BB-F086-4106-80EA-848CD9D8D76F}" type="presParOf" srcId="{7FBB5C67-7B69-453A-B855-E4A1A29AAE99}" destId="{F03FD51C-07E3-4101-8207-655D0825DADC}" srcOrd="1" destOrd="0" presId="urn:microsoft.com/office/officeart/2005/8/layout/hList9"/>
    <dgm:cxn modelId="{7537B83F-91E9-4C57-A356-037FBE755FC5}" type="presParOf" srcId="{C1253206-E3D8-4DEA-BB5F-E5A40747B5DE}" destId="{1908B359-DDC9-4390-AD62-38E0CB6B675E}" srcOrd="2" destOrd="0" presId="urn:microsoft.com/office/officeart/2005/8/layout/hList9"/>
    <dgm:cxn modelId="{45839E96-179B-417E-9B3E-8B1299E4F8E8}" type="presParOf" srcId="{1908B359-DDC9-4390-AD62-38E0CB6B675E}" destId="{128D0682-C7E5-4973-B78F-1D7F6098FB57}" srcOrd="0" destOrd="0" presId="urn:microsoft.com/office/officeart/2005/8/layout/hList9"/>
    <dgm:cxn modelId="{9766BB18-48A3-40AF-9FB0-1F7BFED039E8}" type="presParOf" srcId="{1908B359-DDC9-4390-AD62-38E0CB6B675E}" destId="{D93BB8AD-6036-4409-8F44-B9AEEC5403D0}" srcOrd="1" destOrd="0" presId="urn:microsoft.com/office/officeart/2005/8/layout/hList9"/>
    <dgm:cxn modelId="{5C5A5B1E-AFD4-46A7-95D4-16964D771B47}" type="presParOf" srcId="{4B2D1FDA-9B2C-4094-BF54-A5B0A96CB913}" destId="{9572596D-6F95-42D4-817F-B54C7AE5D5A3}" srcOrd="2" destOrd="0" presId="urn:microsoft.com/office/officeart/2005/8/layout/hList9"/>
    <dgm:cxn modelId="{7122E58F-A299-47FB-BC9F-275DACAFC491}" type="presParOf" srcId="{4B2D1FDA-9B2C-4094-BF54-A5B0A96CB913}" destId="{24BCC9E2-629B-4F81-B169-941EACFED137}" srcOrd="3" destOrd="0" presId="urn:microsoft.com/office/officeart/2005/8/layout/hList9"/>
    <dgm:cxn modelId="{9667FD80-B8E4-4088-BB46-FA78CFE8A81D}" type="presParOf" srcId="{4B2D1FDA-9B2C-4094-BF54-A5B0A96CB913}" destId="{9AF9F89A-2EBC-41CC-A579-DA8FAF9254AA}" srcOrd="4" destOrd="0" presId="urn:microsoft.com/office/officeart/2005/8/layout/hList9"/>
    <dgm:cxn modelId="{9F2902EA-F0B0-49AC-97D5-0EEF07E3CF60}" type="presParOf" srcId="{4B2D1FDA-9B2C-4094-BF54-A5B0A96CB913}" destId="{CBEC9A72-6E4A-42A1-B7A5-9F956AEF5564}" srcOrd="5" destOrd="0" presId="urn:microsoft.com/office/officeart/2005/8/layout/hList9"/>
    <dgm:cxn modelId="{122B1EC9-F5DD-425F-861D-70E244CA332A}" type="presParOf" srcId="{4B2D1FDA-9B2C-4094-BF54-A5B0A96CB913}" destId="{36C6FAD4-357F-45DD-A53C-5FFBF160981F}" srcOrd="6" destOrd="0" presId="urn:microsoft.com/office/officeart/2005/8/layout/hList9"/>
    <dgm:cxn modelId="{181D5F3A-DCB9-4264-8522-0BC96D5F0502}" type="presParOf" srcId="{36C6FAD4-357F-45DD-A53C-5FFBF160981F}" destId="{A04B5519-C646-41D4-8D6E-D7F5B2997BE3}" srcOrd="0" destOrd="0" presId="urn:microsoft.com/office/officeart/2005/8/layout/hList9"/>
    <dgm:cxn modelId="{B0BF61B7-91FD-4F8C-A3CE-8D87265B2C22}" type="presParOf" srcId="{36C6FAD4-357F-45DD-A53C-5FFBF160981F}" destId="{3C6F6C63-0511-4269-8139-77E8931D62FA}" srcOrd="1" destOrd="0" presId="urn:microsoft.com/office/officeart/2005/8/layout/hList9"/>
    <dgm:cxn modelId="{9C4DA7B7-79CE-44D4-83F4-D6DB1B04884B}" type="presParOf" srcId="{3C6F6C63-0511-4269-8139-77E8931D62FA}" destId="{9A19A310-AB0E-43BE-A7C8-FB0C2C1D14CB}" srcOrd="0" destOrd="0" presId="urn:microsoft.com/office/officeart/2005/8/layout/hList9"/>
    <dgm:cxn modelId="{4E2CE3A9-5965-49AF-959E-8BC89EDA15F5}" type="presParOf" srcId="{3C6F6C63-0511-4269-8139-77E8931D62FA}" destId="{C34535F3-3479-4968-8FDB-7A84ABF6DEC7}" srcOrd="1" destOrd="0" presId="urn:microsoft.com/office/officeart/2005/8/layout/hList9"/>
    <dgm:cxn modelId="{BFF1ED9E-32BD-4DE9-90F8-5E1F95018382}" type="presParOf" srcId="{36C6FAD4-357F-45DD-A53C-5FFBF160981F}" destId="{06136323-D64E-417E-9275-193AC74ADF6D}" srcOrd="2" destOrd="0" presId="urn:microsoft.com/office/officeart/2005/8/layout/hList9"/>
    <dgm:cxn modelId="{0DB2CF1A-AB24-41BB-B7FE-92B3F3EB2C5E}" type="presParOf" srcId="{06136323-D64E-417E-9275-193AC74ADF6D}" destId="{DE92D6C7-0A9E-458D-B9E0-71A12AF3C79A}" srcOrd="0" destOrd="0" presId="urn:microsoft.com/office/officeart/2005/8/layout/hList9"/>
    <dgm:cxn modelId="{AF489F7D-910F-4D5B-A036-CFBB6A2CAE80}" type="presParOf" srcId="{06136323-D64E-417E-9275-193AC74ADF6D}" destId="{C997AF0E-FF79-41E5-B01A-B6071985B0C9}" srcOrd="1" destOrd="0" presId="urn:microsoft.com/office/officeart/2005/8/layout/hList9"/>
    <dgm:cxn modelId="{FF87DE74-CD79-41F5-A486-2583AC672758}" type="presParOf" srcId="{4B2D1FDA-9B2C-4094-BF54-A5B0A96CB913}" destId="{64DFA915-2478-42CE-994F-49E8D331DA6B}" srcOrd="7" destOrd="0" presId="urn:microsoft.com/office/officeart/2005/8/layout/hList9"/>
    <dgm:cxn modelId="{2B252120-03E7-4FCA-907A-079E29690F4F}" type="presParOf" srcId="{4B2D1FDA-9B2C-4094-BF54-A5B0A96CB913}" destId="{93658D28-5E16-4827-8F18-A716CD9DC31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915359-69D0-4B41-9628-04BA2859F75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4F0099-18C0-41FF-A974-208F06B5DC98}">
      <dgm:prSet phldrT="[文本]"/>
      <dgm:spPr/>
      <dgm:t>
        <a:bodyPr/>
        <a:lstStyle/>
        <a:p>
          <a:r>
            <a:rPr lang="en-US" altLang="zh-CN" dirty="0" smtClean="0"/>
            <a:t>ftp</a:t>
          </a:r>
          <a:endParaRPr lang="zh-CN" altLang="en-US" dirty="0"/>
        </a:p>
      </dgm:t>
    </dgm:pt>
    <dgm:pt modelId="{FB263BE3-F617-4F49-8BC1-4D416122B265}" type="parTrans" cxnId="{65126014-4407-471E-9BCB-9403E4DF6008}">
      <dgm:prSet/>
      <dgm:spPr/>
      <dgm:t>
        <a:bodyPr/>
        <a:lstStyle/>
        <a:p>
          <a:endParaRPr lang="zh-CN" altLang="en-US"/>
        </a:p>
      </dgm:t>
    </dgm:pt>
    <dgm:pt modelId="{9A7C3BDA-8D6F-43BC-8CA5-AFE608AA0B4E}" type="sibTrans" cxnId="{65126014-4407-471E-9BCB-9403E4DF6008}">
      <dgm:prSet/>
      <dgm:spPr/>
      <dgm:t>
        <a:bodyPr/>
        <a:lstStyle/>
        <a:p>
          <a:endParaRPr lang="zh-CN" altLang="en-US"/>
        </a:p>
      </dgm:t>
    </dgm:pt>
    <dgm:pt modelId="{12A1FEDF-AD76-484A-A8AF-D91A67E16D58}">
      <dgm:prSet phldrT="[文本]"/>
      <dgm:spPr/>
      <dgm:t>
        <a:bodyPr/>
        <a:lstStyle/>
        <a:p>
          <a:r>
            <a:rPr lang="zh-CN" altLang="en-US" dirty="0" smtClean="0"/>
            <a:t>定时自动传文件</a:t>
          </a:r>
          <a:endParaRPr lang="zh-CN" altLang="en-US" dirty="0"/>
        </a:p>
      </dgm:t>
    </dgm:pt>
    <dgm:pt modelId="{D31A539E-274C-476E-AFD9-0B60D401389C}" type="parTrans" cxnId="{A609B090-C768-41CB-B65B-4706081E4986}">
      <dgm:prSet/>
      <dgm:spPr/>
      <dgm:t>
        <a:bodyPr/>
        <a:lstStyle/>
        <a:p>
          <a:endParaRPr lang="zh-CN" altLang="en-US"/>
        </a:p>
      </dgm:t>
    </dgm:pt>
    <dgm:pt modelId="{2B3D151D-ACF3-4E27-B211-C283B0675D40}" type="sibTrans" cxnId="{A609B090-C768-41CB-B65B-4706081E4986}">
      <dgm:prSet/>
      <dgm:spPr/>
      <dgm:t>
        <a:bodyPr/>
        <a:lstStyle/>
        <a:p>
          <a:endParaRPr lang="zh-CN" altLang="en-US"/>
        </a:p>
      </dgm:t>
    </dgm:pt>
    <dgm:pt modelId="{F21C20A5-4011-4CD9-9AA8-E10AB6B008A9}">
      <dgm:prSet phldrT="[文本]"/>
      <dgm:spPr/>
      <dgm:t>
        <a:bodyPr/>
        <a:lstStyle/>
        <a:p>
          <a:r>
            <a:rPr lang="zh-CN" altLang="en-US" dirty="0" smtClean="0"/>
            <a:t>手动传文件、重传文件</a:t>
          </a:r>
          <a:endParaRPr lang="zh-CN" altLang="en-US" dirty="0"/>
        </a:p>
      </dgm:t>
    </dgm:pt>
    <dgm:pt modelId="{499500BE-6DAE-47EF-8C57-E7414801EA6A}" type="parTrans" cxnId="{3ADAF347-88AB-4E33-9C7F-170F019ACEB5}">
      <dgm:prSet/>
      <dgm:spPr/>
      <dgm:t>
        <a:bodyPr/>
        <a:lstStyle/>
        <a:p>
          <a:endParaRPr lang="zh-CN" altLang="en-US"/>
        </a:p>
      </dgm:t>
    </dgm:pt>
    <dgm:pt modelId="{DC88B2B3-3AFA-405F-A373-EF1CAA063470}" type="sibTrans" cxnId="{3ADAF347-88AB-4E33-9C7F-170F019ACEB5}">
      <dgm:prSet/>
      <dgm:spPr/>
      <dgm:t>
        <a:bodyPr/>
        <a:lstStyle/>
        <a:p>
          <a:endParaRPr lang="zh-CN" altLang="en-US"/>
        </a:p>
      </dgm:t>
    </dgm:pt>
    <dgm:pt modelId="{96AD44F2-B9BF-4468-BBB5-036D9978DDDC}">
      <dgm:prSet phldrT="[文本]"/>
      <dgm:spPr/>
      <dgm:t>
        <a:bodyPr/>
        <a:lstStyle/>
        <a:p>
          <a:r>
            <a:rPr lang="en-US" altLang="zh-CN" dirty="0" smtClean="0"/>
            <a:t>Hive</a:t>
          </a:r>
          <a:r>
            <a:rPr lang="zh-CN" altLang="en-US" dirty="0" smtClean="0"/>
            <a:t>主机</a:t>
          </a:r>
          <a:endParaRPr lang="zh-CN" altLang="en-US" dirty="0"/>
        </a:p>
      </dgm:t>
    </dgm:pt>
    <dgm:pt modelId="{E138AFCD-8CEA-4348-A4C9-AC193FE508C8}" type="parTrans" cxnId="{030F2A89-7658-49BF-A6A8-19CAED44B2F0}">
      <dgm:prSet/>
      <dgm:spPr/>
      <dgm:t>
        <a:bodyPr/>
        <a:lstStyle/>
        <a:p>
          <a:endParaRPr lang="zh-CN" altLang="en-US"/>
        </a:p>
      </dgm:t>
    </dgm:pt>
    <dgm:pt modelId="{B41F6B7E-E3F2-4925-8972-E60819949EB4}" type="sibTrans" cxnId="{030F2A89-7658-49BF-A6A8-19CAED44B2F0}">
      <dgm:prSet/>
      <dgm:spPr/>
      <dgm:t>
        <a:bodyPr/>
        <a:lstStyle/>
        <a:p>
          <a:endParaRPr lang="zh-CN" altLang="en-US"/>
        </a:p>
      </dgm:t>
    </dgm:pt>
    <dgm:pt modelId="{2352289C-8D06-40EA-8FE0-DE179F293476}">
      <dgm:prSet phldrT="[文本]"/>
      <dgm:spPr/>
      <dgm:t>
        <a:bodyPr/>
        <a:lstStyle/>
        <a:p>
          <a:r>
            <a:rPr lang="zh-CN" altLang="en-US" dirty="0" smtClean="0"/>
            <a:t>数据文件下载本地</a:t>
          </a:r>
          <a:endParaRPr lang="zh-CN" altLang="en-US" dirty="0"/>
        </a:p>
      </dgm:t>
    </dgm:pt>
    <dgm:pt modelId="{0B05B347-103D-4DAC-A91F-89352FBF36E0}" type="parTrans" cxnId="{53CD5DE1-4A1A-457A-88FB-C06DF61650D1}">
      <dgm:prSet/>
      <dgm:spPr/>
      <dgm:t>
        <a:bodyPr/>
        <a:lstStyle/>
        <a:p>
          <a:endParaRPr lang="zh-CN" altLang="en-US"/>
        </a:p>
      </dgm:t>
    </dgm:pt>
    <dgm:pt modelId="{BA1955C1-B2F0-43E7-8597-B38C9116BB35}" type="sibTrans" cxnId="{53CD5DE1-4A1A-457A-88FB-C06DF61650D1}">
      <dgm:prSet/>
      <dgm:spPr/>
      <dgm:t>
        <a:bodyPr/>
        <a:lstStyle/>
        <a:p>
          <a:endParaRPr lang="zh-CN" altLang="en-US"/>
        </a:p>
      </dgm:t>
    </dgm:pt>
    <dgm:pt modelId="{98C5B175-9FEC-4649-A147-3D122066036E}">
      <dgm:prSet phldrT="[文本]"/>
      <dgm:spPr/>
      <dgm:t>
        <a:bodyPr/>
        <a:lstStyle/>
        <a:p>
          <a:r>
            <a:rPr lang="zh-CN" altLang="en-US" dirty="0" smtClean="0"/>
            <a:t>文件入库脚本</a:t>
          </a:r>
          <a:endParaRPr lang="zh-CN" altLang="en-US" dirty="0"/>
        </a:p>
      </dgm:t>
    </dgm:pt>
    <dgm:pt modelId="{80301438-6AC0-47A5-A270-C79BF97460DE}" type="parTrans" cxnId="{72ACF7F6-384C-4127-8382-02D1DE7E7C8D}">
      <dgm:prSet/>
      <dgm:spPr/>
      <dgm:t>
        <a:bodyPr/>
        <a:lstStyle/>
        <a:p>
          <a:endParaRPr lang="zh-CN" altLang="en-US"/>
        </a:p>
      </dgm:t>
    </dgm:pt>
    <dgm:pt modelId="{DDA38D69-4E83-4FC1-ADC7-B8CF9586319E}" type="sibTrans" cxnId="{72ACF7F6-384C-4127-8382-02D1DE7E7C8D}">
      <dgm:prSet/>
      <dgm:spPr/>
      <dgm:t>
        <a:bodyPr/>
        <a:lstStyle/>
        <a:p>
          <a:endParaRPr lang="zh-CN" altLang="en-US"/>
        </a:p>
      </dgm:t>
    </dgm:pt>
    <dgm:pt modelId="{AC1EB97B-FC4F-4924-B31C-DB07623BE723}">
      <dgm:prSet phldrT="[文本]"/>
      <dgm:spPr/>
      <dgm:t>
        <a:bodyPr/>
        <a:lstStyle/>
        <a:p>
          <a:r>
            <a:rPr lang="en-US" altLang="zh-CN" dirty="0" smtClean="0"/>
            <a:t>Hive</a:t>
          </a:r>
          <a:r>
            <a:rPr lang="zh-CN" altLang="en-US" dirty="0" smtClean="0"/>
            <a:t>数据库</a:t>
          </a:r>
          <a:endParaRPr lang="zh-CN" altLang="en-US" dirty="0"/>
        </a:p>
      </dgm:t>
    </dgm:pt>
    <dgm:pt modelId="{7E566141-4996-4E91-AA9A-B56DCA307704}" type="parTrans" cxnId="{95B48622-3EF4-4245-B460-F178DAFEC82D}">
      <dgm:prSet/>
      <dgm:spPr/>
      <dgm:t>
        <a:bodyPr/>
        <a:lstStyle/>
        <a:p>
          <a:endParaRPr lang="zh-CN" altLang="en-US"/>
        </a:p>
      </dgm:t>
    </dgm:pt>
    <dgm:pt modelId="{48BD1A3A-FF0B-48DA-BAFF-C536D958A231}" type="sibTrans" cxnId="{95B48622-3EF4-4245-B460-F178DAFEC82D}">
      <dgm:prSet/>
      <dgm:spPr/>
      <dgm:t>
        <a:bodyPr/>
        <a:lstStyle/>
        <a:p>
          <a:endParaRPr lang="zh-CN" altLang="en-US"/>
        </a:p>
      </dgm:t>
    </dgm:pt>
    <dgm:pt modelId="{81D4A1EB-7B68-4E93-9399-B4A2BC295C74}">
      <dgm:prSet phldrT="[文本]"/>
      <dgm:spPr/>
      <dgm:t>
        <a:bodyPr/>
        <a:lstStyle/>
        <a:p>
          <a:r>
            <a:rPr lang="zh-CN" altLang="en-US" dirty="0" smtClean="0"/>
            <a:t>源数据存储</a:t>
          </a:r>
          <a:endParaRPr lang="zh-CN" altLang="en-US" dirty="0"/>
        </a:p>
      </dgm:t>
    </dgm:pt>
    <dgm:pt modelId="{78974D91-5344-456F-8051-CEFAB5C01086}" type="parTrans" cxnId="{8006EE13-E983-4D8F-BCA4-9D34CA7F0818}">
      <dgm:prSet/>
      <dgm:spPr/>
      <dgm:t>
        <a:bodyPr/>
        <a:lstStyle/>
        <a:p>
          <a:endParaRPr lang="zh-CN" altLang="en-US"/>
        </a:p>
      </dgm:t>
    </dgm:pt>
    <dgm:pt modelId="{77008583-46E7-4B7C-BE79-F2A79DB1660C}" type="sibTrans" cxnId="{8006EE13-E983-4D8F-BCA4-9D34CA7F0818}">
      <dgm:prSet/>
      <dgm:spPr/>
      <dgm:t>
        <a:bodyPr/>
        <a:lstStyle/>
        <a:p>
          <a:endParaRPr lang="zh-CN" altLang="en-US"/>
        </a:p>
      </dgm:t>
    </dgm:pt>
    <dgm:pt modelId="{495E73D5-9972-4942-9125-3D6669467978}">
      <dgm:prSet phldrT="[文本]"/>
      <dgm:spPr/>
      <dgm:t>
        <a:bodyPr/>
        <a:lstStyle/>
        <a:p>
          <a:r>
            <a:rPr lang="en-US" altLang="zh-CN" dirty="0" smtClean="0"/>
            <a:t>BDI</a:t>
          </a:r>
        </a:p>
        <a:p>
          <a:r>
            <a:rPr lang="zh-CN" altLang="en-US" dirty="0" smtClean="0"/>
            <a:t>加工映射</a:t>
          </a:r>
          <a:endParaRPr lang="zh-CN" altLang="en-US" dirty="0"/>
        </a:p>
      </dgm:t>
    </dgm:pt>
    <dgm:pt modelId="{F5286A47-7C81-42AF-831D-9D837D170592}" type="parTrans" cxnId="{59EDEFAC-84D8-4049-9395-354B13D0CDD0}">
      <dgm:prSet/>
      <dgm:spPr/>
      <dgm:t>
        <a:bodyPr/>
        <a:lstStyle/>
        <a:p>
          <a:endParaRPr lang="zh-CN" altLang="en-US"/>
        </a:p>
      </dgm:t>
    </dgm:pt>
    <dgm:pt modelId="{70000EA7-5275-4A45-BCC5-E6C37E432E4E}" type="sibTrans" cxnId="{59EDEFAC-84D8-4049-9395-354B13D0CDD0}">
      <dgm:prSet/>
      <dgm:spPr/>
      <dgm:t>
        <a:bodyPr/>
        <a:lstStyle/>
        <a:p>
          <a:endParaRPr lang="zh-CN" altLang="en-US"/>
        </a:p>
      </dgm:t>
    </dgm:pt>
    <dgm:pt modelId="{F247AA04-9D3C-4038-8853-6CC7027075DC}">
      <dgm:prSet phldrT="[文本]"/>
      <dgm:spPr/>
      <dgm:t>
        <a:bodyPr/>
        <a:lstStyle/>
        <a:p>
          <a:endParaRPr lang="zh-CN" altLang="en-US" dirty="0"/>
        </a:p>
      </dgm:t>
    </dgm:pt>
    <dgm:pt modelId="{5628B2D5-8383-4899-97F3-1E58E4EE4824}" type="parTrans" cxnId="{FBEE7D30-ABB5-4ED3-A891-B859DDE1A2EF}">
      <dgm:prSet/>
      <dgm:spPr/>
      <dgm:t>
        <a:bodyPr/>
        <a:lstStyle/>
        <a:p>
          <a:endParaRPr lang="zh-CN" altLang="en-US"/>
        </a:p>
      </dgm:t>
    </dgm:pt>
    <dgm:pt modelId="{46599EB5-85E7-4EDF-A3D1-E0B30F293AED}" type="sibTrans" cxnId="{FBEE7D30-ABB5-4ED3-A891-B859DDE1A2EF}">
      <dgm:prSet/>
      <dgm:spPr/>
      <dgm:t>
        <a:bodyPr/>
        <a:lstStyle/>
        <a:p>
          <a:endParaRPr lang="zh-CN" altLang="en-US"/>
        </a:p>
      </dgm:t>
    </dgm:pt>
    <dgm:pt modelId="{B2F12E1B-0969-4A98-9E91-9995707D860D}">
      <dgm:prSet phldrT="[文本]"/>
      <dgm:spPr/>
      <dgm:t>
        <a:bodyPr/>
        <a:lstStyle/>
        <a:p>
          <a:r>
            <a:rPr lang="zh-CN" altLang="en-US" dirty="0" smtClean="0"/>
            <a:t>代替存储过程</a:t>
          </a:r>
          <a:endParaRPr lang="zh-CN" altLang="en-US" dirty="0"/>
        </a:p>
      </dgm:t>
    </dgm:pt>
    <dgm:pt modelId="{466C4742-8F89-407B-B761-0E26F58427C2}" type="parTrans" cxnId="{F14163E1-044F-401F-85DC-FB3E03613ECB}">
      <dgm:prSet/>
      <dgm:spPr/>
      <dgm:t>
        <a:bodyPr/>
        <a:lstStyle/>
        <a:p>
          <a:endParaRPr lang="zh-CN" altLang="en-US"/>
        </a:p>
      </dgm:t>
    </dgm:pt>
    <dgm:pt modelId="{22746369-FD2F-4650-97D1-07E2A4F73447}" type="sibTrans" cxnId="{F14163E1-044F-401F-85DC-FB3E03613ECB}">
      <dgm:prSet/>
      <dgm:spPr/>
      <dgm:t>
        <a:bodyPr/>
        <a:lstStyle/>
        <a:p>
          <a:endParaRPr lang="zh-CN" altLang="en-US"/>
        </a:p>
      </dgm:t>
    </dgm:pt>
    <dgm:pt modelId="{449402D0-23CD-421D-B673-6DA7F7F2BE95}">
      <dgm:prSet phldrT="[文本]"/>
      <dgm:spPr/>
      <dgm:t>
        <a:bodyPr/>
        <a:lstStyle/>
        <a:p>
          <a:r>
            <a:rPr lang="en-US" altLang="zh-CN" dirty="0" smtClean="0"/>
            <a:t>BDI</a:t>
          </a:r>
        </a:p>
        <a:p>
          <a:r>
            <a:rPr lang="zh-CN" altLang="en-US" dirty="0" smtClean="0"/>
            <a:t>加工流程</a:t>
          </a:r>
          <a:endParaRPr lang="zh-CN" altLang="en-US" dirty="0"/>
        </a:p>
      </dgm:t>
    </dgm:pt>
    <dgm:pt modelId="{59108314-5A88-400E-8ABD-04B80CAD27C1}" type="parTrans" cxnId="{38F8ED48-DFBD-4452-A995-9C44C0791D7C}">
      <dgm:prSet/>
      <dgm:spPr/>
      <dgm:t>
        <a:bodyPr/>
        <a:lstStyle/>
        <a:p>
          <a:endParaRPr lang="zh-CN" altLang="en-US"/>
        </a:p>
      </dgm:t>
    </dgm:pt>
    <dgm:pt modelId="{96FFC8AB-DFC6-4CD7-ACEC-F5B43CE41636}" type="sibTrans" cxnId="{38F8ED48-DFBD-4452-A995-9C44C0791D7C}">
      <dgm:prSet/>
      <dgm:spPr/>
      <dgm:t>
        <a:bodyPr/>
        <a:lstStyle/>
        <a:p>
          <a:endParaRPr lang="zh-CN" altLang="en-US"/>
        </a:p>
      </dgm:t>
    </dgm:pt>
    <dgm:pt modelId="{376271C8-50DB-47EC-A536-60AEDA2DD2C8}">
      <dgm:prSet phldrT="[文本]"/>
      <dgm:spPr/>
      <dgm:t>
        <a:bodyPr/>
        <a:lstStyle/>
        <a:p>
          <a:r>
            <a:rPr lang="zh-CN" altLang="en-US" dirty="0" smtClean="0"/>
            <a:t>流程定时调度</a:t>
          </a:r>
          <a:endParaRPr lang="zh-CN" altLang="en-US" dirty="0"/>
        </a:p>
      </dgm:t>
    </dgm:pt>
    <dgm:pt modelId="{F79F30CA-7B2A-4C89-9FAD-A8E1CD23F3C9}" type="parTrans" cxnId="{B69375F7-8D47-44F1-BBCD-23ED4840AE13}">
      <dgm:prSet/>
      <dgm:spPr/>
      <dgm:t>
        <a:bodyPr/>
        <a:lstStyle/>
        <a:p>
          <a:endParaRPr lang="zh-CN" altLang="en-US"/>
        </a:p>
      </dgm:t>
    </dgm:pt>
    <dgm:pt modelId="{E48714DE-B559-455D-BD4C-428C09996EAA}" type="sibTrans" cxnId="{B69375F7-8D47-44F1-BBCD-23ED4840AE13}">
      <dgm:prSet/>
      <dgm:spPr/>
      <dgm:t>
        <a:bodyPr/>
        <a:lstStyle/>
        <a:p>
          <a:endParaRPr lang="zh-CN" altLang="en-US"/>
        </a:p>
      </dgm:t>
    </dgm:pt>
    <dgm:pt modelId="{D78A8A59-A602-443B-B291-DE85FBA30EE2}">
      <dgm:prSet phldrT="[文本]"/>
      <dgm:spPr/>
      <dgm:t>
        <a:bodyPr/>
        <a:lstStyle/>
        <a:p>
          <a:r>
            <a:rPr lang="zh-CN" altLang="en-US" dirty="0" smtClean="0"/>
            <a:t>前置条件判断</a:t>
          </a:r>
          <a:endParaRPr lang="zh-CN" altLang="en-US" dirty="0"/>
        </a:p>
      </dgm:t>
    </dgm:pt>
    <dgm:pt modelId="{3E4EAC0E-4C9B-4C3A-9923-BFA01996921C}" type="parTrans" cxnId="{BF23C88D-1525-4208-9D4E-7F9757B3CBC7}">
      <dgm:prSet/>
      <dgm:spPr/>
      <dgm:t>
        <a:bodyPr/>
        <a:lstStyle/>
        <a:p>
          <a:endParaRPr lang="zh-CN" altLang="en-US"/>
        </a:p>
      </dgm:t>
    </dgm:pt>
    <dgm:pt modelId="{46EF1A32-1C04-4E81-9938-B7C2BA62716C}" type="sibTrans" cxnId="{BF23C88D-1525-4208-9D4E-7F9757B3CBC7}">
      <dgm:prSet/>
      <dgm:spPr/>
      <dgm:t>
        <a:bodyPr/>
        <a:lstStyle/>
        <a:p>
          <a:endParaRPr lang="zh-CN" altLang="en-US"/>
        </a:p>
      </dgm:t>
    </dgm:pt>
    <dgm:pt modelId="{C1014482-C2F9-482A-BFC4-AAC41034893E}">
      <dgm:prSet phldrT="[文本]"/>
      <dgm:spPr/>
      <dgm:t>
        <a:bodyPr/>
        <a:lstStyle/>
        <a:p>
          <a:r>
            <a:rPr lang="zh-CN" altLang="en-US" dirty="0" smtClean="0"/>
            <a:t>行云、</a:t>
          </a:r>
          <a:r>
            <a:rPr lang="en-US" altLang="zh-CN" dirty="0" err="1" smtClean="0"/>
            <a:t>mysql</a:t>
          </a:r>
          <a:endParaRPr lang="zh-CN" altLang="en-US" dirty="0"/>
        </a:p>
      </dgm:t>
    </dgm:pt>
    <dgm:pt modelId="{640D7ABC-D4C4-4224-B359-E2365F032C0A}" type="parTrans" cxnId="{9985292B-D7D7-40A8-877B-00A39CBD821B}">
      <dgm:prSet/>
      <dgm:spPr/>
      <dgm:t>
        <a:bodyPr/>
        <a:lstStyle/>
        <a:p>
          <a:endParaRPr lang="zh-CN" altLang="en-US"/>
        </a:p>
      </dgm:t>
    </dgm:pt>
    <dgm:pt modelId="{D577863E-B999-4754-AD28-52A629C0FF31}" type="sibTrans" cxnId="{9985292B-D7D7-40A8-877B-00A39CBD821B}">
      <dgm:prSet/>
      <dgm:spPr/>
      <dgm:t>
        <a:bodyPr/>
        <a:lstStyle/>
        <a:p>
          <a:endParaRPr lang="zh-CN" altLang="en-US"/>
        </a:p>
      </dgm:t>
    </dgm:pt>
    <dgm:pt modelId="{BFD8F114-401A-4481-A561-1441C58C71FC}">
      <dgm:prSet phldrT="[文本]"/>
      <dgm:spPr/>
      <dgm:t>
        <a:bodyPr/>
        <a:lstStyle/>
        <a:p>
          <a:r>
            <a:rPr lang="zh-CN" altLang="en-US" dirty="0" smtClean="0"/>
            <a:t>存储前台应用数据</a:t>
          </a:r>
          <a:endParaRPr lang="zh-CN" altLang="en-US" dirty="0"/>
        </a:p>
      </dgm:t>
    </dgm:pt>
    <dgm:pt modelId="{3D5E4712-BD50-4B73-98DD-E57B0B607B5E}" type="parTrans" cxnId="{DBCC7D66-800D-4EE2-A3C3-FEB476AA2A60}">
      <dgm:prSet/>
      <dgm:spPr/>
      <dgm:t>
        <a:bodyPr/>
        <a:lstStyle/>
        <a:p>
          <a:endParaRPr lang="zh-CN" altLang="en-US"/>
        </a:p>
      </dgm:t>
    </dgm:pt>
    <dgm:pt modelId="{2A1D56AF-579A-4059-9A01-AF6AD625053F}" type="sibTrans" cxnId="{DBCC7D66-800D-4EE2-A3C3-FEB476AA2A60}">
      <dgm:prSet/>
      <dgm:spPr/>
      <dgm:t>
        <a:bodyPr/>
        <a:lstStyle/>
        <a:p>
          <a:endParaRPr lang="zh-CN" altLang="en-US"/>
        </a:p>
      </dgm:t>
    </dgm:pt>
    <dgm:pt modelId="{93E21241-AF9B-41E9-8E53-5B84D08068AB}">
      <dgm:prSet/>
      <dgm:spPr/>
      <dgm:t>
        <a:bodyPr/>
        <a:lstStyle/>
        <a:p>
          <a:r>
            <a:rPr lang="en-US" altLang="zh-CN" dirty="0" smtClean="0"/>
            <a:t>Hive</a:t>
          </a:r>
          <a:r>
            <a:rPr lang="zh-CN" altLang="en-US" dirty="0" smtClean="0"/>
            <a:t>数据库</a:t>
          </a:r>
          <a:endParaRPr lang="zh-CN" altLang="en-US" dirty="0"/>
        </a:p>
      </dgm:t>
    </dgm:pt>
    <dgm:pt modelId="{7407E3BF-2128-41E0-AE0B-FC02934DAA1E}" type="parTrans" cxnId="{E83C3EC1-B394-4BAA-9B2B-2FA960A10795}">
      <dgm:prSet/>
      <dgm:spPr/>
      <dgm:t>
        <a:bodyPr/>
        <a:lstStyle/>
        <a:p>
          <a:endParaRPr lang="zh-CN" altLang="en-US"/>
        </a:p>
      </dgm:t>
    </dgm:pt>
    <dgm:pt modelId="{D3553F4A-289A-4C38-80B8-8F74C360339D}" type="sibTrans" cxnId="{E83C3EC1-B394-4BAA-9B2B-2FA960A10795}">
      <dgm:prSet/>
      <dgm:spPr/>
      <dgm:t>
        <a:bodyPr/>
        <a:lstStyle/>
        <a:p>
          <a:endParaRPr lang="zh-CN" altLang="en-US"/>
        </a:p>
      </dgm:t>
    </dgm:pt>
    <dgm:pt modelId="{BB626082-4181-49BA-A2AC-35D1FE21B773}">
      <dgm:prSet phldrT="[文本]"/>
      <dgm:spPr/>
      <dgm:t>
        <a:bodyPr/>
        <a:lstStyle/>
        <a:p>
          <a:r>
            <a:rPr lang="en-US" altLang="zh-CN" dirty="0" smtClean="0"/>
            <a:t>BDI</a:t>
          </a:r>
        </a:p>
        <a:p>
          <a:r>
            <a:rPr lang="zh-CN" altLang="en-US" dirty="0" smtClean="0"/>
            <a:t>迁移映射</a:t>
          </a:r>
          <a:endParaRPr lang="zh-CN" altLang="en-US" dirty="0"/>
        </a:p>
      </dgm:t>
    </dgm:pt>
    <dgm:pt modelId="{B83DB4CF-1994-4C08-819F-A01B6BFFF2E6}" type="parTrans" cxnId="{FDD03BFD-F97A-4401-A76F-B7E0DF703079}">
      <dgm:prSet/>
      <dgm:spPr/>
      <dgm:t>
        <a:bodyPr/>
        <a:lstStyle/>
        <a:p>
          <a:endParaRPr lang="zh-CN" altLang="en-US"/>
        </a:p>
      </dgm:t>
    </dgm:pt>
    <dgm:pt modelId="{EEA0F855-48AD-4777-9F7B-90972C517AFF}" type="sibTrans" cxnId="{FDD03BFD-F97A-4401-A76F-B7E0DF703079}">
      <dgm:prSet/>
      <dgm:spPr/>
      <dgm:t>
        <a:bodyPr/>
        <a:lstStyle/>
        <a:p>
          <a:endParaRPr lang="zh-CN" altLang="en-US"/>
        </a:p>
      </dgm:t>
    </dgm:pt>
    <dgm:pt modelId="{23A01FE9-2374-4ED9-B8A1-97E82EDD4D0B}">
      <dgm:prSet phldrT="[文本]"/>
      <dgm:spPr/>
      <dgm:t>
        <a:bodyPr/>
        <a:lstStyle/>
        <a:p>
          <a:r>
            <a:rPr lang="zh-CN" altLang="en-US" dirty="0" smtClean="0"/>
            <a:t>结果数据迁移至应用库</a:t>
          </a:r>
          <a:endParaRPr lang="zh-CN" altLang="en-US" dirty="0"/>
        </a:p>
      </dgm:t>
    </dgm:pt>
    <dgm:pt modelId="{82A1840A-520E-46AA-A199-43D9049711AB}" type="parTrans" cxnId="{097F2A4F-5265-45CB-AA35-45A30C50E0BC}">
      <dgm:prSet/>
      <dgm:spPr/>
      <dgm:t>
        <a:bodyPr/>
        <a:lstStyle/>
        <a:p>
          <a:endParaRPr lang="zh-CN" altLang="en-US"/>
        </a:p>
      </dgm:t>
    </dgm:pt>
    <dgm:pt modelId="{96E060C7-0E4C-4860-8C37-1827D29814A5}" type="sibTrans" cxnId="{097F2A4F-5265-45CB-AA35-45A30C50E0BC}">
      <dgm:prSet/>
      <dgm:spPr/>
      <dgm:t>
        <a:bodyPr/>
        <a:lstStyle/>
        <a:p>
          <a:endParaRPr lang="zh-CN" altLang="en-US"/>
        </a:p>
      </dgm:t>
    </dgm:pt>
    <dgm:pt modelId="{ADACBD5E-65BE-4284-ADEC-F130C4FA3B76}">
      <dgm:prSet/>
      <dgm:spPr/>
      <dgm:t>
        <a:bodyPr/>
        <a:lstStyle/>
        <a:p>
          <a:r>
            <a:rPr lang="zh-CN" altLang="en-US" dirty="0" smtClean="0"/>
            <a:t>结果数据存储</a:t>
          </a:r>
          <a:endParaRPr lang="zh-CN" altLang="en-US" dirty="0"/>
        </a:p>
      </dgm:t>
    </dgm:pt>
    <dgm:pt modelId="{0F7782AB-5EEA-48C4-9029-276589558603}" type="parTrans" cxnId="{FB095950-D89E-4EDD-BA33-729B0D0623E8}">
      <dgm:prSet/>
      <dgm:spPr/>
      <dgm:t>
        <a:bodyPr/>
        <a:lstStyle/>
        <a:p>
          <a:endParaRPr lang="zh-CN" altLang="en-US"/>
        </a:p>
      </dgm:t>
    </dgm:pt>
    <dgm:pt modelId="{796D5FE3-F7FC-424C-A7AA-DAA6F3A6C3E5}" type="sibTrans" cxnId="{FB095950-D89E-4EDD-BA33-729B0D0623E8}">
      <dgm:prSet/>
      <dgm:spPr/>
      <dgm:t>
        <a:bodyPr/>
        <a:lstStyle/>
        <a:p>
          <a:endParaRPr lang="zh-CN" altLang="en-US"/>
        </a:p>
      </dgm:t>
    </dgm:pt>
    <dgm:pt modelId="{7B7876EC-77A9-41E0-9305-709335365124}">
      <dgm:prSet phldrT="[文本]"/>
      <dgm:spPr/>
      <dgm:t>
        <a:bodyPr/>
        <a:lstStyle/>
        <a:p>
          <a:r>
            <a:rPr lang="zh-CN" altLang="en-US" dirty="0" smtClean="0"/>
            <a:t>采集文件配置</a:t>
          </a:r>
          <a:endParaRPr lang="zh-CN" altLang="en-US" dirty="0"/>
        </a:p>
      </dgm:t>
    </dgm:pt>
    <dgm:pt modelId="{D5F9ABA6-6BD5-4BD4-9A30-EBCD44A5E7B5}" type="parTrans" cxnId="{1191D9E6-3673-4C82-9B2A-6EA688A1BC78}">
      <dgm:prSet/>
      <dgm:spPr/>
      <dgm:t>
        <a:bodyPr/>
        <a:lstStyle/>
        <a:p>
          <a:endParaRPr lang="zh-CN" altLang="en-US"/>
        </a:p>
      </dgm:t>
    </dgm:pt>
    <dgm:pt modelId="{4D281296-4442-414C-A5EB-F4C364FABBDA}" type="sibTrans" cxnId="{1191D9E6-3673-4C82-9B2A-6EA688A1BC78}">
      <dgm:prSet/>
      <dgm:spPr/>
      <dgm:t>
        <a:bodyPr/>
        <a:lstStyle/>
        <a:p>
          <a:endParaRPr lang="zh-CN" altLang="en-US"/>
        </a:p>
      </dgm:t>
    </dgm:pt>
    <dgm:pt modelId="{ED694A15-9076-4F6B-B617-1CC21D580E31}">
      <dgm:prSet phldrT="[文本]"/>
      <dgm:spPr/>
      <dgm:t>
        <a:bodyPr/>
        <a:lstStyle/>
        <a:p>
          <a:r>
            <a:rPr lang="zh-CN" altLang="en-US" dirty="0" smtClean="0"/>
            <a:t>源数据建表</a:t>
          </a:r>
          <a:endParaRPr lang="zh-CN" altLang="en-US" dirty="0"/>
        </a:p>
      </dgm:t>
    </dgm:pt>
    <dgm:pt modelId="{5B4281CF-F028-48E3-9727-F4EBE4102ACE}" type="parTrans" cxnId="{053CF62D-E4B2-493B-ACC7-2EC25A3FFBEF}">
      <dgm:prSet/>
      <dgm:spPr/>
      <dgm:t>
        <a:bodyPr/>
        <a:lstStyle/>
        <a:p>
          <a:endParaRPr lang="zh-CN" altLang="en-US"/>
        </a:p>
      </dgm:t>
    </dgm:pt>
    <dgm:pt modelId="{E444E846-7F0F-441E-AFF4-95160FF9B9A4}" type="sibTrans" cxnId="{053CF62D-E4B2-493B-ACC7-2EC25A3FFBEF}">
      <dgm:prSet/>
      <dgm:spPr/>
      <dgm:t>
        <a:bodyPr/>
        <a:lstStyle/>
        <a:p>
          <a:endParaRPr lang="zh-CN" altLang="en-US"/>
        </a:p>
      </dgm:t>
    </dgm:pt>
    <dgm:pt modelId="{A666E14D-0E11-44B6-B116-ACD41EF942E1}">
      <dgm:prSet/>
      <dgm:spPr/>
      <dgm:t>
        <a:bodyPr/>
        <a:lstStyle/>
        <a:p>
          <a:r>
            <a:rPr lang="zh-CN" altLang="en-US" dirty="0" smtClean="0"/>
            <a:t>结果数据建表</a:t>
          </a:r>
          <a:endParaRPr lang="zh-CN" altLang="en-US" dirty="0"/>
        </a:p>
      </dgm:t>
    </dgm:pt>
    <dgm:pt modelId="{C57B774E-D808-4D55-99B0-041ABCB5B7BA}" type="parTrans" cxnId="{A225C25C-1C0E-4916-B9F8-3229A6A173B4}">
      <dgm:prSet/>
      <dgm:spPr/>
      <dgm:t>
        <a:bodyPr/>
        <a:lstStyle/>
        <a:p>
          <a:endParaRPr lang="zh-CN" altLang="en-US"/>
        </a:p>
      </dgm:t>
    </dgm:pt>
    <dgm:pt modelId="{F2B9B560-893F-4F25-9E9A-8D9500A78F5E}" type="sibTrans" cxnId="{A225C25C-1C0E-4916-B9F8-3229A6A173B4}">
      <dgm:prSet/>
      <dgm:spPr/>
      <dgm:t>
        <a:bodyPr/>
        <a:lstStyle/>
        <a:p>
          <a:endParaRPr lang="zh-CN" altLang="en-US"/>
        </a:p>
      </dgm:t>
    </dgm:pt>
    <dgm:pt modelId="{3170B8EF-5B93-42AE-8BE1-0F87CF146FB6}">
      <dgm:prSet phldrT="[文本]"/>
      <dgm:spPr/>
      <dgm:t>
        <a:bodyPr/>
        <a:lstStyle/>
        <a:p>
          <a:r>
            <a:rPr lang="zh-CN" altLang="en-US" dirty="0" smtClean="0"/>
            <a:t>前台应用数据建表</a:t>
          </a:r>
          <a:endParaRPr lang="zh-CN" altLang="en-US" dirty="0"/>
        </a:p>
      </dgm:t>
    </dgm:pt>
    <dgm:pt modelId="{3AFDCE3D-3A46-4E23-BF1F-1DE120E65548}" type="parTrans" cxnId="{FECBED02-14EF-49D2-898A-4EC200C1CE5D}">
      <dgm:prSet/>
      <dgm:spPr/>
      <dgm:t>
        <a:bodyPr/>
        <a:lstStyle/>
        <a:p>
          <a:endParaRPr lang="zh-CN" altLang="en-US"/>
        </a:p>
      </dgm:t>
    </dgm:pt>
    <dgm:pt modelId="{EFD78041-9750-470E-AD18-1FEB3966B970}" type="sibTrans" cxnId="{FECBED02-14EF-49D2-898A-4EC200C1CE5D}">
      <dgm:prSet/>
      <dgm:spPr/>
      <dgm:t>
        <a:bodyPr/>
        <a:lstStyle/>
        <a:p>
          <a:endParaRPr lang="zh-CN" altLang="en-US"/>
        </a:p>
      </dgm:t>
    </dgm:pt>
    <dgm:pt modelId="{341C52E5-2EFF-465A-8894-31DDBF09FCCE}" type="pres">
      <dgm:prSet presAssocID="{51915359-69D0-4B41-9628-04BA2859F7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688689-3B09-4041-B680-96C4E611380F}" type="pres">
      <dgm:prSet presAssocID="{51915359-69D0-4B41-9628-04BA2859F751}" presName="tSp" presStyleCnt="0"/>
      <dgm:spPr/>
    </dgm:pt>
    <dgm:pt modelId="{EC5E62CE-2CB0-4FC3-9B56-7872443D028B}" type="pres">
      <dgm:prSet presAssocID="{51915359-69D0-4B41-9628-04BA2859F751}" presName="bSp" presStyleCnt="0"/>
      <dgm:spPr/>
    </dgm:pt>
    <dgm:pt modelId="{728A366A-D90D-45F6-9BC3-5C60CBE9EECC}" type="pres">
      <dgm:prSet presAssocID="{51915359-69D0-4B41-9628-04BA2859F751}" presName="process" presStyleCnt="0"/>
      <dgm:spPr/>
    </dgm:pt>
    <dgm:pt modelId="{AFD5CA76-DEBE-4CC6-8309-8F602935F18C}" type="pres">
      <dgm:prSet presAssocID="{294F0099-18C0-41FF-A974-208F06B5DC98}" presName="composite1" presStyleCnt="0"/>
      <dgm:spPr/>
    </dgm:pt>
    <dgm:pt modelId="{F9CCB338-86F5-46C1-97AB-51458865EFF2}" type="pres">
      <dgm:prSet presAssocID="{294F0099-18C0-41FF-A974-208F06B5DC98}" presName="dummyNode1" presStyleLbl="node1" presStyleIdx="0" presStyleCnt="8"/>
      <dgm:spPr/>
    </dgm:pt>
    <dgm:pt modelId="{419A65B5-1F20-4CEF-92B9-805A54167429}" type="pres">
      <dgm:prSet presAssocID="{294F0099-18C0-41FF-A974-208F06B5DC98}" presName="childNode1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9E6A-376B-4286-89FF-A44A66DF7593}" type="pres">
      <dgm:prSet presAssocID="{294F0099-18C0-41FF-A974-208F06B5DC98}" presName="childNode1tx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1538DF-0931-4D2F-B4CF-E17330C9F6CA}" type="pres">
      <dgm:prSet presAssocID="{294F0099-18C0-41FF-A974-208F06B5DC98}" presName="parentNode1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1D465-106A-4B62-8258-0BFE058EF56C}" type="pres">
      <dgm:prSet presAssocID="{294F0099-18C0-41FF-A974-208F06B5DC98}" presName="connSite1" presStyleCnt="0"/>
      <dgm:spPr/>
    </dgm:pt>
    <dgm:pt modelId="{820E0AE2-A343-4FCE-ACE0-234153003761}" type="pres">
      <dgm:prSet presAssocID="{9A7C3BDA-8D6F-43BC-8CA5-AFE608AA0B4E}" presName="Name9" presStyleLbl="sibTrans2D1" presStyleIdx="0" presStyleCnt="7"/>
      <dgm:spPr/>
      <dgm:t>
        <a:bodyPr/>
        <a:lstStyle/>
        <a:p>
          <a:endParaRPr lang="zh-CN" altLang="en-US"/>
        </a:p>
      </dgm:t>
    </dgm:pt>
    <dgm:pt modelId="{B90B725F-2697-4421-84EA-B90B3D159BC8}" type="pres">
      <dgm:prSet presAssocID="{96AD44F2-B9BF-4468-BBB5-036D9978DDDC}" presName="composite2" presStyleCnt="0"/>
      <dgm:spPr/>
    </dgm:pt>
    <dgm:pt modelId="{DAB20344-2350-4968-8951-F638847024D2}" type="pres">
      <dgm:prSet presAssocID="{96AD44F2-B9BF-4468-BBB5-036D9978DDDC}" presName="dummyNode2" presStyleLbl="node1" presStyleIdx="0" presStyleCnt="8"/>
      <dgm:spPr/>
    </dgm:pt>
    <dgm:pt modelId="{2498C2C1-83CC-4B91-AB04-FE5ADEC0EF67}" type="pres">
      <dgm:prSet presAssocID="{96AD44F2-B9BF-4468-BBB5-036D9978DDDC}" presName="childNode2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2BD4CD-8610-44D8-BE64-4D9578A7D0DC}" type="pres">
      <dgm:prSet presAssocID="{96AD44F2-B9BF-4468-BBB5-036D9978DDDC}" presName="childNode2tx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ED7BEC-6693-423C-9626-861474D6F6FA}" type="pres">
      <dgm:prSet presAssocID="{96AD44F2-B9BF-4468-BBB5-036D9978DDDC}" presName="parentNode2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379E7D-0410-4622-AC85-4CA80CD82A44}" type="pres">
      <dgm:prSet presAssocID="{96AD44F2-B9BF-4468-BBB5-036D9978DDDC}" presName="connSite2" presStyleCnt="0"/>
      <dgm:spPr/>
    </dgm:pt>
    <dgm:pt modelId="{42C2AC2F-D5BD-480B-9060-FCADDF9F4FD7}" type="pres">
      <dgm:prSet presAssocID="{B41F6B7E-E3F2-4925-8972-E60819949EB4}" presName="Name18" presStyleLbl="sibTrans2D1" presStyleIdx="1" presStyleCnt="7"/>
      <dgm:spPr/>
      <dgm:t>
        <a:bodyPr/>
        <a:lstStyle/>
        <a:p>
          <a:endParaRPr lang="zh-CN" altLang="en-US"/>
        </a:p>
      </dgm:t>
    </dgm:pt>
    <dgm:pt modelId="{215FC6EB-F56A-4595-9CA2-87F991647416}" type="pres">
      <dgm:prSet presAssocID="{AC1EB97B-FC4F-4924-B31C-DB07623BE723}" presName="composite1" presStyleCnt="0"/>
      <dgm:spPr/>
    </dgm:pt>
    <dgm:pt modelId="{76A20A86-6960-4563-BB96-FAB9F4125426}" type="pres">
      <dgm:prSet presAssocID="{AC1EB97B-FC4F-4924-B31C-DB07623BE723}" presName="dummyNode1" presStyleLbl="node1" presStyleIdx="1" presStyleCnt="8"/>
      <dgm:spPr/>
    </dgm:pt>
    <dgm:pt modelId="{D323F461-5BCD-4286-8813-FE0B2E7E267B}" type="pres">
      <dgm:prSet presAssocID="{AC1EB97B-FC4F-4924-B31C-DB07623BE723}" presName="childNode1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4A2D3E-1640-4CF7-96BA-A5B2DB402713}" type="pres">
      <dgm:prSet presAssocID="{AC1EB97B-FC4F-4924-B31C-DB07623BE723}" presName="childNode1tx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E32764-6A15-4568-8F0C-63A5D69C4C8F}" type="pres">
      <dgm:prSet presAssocID="{AC1EB97B-FC4F-4924-B31C-DB07623BE723}" presName="parentNode1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DB580-8651-400B-AA5E-8754BB8FD24D}" type="pres">
      <dgm:prSet presAssocID="{AC1EB97B-FC4F-4924-B31C-DB07623BE723}" presName="connSite1" presStyleCnt="0"/>
      <dgm:spPr/>
    </dgm:pt>
    <dgm:pt modelId="{A2C712D7-944A-4111-A0F4-464349E2E60A}" type="pres">
      <dgm:prSet presAssocID="{48BD1A3A-FF0B-48DA-BAFF-C536D958A231}" presName="Name9" presStyleLbl="sibTrans2D1" presStyleIdx="2" presStyleCnt="7"/>
      <dgm:spPr/>
      <dgm:t>
        <a:bodyPr/>
        <a:lstStyle/>
        <a:p>
          <a:endParaRPr lang="zh-CN" altLang="en-US"/>
        </a:p>
      </dgm:t>
    </dgm:pt>
    <dgm:pt modelId="{B8A76610-32AF-4E5C-84AF-2DBB24C1099A}" type="pres">
      <dgm:prSet presAssocID="{495E73D5-9972-4942-9125-3D6669467978}" presName="composite2" presStyleCnt="0"/>
      <dgm:spPr/>
    </dgm:pt>
    <dgm:pt modelId="{18A79B0C-00CB-43BB-AAC1-32E617CEF959}" type="pres">
      <dgm:prSet presAssocID="{495E73D5-9972-4942-9125-3D6669467978}" presName="dummyNode2" presStyleLbl="node1" presStyleIdx="2" presStyleCnt="8"/>
      <dgm:spPr/>
    </dgm:pt>
    <dgm:pt modelId="{8F3B3BED-3F13-4780-B5A0-AA82E605C0C0}" type="pres">
      <dgm:prSet presAssocID="{495E73D5-9972-4942-9125-3D6669467978}" presName="childNode2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51111-293A-44AE-B8C9-1859382B2570}" type="pres">
      <dgm:prSet presAssocID="{495E73D5-9972-4942-9125-3D6669467978}" presName="childNode2tx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3FD368-3609-4187-8A18-5EA53F19B9AA}" type="pres">
      <dgm:prSet presAssocID="{495E73D5-9972-4942-9125-3D6669467978}" presName="parentNode2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B92C4C-DBD6-41DF-AC78-4C8C70DC6DAD}" type="pres">
      <dgm:prSet presAssocID="{495E73D5-9972-4942-9125-3D6669467978}" presName="connSite2" presStyleCnt="0"/>
      <dgm:spPr/>
    </dgm:pt>
    <dgm:pt modelId="{23A92E43-6AAC-4982-A03B-CB2C0D71FF3F}" type="pres">
      <dgm:prSet presAssocID="{70000EA7-5275-4A45-BCC5-E6C37E432E4E}" presName="Name18" presStyleLbl="sibTrans2D1" presStyleIdx="3" presStyleCnt="7"/>
      <dgm:spPr/>
      <dgm:t>
        <a:bodyPr/>
        <a:lstStyle/>
        <a:p>
          <a:endParaRPr lang="zh-CN" altLang="en-US"/>
        </a:p>
      </dgm:t>
    </dgm:pt>
    <dgm:pt modelId="{FED28628-A525-4115-A8D3-C5A673B5AF9B}" type="pres">
      <dgm:prSet presAssocID="{449402D0-23CD-421D-B673-6DA7F7F2BE95}" presName="composite1" presStyleCnt="0"/>
      <dgm:spPr/>
    </dgm:pt>
    <dgm:pt modelId="{86FFB85B-7D38-4DAC-9481-CB3B5CD5D3C7}" type="pres">
      <dgm:prSet presAssocID="{449402D0-23CD-421D-B673-6DA7F7F2BE95}" presName="dummyNode1" presStyleLbl="node1" presStyleIdx="3" presStyleCnt="8"/>
      <dgm:spPr/>
    </dgm:pt>
    <dgm:pt modelId="{FFFB279B-4FEA-4135-AFFE-5E70E3FFEFF0}" type="pres">
      <dgm:prSet presAssocID="{449402D0-23CD-421D-B673-6DA7F7F2BE95}" presName="childNode1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9E334E-0B0C-4A84-9908-8EB174EE7E86}" type="pres">
      <dgm:prSet presAssocID="{449402D0-23CD-421D-B673-6DA7F7F2BE95}" presName="childNode1tx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DF318-E7AB-426B-A9DB-B30FD4D915C2}" type="pres">
      <dgm:prSet presAssocID="{449402D0-23CD-421D-B673-6DA7F7F2BE95}" presName="parentNode1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6771B-F90D-40E3-8DA3-A3375A599DAC}" type="pres">
      <dgm:prSet presAssocID="{449402D0-23CD-421D-B673-6DA7F7F2BE95}" presName="connSite1" presStyleCnt="0"/>
      <dgm:spPr/>
    </dgm:pt>
    <dgm:pt modelId="{56452C7F-4CA9-486D-8EBF-A748690E6AF8}" type="pres">
      <dgm:prSet presAssocID="{96FFC8AB-DFC6-4CD7-ACEC-F5B43CE41636}" presName="Name9" presStyleLbl="sibTrans2D1" presStyleIdx="4" presStyleCnt="7"/>
      <dgm:spPr/>
      <dgm:t>
        <a:bodyPr/>
        <a:lstStyle/>
        <a:p>
          <a:endParaRPr lang="zh-CN" altLang="en-US"/>
        </a:p>
      </dgm:t>
    </dgm:pt>
    <dgm:pt modelId="{0D5A5A33-43BF-4EE6-B9F4-2F8E95BFB736}" type="pres">
      <dgm:prSet presAssocID="{93E21241-AF9B-41E9-8E53-5B84D08068AB}" presName="composite2" presStyleCnt="0"/>
      <dgm:spPr/>
    </dgm:pt>
    <dgm:pt modelId="{D44DA597-3214-4482-9E3C-A89A8B557DF0}" type="pres">
      <dgm:prSet presAssocID="{93E21241-AF9B-41E9-8E53-5B84D08068AB}" presName="dummyNode2" presStyleLbl="node1" presStyleIdx="4" presStyleCnt="8"/>
      <dgm:spPr/>
    </dgm:pt>
    <dgm:pt modelId="{6D9DE61B-6DCC-4FE5-A8F2-23A24E0E2A36}" type="pres">
      <dgm:prSet presAssocID="{93E21241-AF9B-41E9-8E53-5B84D08068AB}" presName="childNode2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1EA52-C813-49DB-A7CC-D51C94DAC26F}" type="pres">
      <dgm:prSet presAssocID="{93E21241-AF9B-41E9-8E53-5B84D08068AB}" presName="childNode2tx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EE39FD-FA96-4118-A366-E92BD005052C}" type="pres">
      <dgm:prSet presAssocID="{93E21241-AF9B-41E9-8E53-5B84D08068AB}" presName="parentNode2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6E6313-0C33-47AA-99CA-067D6B02D320}" type="pres">
      <dgm:prSet presAssocID="{93E21241-AF9B-41E9-8E53-5B84D08068AB}" presName="connSite2" presStyleCnt="0"/>
      <dgm:spPr/>
    </dgm:pt>
    <dgm:pt modelId="{673C5108-03B5-4D9C-BC71-FAB7A895DBF4}" type="pres">
      <dgm:prSet presAssocID="{D3553F4A-289A-4C38-80B8-8F74C360339D}" presName="Name18" presStyleLbl="sibTrans2D1" presStyleIdx="5" presStyleCnt="7"/>
      <dgm:spPr/>
      <dgm:t>
        <a:bodyPr/>
        <a:lstStyle/>
        <a:p>
          <a:endParaRPr lang="zh-CN" altLang="en-US"/>
        </a:p>
      </dgm:t>
    </dgm:pt>
    <dgm:pt modelId="{C6989E58-118A-4217-A6A8-1530477E4063}" type="pres">
      <dgm:prSet presAssocID="{BB626082-4181-49BA-A2AC-35D1FE21B773}" presName="composite1" presStyleCnt="0"/>
      <dgm:spPr/>
    </dgm:pt>
    <dgm:pt modelId="{E174B11D-C1F6-4CCE-8E34-27CF6A2A3D24}" type="pres">
      <dgm:prSet presAssocID="{BB626082-4181-49BA-A2AC-35D1FE21B773}" presName="dummyNode1" presStyleLbl="node1" presStyleIdx="5" presStyleCnt="8"/>
      <dgm:spPr/>
    </dgm:pt>
    <dgm:pt modelId="{C269A946-6ADE-4FE3-B734-3D2985D04E3A}" type="pres">
      <dgm:prSet presAssocID="{BB626082-4181-49BA-A2AC-35D1FE21B773}" presName="childNode1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6F20B2-0A57-48D2-A980-CF9B1ACB932F}" type="pres">
      <dgm:prSet presAssocID="{BB626082-4181-49BA-A2AC-35D1FE21B773}" presName="childNode1tx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60BE7F-D534-47A8-8B14-A75F40060779}" type="pres">
      <dgm:prSet presAssocID="{BB626082-4181-49BA-A2AC-35D1FE21B773}" presName="parentNode1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E6731A-7DEA-4735-A21C-6A9CC092FBDA}" type="pres">
      <dgm:prSet presAssocID="{BB626082-4181-49BA-A2AC-35D1FE21B773}" presName="connSite1" presStyleCnt="0"/>
      <dgm:spPr/>
    </dgm:pt>
    <dgm:pt modelId="{86FFC98D-D199-47E5-8B75-DC45C3C9195C}" type="pres">
      <dgm:prSet presAssocID="{EEA0F855-48AD-4777-9F7B-90972C517AFF}" presName="Name9" presStyleLbl="sibTrans2D1" presStyleIdx="6" presStyleCnt="7"/>
      <dgm:spPr/>
      <dgm:t>
        <a:bodyPr/>
        <a:lstStyle/>
        <a:p>
          <a:endParaRPr lang="zh-CN" altLang="en-US"/>
        </a:p>
      </dgm:t>
    </dgm:pt>
    <dgm:pt modelId="{21EB2D20-8841-46C0-88A3-D42B8499E076}" type="pres">
      <dgm:prSet presAssocID="{C1014482-C2F9-482A-BFC4-AAC41034893E}" presName="composite2" presStyleCnt="0"/>
      <dgm:spPr/>
    </dgm:pt>
    <dgm:pt modelId="{A94497C6-6362-401D-ABEA-112730CAD6DD}" type="pres">
      <dgm:prSet presAssocID="{C1014482-C2F9-482A-BFC4-AAC41034893E}" presName="dummyNode2" presStyleLbl="node1" presStyleIdx="6" presStyleCnt="8"/>
      <dgm:spPr/>
    </dgm:pt>
    <dgm:pt modelId="{93B08110-B2F8-40F8-9889-39983E586CA4}" type="pres">
      <dgm:prSet presAssocID="{C1014482-C2F9-482A-BFC4-AAC41034893E}" presName="childNode2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4BBE18-8D18-4C2C-AA43-76BB5B7A6245}" type="pres">
      <dgm:prSet presAssocID="{C1014482-C2F9-482A-BFC4-AAC41034893E}" presName="childNode2tx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D164C-FFB3-4D45-959B-C92CDCC398DC}" type="pres">
      <dgm:prSet presAssocID="{C1014482-C2F9-482A-BFC4-AAC41034893E}" presName="parentNode2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F9B688-BE31-4FC8-A1B7-6E765C3715B2}" type="pres">
      <dgm:prSet presAssocID="{C1014482-C2F9-482A-BFC4-AAC41034893E}" presName="connSite2" presStyleCnt="0"/>
      <dgm:spPr/>
    </dgm:pt>
  </dgm:ptLst>
  <dgm:cxnLst>
    <dgm:cxn modelId="{95B48622-3EF4-4245-B460-F178DAFEC82D}" srcId="{51915359-69D0-4B41-9628-04BA2859F751}" destId="{AC1EB97B-FC4F-4924-B31C-DB07623BE723}" srcOrd="2" destOrd="0" parTransId="{7E566141-4996-4E91-AA9A-B56DCA307704}" sibTransId="{48BD1A3A-FF0B-48DA-BAFF-C536D958A231}"/>
    <dgm:cxn modelId="{A046A90A-AD6A-4FF0-B18D-CF0468765B8F}" type="presOf" srcId="{BFD8F114-401A-4481-A561-1441C58C71FC}" destId="{C54BBE18-8D18-4C2C-AA43-76BB5B7A6245}" srcOrd="1" destOrd="1" presId="urn:microsoft.com/office/officeart/2005/8/layout/hProcess4"/>
    <dgm:cxn modelId="{3035ECDE-D916-4F1D-BDA5-297405800B0A}" type="presOf" srcId="{D3553F4A-289A-4C38-80B8-8F74C360339D}" destId="{673C5108-03B5-4D9C-BC71-FAB7A895DBF4}" srcOrd="0" destOrd="0" presId="urn:microsoft.com/office/officeart/2005/8/layout/hProcess4"/>
    <dgm:cxn modelId="{B69375F7-8D47-44F1-BBCD-23ED4840AE13}" srcId="{449402D0-23CD-421D-B673-6DA7F7F2BE95}" destId="{376271C8-50DB-47EC-A536-60AEDA2DD2C8}" srcOrd="0" destOrd="0" parTransId="{F79F30CA-7B2A-4C89-9FAD-A8E1CD23F3C9}" sibTransId="{E48714DE-B559-455D-BD4C-428C09996EAA}"/>
    <dgm:cxn modelId="{8DA74D24-7F12-40D0-97B5-15335972F8D0}" type="presOf" srcId="{2352289C-8D06-40EA-8FE0-DE179F293476}" destId="{2498C2C1-83CC-4B91-AB04-FE5ADEC0EF67}" srcOrd="0" destOrd="0" presId="urn:microsoft.com/office/officeart/2005/8/layout/hProcess4"/>
    <dgm:cxn modelId="{B399026E-E63C-444A-B498-667F94710FEE}" type="presOf" srcId="{98C5B175-9FEC-4649-A147-3D122066036E}" destId="{2498C2C1-83CC-4B91-AB04-FE5ADEC0EF67}" srcOrd="0" destOrd="1" presId="urn:microsoft.com/office/officeart/2005/8/layout/hProcess4"/>
    <dgm:cxn modelId="{BF23C88D-1525-4208-9D4E-7F9757B3CBC7}" srcId="{449402D0-23CD-421D-B673-6DA7F7F2BE95}" destId="{D78A8A59-A602-443B-B291-DE85FBA30EE2}" srcOrd="1" destOrd="0" parTransId="{3E4EAC0E-4C9B-4C3A-9923-BFA01996921C}" sibTransId="{46EF1A32-1C04-4E81-9938-B7C2BA62716C}"/>
    <dgm:cxn modelId="{BC1517CF-CD1B-40FF-9F35-8CCEC6849011}" type="presOf" srcId="{449402D0-23CD-421D-B673-6DA7F7F2BE95}" destId="{A4ADF318-E7AB-426B-A9DB-B30FD4D915C2}" srcOrd="0" destOrd="0" presId="urn:microsoft.com/office/officeart/2005/8/layout/hProcess4"/>
    <dgm:cxn modelId="{053CF62D-E4B2-493B-ACC7-2EC25A3FFBEF}" srcId="{AC1EB97B-FC4F-4924-B31C-DB07623BE723}" destId="{ED694A15-9076-4F6B-B617-1CC21D580E31}" srcOrd="0" destOrd="0" parTransId="{5B4281CF-F028-48E3-9727-F4EBE4102ACE}" sibTransId="{E444E846-7F0F-441E-AFF4-95160FF9B9A4}"/>
    <dgm:cxn modelId="{E72B8A30-EC4C-4294-AC67-A8F307002A76}" type="presOf" srcId="{BB626082-4181-49BA-A2AC-35D1FE21B773}" destId="{F460BE7F-D534-47A8-8B14-A75F40060779}" srcOrd="0" destOrd="0" presId="urn:microsoft.com/office/officeart/2005/8/layout/hProcess4"/>
    <dgm:cxn modelId="{80E65F01-6BBC-4ACF-BE7B-76EFD46235D3}" type="presOf" srcId="{98C5B175-9FEC-4649-A147-3D122066036E}" destId="{4E2BD4CD-8610-44D8-BE64-4D9578A7D0DC}" srcOrd="1" destOrd="1" presId="urn:microsoft.com/office/officeart/2005/8/layout/hProcess4"/>
    <dgm:cxn modelId="{0BCA0AB6-03B8-434B-950F-0166E2086A5C}" type="presOf" srcId="{376271C8-50DB-47EC-A536-60AEDA2DD2C8}" destId="{FFFB279B-4FEA-4135-AFFE-5E70E3FFEFF0}" srcOrd="0" destOrd="0" presId="urn:microsoft.com/office/officeart/2005/8/layout/hProcess4"/>
    <dgm:cxn modelId="{A380C3B2-6975-4F33-A921-361333F21F82}" type="presOf" srcId="{BFD8F114-401A-4481-A561-1441C58C71FC}" destId="{93B08110-B2F8-40F8-9889-39983E586CA4}" srcOrd="0" destOrd="1" presId="urn:microsoft.com/office/officeart/2005/8/layout/hProcess4"/>
    <dgm:cxn modelId="{62C41565-A1D5-4542-A8F5-8F54089E7C78}" type="presOf" srcId="{51915359-69D0-4B41-9628-04BA2859F751}" destId="{341C52E5-2EFF-465A-8894-31DDBF09FCCE}" srcOrd="0" destOrd="0" presId="urn:microsoft.com/office/officeart/2005/8/layout/hProcess4"/>
    <dgm:cxn modelId="{53C980A2-1FAE-406E-9BDD-33BA9BBDB240}" type="presOf" srcId="{AC1EB97B-FC4F-4924-B31C-DB07623BE723}" destId="{B9E32764-6A15-4568-8F0C-63A5D69C4C8F}" srcOrd="0" destOrd="0" presId="urn:microsoft.com/office/officeart/2005/8/layout/hProcess4"/>
    <dgm:cxn modelId="{FF533B3E-AB34-464C-8524-7745A29DE18C}" type="presOf" srcId="{12A1FEDF-AD76-484A-A8AF-D91A67E16D58}" destId="{419A65B5-1F20-4CEF-92B9-805A54167429}" srcOrd="0" destOrd="0" presId="urn:microsoft.com/office/officeart/2005/8/layout/hProcess4"/>
    <dgm:cxn modelId="{B168093B-E57F-46DC-AF43-F674AC03A7FD}" type="presOf" srcId="{96FFC8AB-DFC6-4CD7-ACEC-F5B43CE41636}" destId="{56452C7F-4CA9-486D-8EBF-A748690E6AF8}" srcOrd="0" destOrd="0" presId="urn:microsoft.com/office/officeart/2005/8/layout/hProcess4"/>
    <dgm:cxn modelId="{72ACF7F6-384C-4127-8382-02D1DE7E7C8D}" srcId="{96AD44F2-B9BF-4468-BBB5-036D9978DDDC}" destId="{98C5B175-9FEC-4649-A147-3D122066036E}" srcOrd="1" destOrd="0" parTransId="{80301438-6AC0-47A5-A270-C79BF97460DE}" sibTransId="{DDA38D69-4E83-4FC1-ADC7-B8CF9586319E}"/>
    <dgm:cxn modelId="{9935CF77-ADF7-4F01-8FFB-9495C759ACE8}" type="presOf" srcId="{2352289C-8D06-40EA-8FE0-DE179F293476}" destId="{4E2BD4CD-8610-44D8-BE64-4D9578A7D0DC}" srcOrd="1" destOrd="0" presId="urn:microsoft.com/office/officeart/2005/8/layout/hProcess4"/>
    <dgm:cxn modelId="{D2A27E3D-CF07-43DE-A60F-B52006629D3C}" type="presOf" srcId="{23A01FE9-2374-4ED9-B8A1-97E82EDD4D0B}" destId="{206F20B2-0A57-48D2-A980-CF9B1ACB932F}" srcOrd="1" destOrd="0" presId="urn:microsoft.com/office/officeart/2005/8/layout/hProcess4"/>
    <dgm:cxn modelId="{0C8E4E3F-663A-473E-9179-BF66D7B54CF1}" type="presOf" srcId="{B2F12E1B-0969-4A98-9E91-9995707D860D}" destId="{D3F51111-293A-44AE-B8C9-1859382B2570}" srcOrd="1" destOrd="1" presId="urn:microsoft.com/office/officeart/2005/8/layout/hProcess4"/>
    <dgm:cxn modelId="{4B01A93C-7819-4E4E-A450-01E656EE3C29}" type="presOf" srcId="{F21C20A5-4011-4CD9-9AA8-E10AB6B008A9}" destId="{C89A9E6A-376B-4286-89FF-A44A66DF7593}" srcOrd="1" destOrd="1" presId="urn:microsoft.com/office/officeart/2005/8/layout/hProcess4"/>
    <dgm:cxn modelId="{6EE9DF10-EE42-4958-9D80-B83FD25062E8}" type="presOf" srcId="{A666E14D-0E11-44B6-B116-ACD41EF942E1}" destId="{2BE1EA52-C813-49DB-A7CC-D51C94DAC26F}" srcOrd="1" destOrd="0" presId="urn:microsoft.com/office/officeart/2005/8/layout/hProcess4"/>
    <dgm:cxn modelId="{59EDEFAC-84D8-4049-9395-354B13D0CDD0}" srcId="{51915359-69D0-4B41-9628-04BA2859F751}" destId="{495E73D5-9972-4942-9125-3D6669467978}" srcOrd="3" destOrd="0" parTransId="{F5286A47-7C81-42AF-831D-9D837D170592}" sibTransId="{70000EA7-5275-4A45-BCC5-E6C37E432E4E}"/>
    <dgm:cxn modelId="{A225C25C-1C0E-4916-B9F8-3229A6A173B4}" srcId="{93E21241-AF9B-41E9-8E53-5B84D08068AB}" destId="{A666E14D-0E11-44B6-B116-ACD41EF942E1}" srcOrd="0" destOrd="0" parTransId="{C57B774E-D808-4D55-99B0-041ABCB5B7BA}" sibTransId="{F2B9B560-893F-4F25-9E9A-8D9500A78F5E}"/>
    <dgm:cxn modelId="{9ACD5D71-84FA-4D43-8B71-E310D953E8E5}" type="presOf" srcId="{70000EA7-5275-4A45-BCC5-E6C37E432E4E}" destId="{23A92E43-6AAC-4982-A03B-CB2C0D71FF3F}" srcOrd="0" destOrd="0" presId="urn:microsoft.com/office/officeart/2005/8/layout/hProcess4"/>
    <dgm:cxn modelId="{FEA0E601-FC4B-4256-BA67-5B2A651060BE}" type="presOf" srcId="{376271C8-50DB-47EC-A536-60AEDA2DD2C8}" destId="{0C9E334E-0B0C-4A84-9908-8EB174EE7E86}" srcOrd="1" destOrd="0" presId="urn:microsoft.com/office/officeart/2005/8/layout/hProcess4"/>
    <dgm:cxn modelId="{53CD5DE1-4A1A-457A-88FB-C06DF61650D1}" srcId="{96AD44F2-B9BF-4468-BBB5-036D9978DDDC}" destId="{2352289C-8D06-40EA-8FE0-DE179F293476}" srcOrd="0" destOrd="0" parTransId="{0B05B347-103D-4DAC-A91F-89352FBF36E0}" sibTransId="{BA1955C1-B2F0-43E7-8597-B38C9116BB35}"/>
    <dgm:cxn modelId="{FDD03BFD-F97A-4401-A76F-B7E0DF703079}" srcId="{51915359-69D0-4B41-9628-04BA2859F751}" destId="{BB626082-4181-49BA-A2AC-35D1FE21B773}" srcOrd="6" destOrd="0" parTransId="{B83DB4CF-1994-4C08-819F-A01B6BFFF2E6}" sibTransId="{EEA0F855-48AD-4777-9F7B-90972C517AFF}"/>
    <dgm:cxn modelId="{A609B090-C768-41CB-B65B-4706081E4986}" srcId="{294F0099-18C0-41FF-A974-208F06B5DC98}" destId="{12A1FEDF-AD76-484A-A8AF-D91A67E16D58}" srcOrd="0" destOrd="0" parTransId="{D31A539E-274C-476E-AFD9-0B60D401389C}" sibTransId="{2B3D151D-ACF3-4E27-B211-C283B0675D40}"/>
    <dgm:cxn modelId="{9985292B-D7D7-40A8-877B-00A39CBD821B}" srcId="{51915359-69D0-4B41-9628-04BA2859F751}" destId="{C1014482-C2F9-482A-BFC4-AAC41034893E}" srcOrd="7" destOrd="0" parTransId="{640D7ABC-D4C4-4224-B359-E2365F032C0A}" sibTransId="{D577863E-B999-4754-AD28-52A629C0FF31}"/>
    <dgm:cxn modelId="{DE689D07-C5A8-43DB-87B2-FDB9A53CFC86}" type="presOf" srcId="{9A7C3BDA-8D6F-43BC-8CA5-AFE608AA0B4E}" destId="{820E0AE2-A343-4FCE-ACE0-234153003761}" srcOrd="0" destOrd="0" presId="urn:microsoft.com/office/officeart/2005/8/layout/hProcess4"/>
    <dgm:cxn modelId="{F14163E1-044F-401F-85DC-FB3E03613ECB}" srcId="{495E73D5-9972-4942-9125-3D6669467978}" destId="{B2F12E1B-0969-4A98-9E91-9995707D860D}" srcOrd="1" destOrd="0" parTransId="{466C4742-8F89-407B-B761-0E26F58427C2}" sibTransId="{22746369-FD2F-4650-97D1-07E2A4F73447}"/>
    <dgm:cxn modelId="{8806FBF4-4131-4DB3-A64B-0BB8497C7B9D}" type="presOf" srcId="{F247AA04-9D3C-4038-8853-6CC7027075DC}" destId="{D3F51111-293A-44AE-B8C9-1859382B2570}" srcOrd="1" destOrd="0" presId="urn:microsoft.com/office/officeart/2005/8/layout/hProcess4"/>
    <dgm:cxn modelId="{38F8ED48-DFBD-4452-A995-9C44C0791D7C}" srcId="{51915359-69D0-4B41-9628-04BA2859F751}" destId="{449402D0-23CD-421D-B673-6DA7F7F2BE95}" srcOrd="4" destOrd="0" parTransId="{59108314-5A88-400E-8ABD-04B80CAD27C1}" sibTransId="{96FFC8AB-DFC6-4CD7-ACEC-F5B43CE41636}"/>
    <dgm:cxn modelId="{CBAD527B-12B9-4023-956A-34D146A10D4D}" type="presOf" srcId="{7B7876EC-77A9-41E0-9305-709335365124}" destId="{4E2BD4CD-8610-44D8-BE64-4D9578A7D0DC}" srcOrd="1" destOrd="2" presId="urn:microsoft.com/office/officeart/2005/8/layout/hProcess4"/>
    <dgm:cxn modelId="{FBEE7D30-ABB5-4ED3-A891-B859DDE1A2EF}" srcId="{495E73D5-9972-4942-9125-3D6669467978}" destId="{F247AA04-9D3C-4038-8853-6CC7027075DC}" srcOrd="0" destOrd="0" parTransId="{5628B2D5-8383-4899-97F3-1E58E4EE4824}" sibTransId="{46599EB5-85E7-4EDF-A3D1-E0B30F293AED}"/>
    <dgm:cxn modelId="{370CCB64-C798-438A-9F33-FAAD9BE001E8}" type="presOf" srcId="{3170B8EF-5B93-42AE-8BE1-0F87CF146FB6}" destId="{93B08110-B2F8-40F8-9889-39983E586CA4}" srcOrd="0" destOrd="0" presId="urn:microsoft.com/office/officeart/2005/8/layout/hProcess4"/>
    <dgm:cxn modelId="{030F2A89-7658-49BF-A6A8-19CAED44B2F0}" srcId="{51915359-69D0-4B41-9628-04BA2859F751}" destId="{96AD44F2-B9BF-4468-BBB5-036D9978DDDC}" srcOrd="1" destOrd="0" parTransId="{E138AFCD-8CEA-4348-A4C9-AC193FE508C8}" sibTransId="{B41F6B7E-E3F2-4925-8972-E60819949EB4}"/>
    <dgm:cxn modelId="{FEBE8783-FD5C-41E6-9C8F-66C24D65BCB6}" type="presOf" srcId="{294F0099-18C0-41FF-A974-208F06B5DC98}" destId="{151538DF-0931-4D2F-B4CF-E17330C9F6CA}" srcOrd="0" destOrd="0" presId="urn:microsoft.com/office/officeart/2005/8/layout/hProcess4"/>
    <dgm:cxn modelId="{5CCA936C-9D7B-4CDF-BFEC-F4399D954628}" type="presOf" srcId="{F247AA04-9D3C-4038-8853-6CC7027075DC}" destId="{8F3B3BED-3F13-4780-B5A0-AA82E605C0C0}" srcOrd="0" destOrd="0" presId="urn:microsoft.com/office/officeart/2005/8/layout/hProcess4"/>
    <dgm:cxn modelId="{B5EF472D-9862-40C1-9DDD-4168E7168A8F}" type="presOf" srcId="{D78A8A59-A602-443B-B291-DE85FBA30EE2}" destId="{FFFB279B-4FEA-4135-AFFE-5E70E3FFEFF0}" srcOrd="0" destOrd="1" presId="urn:microsoft.com/office/officeart/2005/8/layout/hProcess4"/>
    <dgm:cxn modelId="{2FDCE766-BF99-472D-86FA-5E1F83F38892}" type="presOf" srcId="{23A01FE9-2374-4ED9-B8A1-97E82EDD4D0B}" destId="{C269A946-6ADE-4FE3-B734-3D2985D04E3A}" srcOrd="0" destOrd="0" presId="urn:microsoft.com/office/officeart/2005/8/layout/hProcess4"/>
    <dgm:cxn modelId="{65126014-4407-471E-9BCB-9403E4DF6008}" srcId="{51915359-69D0-4B41-9628-04BA2859F751}" destId="{294F0099-18C0-41FF-A974-208F06B5DC98}" srcOrd="0" destOrd="0" parTransId="{FB263BE3-F617-4F49-8BC1-4D416122B265}" sibTransId="{9A7C3BDA-8D6F-43BC-8CA5-AFE608AA0B4E}"/>
    <dgm:cxn modelId="{AD9C08CF-443D-4109-999F-FDA9CAA3CAF5}" type="presOf" srcId="{93E21241-AF9B-41E9-8E53-5B84D08068AB}" destId="{6FEE39FD-FA96-4118-A366-E92BD005052C}" srcOrd="0" destOrd="0" presId="urn:microsoft.com/office/officeart/2005/8/layout/hProcess4"/>
    <dgm:cxn modelId="{FB095950-D89E-4EDD-BA33-729B0D0623E8}" srcId="{93E21241-AF9B-41E9-8E53-5B84D08068AB}" destId="{ADACBD5E-65BE-4284-ADEC-F130C4FA3B76}" srcOrd="1" destOrd="0" parTransId="{0F7782AB-5EEA-48C4-9029-276589558603}" sibTransId="{796D5FE3-F7FC-424C-A7AA-DAA6F3A6C3E5}"/>
    <dgm:cxn modelId="{55DE5E0E-B9DF-40ED-B114-C76BDC85C8DF}" type="presOf" srcId="{ED694A15-9076-4F6B-B617-1CC21D580E31}" destId="{A14A2D3E-1640-4CF7-96BA-A5B2DB402713}" srcOrd="1" destOrd="0" presId="urn:microsoft.com/office/officeart/2005/8/layout/hProcess4"/>
    <dgm:cxn modelId="{BFDAD3D1-E0DC-4536-9BF0-68C8B376D994}" type="presOf" srcId="{ADACBD5E-65BE-4284-ADEC-F130C4FA3B76}" destId="{2BE1EA52-C813-49DB-A7CC-D51C94DAC26F}" srcOrd="1" destOrd="1" presId="urn:microsoft.com/office/officeart/2005/8/layout/hProcess4"/>
    <dgm:cxn modelId="{9BED0EB5-F745-4CD1-A8E9-427C7BEC99D7}" type="presOf" srcId="{96AD44F2-B9BF-4468-BBB5-036D9978DDDC}" destId="{56ED7BEC-6693-423C-9626-861474D6F6FA}" srcOrd="0" destOrd="0" presId="urn:microsoft.com/office/officeart/2005/8/layout/hProcess4"/>
    <dgm:cxn modelId="{ECF45185-43D9-47C7-89C4-8872B4F59F1D}" type="presOf" srcId="{495E73D5-9972-4942-9125-3D6669467978}" destId="{CF3FD368-3609-4187-8A18-5EA53F19B9AA}" srcOrd="0" destOrd="0" presId="urn:microsoft.com/office/officeart/2005/8/layout/hProcess4"/>
    <dgm:cxn modelId="{8006EE13-E983-4D8F-BCA4-9D34CA7F0818}" srcId="{AC1EB97B-FC4F-4924-B31C-DB07623BE723}" destId="{81D4A1EB-7B68-4E93-9399-B4A2BC295C74}" srcOrd="1" destOrd="0" parTransId="{78974D91-5344-456F-8051-CEFAB5C01086}" sibTransId="{77008583-46E7-4B7C-BE79-F2A79DB1660C}"/>
    <dgm:cxn modelId="{DDFB4DE3-00A4-4FA8-8FC5-15B1F03FC638}" type="presOf" srcId="{F21C20A5-4011-4CD9-9AA8-E10AB6B008A9}" destId="{419A65B5-1F20-4CEF-92B9-805A54167429}" srcOrd="0" destOrd="1" presId="urn:microsoft.com/office/officeart/2005/8/layout/hProcess4"/>
    <dgm:cxn modelId="{5AB7D7F8-8AD6-4643-BE5F-230ED509526F}" type="presOf" srcId="{A666E14D-0E11-44B6-B116-ACD41EF942E1}" destId="{6D9DE61B-6DCC-4FE5-A8F2-23A24E0E2A36}" srcOrd="0" destOrd="0" presId="urn:microsoft.com/office/officeart/2005/8/layout/hProcess4"/>
    <dgm:cxn modelId="{FECBED02-14EF-49D2-898A-4EC200C1CE5D}" srcId="{C1014482-C2F9-482A-BFC4-AAC41034893E}" destId="{3170B8EF-5B93-42AE-8BE1-0F87CF146FB6}" srcOrd="0" destOrd="0" parTransId="{3AFDCE3D-3A46-4E23-BF1F-1DE120E65548}" sibTransId="{EFD78041-9750-470E-AD18-1FEB3966B970}"/>
    <dgm:cxn modelId="{98281BA2-46C1-430F-82AC-4DCEA5C67220}" type="presOf" srcId="{7B7876EC-77A9-41E0-9305-709335365124}" destId="{2498C2C1-83CC-4B91-AB04-FE5ADEC0EF67}" srcOrd="0" destOrd="2" presId="urn:microsoft.com/office/officeart/2005/8/layout/hProcess4"/>
    <dgm:cxn modelId="{116C9348-F32E-45DE-A6B3-A8611D7378B2}" type="presOf" srcId="{ADACBD5E-65BE-4284-ADEC-F130C4FA3B76}" destId="{6D9DE61B-6DCC-4FE5-A8F2-23A24E0E2A36}" srcOrd="0" destOrd="1" presId="urn:microsoft.com/office/officeart/2005/8/layout/hProcess4"/>
    <dgm:cxn modelId="{C63BC982-3C37-4A4E-881B-D3B927FBD869}" type="presOf" srcId="{ED694A15-9076-4F6B-B617-1CC21D580E31}" destId="{D323F461-5BCD-4286-8813-FE0B2E7E267B}" srcOrd="0" destOrd="0" presId="urn:microsoft.com/office/officeart/2005/8/layout/hProcess4"/>
    <dgm:cxn modelId="{368D26D3-9AA2-499F-A385-3CABA0BD1F27}" type="presOf" srcId="{B2F12E1B-0969-4A98-9E91-9995707D860D}" destId="{8F3B3BED-3F13-4780-B5A0-AA82E605C0C0}" srcOrd="0" destOrd="1" presId="urn:microsoft.com/office/officeart/2005/8/layout/hProcess4"/>
    <dgm:cxn modelId="{E83C3EC1-B394-4BAA-9B2B-2FA960A10795}" srcId="{51915359-69D0-4B41-9628-04BA2859F751}" destId="{93E21241-AF9B-41E9-8E53-5B84D08068AB}" srcOrd="5" destOrd="0" parTransId="{7407E3BF-2128-41E0-AE0B-FC02934DAA1E}" sibTransId="{D3553F4A-289A-4C38-80B8-8F74C360339D}"/>
    <dgm:cxn modelId="{DF0FD11C-DED5-48CD-A4C6-27938B96DBA4}" type="presOf" srcId="{C1014482-C2F9-482A-BFC4-AAC41034893E}" destId="{D02D164C-FFB3-4D45-959B-C92CDCC398DC}" srcOrd="0" destOrd="0" presId="urn:microsoft.com/office/officeart/2005/8/layout/hProcess4"/>
    <dgm:cxn modelId="{8AB5623B-3298-4DD1-B6D8-8D016E570728}" type="presOf" srcId="{48BD1A3A-FF0B-48DA-BAFF-C536D958A231}" destId="{A2C712D7-944A-4111-A0F4-464349E2E60A}" srcOrd="0" destOrd="0" presId="urn:microsoft.com/office/officeart/2005/8/layout/hProcess4"/>
    <dgm:cxn modelId="{DBCC7D66-800D-4EE2-A3C3-FEB476AA2A60}" srcId="{C1014482-C2F9-482A-BFC4-AAC41034893E}" destId="{BFD8F114-401A-4481-A561-1441C58C71FC}" srcOrd="1" destOrd="0" parTransId="{3D5E4712-BD50-4B73-98DD-E57B0B607B5E}" sibTransId="{2A1D56AF-579A-4059-9A01-AF6AD625053F}"/>
    <dgm:cxn modelId="{0D667477-D9D7-4F46-9F63-6F5BFF027A00}" type="presOf" srcId="{81D4A1EB-7B68-4E93-9399-B4A2BC295C74}" destId="{A14A2D3E-1640-4CF7-96BA-A5B2DB402713}" srcOrd="1" destOrd="1" presId="urn:microsoft.com/office/officeart/2005/8/layout/hProcess4"/>
    <dgm:cxn modelId="{A22C252A-A84D-4A82-BE14-638FE02F2D8A}" type="presOf" srcId="{EEA0F855-48AD-4777-9F7B-90972C517AFF}" destId="{86FFC98D-D199-47E5-8B75-DC45C3C9195C}" srcOrd="0" destOrd="0" presId="urn:microsoft.com/office/officeart/2005/8/layout/hProcess4"/>
    <dgm:cxn modelId="{E8D98C9F-5900-4478-96D0-024251BB2D51}" type="presOf" srcId="{12A1FEDF-AD76-484A-A8AF-D91A67E16D58}" destId="{C89A9E6A-376B-4286-89FF-A44A66DF7593}" srcOrd="1" destOrd="0" presId="urn:microsoft.com/office/officeart/2005/8/layout/hProcess4"/>
    <dgm:cxn modelId="{028AC9EA-C03D-4295-9C1D-DCE254DC747B}" type="presOf" srcId="{B41F6B7E-E3F2-4925-8972-E60819949EB4}" destId="{42C2AC2F-D5BD-480B-9060-FCADDF9F4FD7}" srcOrd="0" destOrd="0" presId="urn:microsoft.com/office/officeart/2005/8/layout/hProcess4"/>
    <dgm:cxn modelId="{097F2A4F-5265-45CB-AA35-45A30C50E0BC}" srcId="{BB626082-4181-49BA-A2AC-35D1FE21B773}" destId="{23A01FE9-2374-4ED9-B8A1-97E82EDD4D0B}" srcOrd="0" destOrd="0" parTransId="{82A1840A-520E-46AA-A199-43D9049711AB}" sibTransId="{96E060C7-0E4C-4860-8C37-1827D29814A5}"/>
    <dgm:cxn modelId="{A12A5A87-A31D-4686-B6C5-E2EE78131620}" type="presOf" srcId="{81D4A1EB-7B68-4E93-9399-B4A2BC295C74}" destId="{D323F461-5BCD-4286-8813-FE0B2E7E267B}" srcOrd="0" destOrd="1" presId="urn:microsoft.com/office/officeart/2005/8/layout/hProcess4"/>
    <dgm:cxn modelId="{0F987EDC-DAC3-4B8B-9D8C-8D9FDE662A36}" type="presOf" srcId="{3170B8EF-5B93-42AE-8BE1-0F87CF146FB6}" destId="{C54BBE18-8D18-4C2C-AA43-76BB5B7A6245}" srcOrd="1" destOrd="0" presId="urn:microsoft.com/office/officeart/2005/8/layout/hProcess4"/>
    <dgm:cxn modelId="{5CD6AEB2-A4C8-4EF1-B5F3-56A8F8182347}" type="presOf" srcId="{D78A8A59-A602-443B-B291-DE85FBA30EE2}" destId="{0C9E334E-0B0C-4A84-9908-8EB174EE7E86}" srcOrd="1" destOrd="1" presId="urn:microsoft.com/office/officeart/2005/8/layout/hProcess4"/>
    <dgm:cxn modelId="{1191D9E6-3673-4C82-9B2A-6EA688A1BC78}" srcId="{96AD44F2-B9BF-4468-BBB5-036D9978DDDC}" destId="{7B7876EC-77A9-41E0-9305-709335365124}" srcOrd="2" destOrd="0" parTransId="{D5F9ABA6-6BD5-4BD4-9A30-EBCD44A5E7B5}" sibTransId="{4D281296-4442-414C-A5EB-F4C364FABBDA}"/>
    <dgm:cxn modelId="{3ADAF347-88AB-4E33-9C7F-170F019ACEB5}" srcId="{294F0099-18C0-41FF-A974-208F06B5DC98}" destId="{F21C20A5-4011-4CD9-9AA8-E10AB6B008A9}" srcOrd="1" destOrd="0" parTransId="{499500BE-6DAE-47EF-8C57-E7414801EA6A}" sibTransId="{DC88B2B3-3AFA-405F-A373-EF1CAA063470}"/>
    <dgm:cxn modelId="{B70113BF-EBAC-4415-BB94-DC96086ECADC}" type="presParOf" srcId="{341C52E5-2EFF-465A-8894-31DDBF09FCCE}" destId="{2C688689-3B09-4041-B680-96C4E611380F}" srcOrd="0" destOrd="0" presId="urn:microsoft.com/office/officeart/2005/8/layout/hProcess4"/>
    <dgm:cxn modelId="{B6F92011-84A1-448F-86D9-909661DBEB6B}" type="presParOf" srcId="{341C52E5-2EFF-465A-8894-31DDBF09FCCE}" destId="{EC5E62CE-2CB0-4FC3-9B56-7872443D028B}" srcOrd="1" destOrd="0" presId="urn:microsoft.com/office/officeart/2005/8/layout/hProcess4"/>
    <dgm:cxn modelId="{781A9917-C9FE-4676-A9E6-CBFEE60271A8}" type="presParOf" srcId="{341C52E5-2EFF-465A-8894-31DDBF09FCCE}" destId="{728A366A-D90D-45F6-9BC3-5C60CBE9EECC}" srcOrd="2" destOrd="0" presId="urn:microsoft.com/office/officeart/2005/8/layout/hProcess4"/>
    <dgm:cxn modelId="{C3F2F0F4-3331-491E-A8A4-4C1FC771D6E8}" type="presParOf" srcId="{728A366A-D90D-45F6-9BC3-5C60CBE9EECC}" destId="{AFD5CA76-DEBE-4CC6-8309-8F602935F18C}" srcOrd="0" destOrd="0" presId="urn:microsoft.com/office/officeart/2005/8/layout/hProcess4"/>
    <dgm:cxn modelId="{1709C2C4-376E-499F-B760-F13872AED7DC}" type="presParOf" srcId="{AFD5CA76-DEBE-4CC6-8309-8F602935F18C}" destId="{F9CCB338-86F5-46C1-97AB-51458865EFF2}" srcOrd="0" destOrd="0" presId="urn:microsoft.com/office/officeart/2005/8/layout/hProcess4"/>
    <dgm:cxn modelId="{4E18F1C2-BEEE-4962-B290-3BC708E7BFCD}" type="presParOf" srcId="{AFD5CA76-DEBE-4CC6-8309-8F602935F18C}" destId="{419A65B5-1F20-4CEF-92B9-805A54167429}" srcOrd="1" destOrd="0" presId="urn:microsoft.com/office/officeart/2005/8/layout/hProcess4"/>
    <dgm:cxn modelId="{0FCBB058-242B-434F-8B48-A265E5728276}" type="presParOf" srcId="{AFD5CA76-DEBE-4CC6-8309-8F602935F18C}" destId="{C89A9E6A-376B-4286-89FF-A44A66DF7593}" srcOrd="2" destOrd="0" presId="urn:microsoft.com/office/officeart/2005/8/layout/hProcess4"/>
    <dgm:cxn modelId="{80AE8EAB-9184-4D6B-9286-BC01FCF9EB86}" type="presParOf" srcId="{AFD5CA76-DEBE-4CC6-8309-8F602935F18C}" destId="{151538DF-0931-4D2F-B4CF-E17330C9F6CA}" srcOrd="3" destOrd="0" presId="urn:microsoft.com/office/officeart/2005/8/layout/hProcess4"/>
    <dgm:cxn modelId="{EF0E6905-6E53-4F67-BBA9-427F7FC3E1B8}" type="presParOf" srcId="{AFD5CA76-DEBE-4CC6-8309-8F602935F18C}" destId="{1DB1D465-106A-4B62-8258-0BFE058EF56C}" srcOrd="4" destOrd="0" presId="urn:microsoft.com/office/officeart/2005/8/layout/hProcess4"/>
    <dgm:cxn modelId="{DFEA99AC-1221-45DE-B2A4-2E5EDD80A510}" type="presParOf" srcId="{728A366A-D90D-45F6-9BC3-5C60CBE9EECC}" destId="{820E0AE2-A343-4FCE-ACE0-234153003761}" srcOrd="1" destOrd="0" presId="urn:microsoft.com/office/officeart/2005/8/layout/hProcess4"/>
    <dgm:cxn modelId="{1D9F3AA4-4ED4-4B43-A5CA-37AA39FAAE37}" type="presParOf" srcId="{728A366A-D90D-45F6-9BC3-5C60CBE9EECC}" destId="{B90B725F-2697-4421-84EA-B90B3D159BC8}" srcOrd="2" destOrd="0" presId="urn:microsoft.com/office/officeart/2005/8/layout/hProcess4"/>
    <dgm:cxn modelId="{1924F52F-978E-46F3-A4DE-12758C5C6C05}" type="presParOf" srcId="{B90B725F-2697-4421-84EA-B90B3D159BC8}" destId="{DAB20344-2350-4968-8951-F638847024D2}" srcOrd="0" destOrd="0" presId="urn:microsoft.com/office/officeart/2005/8/layout/hProcess4"/>
    <dgm:cxn modelId="{FCFF6A1B-3616-4BC9-A58D-DEDF3869DB35}" type="presParOf" srcId="{B90B725F-2697-4421-84EA-B90B3D159BC8}" destId="{2498C2C1-83CC-4B91-AB04-FE5ADEC0EF67}" srcOrd="1" destOrd="0" presId="urn:microsoft.com/office/officeart/2005/8/layout/hProcess4"/>
    <dgm:cxn modelId="{E63A6C5A-1D3A-4B9D-B8D3-9C1EA566476D}" type="presParOf" srcId="{B90B725F-2697-4421-84EA-B90B3D159BC8}" destId="{4E2BD4CD-8610-44D8-BE64-4D9578A7D0DC}" srcOrd="2" destOrd="0" presId="urn:microsoft.com/office/officeart/2005/8/layout/hProcess4"/>
    <dgm:cxn modelId="{C5C1A121-F236-4B60-BB37-A1F00F3719C1}" type="presParOf" srcId="{B90B725F-2697-4421-84EA-B90B3D159BC8}" destId="{56ED7BEC-6693-423C-9626-861474D6F6FA}" srcOrd="3" destOrd="0" presId="urn:microsoft.com/office/officeart/2005/8/layout/hProcess4"/>
    <dgm:cxn modelId="{235B3D1B-0EBB-4F77-A7CF-6DF2920DFDF3}" type="presParOf" srcId="{B90B725F-2697-4421-84EA-B90B3D159BC8}" destId="{C1379E7D-0410-4622-AC85-4CA80CD82A44}" srcOrd="4" destOrd="0" presId="urn:microsoft.com/office/officeart/2005/8/layout/hProcess4"/>
    <dgm:cxn modelId="{42CE33E2-0B28-4ECB-B763-A3FF5C38C96C}" type="presParOf" srcId="{728A366A-D90D-45F6-9BC3-5C60CBE9EECC}" destId="{42C2AC2F-D5BD-480B-9060-FCADDF9F4FD7}" srcOrd="3" destOrd="0" presId="urn:microsoft.com/office/officeart/2005/8/layout/hProcess4"/>
    <dgm:cxn modelId="{C488A31D-00B2-4D7B-A8FE-7E8922380E32}" type="presParOf" srcId="{728A366A-D90D-45F6-9BC3-5C60CBE9EECC}" destId="{215FC6EB-F56A-4595-9CA2-87F991647416}" srcOrd="4" destOrd="0" presId="urn:microsoft.com/office/officeart/2005/8/layout/hProcess4"/>
    <dgm:cxn modelId="{CD9664A5-34AF-4DF2-BC1A-0969F908296D}" type="presParOf" srcId="{215FC6EB-F56A-4595-9CA2-87F991647416}" destId="{76A20A86-6960-4563-BB96-FAB9F4125426}" srcOrd="0" destOrd="0" presId="urn:microsoft.com/office/officeart/2005/8/layout/hProcess4"/>
    <dgm:cxn modelId="{9D8596B5-9BBB-43AB-9FD4-003F9BFB0B9F}" type="presParOf" srcId="{215FC6EB-F56A-4595-9CA2-87F991647416}" destId="{D323F461-5BCD-4286-8813-FE0B2E7E267B}" srcOrd="1" destOrd="0" presId="urn:microsoft.com/office/officeart/2005/8/layout/hProcess4"/>
    <dgm:cxn modelId="{CD711F79-D8A3-4531-970D-CDB348175083}" type="presParOf" srcId="{215FC6EB-F56A-4595-9CA2-87F991647416}" destId="{A14A2D3E-1640-4CF7-96BA-A5B2DB402713}" srcOrd="2" destOrd="0" presId="urn:microsoft.com/office/officeart/2005/8/layout/hProcess4"/>
    <dgm:cxn modelId="{FCDFDEE5-22C7-44F5-96E9-9DA708079246}" type="presParOf" srcId="{215FC6EB-F56A-4595-9CA2-87F991647416}" destId="{B9E32764-6A15-4568-8F0C-63A5D69C4C8F}" srcOrd="3" destOrd="0" presId="urn:microsoft.com/office/officeart/2005/8/layout/hProcess4"/>
    <dgm:cxn modelId="{D906018C-D8DC-4980-B23A-EAE5D9C10900}" type="presParOf" srcId="{215FC6EB-F56A-4595-9CA2-87F991647416}" destId="{781DB580-8651-400B-AA5E-8754BB8FD24D}" srcOrd="4" destOrd="0" presId="urn:microsoft.com/office/officeart/2005/8/layout/hProcess4"/>
    <dgm:cxn modelId="{EF9BCD08-4DC8-40A0-809A-14684B697800}" type="presParOf" srcId="{728A366A-D90D-45F6-9BC3-5C60CBE9EECC}" destId="{A2C712D7-944A-4111-A0F4-464349E2E60A}" srcOrd="5" destOrd="0" presId="urn:microsoft.com/office/officeart/2005/8/layout/hProcess4"/>
    <dgm:cxn modelId="{87B0D82F-DB99-4589-8479-142E1058EF79}" type="presParOf" srcId="{728A366A-D90D-45F6-9BC3-5C60CBE9EECC}" destId="{B8A76610-32AF-4E5C-84AF-2DBB24C1099A}" srcOrd="6" destOrd="0" presId="urn:microsoft.com/office/officeart/2005/8/layout/hProcess4"/>
    <dgm:cxn modelId="{3151EC2F-D8EA-4ADF-B60D-F8D4156EAD3A}" type="presParOf" srcId="{B8A76610-32AF-4E5C-84AF-2DBB24C1099A}" destId="{18A79B0C-00CB-43BB-AAC1-32E617CEF959}" srcOrd="0" destOrd="0" presId="urn:microsoft.com/office/officeart/2005/8/layout/hProcess4"/>
    <dgm:cxn modelId="{6B9285C0-94D9-46E6-8EC3-D0ED72F6FA4C}" type="presParOf" srcId="{B8A76610-32AF-4E5C-84AF-2DBB24C1099A}" destId="{8F3B3BED-3F13-4780-B5A0-AA82E605C0C0}" srcOrd="1" destOrd="0" presId="urn:microsoft.com/office/officeart/2005/8/layout/hProcess4"/>
    <dgm:cxn modelId="{94A334AF-C565-411A-B546-84BDD7E80EFC}" type="presParOf" srcId="{B8A76610-32AF-4E5C-84AF-2DBB24C1099A}" destId="{D3F51111-293A-44AE-B8C9-1859382B2570}" srcOrd="2" destOrd="0" presId="urn:microsoft.com/office/officeart/2005/8/layout/hProcess4"/>
    <dgm:cxn modelId="{E423BA56-F225-47CE-956B-A1E483106B80}" type="presParOf" srcId="{B8A76610-32AF-4E5C-84AF-2DBB24C1099A}" destId="{CF3FD368-3609-4187-8A18-5EA53F19B9AA}" srcOrd="3" destOrd="0" presId="urn:microsoft.com/office/officeart/2005/8/layout/hProcess4"/>
    <dgm:cxn modelId="{FAF6F2FE-BCD3-4501-88B4-AF71900231E5}" type="presParOf" srcId="{B8A76610-32AF-4E5C-84AF-2DBB24C1099A}" destId="{4CB92C4C-DBD6-41DF-AC78-4C8C70DC6DAD}" srcOrd="4" destOrd="0" presId="urn:microsoft.com/office/officeart/2005/8/layout/hProcess4"/>
    <dgm:cxn modelId="{8E462B6A-6C8B-4550-A8D6-CC10F386CAF8}" type="presParOf" srcId="{728A366A-D90D-45F6-9BC3-5C60CBE9EECC}" destId="{23A92E43-6AAC-4982-A03B-CB2C0D71FF3F}" srcOrd="7" destOrd="0" presId="urn:microsoft.com/office/officeart/2005/8/layout/hProcess4"/>
    <dgm:cxn modelId="{52E35F1B-9392-491A-9310-E2CCE685157C}" type="presParOf" srcId="{728A366A-D90D-45F6-9BC3-5C60CBE9EECC}" destId="{FED28628-A525-4115-A8D3-C5A673B5AF9B}" srcOrd="8" destOrd="0" presId="urn:microsoft.com/office/officeart/2005/8/layout/hProcess4"/>
    <dgm:cxn modelId="{D321D14C-582F-4C03-AA16-F689C592AFBF}" type="presParOf" srcId="{FED28628-A525-4115-A8D3-C5A673B5AF9B}" destId="{86FFB85B-7D38-4DAC-9481-CB3B5CD5D3C7}" srcOrd="0" destOrd="0" presId="urn:microsoft.com/office/officeart/2005/8/layout/hProcess4"/>
    <dgm:cxn modelId="{AD10E681-7A8A-4A35-BF96-0936E009DFD3}" type="presParOf" srcId="{FED28628-A525-4115-A8D3-C5A673B5AF9B}" destId="{FFFB279B-4FEA-4135-AFFE-5E70E3FFEFF0}" srcOrd="1" destOrd="0" presId="urn:microsoft.com/office/officeart/2005/8/layout/hProcess4"/>
    <dgm:cxn modelId="{BC294D2E-2C3B-4D51-984B-3942E0F166E0}" type="presParOf" srcId="{FED28628-A525-4115-A8D3-C5A673B5AF9B}" destId="{0C9E334E-0B0C-4A84-9908-8EB174EE7E86}" srcOrd="2" destOrd="0" presId="urn:microsoft.com/office/officeart/2005/8/layout/hProcess4"/>
    <dgm:cxn modelId="{076A231C-4025-4263-9BF9-D45AA1438EC4}" type="presParOf" srcId="{FED28628-A525-4115-A8D3-C5A673B5AF9B}" destId="{A4ADF318-E7AB-426B-A9DB-B30FD4D915C2}" srcOrd="3" destOrd="0" presId="urn:microsoft.com/office/officeart/2005/8/layout/hProcess4"/>
    <dgm:cxn modelId="{5A68BF58-6D4F-4DF0-BA14-A18252F66474}" type="presParOf" srcId="{FED28628-A525-4115-A8D3-C5A673B5AF9B}" destId="{AB66771B-F90D-40E3-8DA3-A3375A599DAC}" srcOrd="4" destOrd="0" presId="urn:microsoft.com/office/officeart/2005/8/layout/hProcess4"/>
    <dgm:cxn modelId="{9EC4F158-4299-49EB-A9D6-4D8F91A270CA}" type="presParOf" srcId="{728A366A-D90D-45F6-9BC3-5C60CBE9EECC}" destId="{56452C7F-4CA9-486D-8EBF-A748690E6AF8}" srcOrd="9" destOrd="0" presId="urn:microsoft.com/office/officeart/2005/8/layout/hProcess4"/>
    <dgm:cxn modelId="{BDCA63C0-79E7-4079-8A97-B05DCC4D281C}" type="presParOf" srcId="{728A366A-D90D-45F6-9BC3-5C60CBE9EECC}" destId="{0D5A5A33-43BF-4EE6-B9F4-2F8E95BFB736}" srcOrd="10" destOrd="0" presId="urn:microsoft.com/office/officeart/2005/8/layout/hProcess4"/>
    <dgm:cxn modelId="{954F87C2-2AA6-4612-99E3-869A599613D5}" type="presParOf" srcId="{0D5A5A33-43BF-4EE6-B9F4-2F8E95BFB736}" destId="{D44DA597-3214-4482-9E3C-A89A8B557DF0}" srcOrd="0" destOrd="0" presId="urn:microsoft.com/office/officeart/2005/8/layout/hProcess4"/>
    <dgm:cxn modelId="{D77E544B-8CA2-4A7F-96E3-8714E2681036}" type="presParOf" srcId="{0D5A5A33-43BF-4EE6-B9F4-2F8E95BFB736}" destId="{6D9DE61B-6DCC-4FE5-A8F2-23A24E0E2A36}" srcOrd="1" destOrd="0" presId="urn:microsoft.com/office/officeart/2005/8/layout/hProcess4"/>
    <dgm:cxn modelId="{F01D6687-0C01-4953-AF45-67A922441E48}" type="presParOf" srcId="{0D5A5A33-43BF-4EE6-B9F4-2F8E95BFB736}" destId="{2BE1EA52-C813-49DB-A7CC-D51C94DAC26F}" srcOrd="2" destOrd="0" presId="urn:microsoft.com/office/officeart/2005/8/layout/hProcess4"/>
    <dgm:cxn modelId="{532231B8-CF66-4DCB-81DA-7AA6F7654C08}" type="presParOf" srcId="{0D5A5A33-43BF-4EE6-B9F4-2F8E95BFB736}" destId="{6FEE39FD-FA96-4118-A366-E92BD005052C}" srcOrd="3" destOrd="0" presId="urn:microsoft.com/office/officeart/2005/8/layout/hProcess4"/>
    <dgm:cxn modelId="{60398670-8C62-4C46-B88D-502FE95A4025}" type="presParOf" srcId="{0D5A5A33-43BF-4EE6-B9F4-2F8E95BFB736}" destId="{886E6313-0C33-47AA-99CA-067D6B02D320}" srcOrd="4" destOrd="0" presId="urn:microsoft.com/office/officeart/2005/8/layout/hProcess4"/>
    <dgm:cxn modelId="{5001CA50-4776-462F-BCCB-91EC7DB42AD5}" type="presParOf" srcId="{728A366A-D90D-45F6-9BC3-5C60CBE9EECC}" destId="{673C5108-03B5-4D9C-BC71-FAB7A895DBF4}" srcOrd="11" destOrd="0" presId="urn:microsoft.com/office/officeart/2005/8/layout/hProcess4"/>
    <dgm:cxn modelId="{FD8815E0-DDB3-4C26-88BF-0A48F0E28322}" type="presParOf" srcId="{728A366A-D90D-45F6-9BC3-5C60CBE9EECC}" destId="{C6989E58-118A-4217-A6A8-1530477E4063}" srcOrd="12" destOrd="0" presId="urn:microsoft.com/office/officeart/2005/8/layout/hProcess4"/>
    <dgm:cxn modelId="{36D11D3A-FDAA-4603-AF49-CB9D502851A9}" type="presParOf" srcId="{C6989E58-118A-4217-A6A8-1530477E4063}" destId="{E174B11D-C1F6-4CCE-8E34-27CF6A2A3D24}" srcOrd="0" destOrd="0" presId="urn:microsoft.com/office/officeart/2005/8/layout/hProcess4"/>
    <dgm:cxn modelId="{7BFF7148-FE2D-4912-A95F-DD2B1DDF8F56}" type="presParOf" srcId="{C6989E58-118A-4217-A6A8-1530477E4063}" destId="{C269A946-6ADE-4FE3-B734-3D2985D04E3A}" srcOrd="1" destOrd="0" presId="urn:microsoft.com/office/officeart/2005/8/layout/hProcess4"/>
    <dgm:cxn modelId="{47D54E8E-8D31-4E68-BAE8-A02B2A4462C7}" type="presParOf" srcId="{C6989E58-118A-4217-A6A8-1530477E4063}" destId="{206F20B2-0A57-48D2-A980-CF9B1ACB932F}" srcOrd="2" destOrd="0" presId="urn:microsoft.com/office/officeart/2005/8/layout/hProcess4"/>
    <dgm:cxn modelId="{2B2F38CD-E5B4-4C23-83A4-60BD70640AC6}" type="presParOf" srcId="{C6989E58-118A-4217-A6A8-1530477E4063}" destId="{F460BE7F-D534-47A8-8B14-A75F40060779}" srcOrd="3" destOrd="0" presId="urn:microsoft.com/office/officeart/2005/8/layout/hProcess4"/>
    <dgm:cxn modelId="{7087442C-025E-4F34-95CA-727ED8239C80}" type="presParOf" srcId="{C6989E58-118A-4217-A6A8-1530477E4063}" destId="{A6E6731A-7DEA-4735-A21C-6A9CC092FBDA}" srcOrd="4" destOrd="0" presId="urn:microsoft.com/office/officeart/2005/8/layout/hProcess4"/>
    <dgm:cxn modelId="{0346CF7F-B183-4A1D-93F8-DDBF8A9CD24A}" type="presParOf" srcId="{728A366A-D90D-45F6-9BC3-5C60CBE9EECC}" destId="{86FFC98D-D199-47E5-8B75-DC45C3C9195C}" srcOrd="13" destOrd="0" presId="urn:microsoft.com/office/officeart/2005/8/layout/hProcess4"/>
    <dgm:cxn modelId="{F883BA7A-B6D3-4286-9D34-8AEFADE2A18D}" type="presParOf" srcId="{728A366A-D90D-45F6-9BC3-5C60CBE9EECC}" destId="{21EB2D20-8841-46C0-88A3-D42B8499E076}" srcOrd="14" destOrd="0" presId="urn:microsoft.com/office/officeart/2005/8/layout/hProcess4"/>
    <dgm:cxn modelId="{BEA7D51B-20F1-43C9-802D-E35DEF378317}" type="presParOf" srcId="{21EB2D20-8841-46C0-88A3-D42B8499E076}" destId="{A94497C6-6362-401D-ABEA-112730CAD6DD}" srcOrd="0" destOrd="0" presId="urn:microsoft.com/office/officeart/2005/8/layout/hProcess4"/>
    <dgm:cxn modelId="{293E829E-1480-4C6A-9954-D606CB30CD50}" type="presParOf" srcId="{21EB2D20-8841-46C0-88A3-D42B8499E076}" destId="{93B08110-B2F8-40F8-9889-39983E586CA4}" srcOrd="1" destOrd="0" presId="urn:microsoft.com/office/officeart/2005/8/layout/hProcess4"/>
    <dgm:cxn modelId="{27BC8A92-97A5-4A41-BD4D-DD5EC042E684}" type="presParOf" srcId="{21EB2D20-8841-46C0-88A3-D42B8499E076}" destId="{C54BBE18-8D18-4C2C-AA43-76BB5B7A6245}" srcOrd="2" destOrd="0" presId="urn:microsoft.com/office/officeart/2005/8/layout/hProcess4"/>
    <dgm:cxn modelId="{98783D03-FBF8-4363-82C3-BB4FC2B262FC}" type="presParOf" srcId="{21EB2D20-8841-46C0-88A3-D42B8499E076}" destId="{D02D164C-FFB3-4D45-959B-C92CDCC398DC}" srcOrd="3" destOrd="0" presId="urn:microsoft.com/office/officeart/2005/8/layout/hProcess4"/>
    <dgm:cxn modelId="{CACBC698-B83D-4797-94C2-4A3BF1B25A74}" type="presParOf" srcId="{21EB2D20-8841-46C0-88A3-D42B8499E076}" destId="{6DF9B688-BE31-4FC8-A1B7-6E765C3715B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192E8AB-D7CF-4929-B69A-7CBE8FAE0967}" type="datetimeFigureOut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E6AB2F-7820-4A61-836F-7203C9321B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52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6AB2F-7820-4A61-836F-7203C9321B6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6AB2F-7820-4A61-836F-7203C9321B6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6AB2F-7820-4A61-836F-7203C9321B6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2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6AB2F-7820-4A61-836F-7203C9321B6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3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6AB2F-7820-4A61-836F-7203C9321B6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3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6AB2F-7820-4A61-836F-7203C9321B6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6AB2F-7820-4A61-836F-7203C9321B6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8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6AB2F-7820-4A61-836F-7203C9321B6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7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5FF88-F412-45C4-83C1-B4CA0C02BB19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10F35-D3DA-4327-9F9F-85DD420C80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1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25861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7275"/>
            <a:ext cx="2133600" cy="274637"/>
          </a:xfrm>
          <a:prstGeom prst="rect">
            <a:avLst/>
          </a:prstGeom>
        </p:spPr>
        <p:txBody>
          <a:bodyPr lIns="68570" tIns="34289" rIns="68570" bIns="34289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E8BC98-9F86-4BE3-8906-8EC2E8394203}" type="datetime1">
              <a:rPr lang="zh-CN" altLang="en-US"/>
              <a:pPr>
                <a:defRPr/>
              </a:pPr>
              <a:t>2018/1/10</a:t>
            </a:fld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67275"/>
            <a:ext cx="2895600" cy="274637"/>
          </a:xfrm>
          <a:prstGeom prst="rect">
            <a:avLst/>
          </a:prstGeom>
        </p:spPr>
        <p:txBody>
          <a:bodyPr lIns="68570" tIns="34289" rIns="68570" bIns="34289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75"/>
            <a:ext cx="2133600" cy="274637"/>
          </a:xfrm>
          <a:prstGeom prst="rect">
            <a:avLst/>
          </a:prstGeom>
        </p:spPr>
        <p:txBody>
          <a:bodyPr lIns="68570" tIns="34289" rIns="68570" bIns="34289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C3ABCD-4F9A-4616-9C02-CA9B74F1B1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924" y="4945063"/>
            <a:ext cx="658813" cy="196850"/>
          </a:xfrm>
          <a:prstGeom prst="rect">
            <a:avLst/>
          </a:prstGeom>
        </p:spPr>
        <p:txBody>
          <a:bodyPr lIns="68562" tIns="34286" rIns="68562" bIns="34286"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微软雅黑" pitchFamily="34" charset="-122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90C91660-5F87-494B-A91A-212E31229E4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-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59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3857627"/>
            <a:ext cx="1357312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/>
        </p:nvSpPr>
        <p:spPr bwMode="auto">
          <a:xfrm>
            <a:off x="457200" y="120016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6" rIns="68562" bIns="34286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300">
                <a:solidFill>
                  <a:srgbClr val="000000"/>
                </a:solidFill>
                <a:ea typeface="华文细黑" pitchFamily="2" charset="-122"/>
              </a:rPr>
              <a:t>            </a:t>
            </a:r>
          </a:p>
          <a:p>
            <a:pPr marL="0" lvl="1" indent="0" eaLnBrk="1" hangingPunct="1">
              <a:defRPr/>
            </a:pPr>
            <a:r>
              <a:rPr lang="zh-CN" altLang="en-US">
                <a:solidFill>
                  <a:srgbClr val="000000"/>
                </a:solidFill>
                <a:ea typeface="华文细黑" pitchFamily="2" charset="-122"/>
              </a:rPr>
              <a:t>   </a:t>
            </a:r>
          </a:p>
          <a:p>
            <a:pPr marL="0" lvl="2" indent="0" eaLnBrk="1" hangingPunct="1">
              <a:defRPr/>
            </a:pPr>
            <a:r>
              <a:rPr lang="zh-CN" altLang="en-US">
                <a:solidFill>
                  <a:srgbClr val="000000"/>
                </a:solidFill>
                <a:ea typeface="华文细黑" pitchFamily="2" charset="-122"/>
              </a:rPr>
              <a:t>   </a:t>
            </a:r>
          </a:p>
          <a:p>
            <a:pPr marL="0" lvl="3" indent="0" eaLnBrk="1" hangingPunct="1">
              <a:defRPr/>
            </a:pPr>
            <a:r>
              <a:rPr lang="zh-CN" altLang="en-US">
                <a:solidFill>
                  <a:srgbClr val="000000"/>
                </a:solidFill>
                <a:ea typeface="华文细黑" pitchFamily="2" charset="-122"/>
              </a:rPr>
              <a:t>   </a:t>
            </a:r>
          </a:p>
          <a:p>
            <a:pPr marL="0" lvl="4" indent="0" eaLnBrk="1" hangingPunct="1">
              <a:defRPr/>
            </a:pPr>
            <a:r>
              <a:rPr lang="zh-CN" altLang="en-US">
                <a:solidFill>
                  <a:srgbClr val="000000"/>
                </a:solidFill>
                <a:ea typeface="华文细黑" pitchFamily="2" charset="-122"/>
              </a:rPr>
              <a:t>   </a:t>
            </a:r>
          </a:p>
        </p:txBody>
      </p:sp>
      <p:pic>
        <p:nvPicPr>
          <p:cNvPr id="4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7" y="122240"/>
            <a:ext cx="12620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8858250" y="749301"/>
            <a:ext cx="28575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" y="749301"/>
            <a:ext cx="7572375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0"/>
          <p:cNvSpPr/>
          <p:nvPr userDrawn="1"/>
        </p:nvSpPr>
        <p:spPr>
          <a:xfrm>
            <a:off x="0" y="4879987"/>
            <a:ext cx="9144000" cy="269875"/>
          </a:xfrm>
          <a:prstGeom prst="rect">
            <a:avLst/>
          </a:prstGeom>
          <a:solidFill>
            <a:srgbClr val="B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6" rIns="68562" bIns="3428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3249616" y="4865689"/>
            <a:ext cx="2644775" cy="30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6" rIns="68562" bIns="3428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50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份额至上    跨越发展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75"/>
            <a:ext cx="2133600" cy="274637"/>
          </a:xfrm>
          <a:prstGeom prst="rect">
            <a:avLst/>
          </a:prstGeom>
        </p:spPr>
        <p:txBody>
          <a:bodyPr lIns="68562" tIns="34286" rIns="68562" bIns="3428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97802A-4F7D-4B85-88D6-5BE38E222150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75"/>
            <a:ext cx="2895600" cy="274637"/>
          </a:xfrm>
          <a:prstGeom prst="rect">
            <a:avLst/>
          </a:prstGeom>
        </p:spPr>
        <p:txBody>
          <a:bodyPr lIns="68562" tIns="34286" rIns="68562" bIns="3428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75"/>
            <a:ext cx="2133600" cy="274637"/>
          </a:xfrm>
          <a:prstGeom prst="rect">
            <a:avLst/>
          </a:prstGeom>
        </p:spPr>
        <p:txBody>
          <a:bodyPr lIns="68562" tIns="34286" rIns="68562" bIns="3428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8C8B87-969A-4430-B634-B72F5D5F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0217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FAA0-095C-4CDC-9057-37024F0ECAC6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0C1CB-5F34-410F-99CC-D70121750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1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D8C51-2933-4510-92A1-55FE11F0520E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513AE-75AB-4FDC-ADC7-0EA82A09B4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C78FF-60C1-4016-BF4B-2392FF36B25D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EF754-F1BC-402E-B8E0-8226DC2CE6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3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71426-D5FF-48CC-9B5A-FB0A4E8066C1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284AA-EBDC-4F44-8A4D-9BE60D78CA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9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1B25D-1858-4AFB-B19C-42478F416704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7ED0-A805-4A9F-8D30-CC59787DB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3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73724-1FB5-458B-8018-50DB7FD77564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4C713-AE9B-4B9D-92CE-B6351B5A6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3857627"/>
            <a:ext cx="1357312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/>
        </p:nvSpPr>
        <p:spPr bwMode="auto">
          <a:xfrm>
            <a:off x="457200" y="120016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>
                <a:latin typeface="Calibri" pitchFamily="34" charset="0"/>
              </a:rPr>
              <a:t>            </a:t>
            </a:r>
          </a:p>
          <a:p>
            <a:pPr marL="0" lvl="1" indent="0"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</a:rPr>
              <a:t>   </a:t>
            </a:r>
          </a:p>
          <a:p>
            <a:pPr marL="0" lvl="2" indent="0"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</a:rPr>
              <a:t>   </a:t>
            </a:r>
          </a:p>
          <a:p>
            <a:pPr marL="0" lvl="3" indent="0"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</a:rPr>
              <a:t>   </a:t>
            </a:r>
          </a:p>
          <a:p>
            <a:pPr marL="0" lvl="4" indent="0"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</a:rPr>
              <a:t>   </a:t>
            </a:r>
          </a:p>
        </p:txBody>
      </p:sp>
      <p:pic>
        <p:nvPicPr>
          <p:cNvPr id="4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700" y="122240"/>
            <a:ext cx="10001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8783638" y="749301"/>
            <a:ext cx="360362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749301"/>
            <a:ext cx="7775575" cy="1588"/>
          </a:xfrm>
          <a:prstGeom prst="line">
            <a:avLst/>
          </a:prstGeom>
          <a:ln w="19050"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0"/>
          <p:cNvSpPr/>
          <p:nvPr userDrawn="1"/>
        </p:nvSpPr>
        <p:spPr>
          <a:xfrm>
            <a:off x="0" y="4879987"/>
            <a:ext cx="9144000" cy="269875"/>
          </a:xfrm>
          <a:prstGeom prst="rect">
            <a:avLst/>
          </a:prstGeom>
          <a:solidFill>
            <a:srgbClr val="B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3600450" y="4859338"/>
            <a:ext cx="2043113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聚焦      创新      合作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4870450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A85B6-06DD-41EA-ADE1-1C73B8C9064A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00438" y="4143375"/>
            <a:ext cx="2895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72250" y="4870450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4AC01-BCEE-4378-9690-AA5291D31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3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1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6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75"/>
            <a:ext cx="2133600" cy="274637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A103FB-66BF-4135-8AD0-DD12383A7A30}" type="datetime1">
              <a:rPr lang="zh-CN" altLang="en-US"/>
              <a:pPr>
                <a:defRPr/>
              </a:pPr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75"/>
            <a:ext cx="2895600" cy="274637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75"/>
            <a:ext cx="2133600" cy="274637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9A9939-C053-45ED-9940-61B0C8C9B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4" r:id="rId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26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39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52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06363"/>
            <a:ext cx="67818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143000"/>
            <a:ext cx="72104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76213" y="4827590"/>
            <a:ext cx="4841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77F8DBE3-5ADB-4E1D-B0F3-66593E857899}" type="slidenum">
              <a:rPr lang="zh-CN" altLang="en-US" sz="800" smtClean="0">
                <a:solidFill>
                  <a:srgbClr val="808080"/>
                </a:solidFill>
                <a:latin typeface="Arial Narrow" pitchFamily="34" charset="0"/>
                <a:ea typeface="华文细黑" pitchFamily="2" charset="-122"/>
              </a:rPr>
              <a:pPr eaLnBrk="1" hangingPunct="1">
                <a:defRPr/>
              </a:pPr>
              <a:t>‹#›</a:t>
            </a:fld>
            <a:endParaRPr lang="en-US" altLang="zh-CN" sz="700">
              <a:solidFill>
                <a:srgbClr val="808080"/>
              </a:solidFill>
              <a:latin typeface="Arial Black" pitchFamily="34" charset="0"/>
              <a:ea typeface="华文细黑" pitchFamily="2" charset="-122"/>
            </a:endParaRPr>
          </a:p>
        </p:txBody>
      </p:sp>
      <p:pic>
        <p:nvPicPr>
          <p:cNvPr id="2053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3857627"/>
            <a:ext cx="1357312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8858250" y="749301"/>
            <a:ext cx="28575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" y="749301"/>
            <a:ext cx="7572375" cy="1588"/>
          </a:xfrm>
          <a:prstGeom prst="line">
            <a:avLst/>
          </a:prstGeom>
          <a:ln w="19050"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0"/>
          <p:cNvSpPr/>
          <p:nvPr/>
        </p:nvSpPr>
        <p:spPr>
          <a:xfrm>
            <a:off x="0" y="4879987"/>
            <a:ext cx="9144000" cy="269875"/>
          </a:xfrm>
          <a:prstGeom prst="rect">
            <a:avLst/>
          </a:prstGeom>
          <a:solidFill>
            <a:srgbClr val="B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34" name="TextBox 11"/>
          <p:cNvSpPr txBox="1">
            <a:spLocks noChangeArrowheads="1"/>
          </p:cNvSpPr>
          <p:nvPr/>
        </p:nvSpPr>
        <p:spPr bwMode="auto">
          <a:xfrm>
            <a:off x="3249616" y="4865689"/>
            <a:ext cx="2644775" cy="377024"/>
          </a:xfrm>
          <a:prstGeom prst="rect">
            <a:avLst/>
          </a:prstGeom>
          <a:noFill/>
          <a:ln>
            <a:noFill/>
          </a:ln>
          <a:extLst/>
        </p:spPr>
        <p:txBody>
          <a:bodyPr lIns="68570" tIns="34289" rIns="68570" bIns="3428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prstClr val="white"/>
                </a:solidFill>
                <a:latin typeface="华文行楷" pitchFamily="2" charset="-122"/>
                <a:ea typeface="华文行楷" pitchFamily="2" charset="-122"/>
              </a:rPr>
              <a:t>份额至上    跨越发展</a:t>
            </a:r>
          </a:p>
        </p:txBody>
      </p:sp>
      <p:pic>
        <p:nvPicPr>
          <p:cNvPr id="2058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77789"/>
            <a:ext cx="1117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3" r:id="rId2"/>
    <p:sldLayoutId id="2147484087" r:id="rId3"/>
    <p:sldLayoutId id="2147484088" r:id="rId4"/>
    <p:sldLayoutId id="2147484089" r:id="rId5"/>
  </p:sldLayoutIdLst>
  <p:transition>
    <p:wipe dir="r"/>
  </p:transition>
  <p:hf sldNum="0" hdr="0" ftr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  <a:cs typeface="Arial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  <a:cs typeface="Arial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  <a:cs typeface="Arial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  <a:cs typeface="Arial" pitchFamily="34" charset="0"/>
        </a:defRPr>
      </a:lvl5pPr>
      <a:lvl6pPr marL="342839" algn="l" rtl="0" fontAlgn="base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Narrow" pitchFamily="34" charset="0"/>
          <a:cs typeface="Arial" pitchFamily="34" charset="0"/>
        </a:defRPr>
      </a:lvl6pPr>
      <a:lvl7pPr marL="685681" algn="l" rtl="0" fontAlgn="base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Narrow" pitchFamily="34" charset="0"/>
          <a:cs typeface="Arial" pitchFamily="34" charset="0"/>
        </a:defRPr>
      </a:lvl7pPr>
      <a:lvl8pPr marL="1028522" algn="l" rtl="0" fontAlgn="base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Narrow" pitchFamily="34" charset="0"/>
          <a:cs typeface="Arial" pitchFamily="34" charset="0"/>
        </a:defRPr>
      </a:lvl8pPr>
      <a:lvl9pPr marL="1371362" algn="l" rtl="0" fontAlgn="base">
        <a:lnSpc>
          <a:spcPct val="7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Narrow" pitchFamily="34" charset="0"/>
          <a:cs typeface="Arial" pitchFamily="34" charset="0"/>
        </a:defRPr>
      </a:lvl9pPr>
    </p:titleStyle>
    <p:bodyStyle>
      <a:lvl1pPr marL="255588" indent="-255588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5625" indent="-212725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i="1">
          <a:solidFill>
            <a:srgbClr val="4D4D4D"/>
          </a:solidFill>
          <a:latin typeface="Arial" pitchFamily="34" charset="0"/>
          <a:ea typeface="宋体" pitchFamily="2" charset="-122"/>
          <a:cs typeface="Arial" pitchFamily="34" charset="0"/>
        </a:defRPr>
      </a:lvl2pPr>
      <a:lvl3pPr marL="855663" indent="-169863" algn="l" rtl="0" eaLnBrk="0" fontAlgn="base" hangingPunct="0">
        <a:spcBef>
          <a:spcPct val="0"/>
        </a:spcBef>
        <a:spcAft>
          <a:spcPct val="20000"/>
        </a:spcAft>
        <a:buSzPct val="75000"/>
        <a:buChar char="•"/>
        <a:defRPr i="1">
          <a:solidFill>
            <a:srgbClr val="4D4D4D"/>
          </a:solidFill>
          <a:latin typeface="Arial" pitchFamily="34" charset="0"/>
          <a:ea typeface="宋体" pitchFamily="2" charset="-122"/>
          <a:cs typeface="Arial" pitchFamily="34" charset="0"/>
        </a:defRPr>
      </a:lvl3pPr>
      <a:lvl4pPr marL="1198563" indent="-169863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rgbClr val="4D4D4D"/>
          </a:solidFill>
          <a:latin typeface="Arial" pitchFamily="34" charset="0"/>
          <a:ea typeface="宋体" pitchFamily="2" charset="-122"/>
          <a:cs typeface="Arial" pitchFamily="34" charset="0"/>
        </a:defRPr>
      </a:lvl4pPr>
      <a:lvl5pPr marL="1541463" indent="-169863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4D4D4D"/>
          </a:solidFill>
          <a:latin typeface="Arial" pitchFamily="34" charset="0"/>
          <a:ea typeface="宋体" pitchFamily="2" charset="-122"/>
          <a:cs typeface="Arial" pitchFamily="34" charset="0"/>
        </a:defRPr>
      </a:lvl5pPr>
      <a:lvl6pPr marL="1885621" indent="-171422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  <a:cs typeface="+mn-cs"/>
        </a:defRPr>
      </a:lvl6pPr>
      <a:lvl7pPr marL="2228462" indent="-171422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  <a:cs typeface="+mn-cs"/>
        </a:defRPr>
      </a:lvl7pPr>
      <a:lvl8pPr marL="2571302" indent="-171422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  <a:cs typeface="+mn-cs"/>
        </a:defRPr>
      </a:lvl8pPr>
      <a:lvl9pPr marL="2914145" indent="-171422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81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2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6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05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4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8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1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副标题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220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6663"/>
            <a:ext cx="91440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60338"/>
            <a:ext cx="120173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285750" y="214313"/>
            <a:ext cx="2571750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追求卓越  共创和谐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2317750" y="4011613"/>
            <a:ext cx="46085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marL="341313" indent="-3413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tx2"/>
              </a:buClr>
              <a:buSzPct val="70000"/>
              <a:buFontTx/>
              <a:buNone/>
            </a:pPr>
            <a:endParaRPr lang="en-US" altLang="zh-CN" sz="20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550043" y="1419622"/>
            <a:ext cx="8126413" cy="158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5" tIns="50944" rIns="101885" bIns="50944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总部精准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营销</a:t>
            </a:r>
            <a:endParaRPr lang="en-US" altLang="zh-CN" sz="36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加工培训</a:t>
            </a:r>
          </a:p>
        </p:txBody>
      </p:sp>
      <p:sp>
        <p:nvSpPr>
          <p:cNvPr id="9225" name="副标题 2"/>
          <p:cNvSpPr>
            <a:spLocks noChangeArrowheads="1"/>
          </p:cNvSpPr>
          <p:nvPr/>
        </p:nvSpPr>
        <p:spPr bwMode="auto">
          <a:xfrm>
            <a:off x="2378077" y="4410075"/>
            <a:ext cx="47148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2018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年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月</a:t>
            </a: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61765156"/>
              </p:ext>
            </p:extLst>
          </p:nvPr>
        </p:nvGraphicFramePr>
        <p:xfrm>
          <a:off x="0" y="1275606"/>
          <a:ext cx="914400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9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Hive</a:t>
            </a:r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23528" y="843558"/>
            <a:ext cx="8424936" cy="390004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每天定时调度从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取文件（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7:00-18:00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分钟扫描一次；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23:00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再扫描一次）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、登录总部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4a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、登录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10.162.21.52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、进入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home/opdn1_059jz/ftp2hive/data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-n 10.162.6.226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文件自动入库（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、每天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7:00-18:00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分钟扫描一次；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再扫描一次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新增文件自动入库，改配置文件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home/opdn1_059jz/ftp2hive/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map1.conf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map2.conf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文件手动入库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2hive.sh open_059_zb.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‘20171208’</a:t>
            </a:r>
          </a:p>
        </p:txBody>
      </p:sp>
    </p:spTree>
    <p:extLst>
      <p:ext uri="{BB962C8B-B14F-4D97-AF65-F5344CB8AC3E}">
        <p14:creationId xmlns:p14="http://schemas.microsoft.com/office/powerpoint/2010/main" val="15665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Hive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23528" y="843558"/>
            <a:ext cx="8424936" cy="325473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源数据建表（严格按照模板语句建表，否者文件无法入库）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10.162.21.52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open_059_zb;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DIM_PUB_JZYX_DATA_TYPE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data_type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string                  comment '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网别类型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               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data_desc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string                  comment '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网别描述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 format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serde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'org.apache.hadoop.hive.serde2.lazy.LazySimpleSerDe'                               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serdeproperties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('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field.delim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'='\t','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serialization.format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'='\t','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serialization.null.format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'='')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stored as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textfile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4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7"/>
          <p:cNvSpPr>
            <a:spLocks noEditPoints="1"/>
          </p:cNvSpPr>
          <p:nvPr/>
        </p:nvSpPr>
        <p:spPr bwMode="auto">
          <a:xfrm>
            <a:off x="3563888" y="987574"/>
            <a:ext cx="5580062" cy="751285"/>
          </a:xfrm>
          <a:custGeom>
            <a:avLst/>
            <a:gdLst>
              <a:gd name="T0" fmla="*/ 2147483646 w 2081"/>
              <a:gd name="T1" fmla="*/ 7251648 h 372"/>
              <a:gd name="T2" fmla="*/ 1624972510 w 2081"/>
              <a:gd name="T3" fmla="*/ 0 h 372"/>
              <a:gd name="T4" fmla="*/ 1136042704 w 2081"/>
              <a:gd name="T5" fmla="*/ 203046148 h 372"/>
              <a:gd name="T6" fmla="*/ 0 w 2081"/>
              <a:gd name="T7" fmla="*/ 1348798476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8 h 372"/>
              <a:gd name="T16" fmla="*/ 1351747898 w 2081"/>
              <a:gd name="T17" fmla="*/ 2147483646 h 372"/>
              <a:gd name="T18" fmla="*/ 424218784 w 2081"/>
              <a:gd name="T19" fmla="*/ 1348798476 h 372"/>
              <a:gd name="T20" fmla="*/ 1351747898 w 2081"/>
              <a:gd name="T21" fmla="*/ 420592899 h 372"/>
              <a:gd name="T22" fmla="*/ 1883819278 w 2081"/>
              <a:gd name="T23" fmla="*/ 420592899 h 372"/>
              <a:gd name="T24" fmla="*/ 2147483646 w 2081"/>
              <a:gd name="T25" fmla="*/ 1348798476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91800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3563938" y="1927249"/>
            <a:ext cx="5580062" cy="752475"/>
          </a:xfrm>
          <a:custGeom>
            <a:avLst/>
            <a:gdLst>
              <a:gd name="T0" fmla="*/ 2147483646 w 2081"/>
              <a:gd name="T1" fmla="*/ 7263137 h 372"/>
              <a:gd name="T2" fmla="*/ 1624972510 w 2081"/>
              <a:gd name="T3" fmla="*/ 0 h 372"/>
              <a:gd name="T4" fmla="*/ 1136042704 w 2081"/>
              <a:gd name="T5" fmla="*/ 203367831 h 372"/>
              <a:gd name="T6" fmla="*/ 0 w 2081"/>
              <a:gd name="T7" fmla="*/ 1350935359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63137 h 372"/>
              <a:gd name="T16" fmla="*/ 1351747898 w 2081"/>
              <a:gd name="T17" fmla="*/ 2147483646 h 372"/>
              <a:gd name="T18" fmla="*/ 424218784 w 2081"/>
              <a:gd name="T19" fmla="*/ 1350935359 h 372"/>
              <a:gd name="T20" fmla="*/ 1351747898 w 2081"/>
              <a:gd name="T21" fmla="*/ 421259239 h 372"/>
              <a:gd name="T22" fmla="*/ 1883819278 w 2081"/>
              <a:gd name="T23" fmla="*/ 421259239 h 372"/>
              <a:gd name="T24" fmla="*/ 2147483646 w 2081"/>
              <a:gd name="T25" fmla="*/ 1350935359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lIns="91800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176"/>
          <p:cNvSpPr txBox="1">
            <a:spLocks noChangeArrowheads="1"/>
          </p:cNvSpPr>
          <p:nvPr/>
        </p:nvSpPr>
        <p:spPr bwMode="auto">
          <a:xfrm>
            <a:off x="3813176" y="987574"/>
            <a:ext cx="720725" cy="75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700" b="1">
                <a:solidFill>
                  <a:schemeClr val="accent1"/>
                </a:solidFill>
                <a:latin typeface="Bodoni MT" pitchFamily="18" charset="0"/>
              </a:rPr>
              <a:t>01</a:t>
            </a:r>
            <a:endParaRPr lang="zh-CN" altLang="en-US" sz="2700" b="1">
              <a:solidFill>
                <a:schemeClr val="accent1"/>
              </a:solidFill>
              <a:latin typeface="Bodoni MT" pitchFamily="18" charset="0"/>
              <a:ea typeface="时尚中黑简体" pitchFamily="2" charset="-122"/>
              <a:cs typeface="Verdana" pitchFamily="34" charset="0"/>
            </a:endParaRPr>
          </a:p>
        </p:txBody>
      </p:sp>
      <p:sp>
        <p:nvSpPr>
          <p:cNvPr id="16" name="文本框 170"/>
          <p:cNvSpPr txBox="1">
            <a:spLocks noChangeArrowheads="1"/>
          </p:cNvSpPr>
          <p:nvPr/>
        </p:nvSpPr>
        <p:spPr bwMode="auto">
          <a:xfrm>
            <a:off x="3813176" y="1923678"/>
            <a:ext cx="720725" cy="75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700" b="1">
                <a:solidFill>
                  <a:schemeClr val="accent1"/>
                </a:solidFill>
                <a:latin typeface="Bodoni MT" pitchFamily="18" charset="0"/>
              </a:rPr>
              <a:t>02</a:t>
            </a:r>
            <a:endParaRPr lang="zh-CN" altLang="en-US" sz="2700" b="1">
              <a:solidFill>
                <a:schemeClr val="accent1"/>
              </a:solidFill>
              <a:latin typeface="Bodoni MT" pitchFamily="18" charset="0"/>
              <a:ea typeface="时尚中黑简体" pitchFamily="2" charset="-122"/>
              <a:cs typeface="Verdana" pitchFamily="34" charset="0"/>
            </a:endParaRPr>
          </a:p>
        </p:txBody>
      </p:sp>
      <p:sp>
        <p:nvSpPr>
          <p:cNvPr id="18" name="文本框 3180"/>
          <p:cNvSpPr txBox="1">
            <a:spLocks noChangeArrowheads="1"/>
          </p:cNvSpPr>
          <p:nvPr/>
        </p:nvSpPr>
        <p:spPr bwMode="auto">
          <a:xfrm>
            <a:off x="684214" y="1177528"/>
            <a:ext cx="719137" cy="209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eaLnBrk="1" hangingPunct="1"/>
            <a:r>
              <a:rPr lang="zh-CN" altLang="en-US" sz="6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目录</a:t>
            </a:r>
          </a:p>
        </p:txBody>
      </p:sp>
      <p:sp>
        <p:nvSpPr>
          <p:cNvPr id="19" name="文本框 177"/>
          <p:cNvSpPr txBox="1">
            <a:spLocks noChangeArrowheads="1"/>
          </p:cNvSpPr>
          <p:nvPr/>
        </p:nvSpPr>
        <p:spPr bwMode="auto">
          <a:xfrm>
            <a:off x="1403351" y="1397794"/>
            <a:ext cx="720725" cy="407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eaLnBrk="1" hangingPunct="1"/>
            <a:r>
              <a:rPr lang="en-US" altLang="zh-CN" sz="2400">
                <a:solidFill>
                  <a:srgbClr val="BCBCBC"/>
                </a:solidFill>
                <a:latin typeface="华文中宋" pitchFamily="2" charset="-122"/>
                <a:ea typeface="华文中宋" pitchFamily="2" charset="-122"/>
              </a:rPr>
              <a:t>CONTENTS</a:t>
            </a:r>
            <a:endParaRPr lang="zh-CN" altLang="en-US" sz="2400">
              <a:solidFill>
                <a:srgbClr val="BCBCB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2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8833723"/>
              </p:ext>
            </p:extLst>
          </p:nvPr>
        </p:nvGraphicFramePr>
        <p:xfrm>
          <a:off x="107504" y="1138702"/>
          <a:ext cx="8856984" cy="36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圆角矩形 3"/>
          <p:cNvSpPr/>
          <p:nvPr/>
        </p:nvSpPr>
        <p:spPr>
          <a:xfrm>
            <a:off x="107504" y="2787774"/>
            <a:ext cx="57635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83854" y="3003798"/>
            <a:ext cx="4317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508104" y="1635645"/>
            <a:ext cx="1080120" cy="493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en-US" altLang="zh-CN" dirty="0"/>
              <a:t>#</a:t>
            </a:r>
            <a:r>
              <a:rPr lang="zh-CN" altLang="en-US" dirty="0" smtClean="0"/>
              <a:t>前台页面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526777" y="3700798"/>
            <a:ext cx="1080120" cy="52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4#</a:t>
            </a:r>
            <a:r>
              <a:rPr lang="zh-CN" altLang="en-US" dirty="0" smtClean="0"/>
              <a:t>前台页面</a:t>
            </a:r>
            <a:endParaRPr lang="zh-CN" altLang="en-US" dirty="0"/>
          </a:p>
        </p:txBody>
      </p:sp>
      <p:cxnSp>
        <p:nvCxnSpPr>
          <p:cNvPr id="10" name="直接连接符 9"/>
          <p:cNvCxnSpPr>
            <a:endCxn id="8" idx="1"/>
          </p:cNvCxnSpPr>
          <p:nvPr/>
        </p:nvCxnSpPr>
        <p:spPr>
          <a:xfrm>
            <a:off x="4499992" y="1563638"/>
            <a:ext cx="1008112" cy="318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499992" y="1952888"/>
            <a:ext cx="1008112" cy="395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499992" y="3579862"/>
            <a:ext cx="1008112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28" idx="1"/>
          </p:cNvCxnSpPr>
          <p:nvPr/>
        </p:nvCxnSpPr>
        <p:spPr>
          <a:xfrm flipV="1">
            <a:off x="4499992" y="3964366"/>
            <a:ext cx="1026785" cy="479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251520" y="843558"/>
            <a:ext cx="8712968" cy="35086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提供对外数据接口。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04238424"/>
              </p:ext>
            </p:extLst>
          </p:nvPr>
        </p:nvGraphicFramePr>
        <p:xfrm>
          <a:off x="1524000" y="1275606"/>
          <a:ext cx="609600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72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hive</a:t>
            </a:r>
            <a:endParaRPr lang="zh-CN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251520" y="843558"/>
            <a:ext cx="8712968" cy="35086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数据加工主载体。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9432738"/>
              </p:ext>
            </p:extLst>
          </p:nvPr>
        </p:nvGraphicFramePr>
        <p:xfrm>
          <a:off x="1524000" y="1419622"/>
          <a:ext cx="6096000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9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DBI</a:t>
            </a:r>
            <a:endParaRPr lang="zh-CN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251520" y="843558"/>
            <a:ext cx="8712968" cy="35086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实现数据加工的功能。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70610414"/>
              </p:ext>
            </p:extLst>
          </p:nvPr>
        </p:nvGraphicFramePr>
        <p:xfrm>
          <a:off x="1524000" y="1194422"/>
          <a:ext cx="6096000" cy="340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流程图: 联系 3"/>
          <p:cNvSpPr/>
          <p:nvPr/>
        </p:nvSpPr>
        <p:spPr>
          <a:xfrm>
            <a:off x="1979712" y="1419622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迁移映射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84168" y="1427094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加工映射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3995936" y="1427094"/>
            <a:ext cx="1080120" cy="10801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加工流程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1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行云</a:t>
            </a: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251520" y="843558"/>
            <a:ext cx="8712968" cy="32893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数据及码表供前台页面使用。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86355861"/>
              </p:ext>
            </p:extLst>
          </p:nvPr>
        </p:nvGraphicFramePr>
        <p:xfrm>
          <a:off x="1524000" y="1172494"/>
          <a:ext cx="6096000" cy="355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79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97" y="51471"/>
            <a:ext cx="1296715" cy="654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Rectangle 2"/>
          <p:cNvSpPr txBox="1">
            <a:spLocks/>
          </p:cNvSpPr>
          <p:nvPr/>
        </p:nvSpPr>
        <p:spPr bwMode="auto">
          <a:xfrm>
            <a:off x="1475656" y="140271"/>
            <a:ext cx="7741541" cy="4206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eaLnBrk="0" hangingPunct="0"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251520" y="843558"/>
            <a:ext cx="8712968" cy="35086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C00000"/>
              </a:buCl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组织机构及配置信息供前台页面使用。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247233464"/>
              </p:ext>
            </p:extLst>
          </p:nvPr>
        </p:nvGraphicFramePr>
        <p:xfrm>
          <a:off x="1524000" y="1172494"/>
          <a:ext cx="6096000" cy="355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69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7"/>
          <p:cNvSpPr>
            <a:spLocks noEditPoints="1"/>
          </p:cNvSpPr>
          <p:nvPr/>
        </p:nvSpPr>
        <p:spPr bwMode="auto">
          <a:xfrm>
            <a:off x="3563938" y="987574"/>
            <a:ext cx="5580062" cy="751285"/>
          </a:xfrm>
          <a:custGeom>
            <a:avLst/>
            <a:gdLst>
              <a:gd name="T0" fmla="*/ 2147483646 w 2081"/>
              <a:gd name="T1" fmla="*/ 7251648 h 372"/>
              <a:gd name="T2" fmla="*/ 1624972510 w 2081"/>
              <a:gd name="T3" fmla="*/ 0 h 372"/>
              <a:gd name="T4" fmla="*/ 1136042704 w 2081"/>
              <a:gd name="T5" fmla="*/ 203046148 h 372"/>
              <a:gd name="T6" fmla="*/ 0 w 2081"/>
              <a:gd name="T7" fmla="*/ 1348798476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8 h 372"/>
              <a:gd name="T16" fmla="*/ 1351747898 w 2081"/>
              <a:gd name="T17" fmla="*/ 2147483646 h 372"/>
              <a:gd name="T18" fmla="*/ 424218784 w 2081"/>
              <a:gd name="T19" fmla="*/ 1348798476 h 372"/>
              <a:gd name="T20" fmla="*/ 1351747898 w 2081"/>
              <a:gd name="T21" fmla="*/ 420592899 h 372"/>
              <a:gd name="T22" fmla="*/ 1883819278 w 2081"/>
              <a:gd name="T23" fmla="*/ 420592899 h 372"/>
              <a:gd name="T24" fmla="*/ 2147483646 w 2081"/>
              <a:gd name="T25" fmla="*/ 1348798476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lIns="91800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3563938" y="1927249"/>
            <a:ext cx="5580062" cy="752475"/>
          </a:xfrm>
          <a:custGeom>
            <a:avLst/>
            <a:gdLst>
              <a:gd name="T0" fmla="*/ 2147483646 w 2081"/>
              <a:gd name="T1" fmla="*/ 7263137 h 372"/>
              <a:gd name="T2" fmla="*/ 1624972510 w 2081"/>
              <a:gd name="T3" fmla="*/ 0 h 372"/>
              <a:gd name="T4" fmla="*/ 1136042704 w 2081"/>
              <a:gd name="T5" fmla="*/ 203367831 h 372"/>
              <a:gd name="T6" fmla="*/ 0 w 2081"/>
              <a:gd name="T7" fmla="*/ 1350935359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63137 h 372"/>
              <a:gd name="T16" fmla="*/ 1351747898 w 2081"/>
              <a:gd name="T17" fmla="*/ 2147483646 h 372"/>
              <a:gd name="T18" fmla="*/ 424218784 w 2081"/>
              <a:gd name="T19" fmla="*/ 1350935359 h 372"/>
              <a:gd name="T20" fmla="*/ 1351747898 w 2081"/>
              <a:gd name="T21" fmla="*/ 421259239 h 372"/>
              <a:gd name="T22" fmla="*/ 1883819278 w 2081"/>
              <a:gd name="T23" fmla="*/ 421259239 h 372"/>
              <a:gd name="T24" fmla="*/ 2147483646 w 2081"/>
              <a:gd name="T25" fmla="*/ 1350935359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91800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176"/>
          <p:cNvSpPr txBox="1">
            <a:spLocks noChangeArrowheads="1"/>
          </p:cNvSpPr>
          <p:nvPr/>
        </p:nvSpPr>
        <p:spPr bwMode="auto">
          <a:xfrm>
            <a:off x="3813176" y="987574"/>
            <a:ext cx="720725" cy="75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700" b="1">
                <a:solidFill>
                  <a:schemeClr val="accent1"/>
                </a:solidFill>
                <a:latin typeface="Bodoni MT" pitchFamily="18" charset="0"/>
              </a:rPr>
              <a:t>01</a:t>
            </a:r>
            <a:endParaRPr lang="zh-CN" altLang="en-US" sz="2700" b="1">
              <a:solidFill>
                <a:schemeClr val="accent1"/>
              </a:solidFill>
              <a:latin typeface="Bodoni MT" pitchFamily="18" charset="0"/>
              <a:ea typeface="时尚中黑简体" pitchFamily="2" charset="-122"/>
              <a:cs typeface="Verdana" pitchFamily="34" charset="0"/>
            </a:endParaRPr>
          </a:p>
        </p:txBody>
      </p:sp>
      <p:sp>
        <p:nvSpPr>
          <p:cNvPr id="16" name="文本框 170"/>
          <p:cNvSpPr txBox="1">
            <a:spLocks noChangeArrowheads="1"/>
          </p:cNvSpPr>
          <p:nvPr/>
        </p:nvSpPr>
        <p:spPr bwMode="auto">
          <a:xfrm>
            <a:off x="3813176" y="1923678"/>
            <a:ext cx="720725" cy="75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700" b="1">
                <a:solidFill>
                  <a:schemeClr val="accent1"/>
                </a:solidFill>
                <a:latin typeface="Bodoni MT" pitchFamily="18" charset="0"/>
              </a:rPr>
              <a:t>02</a:t>
            </a:r>
            <a:endParaRPr lang="zh-CN" altLang="en-US" sz="2700" b="1">
              <a:solidFill>
                <a:schemeClr val="accent1"/>
              </a:solidFill>
              <a:latin typeface="Bodoni MT" pitchFamily="18" charset="0"/>
              <a:ea typeface="时尚中黑简体" pitchFamily="2" charset="-122"/>
              <a:cs typeface="Verdana" pitchFamily="34" charset="0"/>
            </a:endParaRPr>
          </a:p>
        </p:txBody>
      </p:sp>
      <p:sp>
        <p:nvSpPr>
          <p:cNvPr id="18" name="文本框 3180"/>
          <p:cNvSpPr txBox="1">
            <a:spLocks noChangeArrowheads="1"/>
          </p:cNvSpPr>
          <p:nvPr/>
        </p:nvSpPr>
        <p:spPr bwMode="auto">
          <a:xfrm>
            <a:off x="684214" y="1177528"/>
            <a:ext cx="719137" cy="209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eaLnBrk="1" hangingPunct="1"/>
            <a:r>
              <a:rPr lang="zh-CN" altLang="en-US" sz="6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目录</a:t>
            </a:r>
          </a:p>
        </p:txBody>
      </p:sp>
      <p:sp>
        <p:nvSpPr>
          <p:cNvPr id="19" name="文本框 177"/>
          <p:cNvSpPr txBox="1">
            <a:spLocks noChangeArrowheads="1"/>
          </p:cNvSpPr>
          <p:nvPr/>
        </p:nvSpPr>
        <p:spPr bwMode="auto">
          <a:xfrm>
            <a:off x="1403351" y="1397794"/>
            <a:ext cx="720725" cy="407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eaLnBrk="1" hangingPunct="1"/>
            <a:r>
              <a:rPr lang="en-US" altLang="zh-CN" sz="2400">
                <a:solidFill>
                  <a:srgbClr val="BCBCBC"/>
                </a:solidFill>
                <a:latin typeface="华文中宋" pitchFamily="2" charset="-122"/>
                <a:ea typeface="华文中宋" pitchFamily="2" charset="-122"/>
              </a:rPr>
              <a:t>CONTENTS</a:t>
            </a:r>
            <a:endParaRPr lang="zh-CN" altLang="en-US" sz="2400">
              <a:solidFill>
                <a:srgbClr val="BCBCB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4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2006.11.12 Helg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1400" dirty="0" smtClean="0">
            <a:latin typeface="华文细黑" pitchFamily="2" charset="-122"/>
            <a:ea typeface="华文细黑" pitchFamily="2" charset="-122"/>
          </a:defRPr>
        </a:defPPr>
      </a:lstStyle>
    </a:txDef>
  </a:objectDefaults>
  <a:extraClrSchemeLst>
    <a:extraClrScheme>
      <a:clrScheme name="2006.11.12 Helg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.11.12 Helg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.11.12 Helg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.11.12 Helg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.11.12 Helg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.11.12 Helg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.11.12 Helg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.11.12 Helg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.11.12 Helg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.11.12 Helg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.11.12 Helg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.11.12 Helg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.11.12 Helge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.11.12 Helget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.11.12 Helget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14546</TotalTime>
  <Words>445</Words>
  <Application>Microsoft Office PowerPoint</Application>
  <PresentationFormat>全屏显示(16:9)</PresentationFormat>
  <Paragraphs>126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黑体</vt:lpstr>
      <vt:lpstr>华文行楷</vt:lpstr>
      <vt:lpstr>华文细黑</vt:lpstr>
      <vt:lpstr>华文中宋</vt:lpstr>
      <vt:lpstr>时尚中黑简体</vt:lpstr>
      <vt:lpstr>宋体</vt:lpstr>
      <vt:lpstr>微软雅黑</vt:lpstr>
      <vt:lpstr>Arial</vt:lpstr>
      <vt:lpstr>Arial Black</vt:lpstr>
      <vt:lpstr>Arial Narrow</vt:lpstr>
      <vt:lpstr>Bodoni MT</vt:lpstr>
      <vt:lpstr>Calibri</vt:lpstr>
      <vt:lpstr>Verdana</vt:lpstr>
      <vt:lpstr>Wingdings</vt:lpstr>
      <vt:lpstr>Office 主题</vt:lpstr>
      <vt:lpstr>1_2006.11.12 Helget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Haiwen Wang(联通广西壮族自治区本部)</dc:creator>
  <cp:lastModifiedBy>Yufeng Jiang(联通广西壮族自治区本部)</cp:lastModifiedBy>
  <cp:revision>1128</cp:revision>
  <dcterms:created xsi:type="dcterms:W3CDTF">2012-02-16T09:28:34Z</dcterms:created>
  <dcterms:modified xsi:type="dcterms:W3CDTF">2018-01-10T08:10:23Z</dcterms:modified>
</cp:coreProperties>
</file>