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072" r:id="rId3"/>
    <p:sldId id="3169" r:id="rId5"/>
    <p:sldId id="3165" r:id="rId6"/>
    <p:sldId id="3166" r:id="rId7"/>
    <p:sldId id="3212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7D4"/>
    <a:srgbClr val="F94D4D"/>
    <a:srgbClr val="FEFEFE"/>
    <a:srgbClr val="FFFFFF"/>
    <a:srgbClr val="8F1A12"/>
    <a:srgbClr val="F84E4B"/>
    <a:srgbClr val="26C8D2"/>
    <a:srgbClr val="1CB7F1"/>
    <a:srgbClr val="0170C1"/>
    <a:srgbClr val="006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2" autoAdjust="0"/>
    <p:restoredTop sz="92986" autoAdjust="0"/>
  </p:normalViewPr>
  <p:slideViewPr>
    <p:cSldViewPr>
      <p:cViewPr varScale="1">
        <p:scale>
          <a:sx n="58" d="100"/>
          <a:sy n="58" d="100"/>
        </p:scale>
        <p:origin x="-108" y="-1452"/>
      </p:cViewPr>
      <p:guideLst>
        <p:guide orient="horz" pos="291"/>
        <p:guide orient="horz" pos="4170"/>
        <p:guide pos="4062"/>
        <p:guide pos="549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>
            <a:off x="3448685" y="2475230"/>
            <a:ext cx="2519045" cy="228219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6285359" y="2236306"/>
            <a:ext cx="6912768" cy="2011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雏鹰成长营</a:t>
            </a:r>
            <a:endParaRPr lang="zh-CN" altLang="en-US" sz="4800" dirty="0">
              <a:solidFill>
                <a:schemeClr val="accent4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入舱三月工作总结</a:t>
            </a:r>
            <a:endParaRPr lang="zh-CN" altLang="en-US" sz="4800" dirty="0">
              <a:solidFill>
                <a:schemeClr val="accent4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TextBox 56"/>
          <p:cNvSpPr txBox="1"/>
          <p:nvPr/>
        </p:nvSpPr>
        <p:spPr>
          <a:xfrm>
            <a:off x="3647529" y="2475202"/>
            <a:ext cx="2121990" cy="225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5400" b="1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工作</a:t>
            </a:r>
            <a:endParaRPr lang="zh-CN" sz="5400" b="1" dirty="0">
              <a:solidFill>
                <a:schemeClr val="accent1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sz="5400" b="1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总结</a:t>
            </a:r>
            <a:endParaRPr lang="zh-CN" sz="5400" b="1" dirty="0">
              <a:solidFill>
                <a:schemeClr val="accent1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5359" y="4327811"/>
            <a:ext cx="5184576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程序猿氏族 蒙冠州</a:t>
            </a:r>
            <a:endParaRPr lang="zh-CN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12" grpId="0" bldLvl="0" animBg="1"/>
          <p:bldP spid="13" grpId="0" bldLvl="0" animBg="1"/>
          <p:bldP spid="14" grpId="0"/>
          <p:bldP spid="14" grpId="1"/>
          <p:bldP spid="1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12" grpId="0" bldLvl="0" animBg="1"/>
          <p:bldP spid="13" grpId="0" bldLvl="0" animBg="1"/>
          <p:bldP spid="14" grpId="0"/>
          <p:bldP spid="14" grpId="1"/>
          <p:bldP spid="15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6"/>
          <p:cNvSpPr/>
          <p:nvPr/>
        </p:nvSpPr>
        <p:spPr bwMode="auto">
          <a:xfrm rot="11258092">
            <a:off x="9588984" y="2991518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 sz="2530">
              <a:solidFill>
                <a:prstClr val="black"/>
              </a:solidFill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6625118" y="2972841"/>
            <a:ext cx="6225456" cy="4252447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 sz="2530">
              <a:solidFill>
                <a:prstClr val="black"/>
              </a:solidFill>
            </a:endParaRPr>
          </a:p>
        </p:txBody>
      </p:sp>
      <p:sp>
        <p:nvSpPr>
          <p:cNvPr id="33" name="Freeform 16"/>
          <p:cNvSpPr/>
          <p:nvPr/>
        </p:nvSpPr>
        <p:spPr bwMode="auto">
          <a:xfrm rot="458092">
            <a:off x="8122838" y="5095799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 sz="2530">
              <a:solidFill>
                <a:prstClr val="black"/>
              </a:solidFill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5136151" y="1764526"/>
            <a:ext cx="495536" cy="433036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 sz="2530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/>
          <p:nvPr/>
        </p:nvSpPr>
        <p:spPr bwMode="auto">
          <a:xfrm>
            <a:off x="2688763" y="3907502"/>
            <a:ext cx="578126" cy="546875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 sz="253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2364" y="2197503"/>
            <a:ext cx="2651792" cy="823595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担任后端开发，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完成了金秋王族十日赛、岁末加速赛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百团大战钉钉卡第一第二轮、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基站话务量及报警信息监控等项目开发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852365" y="1839681"/>
            <a:ext cx="2430227" cy="35306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CEO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工作台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3421792" y="4454376"/>
            <a:ext cx="2651792" cy="63881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担任前后端开发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完成了部门大事记、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GB" sz="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信息化成果展示项目开发</a:t>
            </a:r>
            <a:endParaRPr lang="zh-CN" altLang="en-GB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421793" y="4134654"/>
            <a:ext cx="2430227" cy="35306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大屏展示项目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199229" y="3421412"/>
            <a:ext cx="858602" cy="7129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8767939" y="5828697"/>
            <a:ext cx="858602" cy="712925"/>
          </a:xfrm>
          <a:prstGeom prst="rect">
            <a:avLst/>
          </a:prstGeom>
          <a:solidFill>
            <a:schemeClr val="bg1"/>
          </a:solidFill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02</a:t>
            </a:r>
            <a:endParaRPr lang="zh-CN" altLang="en-US" sz="4000" b="1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0"/>
          <p:cNvSpPr txBox="1"/>
          <p:nvPr/>
        </p:nvSpPr>
        <p:spPr>
          <a:xfrm>
            <a:off x="7150594" y="5661374"/>
            <a:ext cx="858602" cy="7129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工作总结</a:t>
            </a:r>
            <a:endParaRPr lang="zh-CN" sz="32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9" grpId="0" animBg="1"/>
      <p:bldP spid="33" grpId="0" bldLvl="0" animBg="1"/>
      <p:bldP spid="39" grpId="0" bldLvl="0" animBg="1"/>
      <p:bldP spid="40" grpId="0" bldLvl="0" animBg="1"/>
      <p:bldP spid="42" grpId="0"/>
      <p:bldP spid="43" grpId="0"/>
      <p:bldP spid="44" grpId="0"/>
      <p:bldP spid="45" grpId="0"/>
      <p:bldP spid="48" grpId="0"/>
      <p:bldP spid="49" grpId="0" bldLvl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5508" y="2317734"/>
            <a:ext cx="3913037" cy="614384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7407" y="2162574"/>
              <a:ext cx="1558789" cy="38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工作效率不够高</a:t>
              </a:r>
              <a:endParaRPr lang="zh-CN" alt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0206" y="3815474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88946" y="3791611"/>
              <a:ext cx="1752944" cy="38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学习能力有待改善</a:t>
              </a:r>
              <a:endParaRPr lang="zh-CN" alt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95409" y="5516234"/>
              <a:ext cx="1752944" cy="38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精神面貌需要调整</a:t>
              </a:r>
              <a:endParaRPr lang="zh-CN" alt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32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存在问题</a:t>
            </a:r>
            <a:endParaRPr lang="zh-CN" altLang="en-GB" sz="32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637" y="1636642"/>
            <a:ext cx="10601085" cy="4639360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619" y="3956323"/>
            <a:ext cx="0" cy="101338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21" y="3956323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17" y="2943501"/>
            <a:ext cx="0" cy="10133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84" y="2943501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2280570" y="5545620"/>
            <a:ext cx="2651792" cy="454025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将工作细致化分工，列好每日任务，每周任务，工作细致到步骤，并做好计划及标记，保证工作有条不紊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2259506" y="5239346"/>
            <a:ext cx="2430227" cy="35306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工作细致化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41"/>
          <p:cNvSpPr txBox="1"/>
          <p:nvPr/>
        </p:nvSpPr>
        <p:spPr>
          <a:xfrm>
            <a:off x="4237957" y="2122877"/>
            <a:ext cx="2651792" cy="823595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在进行新的工作之前，认真思考可能会遇到的各种问题及解决方案，发现自己难以解决的问题及时讨论，在完成工作后，回想所遇到的种种问题，思考其原因，避免问题重复出现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4216893" y="1816603"/>
            <a:ext cx="2430227" cy="35306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事前事后分析问题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6352507" y="5545620"/>
            <a:ext cx="2651792" cy="63881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严于要求自我，不可松懈，提高工作及学习积极性，不让工作延误，且工作外多加积极学习，追求进步，保持思维活跃性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331443" y="5239346"/>
            <a:ext cx="2430227" cy="35306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自我鞭策，提高积极性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8245968" y="2122877"/>
            <a:ext cx="2651792" cy="454025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保持良好的思考及生活习惯，多锻炼，保持身体健康，勤思考，并注意修养，保持大脑清醒活跃</a:t>
            </a:r>
            <a:endParaRPr lang="zh-CN" altLang="en-GB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8245968" y="1816603"/>
            <a:ext cx="2430227" cy="35306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保持良好习惯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  <a:endParaRPr lang="en-US" altLang="zh-CN" sz="16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09489" y="43967"/>
            <a:ext cx="324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32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解决方案</a:t>
            </a:r>
            <a:endParaRPr lang="zh-CN" altLang="en-GB" sz="32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9035" y="2463165"/>
            <a:ext cx="5440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总 结 结 束！</a:t>
            </a:r>
            <a:endParaRPr lang="zh-CN" altLang="en-US" sz="720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720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谢 谢 大 家！</a:t>
            </a:r>
            <a:endParaRPr lang="zh-CN" altLang="en-US" sz="7200">
              <a:ln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3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5E1A"/>
      </a:accent1>
      <a:accent2>
        <a:srgbClr val="FEB612"/>
      </a:accent2>
      <a:accent3>
        <a:srgbClr val="ACC32B"/>
      </a:accent3>
      <a:accent4>
        <a:srgbClr val="FD5E1A"/>
      </a:accent4>
      <a:accent5>
        <a:srgbClr val="FEB612"/>
      </a:accent5>
      <a:accent6>
        <a:srgbClr val="ACC32B"/>
      </a:accent6>
      <a:hlink>
        <a:srgbClr val="FD5E1A"/>
      </a:hlink>
      <a:folHlink>
        <a:srgbClr val="FEB61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自定义</PresentationFormat>
  <Paragraphs>67</Paragraphs>
  <Slides>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</vt:lpstr>
      <vt:lpstr>方正正准黑简体</vt:lpstr>
      <vt:lpstr>Impact</vt:lpstr>
      <vt:lpstr>Cambria Math</vt:lpstr>
      <vt:lpstr>微软雅黑</vt:lpstr>
      <vt:lpstr>Haettenschweiler</vt:lpstr>
      <vt:lpstr>Agency FB</vt:lpstr>
      <vt:lpstr>Franklin Gothic Book</vt:lpstr>
      <vt:lpstr>Segoe UI Emoji</vt:lpstr>
      <vt:lpstr>Franklin Gothic Medium</vt:lpstr>
      <vt:lpstr>Arial</vt:lpstr>
      <vt:lpstr>Gill Sans</vt:lpstr>
      <vt:lpstr>Open Sans</vt:lpstr>
      <vt:lpstr>Open Sans</vt:lpstr>
      <vt:lpstr>黑体</vt:lpstr>
      <vt:lpstr>Arial Unicode MS</vt:lpstr>
      <vt:lpstr>Calibri Light</vt:lpstr>
      <vt:lpstr>AXIS Std M</vt:lpstr>
      <vt:lpstr>Aller Light</vt:lpstr>
      <vt:lpstr>U.S. 101</vt:lpstr>
      <vt:lpstr>Roboto</vt:lpstr>
      <vt:lpstr>Aller Light</vt:lpstr>
      <vt:lpstr>Malgun Gothic</vt:lpstr>
      <vt:lpstr>Segoe UI</vt:lpstr>
      <vt:lpstr>Segoe Print</vt:lpstr>
      <vt:lpstr>MS UI Gothic</vt:lpstr>
      <vt:lpstr>Corbel</vt:lpstr>
      <vt:lpstr>华文中宋</vt:lpstr>
      <vt:lpstr>华文楷体</vt:lpstr>
      <vt:lpstr>华文琥珀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电子产品</dc:title>
  <dc:creator/>
  <cp:keywords>第一PPT模板网：www.1ppt.com</cp:keywords>
  <cp:lastModifiedBy>新</cp:lastModifiedBy>
  <cp:revision>51</cp:revision>
  <dcterms:created xsi:type="dcterms:W3CDTF">2016-10-17T14:00:00Z</dcterms:created>
  <dcterms:modified xsi:type="dcterms:W3CDTF">2017-12-25T16:03:21Z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