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6" r:id="rId2"/>
    <p:sldId id="258" r:id="rId3"/>
    <p:sldId id="259" r:id="rId4"/>
    <p:sldId id="260" r:id="rId5"/>
    <p:sldId id="257" r:id="rId6"/>
  </p:sldIdLst>
  <p:sldSz cx="9720263" cy="6007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76F1035-FC1C-ECB9-CF34-18480DB5CE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0A9972-405B-831D-FFB7-AA19E4539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862D9-7072-4A25-A8DE-F479C79C3197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3ADE0B-57C9-558B-D449-5E61AF759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185056-183A-4D7F-6F57-0903B9E89D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BAB21-07CD-4EA3-A037-BA64AF515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29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983107"/>
            <a:ext cx="7290197" cy="2091361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155118"/>
            <a:ext cx="7290197" cy="1450325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4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19822"/>
            <a:ext cx="2095932" cy="50907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19822"/>
            <a:ext cx="6166292" cy="50907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3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497604"/>
            <a:ext cx="8383727" cy="2498786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4020030"/>
            <a:ext cx="8383727" cy="1314053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75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9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599112"/>
            <a:ext cx="4131112" cy="3811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599112"/>
            <a:ext cx="4131112" cy="3811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8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19823"/>
            <a:ext cx="8383727" cy="11610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472574"/>
            <a:ext cx="4112126" cy="721686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194260"/>
            <a:ext cx="4112126" cy="32274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472574"/>
            <a:ext cx="4132378" cy="721686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194260"/>
            <a:ext cx="4132378" cy="32274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8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0473"/>
            <a:ext cx="3135038" cy="1401657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64912"/>
            <a:ext cx="4920883" cy="4268934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02130"/>
            <a:ext cx="3135038" cy="3338669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1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0473"/>
            <a:ext cx="3135038" cy="1401657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64912"/>
            <a:ext cx="4920883" cy="4268934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02130"/>
            <a:ext cx="3135038" cy="3338669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19823"/>
            <a:ext cx="8383727" cy="116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599112"/>
            <a:ext cx="8383727" cy="381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567692"/>
            <a:ext cx="2187059" cy="31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ABAF8-272D-4084-8468-4F3483E48B36}" type="datetimeFigureOut">
              <a:rPr lang="zh-CN" altLang="en-US" smtClean="0"/>
              <a:t>2023/12/16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567692"/>
            <a:ext cx="3280589" cy="31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567692"/>
            <a:ext cx="2187059" cy="31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385D-5A7A-4529-9A1E-86B232B3E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0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7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徽标" descr="Excel 徽标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9" t="13099" r="6742" b="13099"/>
          <a:stretch/>
        </p:blipFill>
        <p:spPr>
          <a:xfrm>
            <a:off x="3151621" y="2414857"/>
            <a:ext cx="3417021" cy="15356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41C24-84FB-E2A6-972B-CD4DADD39FAC}"/>
              </a:ext>
            </a:extLst>
          </p:cNvPr>
          <p:cNvSpPr txBox="1"/>
          <p:nvPr/>
        </p:nvSpPr>
        <p:spPr>
          <a:xfrm>
            <a:off x="-1" y="250543"/>
            <a:ext cx="9720263" cy="10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378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MATCH</a:t>
            </a:r>
            <a:r>
              <a:rPr lang="zh-CN" altLang="en-US" sz="6378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6378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</a:t>
            </a:r>
            <a:r>
              <a:rPr lang="zh-CN" altLang="en-US" sz="6378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  <a:endParaRPr lang="zh-CN" altLang="en-US" sz="6378" dirty="0"/>
          </a:p>
        </p:txBody>
      </p:sp>
    </p:spTree>
    <p:extLst>
      <p:ext uri="{BB962C8B-B14F-4D97-AF65-F5344CB8AC3E}">
        <p14:creationId xmlns:p14="http://schemas.microsoft.com/office/powerpoint/2010/main" val="77392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7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徽标" descr="Excel 徽标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9" t="13099" r="6742" b="13099"/>
          <a:stretch/>
        </p:blipFill>
        <p:spPr>
          <a:xfrm>
            <a:off x="3151621" y="2414857"/>
            <a:ext cx="3417021" cy="15356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41C24-84FB-E2A6-972B-CD4DADD39FAC}"/>
              </a:ext>
            </a:extLst>
          </p:cNvPr>
          <p:cNvSpPr txBox="1"/>
          <p:nvPr/>
        </p:nvSpPr>
        <p:spPr>
          <a:xfrm>
            <a:off x="-1" y="250543"/>
            <a:ext cx="9720263" cy="10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378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MATCH</a:t>
            </a:r>
            <a:r>
              <a:rPr lang="zh-CN" altLang="en-US" sz="6378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6378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</a:t>
            </a:r>
            <a:r>
              <a:rPr lang="zh-CN" altLang="en-US" sz="6378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  <a:endParaRPr lang="zh-CN" altLang="en-US" sz="6378" dirty="0"/>
          </a:p>
        </p:txBody>
      </p:sp>
    </p:spTree>
    <p:extLst>
      <p:ext uri="{BB962C8B-B14F-4D97-AF65-F5344CB8AC3E}">
        <p14:creationId xmlns:p14="http://schemas.microsoft.com/office/powerpoint/2010/main" val="59944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7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徽标" descr="Excel 徽标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9" t="13099" r="6742" b="13099"/>
          <a:stretch/>
        </p:blipFill>
        <p:spPr>
          <a:xfrm>
            <a:off x="3151621" y="2414857"/>
            <a:ext cx="3417021" cy="15356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41C24-84FB-E2A6-972B-CD4DADD39FAC}"/>
              </a:ext>
            </a:extLst>
          </p:cNvPr>
          <p:cNvSpPr txBox="1"/>
          <p:nvPr/>
        </p:nvSpPr>
        <p:spPr>
          <a:xfrm>
            <a:off x="-1" y="250543"/>
            <a:ext cx="97202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LEFT</a:t>
            </a:r>
            <a:r>
              <a:rPr lang="zh-CN" alt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RIGHT</a:t>
            </a:r>
            <a:r>
              <a:rPr lang="zh-CN" alt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MID</a:t>
            </a:r>
            <a:r>
              <a:rPr lang="zh-CN" alt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</a:t>
            </a:r>
            <a:r>
              <a:rPr lang="zh-CN" alt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1214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7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徽标" descr="Excel 徽标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9" t="13099" r="6742" b="13099"/>
          <a:stretch/>
        </p:blipFill>
        <p:spPr>
          <a:xfrm>
            <a:off x="3151621" y="2414857"/>
            <a:ext cx="3417021" cy="15356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A41C24-84FB-E2A6-972B-CD4DADD39FAC}"/>
              </a:ext>
            </a:extLst>
          </p:cNvPr>
          <p:cNvSpPr txBox="1"/>
          <p:nvPr/>
        </p:nvSpPr>
        <p:spPr>
          <a:xfrm>
            <a:off x="-1" y="250543"/>
            <a:ext cx="97202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LEFT</a:t>
            </a:r>
            <a:r>
              <a:rPr lang="zh-CN" alt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RIGHT</a:t>
            </a:r>
            <a:r>
              <a:rPr lang="zh-CN" alt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MID</a:t>
            </a:r>
            <a:r>
              <a:rPr lang="zh-CN" alt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</a:t>
            </a:r>
            <a:r>
              <a:rPr lang="zh-CN" alt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9933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BDF3B-3C0B-413B-F740-32130F3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DEC39-C2CD-A961-CACA-869474CF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26</Words>
  <Application>Microsoft Office PowerPoint</Application>
  <PresentationFormat>自定义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shawor</dc:creator>
  <cp:lastModifiedBy>shawor</cp:lastModifiedBy>
  <cp:revision>5</cp:revision>
  <dcterms:created xsi:type="dcterms:W3CDTF">2023-12-10T05:59:18Z</dcterms:created>
  <dcterms:modified xsi:type="dcterms:W3CDTF">2023-12-16T06:27:04Z</dcterms:modified>
</cp:coreProperties>
</file>