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F53D2-6E9C-C247-A168-558C293A495A}">
          <p14:sldIdLst>
            <p14:sldId id="257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72EA0-8BE4-F545-B758-A07E0CA9AECF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5182-E00F-6945-8745-1675F5D1C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6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424C0148-35E4-F24F-BC75-1666934584CB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16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Different city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71A1EE11-5B35-8043-A5F4-0CA3E5C4C20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linear regression, logistic regression, k means cluster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</a:defRPr>
            </a:lvl9pPr>
          </a:lstStyle>
          <a:p>
            <a:fld id="{DE62FFCC-67F5-F449-999A-29B238F7517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35182-E00F-6945-8745-1675F5D1C9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2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sf-salaries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0463" y="965200"/>
            <a:ext cx="7086600" cy="13049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5400" cap="none" dirty="0" smtClean="0"/>
              <a:t>Analysis Wages in </a:t>
            </a:r>
            <a:r>
              <a:rPr lang="en-US" altLang="en-US" sz="5400" cap="none" dirty="0"/>
              <a:t>SF</a:t>
            </a:r>
            <a:endParaRPr lang="en-US" altLang="en-US" sz="6000" cap="none" dirty="0"/>
          </a:p>
        </p:txBody>
      </p:sp>
      <p:sp>
        <p:nvSpPr>
          <p:cNvPr id="14338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2430463" y="3543300"/>
            <a:ext cx="8636000" cy="977900"/>
          </a:xfrm>
        </p:spPr>
        <p:txBody>
          <a:bodyPr/>
          <a:lstStyle/>
          <a:p>
            <a:pPr algn="r" eaLnBrk="1" hangingPunct="1"/>
            <a:r>
              <a:rPr lang="en-US" altLang="en-US" cap="none"/>
              <a:t>Team members:  Xu Deng    Meng Hao Hsu</a:t>
            </a:r>
          </a:p>
          <a:p>
            <a:pPr algn="r" eaLnBrk="1" hangingPunct="1"/>
            <a:endParaRPr lang="en-US" altLang="en-US" cap="none"/>
          </a:p>
        </p:txBody>
      </p:sp>
    </p:spTree>
    <p:extLst>
      <p:ext uri="{BB962C8B-B14F-4D97-AF65-F5344CB8AC3E}">
        <p14:creationId xmlns:p14="http://schemas.microsoft.com/office/powerpoint/2010/main" val="6347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cap="none" dirty="0" smtClean="0"/>
              <a:t>Acceptance Criteria</a:t>
            </a:r>
            <a:endParaRPr lang="en-US" dirty="0"/>
          </a:p>
        </p:txBody>
      </p:sp>
      <p:pic>
        <p:nvPicPr>
          <p:cNvPr id="4" name="图片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8" y="2611944"/>
            <a:ext cx="5479470" cy="268925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798918" y="2611944"/>
            <a:ext cx="6123006" cy="1716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380484" y="1971239"/>
            <a:ext cx="112226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data and parse to standard format, train the model, compute accuracy: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91828" y="4768770"/>
            <a:ext cx="1705337" cy="101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892" y="4816391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70.449%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0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279901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Test Case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1908031"/>
            <a:ext cx="5617580" cy="2301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" y="1908031"/>
            <a:ext cx="5918956" cy="48434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6749" y="1145868"/>
            <a:ext cx="27132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7688" y="1145868"/>
            <a:ext cx="31139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dataSpec.scala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211" y="327588"/>
            <a:ext cx="9603275" cy="1049235"/>
          </a:xfrm>
        </p:spPr>
        <p:txBody>
          <a:bodyPr/>
          <a:lstStyle/>
          <a:p>
            <a:pPr algn="ctr"/>
            <a:r>
              <a:rPr lang="en-US" cap="none" dirty="0" smtClean="0"/>
              <a:t>Play Framework </a:t>
            </a:r>
            <a:r>
              <a:rPr lang="en-US" dirty="0" err="1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3858300"/>
            <a:ext cx="5405377" cy="2669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6" y="979159"/>
            <a:ext cx="50165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1114766"/>
            <a:ext cx="6786622" cy="43231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78457" y="1231979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5101" y="2164001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3266" y="5192975"/>
            <a:ext cx="149038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1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4" y="2276193"/>
            <a:ext cx="10752881" cy="429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87" y="305071"/>
            <a:ext cx="2814898" cy="18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787650"/>
            <a:ext cx="9604375" cy="10493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/>
              <a:t>Agenda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1579" y="2015732"/>
            <a:ext cx="9603275" cy="406782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Goals(One, Two, Three)</a:t>
            </a:r>
            <a:endParaRPr lang="en-US" altLang="en-US" dirty="0"/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/>
              <a:t>Use case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/>
              <a:t>Data </a:t>
            </a:r>
            <a:r>
              <a:rPr lang="en-US" altLang="en-US" dirty="0" smtClean="0"/>
              <a:t>source</a:t>
            </a:r>
          </a:p>
          <a:p>
            <a:pPr marL="457200" indent="-457200">
              <a:buFont typeface="宋体" charset="-122"/>
              <a:buAutoNum type="arabicPeriod"/>
            </a:pPr>
            <a:r>
              <a:rPr lang="en-US" altLang="en-US" dirty="0" smtClean="0"/>
              <a:t>Methodology(</a:t>
            </a:r>
            <a:r>
              <a:rPr lang="en-US" altLang="en-US" dirty="0"/>
              <a:t>Parsing and Cleansing </a:t>
            </a:r>
            <a:r>
              <a:rPr lang="en-US" altLang="en-US" dirty="0" smtClean="0"/>
              <a:t>Data, Machine Learning )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Acceptance criteria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Test case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r>
              <a:rPr lang="en-US" altLang="en-US" dirty="0" smtClean="0"/>
              <a:t>Play framework UI</a:t>
            </a:r>
          </a:p>
          <a:p>
            <a:pPr marL="457200" indent="-457200" eaLnBrk="1" hangingPunct="1">
              <a:buFont typeface="宋体" charset="-122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7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cap="none" dirty="0" smtClean="0"/>
              <a:t>Goals One </a:t>
            </a:r>
            <a:br>
              <a:rPr lang="en-US" altLang="en-US" cap="none" dirty="0" smtClean="0"/>
            </a:br>
            <a:r>
              <a:rPr lang="en-US" altLang="en-US" cap="none" dirty="0" smtClean="0"/>
              <a:t>Divide Different Wages Level By Occupation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00052"/>
            <a:ext cx="9604375" cy="1397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3349"/>
            <a:ext cx="9647538" cy="130451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5057191" y="4889241"/>
            <a:ext cx="548640" cy="365760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/>
          <p:cNvSpPr/>
          <p:nvPr/>
        </p:nvSpPr>
        <p:spPr>
          <a:xfrm>
            <a:off x="1562582" y="4780344"/>
            <a:ext cx="3494609" cy="26751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5831" y="5047860"/>
            <a:ext cx="562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map the same job title together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1353312" y="2791968"/>
            <a:ext cx="1975104" cy="5974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41941" y="2798552"/>
            <a:ext cx="125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1011936" y="2889504"/>
            <a:ext cx="341376" cy="2011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Two </a:t>
            </a:r>
            <a:br>
              <a:rPr lang="en-US" altLang="en-US" cap="none" dirty="0" smtClean="0"/>
            </a:br>
            <a:r>
              <a:rPr lang="en-US" altLang="en-US" cap="none" dirty="0" smtClean="0"/>
              <a:t>User Can Search By Keywords  </a:t>
            </a:r>
            <a:endParaRPr lang="en-US" altLang="en-US" cap="non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2" y="2164518"/>
            <a:ext cx="3946967" cy="3414480"/>
          </a:xfrm>
        </p:spPr>
      </p:pic>
    </p:spTree>
    <p:extLst>
      <p:ext uri="{BB962C8B-B14F-4D97-AF65-F5344CB8AC3E}">
        <p14:creationId xmlns:p14="http://schemas.microsoft.com/office/powerpoint/2010/main" val="15950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Goals Three</a:t>
            </a:r>
            <a:br>
              <a:rPr lang="en-US" altLang="en-US" cap="none" dirty="0" smtClean="0"/>
            </a:br>
            <a:r>
              <a:rPr lang="en-US" altLang="zh-CN" dirty="0"/>
              <a:t> </a:t>
            </a:r>
            <a:r>
              <a:rPr lang="en-US" altLang="zh-CN" cap="none" dirty="0" smtClean="0"/>
              <a:t>User Should Get Helpful Information By Searching</a:t>
            </a:r>
            <a:endParaRPr lang="en-US" altLang="en-US" cap="none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4890"/>
            <a:ext cx="9603275" cy="4071510"/>
          </a:xfrm>
        </p:spPr>
      </p:pic>
    </p:spTree>
    <p:extLst>
      <p:ext uri="{BB962C8B-B14F-4D97-AF65-F5344CB8AC3E}">
        <p14:creationId xmlns:p14="http://schemas.microsoft.com/office/powerpoint/2010/main" val="1147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Use case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employer to gain business insight.</a:t>
            </a:r>
          </a:p>
          <a:p>
            <a:pPr eaLnBrk="1" hangingPunct="1"/>
            <a:r>
              <a:rPr lang="en-US" altLang="en-US" dirty="0"/>
              <a:t>For employee to take references in salary negotiation.</a:t>
            </a:r>
          </a:p>
          <a:p>
            <a:pPr eaLnBrk="1" hangingPunct="1"/>
            <a:r>
              <a:rPr lang="en-US" altLang="en-US" dirty="0"/>
              <a:t>For students and job-seeker to take into consideration in decision making.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4448"/>
            <a:ext cx="3874261" cy="237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73" y="3584448"/>
            <a:ext cx="4056316" cy="24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/>
              <a:t>Data Source</a:t>
            </a:r>
          </a:p>
        </p:txBody>
      </p:sp>
      <p:sp>
        <p:nvSpPr>
          <p:cNvPr id="2150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source:  One of the dataset from  </a:t>
            </a:r>
            <a:r>
              <a:rPr lang="en-US" altLang="en-US" dirty="0">
                <a:hlinkClick r:id="rId3"/>
              </a:rPr>
              <a:t>https://www.kaggle.com/kaggle/sf-salaries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Show wages from 2011 to 2014 in San Francisco.</a:t>
            </a:r>
          </a:p>
          <a:p>
            <a:pPr eaLnBrk="1" hangingPunct="1"/>
            <a:r>
              <a:rPr lang="en-US" altLang="en-US" dirty="0"/>
              <a:t>More than 150K employees in the dataset.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3" y="3741038"/>
            <a:ext cx="10274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1238330" y="216358"/>
            <a:ext cx="9603275" cy="104923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cap="none" dirty="0" smtClean="0"/>
              <a:t>Methodology-</a:t>
            </a:r>
            <a:br>
              <a:rPr lang="en-US" altLang="en-US" cap="none" dirty="0" smtClean="0"/>
            </a:br>
            <a:r>
              <a:rPr lang="en-US" altLang="en-US" cap="none" dirty="0" smtClean="0"/>
              <a:t>Parsing and Cleansing Data </a:t>
            </a:r>
            <a:endParaRPr lang="en-US" altLang="en-US" cap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56" y="3576011"/>
            <a:ext cx="4919878" cy="3222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7" y="3815743"/>
            <a:ext cx="4580535" cy="2601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7" y="1225232"/>
            <a:ext cx="9025668" cy="183038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060589" y="3361158"/>
            <a:ext cx="844952" cy="90917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5258677" y="5347503"/>
            <a:ext cx="1562583" cy="46299"/>
          </a:xfrm>
          <a:prstGeom prst="rightArrow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70750" y="1439194"/>
            <a:ext cx="20730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Read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9023" y="3046618"/>
            <a:ext cx="21675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Cleansing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315" y="2868125"/>
            <a:ext cx="33092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new</a:t>
            </a:r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29" y="92075"/>
            <a:ext cx="9603275" cy="1049235"/>
          </a:xfrm>
        </p:spPr>
        <p:txBody>
          <a:bodyPr/>
          <a:lstStyle/>
          <a:p>
            <a:pPr algn="ctr"/>
            <a:r>
              <a:rPr lang="en-US" altLang="en-US" cap="none" dirty="0"/>
              <a:t>Methodology-</a:t>
            </a:r>
            <a:br>
              <a:rPr lang="en-US" altLang="en-US" cap="none" dirty="0"/>
            </a:br>
            <a:r>
              <a:rPr lang="en-US" altLang="en-US" cap="none" dirty="0" smtClean="0"/>
              <a:t>Machine Learning</a:t>
            </a:r>
            <a:endParaRPr lang="en-US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2" y="1483372"/>
            <a:ext cx="5302253" cy="180538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8946" y="3862680"/>
            <a:ext cx="5233927" cy="294970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7"/>
          <p:cNvSpPr/>
          <p:nvPr/>
        </p:nvSpPr>
        <p:spPr>
          <a:xfrm>
            <a:off x="288946" y="1037100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label for Police(0) and Medical(1) data 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76192" y="1430231"/>
            <a:ext cx="5743657" cy="1762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076192" y="1007827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Apply method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36" y="3412204"/>
            <a:ext cx="5124413" cy="34725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64373" y="3401015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the data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73595" y="4360478"/>
            <a:ext cx="57872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 Detail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651256" y="2288304"/>
            <a:ext cx="424936" cy="243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942653" y="3198839"/>
            <a:ext cx="358816" cy="42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5625491" y="4876600"/>
            <a:ext cx="809276" cy="2612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179</TotalTime>
  <Words>189</Words>
  <Application>Microsoft Macintosh PowerPoint</Application>
  <PresentationFormat>Widescreen</PresentationFormat>
  <Paragraphs>52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宋体</vt:lpstr>
      <vt:lpstr>等线 Light</vt:lpstr>
      <vt:lpstr>Arial</vt:lpstr>
      <vt:lpstr>Gallery</vt:lpstr>
      <vt:lpstr>Analysis Wages in SF</vt:lpstr>
      <vt:lpstr>Agenda</vt:lpstr>
      <vt:lpstr>Goals One  Divide Different Wages Level By Occupation</vt:lpstr>
      <vt:lpstr>Goals Two  User Can Search By Keywords  </vt:lpstr>
      <vt:lpstr>Goals Three  User Should Get Helpful Information By Searching</vt:lpstr>
      <vt:lpstr>Use case</vt:lpstr>
      <vt:lpstr>Data Source</vt:lpstr>
      <vt:lpstr>Methodology- Parsing and Cleansing Data </vt:lpstr>
      <vt:lpstr>Methodology- Machine Learning</vt:lpstr>
      <vt:lpstr>Acceptance Criteria</vt:lpstr>
      <vt:lpstr>Test Case</vt:lpstr>
      <vt:lpstr>Play Framework ui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Wages Level by Occupation in SF</dc:title>
  <dc:creator>meng hao hsu</dc:creator>
  <cp:lastModifiedBy>meng hao hsu</cp:lastModifiedBy>
  <cp:revision>15</cp:revision>
  <dcterms:created xsi:type="dcterms:W3CDTF">2016-12-09T15:30:15Z</dcterms:created>
  <dcterms:modified xsi:type="dcterms:W3CDTF">2016-12-09T23:39:14Z</dcterms:modified>
</cp:coreProperties>
</file>