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8" r:id="rId9"/>
    <p:sldId id="28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Verdana" panose="020B060403050404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goaBmMOqufP1SfKShST8RiHIOm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F73879-CAC4-4E82-BD87-AC7E7DC63FB0}">
  <a:tblStyle styleId="{C7F73879-CAC4-4E82-BD87-AC7E7DC63F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30"/>
          <p:cNvSpPr/>
          <p:nvPr/>
        </p:nvSpPr>
        <p:spPr>
          <a:xfrm>
            <a:off x="0" y="2448300"/>
            <a:ext cx="9144000" cy="2695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30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" name="Google Shape;12;p30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0"/>
          <p:cNvSpPr txBox="1">
            <a:spLocks noGrp="1"/>
          </p:cNvSpPr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title" idx="2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Google Shape;15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825" y="285377"/>
            <a:ext cx="5157057" cy="185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2">
  <p:cSld name="Pictures x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39"/>
          <p:cNvSpPr>
            <a:spLocks noGrp="1"/>
          </p:cNvSpPr>
          <p:nvPr>
            <p:ph type="pic" idx="2"/>
          </p:nvPr>
        </p:nvSpPr>
        <p:spPr>
          <a:xfrm>
            <a:off x="737978" y="1271530"/>
            <a:ext cx="3584641" cy="307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0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39"/>
          <p:cNvSpPr>
            <a:spLocks noGrp="1"/>
          </p:cNvSpPr>
          <p:nvPr>
            <p:ph type="pic" idx="3"/>
          </p:nvPr>
        </p:nvSpPr>
        <p:spPr>
          <a:xfrm>
            <a:off x="4794722" y="1271530"/>
            <a:ext cx="3584641" cy="307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9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9"/>
          <p:cNvSpPr txBox="1">
            <a:spLocks noGrp="1"/>
          </p:cNvSpPr>
          <p:nvPr>
            <p:ph type="body" idx="1"/>
          </p:nvPr>
        </p:nvSpPr>
        <p:spPr>
          <a:xfrm>
            <a:off x="737979" y="4551846"/>
            <a:ext cx="7641384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39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3">
  <p:cSld name="Pictures x3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40"/>
          <p:cNvSpPr>
            <a:spLocks noGrp="1"/>
          </p:cNvSpPr>
          <p:nvPr>
            <p:ph type="pic" idx="2"/>
          </p:nvPr>
        </p:nvSpPr>
        <p:spPr>
          <a:xfrm>
            <a:off x="798291" y="1543126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9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0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0"/>
          <p:cNvSpPr>
            <a:spLocks noGrp="1"/>
          </p:cNvSpPr>
          <p:nvPr>
            <p:ph type="pic" idx="3"/>
          </p:nvPr>
        </p:nvSpPr>
        <p:spPr>
          <a:xfrm>
            <a:off x="3374576" y="1543125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40"/>
          <p:cNvSpPr>
            <a:spLocks noGrp="1"/>
          </p:cNvSpPr>
          <p:nvPr>
            <p:ph type="pic" idx="4"/>
          </p:nvPr>
        </p:nvSpPr>
        <p:spPr>
          <a:xfrm>
            <a:off x="5950861" y="1543126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>
            <a:off x="798291" y="4551846"/>
            <a:ext cx="7581072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4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4">
  <p:cSld name="Pictures x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41"/>
          <p:cNvSpPr>
            <a:spLocks noGrp="1"/>
          </p:cNvSpPr>
          <p:nvPr>
            <p:ph type="pic" idx="2"/>
          </p:nvPr>
        </p:nvSpPr>
        <p:spPr>
          <a:xfrm>
            <a:off x="1241557" y="11468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4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4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1"/>
          <p:cNvSpPr>
            <a:spLocks noGrp="1"/>
          </p:cNvSpPr>
          <p:nvPr>
            <p:ph type="pic" idx="3"/>
          </p:nvPr>
        </p:nvSpPr>
        <p:spPr>
          <a:xfrm>
            <a:off x="4643251" y="11468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41"/>
          <p:cNvSpPr>
            <a:spLocks noGrp="1"/>
          </p:cNvSpPr>
          <p:nvPr>
            <p:ph type="pic" idx="4"/>
          </p:nvPr>
        </p:nvSpPr>
        <p:spPr>
          <a:xfrm>
            <a:off x="1241557" y="30847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41"/>
          <p:cNvSpPr>
            <a:spLocks noGrp="1"/>
          </p:cNvSpPr>
          <p:nvPr>
            <p:ph type="pic" idx="5"/>
          </p:nvPr>
        </p:nvSpPr>
        <p:spPr>
          <a:xfrm>
            <a:off x="4643251" y="30847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4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6">
  <p:cSld name="Pictures x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42"/>
          <p:cNvSpPr>
            <a:spLocks noGrp="1"/>
          </p:cNvSpPr>
          <p:nvPr>
            <p:ph type="pic" idx="2"/>
          </p:nvPr>
        </p:nvSpPr>
        <p:spPr>
          <a:xfrm>
            <a:off x="174021" y="117700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42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42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2"/>
          <p:cNvSpPr>
            <a:spLocks noGrp="1"/>
          </p:cNvSpPr>
          <p:nvPr>
            <p:ph type="pic" idx="3"/>
          </p:nvPr>
        </p:nvSpPr>
        <p:spPr>
          <a:xfrm>
            <a:off x="3171954" y="117700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42"/>
          <p:cNvSpPr>
            <a:spLocks noGrp="1"/>
          </p:cNvSpPr>
          <p:nvPr>
            <p:ph type="pic" idx="4"/>
          </p:nvPr>
        </p:nvSpPr>
        <p:spPr>
          <a:xfrm>
            <a:off x="174021" y="288927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42"/>
          <p:cNvSpPr>
            <a:spLocks noGrp="1"/>
          </p:cNvSpPr>
          <p:nvPr>
            <p:ph type="pic" idx="5"/>
          </p:nvPr>
        </p:nvSpPr>
        <p:spPr>
          <a:xfrm>
            <a:off x="3171954" y="288927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42"/>
          <p:cNvSpPr>
            <a:spLocks noGrp="1"/>
          </p:cNvSpPr>
          <p:nvPr>
            <p:ph type="pic" idx="6"/>
          </p:nvPr>
        </p:nvSpPr>
        <p:spPr>
          <a:xfrm>
            <a:off x="6169887" y="117337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42"/>
          <p:cNvSpPr>
            <a:spLocks noGrp="1"/>
          </p:cNvSpPr>
          <p:nvPr>
            <p:ph type="pic" idx="7"/>
          </p:nvPr>
        </p:nvSpPr>
        <p:spPr>
          <a:xfrm>
            <a:off x="6169887" y="288564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42"/>
          <p:cNvSpPr txBox="1">
            <a:spLocks noGrp="1"/>
          </p:cNvSpPr>
          <p:nvPr>
            <p:ph type="body" idx="1"/>
          </p:nvPr>
        </p:nvSpPr>
        <p:spPr>
          <a:xfrm>
            <a:off x="174020" y="4551846"/>
            <a:ext cx="8847137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4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4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43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3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10633" y="1200150"/>
            <a:ext cx="6522733" cy="353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3"/>
          <p:cNvSpPr>
            <a:spLocks noGrp="1"/>
          </p:cNvSpPr>
          <p:nvPr>
            <p:ph type="media" idx="2"/>
          </p:nvPr>
        </p:nvSpPr>
        <p:spPr>
          <a:xfrm>
            <a:off x="2412460" y="1420237"/>
            <a:ext cx="4319080" cy="2743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list (x6)">
  <p:cSld name="Numbered list (x6)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44"/>
          <p:cNvSpPr/>
          <p:nvPr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44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114" name="Google Shape;114;p44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4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US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16" name="Google Shape;116;p44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4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44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4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0" name="Google Shape;120;p44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121" name="Google Shape;121;p44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4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US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23" name="Google Shape;123;p44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4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44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4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7" name="Google Shape;127;p44"/>
          <p:cNvCxnSpPr/>
          <p:nvPr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8" name="Google Shape;128;p44"/>
          <p:cNvSpPr txBox="1">
            <a:spLocks noGrp="1"/>
          </p:cNvSpPr>
          <p:nvPr>
            <p:ph type="body" idx="1"/>
          </p:nvPr>
        </p:nvSpPr>
        <p:spPr>
          <a:xfrm>
            <a:off x="1673225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44"/>
          <p:cNvSpPr txBox="1">
            <a:spLocks noGrp="1"/>
          </p:cNvSpPr>
          <p:nvPr>
            <p:ph type="body" idx="2"/>
          </p:nvPr>
        </p:nvSpPr>
        <p:spPr>
          <a:xfrm>
            <a:off x="1673225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44"/>
          <p:cNvSpPr txBox="1">
            <a:spLocks noGrp="1"/>
          </p:cNvSpPr>
          <p:nvPr>
            <p:ph type="body" idx="3"/>
          </p:nvPr>
        </p:nvSpPr>
        <p:spPr>
          <a:xfrm>
            <a:off x="1673225" y="400370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44"/>
          <p:cNvSpPr txBox="1">
            <a:spLocks noGrp="1"/>
          </p:cNvSpPr>
          <p:nvPr>
            <p:ph type="body" idx="4"/>
          </p:nvPr>
        </p:nvSpPr>
        <p:spPr>
          <a:xfrm>
            <a:off x="5723792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44"/>
          <p:cNvSpPr txBox="1">
            <a:spLocks noGrp="1"/>
          </p:cNvSpPr>
          <p:nvPr>
            <p:ph type="body" idx="5"/>
          </p:nvPr>
        </p:nvSpPr>
        <p:spPr>
          <a:xfrm>
            <a:off x="5723792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44"/>
          <p:cNvSpPr txBox="1">
            <a:spLocks noGrp="1"/>
          </p:cNvSpPr>
          <p:nvPr>
            <p:ph type="body" idx="6"/>
          </p:nvPr>
        </p:nvSpPr>
        <p:spPr>
          <a:xfrm>
            <a:off x="5723792" y="3999174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44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lection Process">
  <p:cSld name="Selection Proces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7" name="Google Shape;137;p45"/>
          <p:cNvCxnSpPr/>
          <p:nvPr/>
        </p:nvCxnSpPr>
        <p:spPr>
          <a:xfrm rot="10800000" flipH="1">
            <a:off x="457200" y="1607150"/>
            <a:ext cx="8262900" cy="2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8" name="Google Shape;138;p45"/>
          <p:cNvSpPr/>
          <p:nvPr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5"/>
          <p:cNvSpPr/>
          <p:nvPr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43044" y="912538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624" y="912541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43841" y="912525"/>
            <a:ext cx="1357550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43458" y="912539"/>
            <a:ext cx="1357515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5"/>
          <p:cNvSpPr txBox="1"/>
          <p:nvPr/>
        </p:nvSpPr>
        <p:spPr>
          <a:xfrm>
            <a:off x="294467" y="109125"/>
            <a:ext cx="8849531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45"/>
          <p:cNvSpPr txBox="1"/>
          <p:nvPr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45"/>
          <p:cNvSpPr txBox="1"/>
          <p:nvPr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45"/>
          <p:cNvSpPr txBox="1"/>
          <p:nvPr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45"/>
          <p:cNvSpPr txBox="1"/>
          <p:nvPr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45"/>
          <p:cNvSpPr txBox="1">
            <a:spLocks noGrp="1"/>
          </p:cNvSpPr>
          <p:nvPr>
            <p:ph type="body" idx="1"/>
          </p:nvPr>
        </p:nvSpPr>
        <p:spPr>
          <a:xfrm>
            <a:off x="566742" y="2886066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45"/>
          <p:cNvSpPr txBox="1">
            <a:spLocks noGrp="1"/>
          </p:cNvSpPr>
          <p:nvPr>
            <p:ph type="body" idx="2"/>
          </p:nvPr>
        </p:nvSpPr>
        <p:spPr>
          <a:xfrm>
            <a:off x="2660983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45"/>
          <p:cNvSpPr txBox="1">
            <a:spLocks noGrp="1"/>
          </p:cNvSpPr>
          <p:nvPr>
            <p:ph type="body" idx="3"/>
          </p:nvPr>
        </p:nvSpPr>
        <p:spPr>
          <a:xfrm>
            <a:off x="4760105" y="2886066"/>
            <a:ext cx="1724218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45"/>
          <p:cNvSpPr txBox="1">
            <a:spLocks noGrp="1"/>
          </p:cNvSpPr>
          <p:nvPr>
            <p:ph type="body" idx="4"/>
          </p:nvPr>
        </p:nvSpPr>
        <p:spPr>
          <a:xfrm>
            <a:off x="6861812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 to PN">
  <p:cSld name="Introduction to P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6"/>
          <p:cNvSpPr/>
          <p:nvPr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6" name="Google Shape;156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1400" y="459039"/>
            <a:ext cx="6790199" cy="480287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46"/>
          <p:cNvSpPr txBox="1"/>
          <p:nvPr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46"/>
          <p:cNvSpPr/>
          <p:nvPr/>
        </p:nvSpPr>
        <p:spPr>
          <a:xfrm rot="-533510">
            <a:off x="3936938" y="940587"/>
            <a:ext cx="863600" cy="2797930"/>
          </a:xfrm>
          <a:custGeom>
            <a:avLst/>
            <a:gdLst/>
            <a:ahLst/>
            <a:cxnLst/>
            <a:rect l="l" t="t" r="r" b="b"/>
            <a:pathLst>
              <a:path w="9781" h="84297" extrusionOk="0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6"/>
          <p:cNvSpPr/>
          <p:nvPr/>
        </p:nvSpPr>
        <p:spPr>
          <a:xfrm rot="9185825">
            <a:off x="5565290" y="1311081"/>
            <a:ext cx="2081259" cy="1042696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46"/>
          <p:cNvSpPr txBox="1"/>
          <p:nvPr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sz="115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46"/>
          <p:cNvSpPr/>
          <p:nvPr/>
        </p:nvSpPr>
        <p:spPr>
          <a:xfrm rot="-6005595">
            <a:off x="5381259" y="1188003"/>
            <a:ext cx="2601814" cy="166446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C Timeline">
  <p:cSld name="PNC Timelin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4" name="Google Shape;164;p47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47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7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47"/>
          <p:cNvSpPr txBox="1"/>
          <p:nvPr/>
        </p:nvSpPr>
        <p:spPr>
          <a:xfrm>
            <a:off x="6311047" y="263531"/>
            <a:ext cx="2385481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Passerelles numériques' first program in Phnom Penh, with 25 students. One major in SNA (System &amp; Network Administration)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8" name="Google Shape;168;p47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9" name="Google Shape;169;p47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170" name="Google Shape;170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2" name="Google Shape;172;p47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173" name="Google Shape;173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5" name="Google Shape;175;p47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176" name="Google Shape;176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8" name="Google Shape;178;p47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179" name="Google Shape;179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1" name="Google Shape;181;p47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182" name="Google Shape;182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4" name="Google Shape;184;p47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185" name="Google Shape;185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7" name="Google Shape;187;p47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188" name="Google Shape;188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90" name="Google Shape;190;p47"/>
          <p:cNvSpPr txBox="1"/>
          <p:nvPr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47"/>
          <p:cNvSpPr txBox="1"/>
          <p:nvPr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47"/>
          <p:cNvSpPr txBox="1"/>
          <p:nvPr/>
        </p:nvSpPr>
        <p:spPr>
          <a:xfrm>
            <a:off x="6319780" y="2478007"/>
            <a:ext cx="2561400" cy="37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47"/>
          <p:cNvSpPr txBox="1"/>
          <p:nvPr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47"/>
          <p:cNvSpPr txBox="1"/>
          <p:nvPr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lang="en-US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sz="105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47"/>
          <p:cNvSpPr txBox="1"/>
          <p:nvPr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lang="en-US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6" name="Google Shape;196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0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7"/>
          <p:cNvSpPr/>
          <p:nvPr/>
        </p:nvSpPr>
        <p:spPr>
          <a:xfrm rot="8202143">
            <a:off x="2200121" y="1958787"/>
            <a:ext cx="914230" cy="270782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47"/>
          <p:cNvSpPr txBox="1"/>
          <p:nvPr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9" name="Google Shape;19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P Timeline">
  <p:cSld name="PNP Timeline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2" name="Google Shape;202;p48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48"/>
          <p:cNvSpPr/>
          <p:nvPr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8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05" name="Google Shape;205;p48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06" name="Google Shape;206;p4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8" name="Google Shape;208;p48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09" name="Google Shape;209;p4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1" name="Google Shape;211;p48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12" name="Google Shape;212;p4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4" name="Google Shape;214;p48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15" name="Google Shape;215;p4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7" name="Google Shape;217;p48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18" name="Google Shape;218;p4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20" name="Google Shape;220;p48"/>
          <p:cNvSpPr txBox="1"/>
          <p:nvPr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48"/>
          <p:cNvSpPr txBox="1"/>
          <p:nvPr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sz="11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48"/>
          <p:cNvSpPr txBox="1"/>
          <p:nvPr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48"/>
          <p:cNvSpPr txBox="1"/>
          <p:nvPr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4" name="Google Shape;224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761" y="-12053"/>
            <a:ext cx="5349999" cy="378418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8"/>
          <p:cNvSpPr txBox="1"/>
          <p:nvPr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48"/>
          <p:cNvSpPr/>
          <p:nvPr/>
        </p:nvSpPr>
        <p:spPr>
          <a:xfrm rot="9913479" flipH="1">
            <a:off x="3436001" y="1627827"/>
            <a:ext cx="914230" cy="570659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48"/>
          <p:cNvSpPr txBox="1"/>
          <p:nvPr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V Timeline">
  <p:cSld name="PNV Timeline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49"/>
          <p:cNvCxnSpPr/>
          <p:nvPr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49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9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3" name="Google Shape;233;p49"/>
          <p:cNvSpPr txBox="1"/>
          <p:nvPr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4" name="Google Shape;234;p49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5" name="Google Shape;235;p49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36" name="Google Shape;236;p4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8" name="Google Shape;238;p49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39" name="Google Shape;239;p4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1" name="Google Shape;241;p49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42" name="Google Shape;242;p4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4" name="Google Shape;244;p49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45" name="Google Shape;245;p4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7" name="Google Shape;247;p49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48" name="Google Shape;248;p4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0" name="Google Shape;250;p49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251" name="Google Shape;251;p4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3" name="Google Shape;253;p49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254" name="Google Shape;254;p4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56" name="Google Shape;256;p49"/>
          <p:cNvSpPr txBox="1"/>
          <p:nvPr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49"/>
          <p:cNvSpPr txBox="1"/>
          <p:nvPr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49"/>
          <p:cNvSpPr txBox="1"/>
          <p:nvPr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sz="105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49"/>
          <p:cNvSpPr txBox="1"/>
          <p:nvPr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Google Shape;260;p49"/>
          <p:cNvSpPr txBox="1"/>
          <p:nvPr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lang="en-US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lang="en-US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Google Shape;261;p49"/>
          <p:cNvSpPr txBox="1"/>
          <p:nvPr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lang="en-US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2" name="Google Shape;262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9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9"/>
          <p:cNvSpPr/>
          <p:nvPr/>
        </p:nvSpPr>
        <p:spPr>
          <a:xfrm rot="5746924" flipH="1">
            <a:off x="2653867" y="1361367"/>
            <a:ext cx="557846" cy="18832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49"/>
          <p:cNvSpPr txBox="1"/>
          <p:nvPr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32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2"/>
          <p:cNvSpPr txBox="1">
            <a:spLocks noGrp="1"/>
          </p:cNvSpPr>
          <p:nvPr>
            <p:ph type="body" idx="1"/>
          </p:nvPr>
        </p:nvSpPr>
        <p:spPr>
          <a:xfrm>
            <a:off x="1860355" y="1383906"/>
            <a:ext cx="5423289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2">
  <p:cSld name="Text columns x2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33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3"/>
          <p:cNvSpPr txBox="1">
            <a:spLocks noGrp="1"/>
          </p:cNvSpPr>
          <p:nvPr>
            <p:ph type="body" idx="1"/>
          </p:nvPr>
        </p:nvSpPr>
        <p:spPr>
          <a:xfrm>
            <a:off x="858891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56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body" idx="2"/>
          </p:nvPr>
        </p:nvSpPr>
        <p:spPr>
          <a:xfrm>
            <a:off x="4671612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3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3">
  <p:cSld name="Text columns x3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3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4"/>
          <p:cNvSpPr txBox="1">
            <a:spLocks noGrp="1"/>
          </p:cNvSpPr>
          <p:nvPr>
            <p:ph type="body" idx="1"/>
          </p:nvPr>
        </p:nvSpPr>
        <p:spPr>
          <a:xfrm>
            <a:off x="822938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body" idx="2"/>
          </p:nvPr>
        </p:nvSpPr>
        <p:spPr>
          <a:xfrm>
            <a:off x="3353751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body" idx="3"/>
          </p:nvPr>
        </p:nvSpPr>
        <p:spPr>
          <a:xfrm>
            <a:off x="5884564" y="992222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50332" cy="56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3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ga chart">
  <p:cSld name="Orga char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3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5"/>
          <p:cNvSpPr>
            <a:spLocks noGrp="1"/>
          </p:cNvSpPr>
          <p:nvPr>
            <p:ph type="dgm" idx="2"/>
          </p:nvPr>
        </p:nvSpPr>
        <p:spPr>
          <a:xfrm>
            <a:off x="1247775" y="1126908"/>
            <a:ext cx="6648450" cy="353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8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3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+ text ">
  <p:cSld name="Picture + text 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body" idx="1"/>
          </p:nvPr>
        </p:nvSpPr>
        <p:spPr>
          <a:xfrm>
            <a:off x="4572000" y="1413173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36"/>
          <p:cNvSpPr>
            <a:spLocks noGrp="1"/>
          </p:cNvSpPr>
          <p:nvPr>
            <p:ph type="pic" idx="2"/>
          </p:nvPr>
        </p:nvSpPr>
        <p:spPr>
          <a:xfrm>
            <a:off x="628650" y="1405250"/>
            <a:ext cx="3585523" cy="279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36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6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">
  <p:cSld name="Text + pictur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1"/>
          </p:nvPr>
        </p:nvSpPr>
        <p:spPr>
          <a:xfrm>
            <a:off x="628650" y="1434000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37"/>
          <p:cNvSpPr>
            <a:spLocks noGrp="1"/>
          </p:cNvSpPr>
          <p:nvPr>
            <p:ph type="pic" idx="2"/>
          </p:nvPr>
        </p:nvSpPr>
        <p:spPr>
          <a:xfrm>
            <a:off x="4929827" y="1434000"/>
            <a:ext cx="3585523" cy="279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37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x1">
  <p:cSld name="Picture x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38"/>
          <p:cNvSpPr>
            <a:spLocks noGrp="1"/>
          </p:cNvSpPr>
          <p:nvPr>
            <p:ph type="pic" idx="2"/>
          </p:nvPr>
        </p:nvSpPr>
        <p:spPr>
          <a:xfrm>
            <a:off x="1472540" y="1238616"/>
            <a:ext cx="6163294" cy="342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6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body" idx="1"/>
          </p:nvPr>
        </p:nvSpPr>
        <p:spPr>
          <a:xfrm>
            <a:off x="1472540" y="4679907"/>
            <a:ext cx="6163293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38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" name="Google Shape;7;p29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503600" y="109132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://www.passerellesnumeriques.org/" TargetMode="External"/><Relationship Id="rId7" Type="http://schemas.openxmlformats.org/officeDocument/2006/relationships/hyperlink" Target="https://twitter.com/passerellesnume" TargetMode="External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hyperlink" Target="https://www.youtube.com/user/PasserellesNumerique" TargetMode="External"/><Relationship Id="rId5" Type="http://schemas.openxmlformats.org/officeDocument/2006/relationships/hyperlink" Target="https://www.linkedin.com/company/passerellesnum-riques/" TargetMode="External"/><Relationship Id="rId10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hyperlink" Target="https://www.facebook.com/passerelles.numeriqu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1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70" name="Google Shape;270;p1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"/>
          <p:cNvSpPr txBox="1">
            <a:spLocks noGrp="1"/>
          </p:cNvSpPr>
          <p:nvPr>
            <p:ph type="title"/>
          </p:nvPr>
        </p:nvSpPr>
        <p:spPr>
          <a:xfrm>
            <a:off x="1121229" y="3962405"/>
            <a:ext cx="7899921" cy="659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>
              <a:buSzPts val="2400"/>
            </a:pPr>
            <a:r>
              <a:rPr lang="en-US" dirty="0">
                <a:solidFill>
                  <a:schemeClr val="dk1"/>
                </a:solidFill>
              </a:rPr>
              <a:t/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/>
              <a:t>ASEAN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/>
            </a:r>
            <a:br>
              <a:rPr lang="en-US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</p:txBody>
      </p:sp>
      <p:sp>
        <p:nvSpPr>
          <p:cNvPr id="272" name="Google Shape;272;p1"/>
          <p:cNvSpPr txBox="1">
            <a:spLocks noGrp="1"/>
          </p:cNvSpPr>
          <p:nvPr>
            <p:ph type="title" idx="2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SzPts val="2400"/>
            </a:pPr>
            <a:r>
              <a:rPr lang="en-US" b="1" dirty="0"/>
              <a:t>Digital marketing in Vietnam </a:t>
            </a:r>
            <a:r>
              <a:rPr lang="en-GB" b="1" dirty="0"/>
              <a:t/>
            </a:r>
            <a:br>
              <a:rPr lang="en-GB" b="1" dirty="0"/>
            </a:br>
            <a:endParaRPr b="1" dirty="0">
              <a:solidFill>
                <a:schemeClr val="dk1"/>
              </a:solidFill>
            </a:endParaRPr>
          </a:p>
        </p:txBody>
      </p:sp>
      <p:sp>
        <p:nvSpPr>
          <p:cNvPr id="273" name="Google Shape;273;p1"/>
          <p:cNvSpPr txBox="1"/>
          <p:nvPr/>
        </p:nvSpPr>
        <p:spPr>
          <a:xfrm>
            <a:off x="2236300" y="2096525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0" y="5143500"/>
            <a:ext cx="914400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10666" y="619759"/>
            <a:ext cx="325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Group members:</a:t>
            </a:r>
            <a:endParaRPr lang="en-US" sz="2000" b="1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C6EE16-9384-4CEE-B6D6-F0AD83CA794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89" r="33778" b="75154"/>
          <a:stretch/>
        </p:blipFill>
        <p:spPr bwMode="auto">
          <a:xfrm>
            <a:off x="6055411" y="2418797"/>
            <a:ext cx="1337140" cy="16209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AD731F-C837-4543-BB49-4B5F44C5B6F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8" t="47585" r="62527" b="28028"/>
          <a:stretch/>
        </p:blipFill>
        <p:spPr bwMode="auto">
          <a:xfrm>
            <a:off x="3992111" y="1315096"/>
            <a:ext cx="1384552" cy="16283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DFACB0-C6F1-41CE-87AA-47FB2492CC3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11" t="47531" r="34444" b="29784"/>
          <a:stretch/>
        </p:blipFill>
        <p:spPr bwMode="auto">
          <a:xfrm>
            <a:off x="2132008" y="2227990"/>
            <a:ext cx="1337139" cy="151957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23779E-8214-479B-A1B2-9A124917B69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45" t="68827" r="4889" b="7870"/>
          <a:stretch/>
        </p:blipFill>
        <p:spPr bwMode="auto">
          <a:xfrm>
            <a:off x="87252" y="1136079"/>
            <a:ext cx="1722067" cy="16209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E862BF-D850-47EE-9CC3-5499644A6A3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8" t="70988" r="38000" b="7716"/>
          <a:stretch/>
        </p:blipFill>
        <p:spPr bwMode="auto">
          <a:xfrm>
            <a:off x="7559455" y="1310043"/>
            <a:ext cx="1384551" cy="16334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A07CFB-E63B-46C7-939B-DD5354CC4F54}"/>
              </a:ext>
            </a:extLst>
          </p:cNvPr>
          <p:cNvSpPr txBox="1"/>
          <p:nvPr/>
        </p:nvSpPr>
        <p:spPr>
          <a:xfrm>
            <a:off x="3791836" y="2914022"/>
            <a:ext cx="1802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3.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Saroeuen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sareth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AC6D3C-1BD8-4A5C-AD9A-5CA65089BCB9}"/>
              </a:ext>
            </a:extLst>
          </p:cNvPr>
          <p:cNvSpPr txBox="1"/>
          <p:nvPr/>
        </p:nvSpPr>
        <p:spPr>
          <a:xfrm>
            <a:off x="146415" y="2874947"/>
            <a:ext cx="2160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 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Sreynich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penh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CB9E81-4706-4854-B2BF-A4CF7B2280FC}"/>
              </a:ext>
            </a:extLst>
          </p:cNvPr>
          <p:cNvSpPr txBox="1"/>
          <p:nvPr/>
        </p:nvSpPr>
        <p:spPr>
          <a:xfrm>
            <a:off x="5905678" y="4005226"/>
            <a:ext cx="2346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4. 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Sen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siny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2AF8CB-4447-41D5-A34E-FF849700A128}"/>
              </a:ext>
            </a:extLst>
          </p:cNvPr>
          <p:cNvSpPr txBox="1"/>
          <p:nvPr/>
        </p:nvSpPr>
        <p:spPr>
          <a:xfrm>
            <a:off x="7312595" y="3051618"/>
            <a:ext cx="2198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5. 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Toun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sophan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8B2E30-A274-475A-9C2A-474B37954B35}"/>
              </a:ext>
            </a:extLst>
          </p:cNvPr>
          <p:cNvSpPr txBox="1"/>
          <p:nvPr/>
        </p:nvSpPr>
        <p:spPr>
          <a:xfrm>
            <a:off x="1917863" y="3937905"/>
            <a:ext cx="2363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2.  Pho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engheang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333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"/>
          <p:cNvSpPr/>
          <p:nvPr/>
        </p:nvSpPr>
        <p:spPr>
          <a:xfrm>
            <a:off x="-15650" y="-1"/>
            <a:ext cx="1996500" cy="51434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" name="Google Shape;285;p2"/>
          <p:cNvCxnSpPr/>
          <p:nvPr/>
        </p:nvCxnSpPr>
        <p:spPr>
          <a:xfrm rot="10800000">
            <a:off x="1904550" y="0"/>
            <a:ext cx="7600" cy="51554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304" name="Google Shape;304;p2"/>
          <p:cNvSpPr txBox="1"/>
          <p:nvPr/>
        </p:nvSpPr>
        <p:spPr>
          <a:xfrm>
            <a:off x="74750" y="2202970"/>
            <a:ext cx="18336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</a:t>
            </a:r>
            <a:br>
              <a:rPr lang="en-US" sz="30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30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br>
              <a:rPr lang="en-US" sz="30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30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endParaRPr sz="300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endParaRPr sz="300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endParaRPr sz="300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" name="Google Shape;299;p2"/>
          <p:cNvSpPr txBox="1"/>
          <p:nvPr/>
        </p:nvSpPr>
        <p:spPr>
          <a:xfrm>
            <a:off x="3336472" y="4099024"/>
            <a:ext cx="38354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endParaRPr sz="2000" b="0" i="0" u="none" strike="noStrike" cap="none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09140" y="4099024"/>
            <a:ext cx="5573486" cy="79999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smtClean="0">
                <a:solidFill>
                  <a:schemeClr val="dk1"/>
                </a:solidFill>
              </a:rPr>
              <a:t>    Summary </a:t>
            </a:r>
            <a:r>
              <a:rPr lang="en-US" sz="1800" b="1" dirty="0">
                <a:solidFill>
                  <a:schemeClr val="bg1"/>
                </a:solidFill>
              </a:rPr>
              <a:t>Digital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2000" b="1" dirty="0">
                <a:solidFill>
                  <a:schemeClr val="dk1"/>
                </a:solidFill>
              </a:rPr>
              <a:t>marketing </a:t>
            </a:r>
            <a:r>
              <a:rPr lang="en-US" sz="1800" b="1" dirty="0"/>
              <a:t> in Vietnam</a:t>
            </a:r>
            <a:endParaRPr lang="en-US" sz="1800" b="1" dirty="0">
              <a:solidFill>
                <a:schemeClr val="dk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7403741" y="4121467"/>
            <a:ext cx="797593" cy="797593"/>
          </a:xfrm>
          <a:prstGeom prst="ellipse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Google Shape;299;p2"/>
          <p:cNvSpPr txBox="1"/>
          <p:nvPr/>
        </p:nvSpPr>
        <p:spPr>
          <a:xfrm>
            <a:off x="3975100" y="3001626"/>
            <a:ext cx="38354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endParaRPr sz="2000" b="0" i="0" u="none" strike="noStrike" cap="none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96004" y="3003961"/>
            <a:ext cx="5573486" cy="7999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smtClean="0">
                <a:solidFill>
                  <a:schemeClr val="dk1"/>
                </a:solidFill>
              </a:rPr>
              <a:t>   </a:t>
            </a:r>
            <a:r>
              <a:rPr lang="en-US" sz="1800" b="1" dirty="0" smtClean="0">
                <a:solidFill>
                  <a:schemeClr val="bg1"/>
                </a:solidFill>
              </a:rPr>
              <a:t>Digital</a:t>
            </a:r>
            <a:r>
              <a:rPr lang="en-US" sz="1800" b="1" dirty="0" smtClean="0">
                <a:solidFill>
                  <a:schemeClr val="dk1"/>
                </a:solidFill>
              </a:rPr>
              <a:t> </a:t>
            </a:r>
            <a:r>
              <a:rPr lang="en-US" sz="2000" b="1" dirty="0">
                <a:solidFill>
                  <a:schemeClr val="dk1"/>
                </a:solidFill>
              </a:rPr>
              <a:t>marketing </a:t>
            </a:r>
            <a:r>
              <a:rPr lang="en-GB" sz="1800" b="1" dirty="0"/>
              <a:t>Opportunities in Vietnam</a:t>
            </a:r>
            <a:endParaRPr lang="en-US" sz="1800" b="1" dirty="0"/>
          </a:p>
          <a:p>
            <a:r>
              <a:rPr lang="en-US" b="1" dirty="0"/>
              <a:t> </a:t>
            </a:r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8070694" y="3001626"/>
            <a:ext cx="797593" cy="797593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209140" y="1896918"/>
            <a:ext cx="5573486" cy="79999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 smtClean="0">
                <a:solidFill>
                  <a:schemeClr val="dk1"/>
                </a:solidFill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</a:rPr>
              <a:t>Digital</a:t>
            </a:r>
            <a:r>
              <a:rPr lang="en-US" sz="2000" b="1" dirty="0" smtClean="0">
                <a:solidFill>
                  <a:schemeClr val="dk1"/>
                </a:solidFill>
              </a:rPr>
              <a:t> </a:t>
            </a:r>
            <a:r>
              <a:rPr lang="en-US" sz="2000" b="1" dirty="0">
                <a:solidFill>
                  <a:schemeClr val="dk1"/>
                </a:solidFill>
              </a:rPr>
              <a:t>marketing in </a:t>
            </a:r>
            <a:r>
              <a:rPr lang="en-US" sz="2000" b="1" dirty="0">
                <a:solidFill>
                  <a:schemeClr val="bg1"/>
                </a:solidFill>
              </a:rPr>
              <a:t>Vietnam</a:t>
            </a:r>
            <a:r>
              <a:rPr lang="en-US" sz="2000" b="1" dirty="0">
                <a:solidFill>
                  <a:schemeClr val="dk1"/>
                </a:solidFill>
              </a:rPr>
              <a:t>  </a:t>
            </a:r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7383829" y="1893335"/>
            <a:ext cx="797593" cy="797593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896004" y="811542"/>
            <a:ext cx="5573486" cy="7999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 smtClean="0">
                <a:solidFill>
                  <a:schemeClr val="dk1"/>
                </a:solidFill>
              </a:rPr>
              <a:t>	</a:t>
            </a:r>
            <a:r>
              <a:rPr lang="en-US" sz="1800" b="1" dirty="0" smtClean="0">
                <a:solidFill>
                  <a:schemeClr val="dk1"/>
                </a:solidFill>
              </a:rPr>
              <a:t>What </a:t>
            </a:r>
            <a:r>
              <a:rPr lang="en-US" sz="1800" b="1" dirty="0">
                <a:solidFill>
                  <a:schemeClr val="dk1"/>
                </a:solidFill>
              </a:rPr>
              <a:t>is </a:t>
            </a:r>
            <a:r>
              <a:rPr lang="en-US" sz="1800" b="1" dirty="0">
                <a:solidFill>
                  <a:schemeClr val="bg1"/>
                </a:solidFill>
              </a:rPr>
              <a:t>digital</a:t>
            </a:r>
            <a:r>
              <a:rPr lang="en-US" sz="1800" b="1" dirty="0">
                <a:solidFill>
                  <a:schemeClr val="dk1"/>
                </a:solidFill>
              </a:rPr>
              <a:t> marketing?</a:t>
            </a:r>
            <a:endParaRPr lang="en-US" sz="1800" b="1" dirty="0">
              <a:solidFill>
                <a:schemeClr val="dk1"/>
              </a:solidFill>
              <a:ea typeface="Arial"/>
              <a:cs typeface="Arial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8070694" y="811542"/>
            <a:ext cx="797593" cy="797593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91245" y="615690"/>
            <a:ext cx="45719" cy="118929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968386" y="2803319"/>
            <a:ext cx="45719" cy="118929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346928" y="3966105"/>
            <a:ext cx="45719" cy="118929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299259" y="1790508"/>
            <a:ext cx="45719" cy="118929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"/>
          <p:cNvSpPr txBox="1">
            <a:spLocks noGrp="1"/>
          </p:cNvSpPr>
          <p:nvPr>
            <p:ph type="title"/>
          </p:nvPr>
        </p:nvSpPr>
        <p:spPr>
          <a:xfrm>
            <a:off x="-75" y="0"/>
            <a:ext cx="9144000" cy="52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BBEA"/>
              </a:buClr>
              <a:buSzPts val="600"/>
              <a:buFont typeface="Verdana"/>
              <a:buNone/>
            </a:pPr>
            <a:r>
              <a:rPr lang="en-US" dirty="0" smtClean="0"/>
              <a:t>1. What is digital marketing?</a:t>
            </a:r>
            <a:endParaRPr dirty="0"/>
          </a:p>
        </p:txBody>
      </p:sp>
      <p:sp>
        <p:nvSpPr>
          <p:cNvPr id="310" name="Google Shape;310;p3"/>
          <p:cNvSpPr txBox="1">
            <a:spLocks noGrp="1"/>
          </p:cNvSpPr>
          <p:nvPr>
            <p:ph type="body" idx="1"/>
          </p:nvPr>
        </p:nvSpPr>
        <p:spPr>
          <a:xfrm>
            <a:off x="200479" y="1366497"/>
            <a:ext cx="6751638" cy="313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endParaRPr sz="2200" b="1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1" y="1091108"/>
            <a:ext cx="8958147" cy="3687337"/>
          </a:xfr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"/>
          <p:cNvSpPr txBox="1">
            <a:spLocks noGrp="1"/>
          </p:cNvSpPr>
          <p:nvPr>
            <p:ph type="title"/>
          </p:nvPr>
        </p:nvSpPr>
        <p:spPr>
          <a:xfrm>
            <a:off x="925925" y="315633"/>
            <a:ext cx="7388225" cy="645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Verdana"/>
              <a:buNone/>
            </a:pPr>
            <a:r>
              <a:rPr lang="en-US" sz="2000" dirty="0" smtClean="0">
                <a:solidFill>
                  <a:srgbClr val="009DE1"/>
                </a:solidFill>
              </a:rPr>
              <a:t>2. Digital </a:t>
            </a:r>
            <a:r>
              <a:rPr lang="en-US" sz="2000" dirty="0" smtClean="0">
                <a:solidFill>
                  <a:srgbClr val="009DE1"/>
                </a:solidFill>
              </a:rPr>
              <a:t>Marketing in Vietnam  </a:t>
            </a:r>
            <a:endParaRPr sz="2000" dirty="0"/>
          </a:p>
        </p:txBody>
      </p:sp>
      <p:sp>
        <p:nvSpPr>
          <p:cNvPr id="320" name="Google Shape;320;p4"/>
          <p:cNvSpPr txBox="1"/>
          <p:nvPr/>
        </p:nvSpPr>
        <p:spPr>
          <a:xfrm>
            <a:off x="727981" y="776742"/>
            <a:ext cx="7784117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56" y="1144858"/>
            <a:ext cx="7102764" cy="3731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"/>
          <p:cNvSpPr txBox="1">
            <a:spLocks noGrp="1"/>
          </p:cNvSpPr>
          <p:nvPr>
            <p:ph type="title"/>
          </p:nvPr>
        </p:nvSpPr>
        <p:spPr>
          <a:xfrm>
            <a:off x="1087437" y="503920"/>
            <a:ext cx="7162800" cy="795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 smtClean="0">
                <a:solidFill>
                  <a:schemeClr val="dk1"/>
                </a:solidFill>
              </a:rPr>
              <a:t> </a:t>
            </a:r>
            <a:r>
              <a:rPr lang="en-GB" sz="2000" dirty="0" smtClean="0"/>
              <a:t>3. Digital marketing opportunities </a:t>
            </a:r>
            <a:r>
              <a:rPr lang="en-GB" sz="2000" dirty="0" smtClean="0"/>
              <a:t>in Vietnam</a:t>
            </a:r>
            <a:endParaRPr lang="en-US" sz="2000" dirty="0"/>
          </a:p>
        </p:txBody>
      </p:sp>
      <p:sp>
        <p:nvSpPr>
          <p:cNvPr id="326" name="Google Shape;326;p5"/>
          <p:cNvSpPr txBox="1"/>
          <p:nvPr/>
        </p:nvSpPr>
        <p:spPr>
          <a:xfrm>
            <a:off x="653583" y="1633919"/>
            <a:ext cx="6011912" cy="212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 smtClean="0"/>
          </a:p>
          <a:p>
            <a:pPr marL="889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</a:pPr>
            <a:endParaRPr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12686" y="1560286"/>
            <a:ext cx="519611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/>
              <a:t>Video marketing in Vietnam.</a:t>
            </a:r>
          </a:p>
          <a:p>
            <a:endParaRPr lang="en-US"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/>
              <a:t>Social media marketing in Vietnam.</a:t>
            </a:r>
          </a:p>
          <a:p>
            <a:endParaRPr lang="en-US" sz="1100" b="1"/>
          </a:p>
          <a:p>
            <a:endParaRPr lang="en-US" sz="1100" b="1"/>
          </a:p>
          <a:p>
            <a:pPr marL="342900" lvl="1" indent="-342900">
              <a:buFont typeface="Wingdings" panose="05000000000000000000" pitchFamily="2" charset="2"/>
              <a:buChar char="v"/>
            </a:pPr>
            <a:r>
              <a:rPr lang="en-US" sz="2000" b="1"/>
              <a:t>KOL Influencer marketing in Vietnam.</a:t>
            </a:r>
            <a:endParaRPr lang="en-US" sz="2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 txBox="1">
            <a:spLocks noGrp="1"/>
          </p:cNvSpPr>
          <p:nvPr>
            <p:ph type="title"/>
          </p:nvPr>
        </p:nvSpPr>
        <p:spPr>
          <a:xfrm>
            <a:off x="895804" y="184604"/>
            <a:ext cx="7162800" cy="655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000" dirty="0" smtClean="0"/>
              <a:t>4.Summary </a:t>
            </a:r>
            <a:r>
              <a:rPr lang="en-GB" sz="2000" dirty="0"/>
              <a:t>of Digital Marketing in Vietnam</a:t>
            </a:r>
            <a:endParaRPr sz="2000" dirty="0"/>
          </a:p>
        </p:txBody>
      </p:sp>
      <p:pic>
        <p:nvPicPr>
          <p:cNvPr id="4" name="Picture 6" descr="VIETNAM DIGITAL MARKETING 2020 | Insight | AsiaPac - Digital Marketing  Agency As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52" y="926450"/>
            <a:ext cx="6751781" cy="385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3"/>
          <p:cNvSpPr txBox="1">
            <a:spLocks noGrp="1"/>
          </p:cNvSpPr>
          <p:nvPr>
            <p:ph type="title"/>
          </p:nvPr>
        </p:nvSpPr>
        <p:spPr>
          <a:xfrm>
            <a:off x="895804" y="249919"/>
            <a:ext cx="7162800" cy="664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  <p:pic>
        <p:nvPicPr>
          <p:cNvPr id="1026" name="Picture 2" descr="https://lh6.googleusercontent.com/7Xn4wdf7omDrjGFu4qmQqCunq6wbJQqoAlMvTBOk-Hm6cNSdaNW0xxV-4bxm8vldZ6KCQa53vnbkCnKdR-w-ExDy9_pwfukACdeyDFZEJuMqJycFiaBpwZKW8o3mUYcZ1PB6wB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649" y="1967024"/>
            <a:ext cx="3353027" cy="251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69240" y="1147875"/>
            <a:ext cx="5275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Any Question?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28"/>
          <p:cNvGrpSpPr/>
          <p:nvPr/>
        </p:nvGrpSpPr>
        <p:grpSpPr>
          <a:xfrm>
            <a:off x="0" y="-1"/>
            <a:ext cx="9144000" cy="4984176"/>
            <a:chOff x="0" y="-1"/>
            <a:chExt cx="9144000" cy="4984176"/>
          </a:xfrm>
        </p:grpSpPr>
        <p:grpSp>
          <p:nvGrpSpPr>
            <p:cNvPr id="473" name="Google Shape;473;p28"/>
            <p:cNvGrpSpPr/>
            <p:nvPr/>
          </p:nvGrpSpPr>
          <p:grpSpPr>
            <a:xfrm>
              <a:off x="0" y="-1"/>
              <a:ext cx="9144000" cy="4984176"/>
              <a:chOff x="0" y="-1"/>
              <a:chExt cx="9144000" cy="4984176"/>
            </a:xfrm>
          </p:grpSpPr>
          <p:sp>
            <p:nvSpPr>
              <p:cNvPr id="474" name="Google Shape;474;p28"/>
              <p:cNvSpPr txBox="1"/>
              <p:nvPr/>
            </p:nvSpPr>
            <p:spPr>
              <a:xfrm>
                <a:off x="1700712" y="4552475"/>
                <a:ext cx="57426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rgbClr val="22BBEA"/>
                    </a:solidFill>
                    <a:uFill>
                      <a:noFill/>
                    </a:uFill>
                    <a:latin typeface="Verdana"/>
                    <a:ea typeface="Verdana"/>
                    <a:cs typeface="Verdana"/>
                    <a:sym typeface="Verdana"/>
                    <a:hlinkClick r:id="rId3">
                      <a:extLst>
                        <a:ext uri="{A12FA001-AC4F-418D-AE19-62706E023703}">
    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    </a:ext>
                      </a:extLst>
                    </a:hlinkClick>
                  </a:rPr>
                  <a:t>www.passerellesnumeriques.org</a:t>
                </a:r>
                <a:endParaRPr sz="1400" b="0" i="1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475" name="Google Shape;475;p28"/>
              <p:cNvGrpSpPr/>
              <p:nvPr/>
            </p:nvGrpSpPr>
            <p:grpSpPr>
              <a:xfrm>
                <a:off x="0" y="-1"/>
                <a:ext cx="9144000" cy="3152815"/>
                <a:chOff x="0" y="-1"/>
                <a:chExt cx="9144000" cy="3152815"/>
              </a:xfrm>
            </p:grpSpPr>
            <p:pic>
              <p:nvPicPr>
                <p:cNvPr id="476" name="Google Shape;476;p2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3661163" y="1328685"/>
                  <a:ext cx="1821674" cy="182412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300038" dist="219075" dir="4680000" algn="bl" rotWithShape="0">
                    <a:srgbClr val="000000">
                      <a:alpha val="8627"/>
                    </a:srgbClr>
                  </a:outerShdw>
                </a:effectLst>
              </p:spPr>
            </p:pic>
            <p:sp>
              <p:nvSpPr>
                <p:cNvPr id="477" name="Google Shape;477;p28"/>
                <p:cNvSpPr/>
                <p:nvPr/>
              </p:nvSpPr>
              <p:spPr>
                <a:xfrm>
                  <a:off x="0" y="-1"/>
                  <a:ext cx="9144000" cy="630900"/>
                </a:xfrm>
                <a:prstGeom prst="rect">
                  <a:avLst/>
                </a:prstGeom>
                <a:solidFill>
                  <a:srgbClr val="22BBE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78" name="Google Shape;478;p28"/>
              <p:cNvSpPr txBox="1"/>
              <p:nvPr/>
            </p:nvSpPr>
            <p:spPr>
              <a:xfrm>
                <a:off x="3327750" y="3353712"/>
                <a:ext cx="24885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0" i="0" u="none" strike="noStrike" cap="none">
                    <a:solidFill>
                      <a:srgbClr val="FF9933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Thank you !</a:t>
                </a:r>
                <a:endParaRPr sz="2400" b="0" i="1" u="none" strike="noStrike" cap="none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pic>
            <p:nvPicPr>
              <p:cNvPr id="479" name="Google Shape;479;p28">
                <a:hlinkClick r:id="rId5"/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977764" y="4021400"/>
                <a:ext cx="407520" cy="4075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80" name="Google Shape;480;p28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-18">
              <a:off x="4162704" y="4021404"/>
              <a:ext cx="407520" cy="407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1" name="Google Shape;481;p28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570237" y="402140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2" name="Google Shape;482;p28">
              <a:hlinkClick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755181" y="402141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98</Words>
  <Application>Microsoft Office PowerPoint</Application>
  <PresentationFormat>On-screen Show (16:9)</PresentationFormat>
  <Paragraphs>40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Wingdings</vt:lpstr>
      <vt:lpstr>Verdana</vt:lpstr>
      <vt:lpstr>Arial</vt:lpstr>
      <vt:lpstr>Simple Light</vt:lpstr>
      <vt:lpstr> ASEAN  </vt:lpstr>
      <vt:lpstr>PowerPoint Presentation</vt:lpstr>
      <vt:lpstr>PowerPoint Presentation</vt:lpstr>
      <vt:lpstr>1. What is digital marketing?</vt:lpstr>
      <vt:lpstr>2. Digital Marketing in Vietnam  </vt:lpstr>
      <vt:lpstr> 3. Digital marketing opportunities in Vietnam</vt:lpstr>
      <vt:lpstr>4.Summary of Digital Marketing in Vietnam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ASEAN</dc:title>
  <dc:creator>ITadmin</dc:creator>
  <cp:lastModifiedBy>Admin</cp:lastModifiedBy>
  <cp:revision>17</cp:revision>
  <dcterms:modified xsi:type="dcterms:W3CDTF">2021-01-05T16:31:00Z</dcterms:modified>
</cp:coreProperties>
</file>