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5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2213"/>
            <a:ext cx="10439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55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1288"/>
            <a:ext cx="104013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3343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3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9915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04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9803"/>
            <a:ext cx="9144000" cy="379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0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43125"/>
            <a:ext cx="8343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0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0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10401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2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5075"/>
            <a:ext cx="10391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1288"/>
            <a:ext cx="104108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0788"/>
            <a:ext cx="104108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6525"/>
            <a:ext cx="104298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5075"/>
            <a:ext cx="10391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5075"/>
            <a:ext cx="10391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104298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Meng-Hsin</dc:creator>
  <cp:lastModifiedBy>Meng-Hsin</cp:lastModifiedBy>
  <cp:revision>6</cp:revision>
  <dcterms:created xsi:type="dcterms:W3CDTF">2021-07-14T03:35:32Z</dcterms:created>
  <dcterms:modified xsi:type="dcterms:W3CDTF">2021-07-16T05:38:48Z</dcterms:modified>
</cp:coreProperties>
</file>