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E15E-A84D-0B49-AB97-024ADB05E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23D5-11EB-254C-8608-C15739119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1C6D-5AFC-8F43-BDB2-1E38D665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DAD2-BC1C-534C-8A71-29F9F96C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E2C1-2AC5-AA49-B862-8A4767A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5CED-19C0-4348-A35C-3FFEF0D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74516-2FD4-7D49-A7CE-C65E093C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E619-3656-5842-A684-6AC0A0C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BAB3-C61A-0B4D-A8BD-0BC71203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DED9-B9C0-0340-9BF9-269623A8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4470D-6ED8-8844-B160-03BE378B4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3A63C-47BD-1A46-B69E-48040519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E3FA-2781-DB4E-92FB-81364A70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F6BF-3ABC-D143-93D1-60FACCE6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8B9C-7978-7B41-9BEC-72DA6399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EC4B-2CCE-D24E-8DD8-002B92E8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59D9-A8C9-274A-9A02-838E50E4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DAB5-EC13-0D4C-B264-F6BEBFA3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72B3-BC18-E84E-8187-359FD267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2392-2C2A-FC40-AF30-EBA2A08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A2F-0727-3C46-8AD9-E5141CAB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D91A-7950-0F4B-B688-E102651F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6D97-216A-BB4C-A668-BA5A4273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EB9D-F42B-E743-90C6-FE9751C4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0849-9375-E542-BF95-6889CC81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F006-019A-3245-96A7-251E425E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4039-21A7-894A-AF29-F8318204B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80FA8-0D4A-834D-971E-95F43BB40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4B142-3A14-8D49-BDA2-80A33F4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8BB81-74CB-2E4D-BB72-BFF511DC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B30C-60E3-6E43-AE22-569B20B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5062-CDB0-104E-A84A-663CCD26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EF94-2A02-6D43-A84A-1C5BBCD6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53976-F223-904C-9634-7DE056FB5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771A-C935-1945-9E2A-C8CFC70C6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4D319-2423-1A45-82AA-5C5713190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9D665-4ACE-2848-A3E3-8F110847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1BC01-21D1-6E4C-83F8-5EFBC974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60D8D-1805-A548-9B4B-5CFFBFA8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F25B-98E9-F245-98BA-ECAD0FAB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B2D5D-592F-EB4C-86C6-2D1A8C18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96517-11BB-CE4E-9ADF-467ECA81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A3123-C106-854F-8E2B-9DF7E772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9A199-D484-7547-8AD8-A564EDED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B8940-F7EC-864F-AE31-A9AD1626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8E08-B529-DA4E-A0F8-12C682B6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BDBD-D357-7A49-AFC4-99AE82E1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C539-EAE5-2648-8687-8474BD88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AE205-D7E7-6C41-9ED4-FEC4E7ED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D506F-D804-E54E-A5AF-7034EDC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AA39-C098-204B-9209-7892C1A8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555E-1F75-A44F-8DDD-0D2DE58D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B158-5B01-4A49-8ABE-6E8FFCB6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2B7B9-9F56-5943-A0D8-CF38E6CD9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7CFB4-AFF3-6C47-95C6-2EA1E4A22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683BE-0D27-EC4D-A715-BA026566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238F-97C0-5344-87A5-FF4B6416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2FF06-BC19-CC4F-97A6-5D7D9CA6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0C59F-61EF-AB44-B26F-5DB2E662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862F-35E7-9547-9507-67A07D77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D809-15C6-3E47-AC94-5873CB307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4CFF-C22E-4A4D-A483-124142AE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CB0B-F962-274D-9C1F-8763B3E25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F21C3-BE50-3A46-B3E7-69753F06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42" y="0"/>
            <a:ext cx="661431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0B008-DA2F-014A-812A-5009785C2499}"/>
              </a:ext>
            </a:extLst>
          </p:cNvPr>
          <p:cNvSpPr/>
          <p:nvPr/>
        </p:nvSpPr>
        <p:spPr>
          <a:xfrm>
            <a:off x="3121572" y="136634"/>
            <a:ext cx="6064469" cy="6611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Meng-Chun Chen</dc:creator>
  <cp:lastModifiedBy>Meng-Chun Chen</cp:lastModifiedBy>
  <cp:revision>1</cp:revision>
  <dcterms:created xsi:type="dcterms:W3CDTF">2021-05-27T16:28:47Z</dcterms:created>
  <dcterms:modified xsi:type="dcterms:W3CDTF">2021-05-27T16:33:32Z</dcterms:modified>
</cp:coreProperties>
</file>