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BA7A46-0F36-40F2-B79C-FE96033914E1}">
  <a:tblStyle styleId="{52BA7A46-0F36-40F2-B79C-FE96033914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2848197"/>
            <a:ext cx="9144000" cy="23845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 Bicycle Management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2497" y="1455435"/>
            <a:ext cx="2829439" cy="172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past few years Mum had faced some problems in managing bicycles, a lot of bikes are almost everywhere in the campus either broken or left unused in a good shape, so we had think of a system that manage these bicycles either by renting it or transfer it to a new comer or recycle it if it is broken and that will benefit both the original owner and the university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479" y="1315831"/>
            <a:ext cx="5258644" cy="543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192" y="1179029"/>
            <a:ext cx="7153616" cy="569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Shape 108"/>
          <p:cNvGraphicFramePr/>
          <p:nvPr/>
        </p:nvGraphicFramePr>
        <p:xfrm>
          <a:off x="441425" y="8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{52BA7A46-0F36-40F2-B79C-FE96033914E1}</a:tableStyleId>
              </a:tblPr>
              <a:tblGrid>
                <a:gridCol w="1884850"/>
                <a:gridCol w="5654575"/>
                <a:gridCol w="3769725"/>
              </a:tblGrid>
              <a:tr h="387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Preconditions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 hMerge="1"/>
                <a:tc hMerge="1"/>
              </a:tr>
              <a:tr h="387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admin must logged in to the system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387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Flows of Events: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 hMerge="1"/>
                <a:tc hMerge="1"/>
              </a:tr>
              <a:tr h="387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 Basic Flows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387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1.1.0 Create Student Profile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60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Step 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User Actions 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System Actions</a:t>
                      </a:r>
                      <a:endParaRPr b="1"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609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admin select student from user type main menu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system displays Student registration form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6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admin fill the form and click submit button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system validate student information if successful save it and redirect to confirmation page else it displays unsuccessful page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7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Postconditions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 hMerge="1"/>
                <a:tc hMerge="1"/>
              </a:tr>
              <a:tr h="387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student profile is persisted in the system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387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Business Rules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 hMerge="1"/>
                <a:tc hMerge="1"/>
              </a:tr>
              <a:tr h="387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 duplicate student profiles. A unique profile is identified by email address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</a:tbl>
          </a:graphicData>
        </a:graphic>
      </p:graphicFrame>
      <p:sp>
        <p:nvSpPr>
          <p:cNvPr id="109" name="Shape 109"/>
          <p:cNvSpPr txBox="1"/>
          <p:nvPr/>
        </p:nvSpPr>
        <p:spPr>
          <a:xfrm>
            <a:off x="4779825" y="311425"/>
            <a:ext cx="2153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Actors Admin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