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4CB2E-DBA1-4628-94AF-77EB4F05B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9DA690-2083-4CD5-B9C4-06E2ACB7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AFD6E-B9D3-4B38-A293-4490B46C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5AE1A-A9DE-496A-AA31-E35E1798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C7177-71BA-4DF4-97C2-F7BB488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09020-26E3-47D4-A762-1267B3A8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57F89B-7B51-4B69-92C5-165DDF464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B4339-82AE-498F-9BAE-ED673787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53DF1-4118-4613-9E1E-CA624A26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6E12F-BA56-4470-8D82-C7B4FED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65D2DD-D2BD-435D-B68E-A9E3728C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99F775-FC86-4787-9F9E-06303CE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7C121-F81D-4420-8D52-3EEE27D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256FF6-E76B-41F7-A864-CB55F2DD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6ED4F-3CD7-455C-BA6A-6B508D91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5220E-6E29-42E2-88A2-FF57CBC0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CB172-5B08-4C89-8E85-BE050966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23077D-FA8D-4D4E-A522-552A53E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66398-BDE9-4A58-B43F-D3B2CB1D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8635B1-2C5D-4028-AE94-D3C393E3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19094-D83F-413F-83D9-EAFB80A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5D298-C279-4A48-B204-3B402DFD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83323-A2DD-4759-AFAD-8E012EC5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22BEB-5111-4D14-9110-FDA9FA00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36378-991D-47F9-BDF3-BEC086E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E0A99-2210-406F-974E-E823EB08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3743B-1F47-4454-8E4C-5EEAF9CF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DBCDE-FFC8-47EC-95B0-39C1A4EC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B6FE2D-85D2-4A5D-8A8C-CBBC0F84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5101AA-387C-4860-8CA5-2B907FA7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50BA1B-5C17-485C-BE4A-33A6EC53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4DA84-CAB4-43D1-9CD9-AD8EAF81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A53140-806A-4C05-A894-C962E5F4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802E6-B15E-4B89-B14D-CDB938D7D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853173-E239-4187-BE79-B38387DF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3D35B2-9DDC-49D5-BBDC-78873F5BA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1E494A-1A7C-4153-B5A5-33924F44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3B1C3E-59D5-4E6A-AD32-5E7F5AAD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0EEE50-BFF8-4531-A877-9D764776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49BE2-BC8A-47FE-B239-C242277A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9D6414-F273-4EE3-8235-22CAF4F4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15AA1A-4F48-4383-92E3-B31DED8D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AAD116-25AA-4979-A163-D3DF2F6E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304F6-F9F5-434C-9C66-800360A7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B01C0-8142-44B7-91A8-1A6D47FB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F014BA-6042-4C3F-9783-AD671BEE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AFF96-A46E-4944-B716-2F474B6A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7D6A6-39C0-4B89-A5A9-0CA18614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248E5B-F877-4E97-91B8-627FEC48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595D0-93C9-4B47-9762-38CAC66B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AE295-BEA3-4E31-A30E-737BE312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6E81A8-76BB-4BF0-A249-59B7423F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7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2FC2F-A693-4D69-9920-495703A5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E7A53C-7613-40C5-8ACD-929FFF60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9431B9-154D-4A1A-A16D-9F1AB354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2EA24-F34F-4632-A8B3-43107C72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01B2BF-1BC2-4CE6-87D6-7DF398B5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B32ED0-3419-435B-8D8E-22776875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83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A49CD6-FA8E-40ED-90E1-5B7D8E2D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553EA2-5667-4F2B-AC02-01C6FEEB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76FB0-2066-4C5B-BEF9-81C01C35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B920-60A6-4322-8DEF-828E7E470033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CE7B4-7A5C-4D9C-A2BC-77F7148D1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43C4F-EAC1-4E7F-800B-E80C71EF3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95C9-8420-400F-9147-C97680030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0DA94-4B21-4AAE-865B-7853C27E9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KOL</a:t>
            </a:r>
            <a:br>
              <a:rPr lang="en-US" altLang="zh-TW" dirty="0"/>
            </a:br>
            <a:r>
              <a:rPr lang="zh-TW" altLang="en-US" dirty="0"/>
              <a:t>蔡尚樺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DAD4E3-DF9A-4D6C-86D6-BF9B3103B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影音腳本</a:t>
            </a:r>
            <a:endParaRPr lang="en-US" altLang="zh-TW" dirty="0"/>
          </a:p>
          <a:p>
            <a:pPr>
              <a:spcAft>
                <a:spcPts val="0"/>
              </a:spcAft>
            </a:pPr>
            <a:r>
              <a:rPr lang="en-US" altLang="zh-TW" sz="1800" dirty="0" err="1">
                <a:effectLst/>
                <a:latin typeface="Arial Unicode MS"/>
                <a:ea typeface="Arial Unicode MS"/>
                <a:cs typeface="Arial Unicode MS"/>
              </a:rPr>
              <a:t>Acopy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：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8/7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 err="1">
                <a:effectLst/>
                <a:latin typeface="Arial Unicode MS"/>
                <a:ea typeface="Arial Unicode MS"/>
                <a:cs typeface="Arial Unicode MS"/>
              </a:rPr>
              <a:t>Bcopy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：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8/21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上線時間：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9/1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E9318-729C-41DA-875C-F9B21DFD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zh-TW" altLang="zh-TW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一、自己的退休生涯規劃</a:t>
            </a:r>
            <a:endParaRPr lang="zh-TW" altLang="zh-TW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很多朋友常會私訊我投資相關的問題，畢竟我以前待過財經台，又讀的是商業經濟相關的科系，大家會覺得我在投資理財上，傾向作比較積極的投資，各個領域都會摻合一下，其實我個人投資性格非常非常非常的保守，是個買張保單都要想個老半天的人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像以前我在電視台上班，一般受薪階級就是領月薪，因為當時還年輕，對於財務規劃沒有很深入的了解，所以每個月就是拿出三分之一的月薪，分在保單、定存跟配息配股比較穩定，像中鋼這種比較便宜不貴又安心的股票上。那時候想得比較單純，如果將來要退休，這些錢累積起來，加上公司跟我自己固定從勞保裡提撥的勞退金，應該夠用吧？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沒想到後來這兩年我出來創業，陸續接了許多主持跟以往截然不同的工作機會，生涯規劃轉了一個超大的髮夾彎，這對過去我而言，幾乎是無法想像的轉變。其中最讓我花了一段時間適應的，就是收入從每個月穩定發放的薪水，變成視接案量大小多寡而定的報酬，從每個月雇主幫我分攤七十趴的勞保，改成我自己要繳保費負擔比例百分之六十的國民年金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雖然當時案子每個月都有陸續進來，但在個人退休規劃的分配比重上，我繳的費用增加了，許多傷病給付、年資、職災給付卻都沒了。心情上就是得說服自己，出來創業就是得離開舒適圈，有些風險就必須自己擔下來。相對的，退休生活的規劃就得比以前多想多聽多看，都說靠山山倒，靠老公不見得好，聰明女人的未來，還是要靠自己最好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E9318-729C-41DA-875C-F9B21DFD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所以我現在每個月投資理財的部份，跟過去的習慣有些不同，以前公司會強制投保，現在我是強迫自己多存一點錢，從過去收入每個月固定的三分之一，變成現在除了三分之一的比例不變之外，還會增加長照型保單跟部分的現金，至於金額就看那段時間的案量與收入來作考量，三萬五萬不等。因為我個人剛才有講到，我個性比較保守，對於投資理財，初期還是會希望有現金在手，等到累積一定金額的時候，再考慮做另外財務配置的投資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但現在問題又來了，今年遇到疫情的關係，許多產業都遇到了巨大的轉變。別的不說，我原本固定打算多存的現金，現在放在銀行利率已經快接近零了，然後物價又一直上漲，等於我的錢越來越薄，價值越來越低，這就讓我開始思考，是不是開始需要多作一些財務的投資規劃，比方說基金、債券，這些過去我都略懂但不敢輕易涉入的領域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因為之前有一次在節目錄影中，來賓剛好深入分析了退休的問題，想要幾歲退休？退休時想要的生活？為了這樣的生活做了什麼準備？我才驚覺，似乎我過去做的懶人投資法，可能跟我自己想要過的，至少生活衣食無虞，一年出國一兩次的後職場生涯有一段差距。於是我才開始陸續跟身邊的朋友請教、做功課，想要了解更多針對退休規劃的財務配置。我認為這件事就跟長照保單一樣，年輕的時候，有餘力多作準備，準備起來就比較沒壓力，尤其是演藝圈工作不見得一直順風順水，未雨綢繆退休生活是我今年開始給自己的目標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09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E9318-729C-41DA-875C-F9B21DFD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zh-TW" altLang="zh-TW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二、必須提到的富樂退</a:t>
            </a:r>
            <a:r>
              <a:rPr lang="en-US" altLang="zh-TW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2.0</a:t>
            </a:r>
            <a:r>
              <a:rPr lang="zh-TW" altLang="zh-TW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內容</a:t>
            </a:r>
            <a:endParaRPr lang="zh-TW" altLang="zh-TW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那麼講到退休後的規劃，我最近就注意到了一個富邦銀行針對退休族的理財產品，他叫做富樂退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2.0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，網站的內容簡單清楚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Arial Unicode MS"/>
                <a:ea typeface="Arial Unicode MS"/>
                <a:cs typeface="Arial Unicode MS"/>
              </a:rPr>
              <a:t>(</a:t>
            </a:r>
            <a:r>
              <a:rPr lang="zh-TW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此段邊口述畫面呈現網站內容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幾乎是直覺性就可以選擇我自己想要了解的部份，裡頭也有提供許多有用的資訊包含退休試算、專家開講退休理財、退休制度大解密、不同職業市調分析以及退休故事的分享，還可以透過遊戲互動，讓我根據自己的需求去搜尋相關資訊、提供符合我自己消費型態的資產配置以及及投資建議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比方說富樂退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2.0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的特色，他在年齡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&amp;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風險屬性規劃上，就會考量客戶理財傾向、資產偏好以及通路行為，提供不同的產品組合包裝，簡單來說就是依照客戶的年齡及風險屬性，提供專屬的組合式產品套餐，看到這個簡易表格就能簡單、直覺性的選擇出適合自己的商品以及財產投資配比。</a:t>
            </a:r>
            <a:endParaRPr lang="en-US" altLang="zh-TW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0" indent="0">
              <a:spcAft>
                <a:spcPts val="0"/>
              </a:spcAft>
              <a:buNone/>
            </a:pP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三、產品套餐組合</a:t>
            </a:r>
            <a:endParaRPr lang="zh-TW" altLang="zh-TW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我覺得富樂退這個產品有一個很大的特色，就是比起其他銀行或理財網站，在產品整合跟資產配置組合上，它有更多商品可以選擇。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以我個人為例，之前有接觸過的大概就是基本的定期定額保單跟股票投資，不過在這裡頭，光是保險、基金、海外債、奈米投等各種商品，就有各式各樣的套餐組合可以提供選擇。比較保守的人，可以針對這個產品的規劃，選擇風險屬性比較低的投資標的。那麼想要追求高報酬的人，也可以在套餐組合中，挑選適合自己的商品，作進一步的研究和搭配。像我個性保守，用綜合式的投資標的組合成一個商品，就能更進一步的分散投資風險，不把雞蛋放在同一個籃子裡的投資方式，就讓我很安心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00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E9318-729C-41DA-875C-F9B21DFD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92"/>
            <a:ext cx="10515600" cy="620785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TW" altLang="zh-TW" sz="12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/>
                <a:cs typeface="Arial Unicode MS"/>
              </a:rPr>
              <a:t>四、官網功能介紹</a:t>
            </a:r>
            <a:endParaRPr lang="zh-TW" altLang="zh-TW" sz="12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1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、接下來來介紹一下它的網站：</a:t>
            </a:r>
            <a:r>
              <a:rPr lang="en-US" altLang="zh-TW" sz="1200" dirty="0">
                <a:solidFill>
                  <a:srgbClr val="FF0000"/>
                </a:solidFill>
                <a:effectLst/>
                <a:latin typeface="Arial Unicode MS"/>
                <a:ea typeface="Arial Unicode MS"/>
                <a:cs typeface="Arial Unicode MS"/>
              </a:rPr>
              <a:t>(</a:t>
            </a:r>
            <a:r>
              <a:rPr lang="zh-TW" altLang="zh-TW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邊口述畫面呈現網站內容</a:t>
            </a:r>
            <a:r>
              <a:rPr lang="en-US" altLang="zh-TW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)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第一個是富識島預言，這個互動遊戲，是透過簡單的問答算出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20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年後的樣態，我來看看，第一個問題，肚子有點餓，不用考慮一定是選烤雞腿，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GI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值比較低嘛，我不是只有考慮美味的好嗎？挑選東西的標準是，貨比三家不吃虧，有人幫我撐傘，我會選擇浪漫共撐一把傘，這個問題可以算出我的未來？天雨路滑什麼動物在路上滑倒，我會選擇狐狸。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結果它說我二十年後的生活是奢華無比雲遊四海，還累積了巴非特都比不上的財富，財富一千分，太好了！這個預測果然有準！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</a:pP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2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、鬼谷子神算：它可以根據退休的花費型態，先算出資金缺口，再試算個人儲蓄以及職業退休金後，產出個人退休健診報告書，推薦適合的資產配置組合，最後再導引我到線上留資料，請專人幫我做諮詢。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以我自己為例，我的理想退休生活是，奢華無比雲遊四海，那就要有美食美酒，御用馬夫、私人大夫、還要可以四處去玩，然後我今年是三十歲，打算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60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歲退休，他說我的壽命大概是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84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歲，存款以現在一般三十歲女性工作八九年的平均收入大約是一百萬，身分是其他，因為我不是一般勞工，平均退休俸大概是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16532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，這樣他就算出來了，我的理想退休生活需要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...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來點擊打開紙條看看，往下拉，退休資金準備缺口是兩千六百五十多萬！這光靠自己努力工作可能不太夠，所以下面就告訴我，以我這種保守投資行的人，如果想過理想的生活，每個月要投入四萬三千零七十九塊準備退休金，其中保險比例佔百分之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45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，基金比百分之五十五，我們這邊再來看看，如果是個性比較積極，心臟比較大顆的，也可以選擇預期報酬率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5.6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趴的投資商品組合，那麼每個月就是投入三萬四千多塊。接下來就可以跟富邦的投資理財專員作討論。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</a:pP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3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如果選擇看更多，就會看到樂退藏經閣這個選項，裡面有理財秘笈、投資理財專業情報等等的專業內容，提供各產業各客群退休市調、退休金制度介紹；也有不同領域的專家開講影片及訪談，可增進自己理財相關知識。像台北富邦銀行創新的跨國合作理財商品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-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奈米投，之前就很多人在討論，原本我只大概了解，投資人是只要用最低投資門檻一百美金，差不多是三千多塊台幣的金額，就可以完成原本必須一萬美金以上才能執行的投資配置比例。那這個網站上，就可以知道奈米投他的優勢跟特點在哪，比方說奈米投的收益屬於海外所得，全戶基本所得如果沒有超過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670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萬就不用課稅，再加上投資標的是倫敦交易所掛牌的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ETF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，也不需股息預扣稅、交易稅，有些地方是可以省到不少錢。這個部分以後如果各位網友有興趣，我再找更厲害的專家來幫我們好好講解這個奈米投的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4</a:t>
            </a:r>
            <a:r>
              <a:rPr lang="zh-TW" altLang="zh-TW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六藝文化館，這邊是提供有關退休生活各面向的軟知識分享，像是健身、料理、心靈成長等專題內容。很多人都說活到老學到老，其實學習就是對自己的生活負責，我覺得我將來就算退休了，一定也會希望自己可以持續努力進步，不至於讓自己不知道要作什麼，每天混吃等死。</a:t>
            </a:r>
            <a:endParaRPr lang="zh-TW" alt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181D5F-5B2A-43F6-B35E-9C417A76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9" y="746620"/>
            <a:ext cx="10850461" cy="543034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Arial Unicode MS" charset="0"/>
                <a:cs typeface="Arial Unicode MS" charset="0"/>
              </a:rPr>
              <a:t>五、優惠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C0C0C0"/>
              </a:highlight>
              <a:latin typeface="Calibri" panose="020F0502020204030204" pitchFamily="34" charset="0"/>
              <a:ea typeface="Arial Unicode MS" charset="0"/>
              <a:cs typeface="Arial Unicode M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影片最後這邊有富邦富樂退提供的優惠活動，剛剛說到有興趣投資要留下資料，現在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如果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是投過網站線上</a:t>
            </a:r>
            <a:r>
              <a:rPr kumimoji="0" lang="zh-TW" altLang="zh-TW" sz="16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到富樂退網站留資料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，並且到富邦銀行諮詢退休理財，就可獲得兩百元商品禮券，禮券可用至五大品牌，家樂福、遠東百貨、遠東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SOGO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、王品、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7-11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。這個部分大家可以參考看看，投資這件事真的要謹慎，多聽看看專家的意見也不吃虧。如果是到銀行購買理財商品，現在還享有基金單筆手續費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4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折、定期定額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3.5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折、海外債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3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charset="0"/>
                <a:cs typeface="Arial Unicode MS" charset="0"/>
              </a:rPr>
              <a:t>折的優惠。但是請大家一定要注意老話一句，投資一定有風險，基金投資有賺有賠，申購前應詳閱公開說明書喔。多聽多看多想想，後職場生涯努力讓自己身體健康，財務健康，保持最好的退休狀態！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71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E9318-729C-41DA-875C-F9B21DFD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四、官網功能介紹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1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、接下來來介紹一下它的網站：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Arial Unicode MS"/>
                <a:ea typeface="Arial Unicode MS"/>
                <a:cs typeface="Arial Unicode MS"/>
              </a:rPr>
              <a:t>(</a:t>
            </a:r>
            <a:r>
              <a:rPr lang="zh-TW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邊口述畫面呈現網站內容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)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第一個是富識島預言，這個互動遊戲，是透過簡單的問答算出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20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年後的樣態，我來看看，第一個問題，肚子有點餓，不用考慮一定是選烤雞腿，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GI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值比較低嘛，我不是只有考慮美味的好嗎？挑選東西的標準是，貨比三家不吃虧，有人幫我撐傘，我會選擇浪漫共撐一把傘，這個問題可以算出我的未來？天雨路滑什麼動物在路上滑倒，我會選擇狐狸。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結果它說我二十年後的生活是奢華無比雲遊四海，還累積了巴非特都比不上的財富，財富一千分，太好了！這個預測果然有準！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2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、鬼谷子神算：它可以根據退休的花費型態，先算出資金缺口，再試算個人儲蓄以及職業退休金後，產出個人退休健診報告書，推薦適合的資產配置組合，最後再導引我到線上留資料，請專人幫我做諮詢。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以我自己為例，我的理想退休生活是，奢華無比雲遊四海，那就要有美食美酒，御用馬夫、私人大夫、還要可以四處去玩，然後我今年是三十歲，打算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60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歲退休，他說我的壽命大概是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84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歲，存款以現在一般三十歲女性工作八九年的平均收入大約是一百萬，身分是其他，因為我不是一般勞工，平均退休俸大概是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16532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，這樣他就算出來了，我的理想退休生活需要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...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來點擊打開紙條看看，往下拉，退休資金準備缺口是兩千六百五十多萬！這光靠自己努力工作可能不太夠，所以下面就告訴我，以我這種保守投資行的人，如果想過理想的生活，每個月要投入四萬三千零七十九塊準備退休金，其中保險比例佔百分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45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，基金比百分之五十五，我們這邊再來看看，如果是個性比較積極，心臟比較大顆的，也可以選擇預期報酬率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5.6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趴的投資商品組合，那麼每個月就是投入三萬四千多塊。接下來就可以跟富邦的投資理財專員作討論。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3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如果選擇看更多，就會看到樂退藏經閣這個選項，裡面有理財秘笈、投資理財專業情報等等的專業內容，提供各產業各客群退休市調、退休金制度介紹；也有不同領域的專家開講影片及訪談，可增進自己理財相關知識。像台北富邦銀行創新的跨國合作理財商品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-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奈米投，之前就很多人在討論，原本我只大概了解，投資人是只要用最低投資門檻一百美金，差不多是三千多塊台幣的金額，就可以完成原本必須一萬美金以上才能執行的投資配置比例。那這個網站上，就可以知道奈米投他的優勢跟特點在哪，比方說奈米投的收益屬於海外所得，全戶基本所得如果沒有超過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670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萬就不用課稅，再加上投資標的是倫敦交易所掛牌的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ETF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，也不需股息預扣稅、交易稅，有些地方是可以省到不少錢。這個部分以後如果各位網友有興趣，我再找更厲害的專家來幫我們好好講解這個奈米投的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4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、六藝文化館，這邊是提供有關退休生活各面向的軟知識分享，像是健身、料理、心靈成長等專題內容。很多人都說活到老學到老，其實學習就是對自己的生活負責，我覺得我將來就算退休了，一定也會希望自己可以持續努力進步，不至於讓自己不知道要作什麼，每天混吃等死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27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2917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佈景主題</vt:lpstr>
      <vt:lpstr>KOL 蔡尚樺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 蔡尚樺</dc:title>
  <dc:creator>Teresa</dc:creator>
  <cp:lastModifiedBy>Teresa</cp:lastModifiedBy>
  <cp:revision>1</cp:revision>
  <dcterms:created xsi:type="dcterms:W3CDTF">2020-07-27T07:27:12Z</dcterms:created>
  <dcterms:modified xsi:type="dcterms:W3CDTF">2020-07-27T07:32:40Z</dcterms:modified>
</cp:coreProperties>
</file>