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4CF31-65F3-4D99-854D-056E603D6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780596-62E6-4A46-A64D-E31C3AE1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1020F1-E625-4292-A337-C385BBFB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1777-1FAA-47A5-9CF4-139B5023CF7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F67F3E-15FF-427C-B1FE-5ADB7AC0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8971EF-D98E-4BD9-85BD-CF67E71D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B91-C9EB-467E-9B0C-26B2C2F84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66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8FA45-78DB-4B80-8D29-0931EEA5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953A73-9469-41E5-8F48-47B62A2D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D89B1C-19DF-4617-928B-FCE38085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1777-1FAA-47A5-9CF4-139B5023CF7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9D3092-206E-4844-A484-9B10E2C6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0E1C2-F2C8-4662-A9B4-7219E81D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B91-C9EB-467E-9B0C-26B2C2F84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04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11D40B-9739-4A37-A224-2F5125B9A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46AFE7-D3F4-45C2-BEC8-64D7FC6B0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8D237D-E08B-40CC-9E46-CB423B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1777-1FAA-47A5-9CF4-139B5023CF7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419441-FB4A-481D-99A5-09E97330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5D969A-74F1-4910-975C-4F231837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B91-C9EB-467E-9B0C-26B2C2F84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97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01015-0BB4-4896-A25C-0708E28F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54389-1F63-4748-BD60-09DF9153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872C2B-8407-43A3-B949-1AA885D6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1777-1FAA-47A5-9CF4-139B5023CF7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10BE97-3F23-42F2-84D4-D02ABAD8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1A12A7-24BF-4ECE-8C1D-40E28E1C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B91-C9EB-467E-9B0C-26B2C2F84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34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9C852-EDBC-4F47-93FA-47361D52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F93FFF-0845-4486-B55B-A68ACF3A2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24B0C-6C6B-4A12-96DA-697AB4AE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1777-1FAA-47A5-9CF4-139B5023CF7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505DE1-F77F-44ED-8319-1FD8262B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A52DA2-092C-4FE0-A3DB-F8F577E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B91-C9EB-467E-9B0C-26B2C2F84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0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026F0-BFC7-40FA-9A70-E00DF42F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2D8A12-F752-4161-8C1D-BA3EE39FF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DDB860-BF3D-4FE9-B229-FE7E058FD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93D8F9-9629-44F6-B8ED-4EB2F730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1777-1FAA-47A5-9CF4-139B5023CF7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80D03F-AE6B-4294-98BA-2306576F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7B13F3-1B05-47D3-B55D-80EEED09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B91-C9EB-467E-9B0C-26B2C2F84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4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2C91A-3E29-4983-8F45-CE58170B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0AB7DA-9542-4F39-91FF-5E9B985B9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296277-F359-4C27-81DD-647F212E2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D78CDC-A26C-4741-9A9B-C7F7F3DCA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C7FA9A2-E136-4F4C-A4A4-30954BF7B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F9FAD4-4126-4F25-88B7-E9A0414D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1777-1FAA-47A5-9CF4-139B5023CF7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305901-CC1D-4ECB-952B-8C1D2903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B5817A-125B-45FA-9B15-E551E816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B91-C9EB-467E-9B0C-26B2C2F84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92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81196-AEE8-45C0-A7E8-1FBA251F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9A14A2-F0A3-4C86-96B0-DD754937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1777-1FAA-47A5-9CF4-139B5023CF7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6315E1-4DEB-4930-B1EF-48A025A7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DFCDB32-CF76-4230-9DC7-8567F62D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B91-C9EB-467E-9B0C-26B2C2F84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9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602F77-4F85-41D1-AB1A-1CA30FFC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1777-1FAA-47A5-9CF4-139B5023CF7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49C96B-F99D-43E8-BF3F-6DC09F89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916CA5-427C-48C5-8C29-80BF3F6B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B91-C9EB-467E-9B0C-26B2C2F84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11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C4AF8-7AAE-484B-A45B-BED98410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1F4D7A-E19F-4E00-955D-8B2109AC6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9F3E6B-AA95-4DF6-8291-831E92484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8604BE-B678-41FB-BB20-9DEBF427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1777-1FAA-47A5-9CF4-139B5023CF7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15E642-D89E-4FAF-8FF4-36BBE33E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BADC29-BF81-4735-9E0C-13205510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B91-C9EB-467E-9B0C-26B2C2F84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38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C0318-E3A5-4AE5-8684-54562035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441C1E-D3E5-4060-B15E-DF876E28E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38EFB9-361A-45AB-84DA-43285F793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371A26-D261-43AC-8B38-0FC388DE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1777-1FAA-47A5-9CF4-139B5023CF7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A3F8BB-3CBD-486A-A813-E88EA65E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8A005B-0D0E-4B2E-8A90-4492F725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B91-C9EB-467E-9B0C-26B2C2F84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27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72D414-9FE9-4630-A579-33A1C86A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613B64-9402-4ECB-B209-64DAE2BA9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6B0E87-D4E0-442B-9149-5F72F14B7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1777-1FAA-47A5-9CF4-139B5023CF7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5EE3EA-4473-44A9-96AD-2FEB23DE4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FED3DB-7401-4701-9BE2-5E36DA6D8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EB91-C9EB-467E-9B0C-26B2C2F84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reurl.cc/z830n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3B230-C920-4F3F-8049-BBBABD30B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KOL:</a:t>
            </a:r>
            <a:br>
              <a:rPr lang="en-US" altLang="zh-TW" dirty="0"/>
            </a:br>
            <a:r>
              <a:rPr lang="zh-TW" altLang="en-US" dirty="0"/>
              <a:t>豆豆媽咪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8F1AB3-C31A-4290-8472-DDCCCC1AA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第一篇</a:t>
            </a:r>
            <a:r>
              <a:rPr lang="en-US" altLang="zh-TW" dirty="0"/>
              <a:t>FB</a:t>
            </a:r>
            <a:r>
              <a:rPr lang="zh-TW" altLang="en-US" dirty="0"/>
              <a:t>圖文交稿</a:t>
            </a:r>
            <a:endParaRPr lang="en-US" altLang="zh-TW" dirty="0"/>
          </a:p>
          <a:p>
            <a:r>
              <a:rPr lang="zh-TW" altLang="en-US" dirty="0"/>
              <a:t>預計上線時間</a:t>
            </a:r>
            <a:r>
              <a:rPr lang="en-US" altLang="zh-TW" dirty="0"/>
              <a:t>:</a:t>
            </a:r>
            <a:r>
              <a:rPr lang="zh-TW" altLang="en-US" dirty="0"/>
              <a:t> 視過稿狀況而定</a:t>
            </a:r>
          </a:p>
        </p:txBody>
      </p:sp>
    </p:spTree>
    <p:extLst>
      <p:ext uri="{BB962C8B-B14F-4D97-AF65-F5344CB8AC3E}">
        <p14:creationId xmlns:p14="http://schemas.microsoft.com/office/powerpoint/2010/main" val="32103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A5D18-4415-4A62-8049-8F067BFA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04" y="18256"/>
            <a:ext cx="839599" cy="409584"/>
          </a:xfrm>
        </p:spPr>
        <p:txBody>
          <a:bodyPr>
            <a:normAutofit fontScale="90000"/>
          </a:bodyPr>
          <a:lstStyle/>
          <a:p>
            <a:r>
              <a:rPr lang="zh-TW" altLang="en-US" sz="2400" dirty="0"/>
              <a:t>文案：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F00BC-536F-45A1-B6BC-F6202284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24" y="597095"/>
            <a:ext cx="11610363" cy="51702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我公公快退休了，最近和他在聊退休後的生涯規劃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我：「爸爸，你退休後，有什麼規劃嗎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公公：「退休後就是要好好享受人生啊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退休後我要帶著媽媽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我婆婆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一起遊山玩水」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我非常贊同並且支持我公公的想法，畢竟他們白手起家，年輕時要負擔二個孩子的教育、全家人的生活費用，還要繳房貸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，辛苦了大半輩子，下半輩子應該要好好的放鬆休息、享受人生才對。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幸好我公公婆婆早就安排好了自己的醫療保險，因為他們是很有遠見的人，知道老年之後，開銷最大的是醫療費用，所以早在年輕時，就把該保的醫療險、癌症險等保險等安排好，為的就是預防將來可能會用到的龐大醫療費用。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但是除了醫療支出之外，如何應付生活日常開銷費用，也是一門學問。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我公公婆婆都是一般勞工，將來從勞保領的退休費用，以現在的消費水準來說，要維持一個月的正常生活，要非常非常的節儉才夠。所以我推薦他到富邦銀行的網站，可以清楚了解目前的退休金制度、試算自己的退休金、還可以先安排退休理財規劃。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1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zh-TW" sz="1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退休生活要事先好好規劃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這點真的好重要哦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我有個朋友跟我說，自從他爸媽退休之後，生活頓時失去了重心，感到沮喪，整天宅在家，結果變得有點憂鬱、沒有成就感，甚至有點失能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。所以我非常鼓勵自己的父母和公婆，要先安排自己的退休生活。像是找有興趣的團體去當義工、或是到社區大學去運動、上課等等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，像我媽媽在社大學了手工皂，不但學出興趣來，也交了很多朋友呢！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在富樂退的網站上有個　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六藝文化館 專區，也有提供各種退休後生活的軟知識，像是：心靈成長、健康、料理等等的專題，我覺得也非常適合給退休的爸爸媽媽們參考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富樂退網站非常簡單好用，裡面有許多有用的退休資訊分享、退休試算、專家開講退休理財、退休故事分享等等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，我覺得可以鼓勵家中長輩事先規劃自己的退休生活，這樣等到退休時，才不會頓失重心，才能真正好好安心享受自己下半輩子的人生喲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715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0.jpg">
            <a:extLst>
              <a:ext uri="{FF2B5EF4-FFF2-40B4-BE49-F238E27FC236}">
                <a16:creationId xmlns:a16="http://schemas.microsoft.com/office/drawing/2014/main" id="{CDDFE165-CFD4-469A-B036-1773C225E77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0190" y="306705"/>
            <a:ext cx="3690620" cy="2767965"/>
          </a:xfrm>
          <a:prstGeom prst="rect">
            <a:avLst/>
          </a:prstGeom>
          <a:ln/>
        </p:spPr>
      </p:pic>
      <p:pic>
        <p:nvPicPr>
          <p:cNvPr id="5" name="image12.jpg">
            <a:extLst>
              <a:ext uri="{FF2B5EF4-FFF2-40B4-BE49-F238E27FC236}">
                <a16:creationId xmlns:a16="http://schemas.microsoft.com/office/drawing/2014/main" id="{89768F39-AFB1-4D85-AE0F-7C0F012816C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8925" y="306705"/>
            <a:ext cx="3613150" cy="4817745"/>
          </a:xfrm>
          <a:prstGeom prst="rect">
            <a:avLst/>
          </a:prstGeom>
          <a:ln/>
        </p:spPr>
      </p:pic>
      <p:pic>
        <p:nvPicPr>
          <p:cNvPr id="7" name="image8.jpg">
            <a:extLst>
              <a:ext uri="{FF2B5EF4-FFF2-40B4-BE49-F238E27FC236}">
                <a16:creationId xmlns:a16="http://schemas.microsoft.com/office/drawing/2014/main" id="{EB65BE3B-D216-45E3-9FF2-118EF3350D4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870190" y="306705"/>
            <a:ext cx="3613150" cy="4818466"/>
          </a:xfrm>
          <a:prstGeom prst="rect">
            <a:avLst/>
          </a:prstGeom>
          <a:ln/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E67CA39-C922-400D-A04F-CDED333F7DA8}"/>
              </a:ext>
            </a:extLst>
          </p:cNvPr>
          <p:cNvSpPr txBox="1"/>
          <p:nvPr/>
        </p:nvSpPr>
        <p:spPr>
          <a:xfrm>
            <a:off x="7870190" y="5250227"/>
            <a:ext cx="40505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照片解說：我公公婆婆理想的退休生活，就是和家人在一起，到處遊山玩水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~)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445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9A0C0-B3F2-404A-B23C-3A7B489D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896375-2C98-45C7-84C0-A4010E5A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3968184"/>
            <a:ext cx="4930279" cy="1999755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照片解說：富邦富樂退 ，可以讓即將退休的長輩，了解自己的退休制度、以及試算退休金、及早規劃退休後的生活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這裡試算：</a:t>
            </a:r>
            <a:r>
              <a:rPr lang="en-US" altLang="zh-TW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https://reurl.cc/z830ny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image4.jpg">
            <a:extLst>
              <a:ext uri="{FF2B5EF4-FFF2-40B4-BE49-F238E27FC236}">
                <a16:creationId xmlns:a16="http://schemas.microsoft.com/office/drawing/2014/main" id="{F52190BD-65AC-4580-B9D9-27A978F9A39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0118" y="251868"/>
            <a:ext cx="5001015" cy="3678804"/>
          </a:xfrm>
          <a:prstGeom prst="rect">
            <a:avLst/>
          </a:prstGeom>
          <a:ln/>
        </p:spPr>
      </p:pic>
      <p:pic>
        <p:nvPicPr>
          <p:cNvPr id="5" name="image6.jpg">
            <a:extLst>
              <a:ext uri="{FF2B5EF4-FFF2-40B4-BE49-F238E27FC236}">
                <a16:creationId xmlns:a16="http://schemas.microsoft.com/office/drawing/2014/main" id="{00B630B3-2018-4EA7-9D18-E785EB66397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291533" y="457404"/>
            <a:ext cx="5274310" cy="3385185"/>
          </a:xfrm>
          <a:prstGeom prst="rect">
            <a:avLst/>
          </a:prstGeom>
          <a:ln/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483C29B-9D59-4331-8E95-EA7BA75BD003}"/>
              </a:ext>
            </a:extLst>
          </p:cNvPr>
          <p:cNvSpPr txBox="1"/>
          <p:nvPr/>
        </p:nvSpPr>
        <p:spPr>
          <a:xfrm>
            <a:off x="6176877" y="38597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六藝文化館：裡面有退休後生活各面向的軟知識分享，可以幫助長輩邊規劃退休後可以做什麼</a:t>
            </a:r>
          </a:p>
        </p:txBody>
      </p:sp>
    </p:spTree>
    <p:extLst>
      <p:ext uri="{BB962C8B-B14F-4D97-AF65-F5344CB8AC3E}">
        <p14:creationId xmlns:p14="http://schemas.microsoft.com/office/powerpoint/2010/main" val="333156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624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KOL: 豆豆媽咪</vt:lpstr>
      <vt:lpstr>文案：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KOL: 豆豆媽咪</dc:title>
  <dc:creator>Teresa</dc:creator>
  <cp:lastModifiedBy>Teresa</cp:lastModifiedBy>
  <cp:revision>1</cp:revision>
  <dcterms:created xsi:type="dcterms:W3CDTF">2020-07-27T07:32:44Z</dcterms:created>
  <dcterms:modified xsi:type="dcterms:W3CDTF">2020-07-27T07:56:36Z</dcterms:modified>
</cp:coreProperties>
</file>