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用Figma MCP实现超好看的天气界面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Figma MCP是什么？如何用它还原高质量天气应用界面？</a:t>
            </a:r>
          </a:p>
          <a:p/>
          <a:p>
            <a:r>
              <a:t>作者：孟健AI编程</a:t>
            </a:r>
          </a:p>
          <a:p>
            <a:r>
              <a:t>日期：2024-04-12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1097280"/>
            <a:ext cx="73152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FFFFFF"/>
                </a:solidFill>
                <a:latin typeface="微软雅黑"/>
              </a:rPr>
              <a:t>用Figma MCP实现超好看的天气界面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256032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>
                <a:solidFill>
                  <a:srgbClr val="FFFFFF"/>
                </a:solidFill>
                <a:latin typeface="微软雅黑"/>
              </a:rPr>
              <a:t>Figma MCP是什么？如何用它还原高质量天气应用界面？</a:t>
            </a:r>
          </a:p>
          <a:p>
            <a:pPr algn="ctr"/>
            <a:r>
              <a:rPr>
                <a:solidFill>
                  <a:srgbClr val="FFFFFF"/>
                </a:solidFill>
                <a:latin typeface="微软雅黑"/>
              </a:rPr>
              <a:t>作者：孟健AI编程</a:t>
            </a:r>
          </a:p>
          <a:p>
            <a:pPr algn="ctr"/>
            <a:r>
              <a:rPr>
                <a:solidFill>
                  <a:srgbClr val="FFFFFF"/>
                </a:solidFill>
                <a:latin typeface="微软雅黑"/>
              </a:rPr>
              <a:t>日期：2024-04-12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关注公众号获取更多内容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欢迎关注公众号「孟健AI编程」，获取更多AI编程相关内容！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FFFFFF"/>
                </a:solidFill>
                <a:latin typeface="微软雅黑"/>
              </a:rPr>
              <a:t>欢迎关注公众号「孟健AI编程」</a:t>
            </a:r>
          </a:p>
          <a:p>
            <a:pPr algn="ctr"/>
            <a:r>
              <a:rPr b="1">
                <a:solidFill>
                  <a:srgbClr val="FFFFFF"/>
                </a:solidFill>
                <a:latin typeface="微软雅黑"/>
              </a:rPr>
              <a:t>获取更多AI编程相关内容！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MCP到底是什么？（for小白）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MCP是AI模型的“万能转换器”或“USB-C接口”，让AI模型能标准化对接不同数据源和工具。</a:t>
            </a:r>
          </a:p>
          <a:p>
            <a:r>
              <a:t>它对产品、设计师、前端开发有极大提升作用。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MCP到底是什么？（for小白）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MCP是AI模型的“万能转换器”或“USB-C接口”，让AI模型能标准化对接不同数据源和工具。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它对产品、设计师、前端开发有极大提升作用。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开始前的准备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安装Nodejs：https://nodejs.org/zh-cn</a:t>
            </a:r>
          </a:p>
          <a:p>
            <a:pPr/>
            <a:r>
              <a:t>本地安装Cursor：https://www.cursor.com/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开始前的准备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安装Nodejs：https://nodejs.org/zh-cn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本地安装Cursor：https://www.cursor.com/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安装Figma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打开Cursor，进入Settings，添加MCP Server</a:t>
            </a:r>
          </a:p>
          <a:p>
            <a:pPr>
              <a:lnSpc>
                <a:spcPct val="100000"/>
              </a:lnSpc>
            </a:pPr>
            <a:r>
              <a:t>配置Figma MCP命令和Token</a:t>
            </a:r>
          </a:p>
          <a:p>
            <a:pPr>
              <a:lnSpc>
                <a:spcPct val="100000"/>
              </a:lnSpc>
            </a:pPr>
            <a:r>
              <a:t>Figma官网获取Token并填入配置</a:t>
            </a:r>
          </a:p>
          <a:p>
            <a:pPr/>
            <a:r>
              <a:t>MCP Server变绿即安装成功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安装Figma MCP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打开Cursor，进入Settings，添加MCP Server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配置Figma MCP命令和Token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Figma官网获取Token并填入配置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MCP Server变绿即安装成功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还原设计稿效果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Figma中复制图层链接，@粘贴到Cursor</a:t>
            </a:r>
          </a:p>
          <a:p>
            <a:pPr>
              <a:lnSpc>
                <a:spcPct val="100000"/>
              </a:lnSpc>
            </a:pPr>
            <a:r>
              <a:t>要求：只传node参数，React技术栈，图片和难实现元素下载图片，还原度高</a:t>
            </a:r>
          </a:p>
          <a:p>
            <a:pPr/>
            <a:r>
              <a:t>代码写完后直接预览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还原设计稿效果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Figma中复制图层链接，@粘贴到Cursor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只传node参数，React技术栈，图片和难实现元素下载图片，还原度高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代码写完后直接预览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细节优化与再还原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优化细节：图片、底部图标还原</a:t>
            </a:r>
          </a:p>
          <a:p>
            <a:pPr>
              <a:lnSpc>
                <a:spcPct val="100000"/>
              </a:lnSpc>
            </a:pPr>
            <a:r>
              <a:t>更换node-id可还原不同页面</a:t>
            </a:r>
          </a:p>
          <a:p>
            <a:pPr/>
            <a:r>
              <a:t>还原度可达70-80分，需对照设计稿精细调整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细节优化与再还原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优化细节：图片、底部图标还原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更换node-id可还原不同页面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还原度可达70-80分，需对照设计稿精细调整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体验总结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Figma MCP还原度约60分，实际能提效60%</a:t>
            </a:r>
          </a:p>
          <a:p>
            <a:pPr>
              <a:lnSpc>
                <a:spcPct val="100000"/>
              </a:lnSpc>
            </a:pPr>
            <a:r>
              <a:t>设计稿规范可达80-90分还原</a:t>
            </a:r>
          </a:p>
          <a:p>
            <a:pPr/>
            <a:r>
              <a:t>核心能力：获取画板数据、下载图片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体验总结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Figma MCP还原度约60分，实际能提效60%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设计稿规范可达80-90分还原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核心能力：获取画板数据、下载图片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设计稿反推需求文档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模型理解设计稿后可自动生成需求文档</a:t>
            </a:r>
          </a:p>
          <a:p>
            <a:pPr/>
            <a:r>
              <a:t>可根据需求文档格式自动完善，便于开发实现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设计稿反推需求文档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模型理解设计稿后可自动生成需求文档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可根据需求文档格式自动完善，便于开发实现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未来展望与总结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D2C工程手段可提升还原度</a:t>
            </a:r>
          </a:p>
          <a:p>
            <a:pPr>
              <a:lnSpc>
                <a:spcPct val="100000"/>
              </a:lnSpc>
            </a:pPr>
            <a:r>
              <a:t>期待更多平台加入MCP生态，实现80分还原</a:t>
            </a:r>
          </a:p>
          <a:p>
            <a:pPr/>
            <a:r>
              <a:t>Figma MCP让设计还原普惠大众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400800"/>
          </a:xfrm>
          <a:prstGeom prst="rect">
            <a:avLst/>
          </a:prstGeom>
          <a:solidFill>
            <a:srgbClr val="F5FA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7315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b="1">
                <a:solidFill>
                  <a:srgbClr val="1E90FF"/>
                </a:solidFill>
                <a:latin typeface="微软雅黑"/>
              </a:rPr>
              <a:t>未来展望与总结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011680"/>
            <a:ext cx="694944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solidFill>
                  <a:srgbClr val="3C3C3C"/>
                </a:solidFill>
                <a:latin typeface="微软雅黑"/>
              </a:rPr>
              <a:t>• D2C工程手段可提升还原度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期待更多平台加入MCP生态，实现80分还原</a:t>
            </a:r>
          </a:p>
          <a:p>
            <a:r>
              <a:rPr>
                <a:solidFill>
                  <a:srgbClr val="3C3C3C"/>
                </a:solidFill>
                <a:latin typeface="微软雅黑"/>
              </a:rPr>
              <a:t>• Figma MCP让设计还原普惠大众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 MCP实现高颜值天气界面</dc:title>
  <dc:subject>Figma MCP应用案例</dc:subject>
  <dc:creator>孟健AI编程</dc:creator>
  <cp:keywords>Figma,MCP,天气应用,设计还原,AI编程</cp:keywords>
  <dc:description>蓝色科技风格PPT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