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Generative Agents: Interactive Simulacra of Human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Joon Sung Park, Joseph C. O'Brien, Carrie J. Cai, Meredith Ringel Morris, Percy Liang, Michael S. Bernstein</a:t>
            </a:r>
          </a:p>
          <a:p>
            <a:r>
              <a:t>arXiv:2304.03442</a:t>
            </a:r>
          </a:p>
          <a:p>
            <a:r>
              <a:t>2023年8月6日修订版</a:t>
            </a:r>
          </a:p>
          <a:p>
            <a:r>
              <a:t>[论文链接](https://arxiv.org/abs/2304.03442)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论文简介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本论文提出了“生成式智能体”（Generative Agents），即能够模拟可信人类行为的计算智能体。通过结合大语言模型与记忆、反思、规划等机制，这些智能体能够在虚拟环境中展现出类似人类的个体与群体行为。论文以The Sims风格的沙盒环境为例，展示了25个智能体如何自主产生社交互动、事件传播与协作等复杂行为。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研究动机与背景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可信的人类行为代理可广泛应用于沉浸式环境、人际沟通训练、原型工具等场景。传统智能体缺乏长期记忆、反思与复杂行为规划能力，难以展现真实的人类社交与认知过程。生成式智能体通过引入自然语言记忆、反思与动态行为规划，极大提升了智能体的可信度与复杂性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核心方法与架构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记忆模块：以自然语言存储智能体的全部经历。</a:t>
            </a:r>
          </a:p>
          <a:p>
            <a:r>
              <a:t>2. 反思模块：定期将低层次记忆综合为高层次反思。</a:t>
            </a:r>
          </a:p>
          <a:p>
            <a:r>
              <a:t>3. 行为规划：根据当前记忆与反思动态检索信息，生成行为计划。</a:t>
            </a:r>
          </a:p>
          <a:p>
            <a:r>
              <a:t>4. 交互架构：结合大语言模型驱动的推理与上述模块，实现可信的个体与群体行为。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实验与案例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以虚拟小镇为例，25个智能体自主产生社交行为。</a:t>
            </a:r>
          </a:p>
          <a:p>
            <a:r>
              <a:t>• 仅需设定“某智能体想举办情人节派对”，其余智能体会自主传播消息、邀请、约会、协作并准时参加。</a:t>
            </a:r>
          </a:p>
          <a:p>
            <a:r>
              <a:t>• 展示了个体行为与群体涌现现象。</a:t>
            </a:r>
          </a:p>
          <a:p>
            <a:r>
              <a:t>• 消融实验表明：观察、规划、反思模块均对智能体可信度有关键作用。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创新点与贡献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首次提出生成式智能体架构，融合大语言模型与记忆、反思、规划等机制。</a:t>
            </a:r>
          </a:p>
          <a:p>
            <a:r>
              <a:t>• 支持可信的个体与群体行为模拟。</a:t>
            </a:r>
          </a:p>
          <a:p>
            <a:r>
              <a:t>• 为虚拟环境、社交仿真、人机交互等领域提供新范式。</a:t>
            </a:r>
          </a:p>
          <a:p>
            <a:r>
              <a:t>• 论文开源了相关代码与实验环境，促进后续研究。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局限性与未来展望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目前智能体的行为仍受限于大语言模型的能力与数据。</a:t>
            </a:r>
          </a:p>
          <a:p>
            <a:r>
              <a:t>• 复杂情感、长期推理等方面有待提升。</a:t>
            </a:r>
          </a:p>
          <a:p>
            <a:r>
              <a:t>• 未来可拓展至更大规模、更复杂环境，结合多模态感知与更丰富的社会互动。</a:t>
            </a:r>
          </a:p>
          <a:p>
            <a:r>
              <a:t>• 可应用于教育、游戏、社交平台等多种场景。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Joon Sung Park, Joseph C. O'Brien, Carrie J. Cai, Meredith Ringel Morris, Percy Liang, Michael S. Bernstein. Generative Agents: Interactive Simulacra of Human Behavior. arXiv:2304.03442, 2023.</a:t>
            </a:r>
          </a:p>
          <a:p>
            <a:r>
              <a:t>论文链接：https://arxiv.org/abs/2304.03442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