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6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91800"/>
            <a:ext cx="8229600" cy="2541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9180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9180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600" cy="5329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600" cy="532944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232280" y="907920"/>
            <a:ext cx="6679440" cy="53294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232280" y="907920"/>
            <a:ext cx="6679440" cy="5329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907920"/>
            <a:ext cx="8229600" cy="532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600" cy="5329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5329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5329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3760"/>
            <a:ext cx="8229600" cy="327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9180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53294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5329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9180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-3960"/>
            <a:ext cx="8229600" cy="76212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0792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907920"/>
            <a:ext cx="4015800" cy="25419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91800"/>
            <a:ext cx="8229600" cy="2541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907920"/>
            <a:ext cx="8229600" cy="5329440"/>
          </a:xfrm>
          <a:prstGeom prst="rect">
            <a:avLst/>
          </a:prstGeom>
        </p:spPr>
        <p:txBody>
          <a:bodyPr/>
          <a:p>
            <a:pPr>
              <a:buFont typeface="Arial"/>
              <a:buChar char="•"/>
            </a:pPr>
            <a:r>
              <a:rPr b="1" i="1" lang="en-US" sz="3200">
                <a:latin typeface="Arial"/>
              </a:rPr>
              <a:t>Click to edit the outline text format</a:t>
            </a:r>
            <a:endParaRPr/>
          </a:p>
          <a:p>
            <a:pPr lvl="1"/>
            <a:r>
              <a:rPr b="1" i="1" lang="en-US" sz="320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b="1" i="1" lang="en-US" sz="320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•"/>
            </a:pPr>
            <a:r>
              <a:rPr b="1" lang="en-US" sz="8211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b="1" lang="en-US" sz="8211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b="1" lang="en-US" sz="8211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b="1" lang="en-US" sz="821100">
                <a:latin typeface="Arial"/>
              </a:rPr>
              <a:t>Seventh Outline Level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0" y="0"/>
            <a:ext cx="9144000" cy="26028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4680" y="809640"/>
            <a:ext cx="9144000" cy="0"/>
          </a:xfrm>
          <a:prstGeom prst="line">
            <a:avLst/>
          </a:prstGeom>
          <a:ln w="9360">
            <a:solidFill>
              <a:srgbClr val="a5a5a5"/>
            </a:solidFill>
            <a:miter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3760"/>
            <a:ext cx="8229600" cy="706320"/>
          </a:xfrm>
          <a:prstGeom prst="rect">
            <a:avLst/>
          </a:prstGeom>
        </p:spPr>
        <p:txBody>
          <a:bodyPr anchor="ctr"/>
          <a:p>
            <a:pPr algn="ctr"/>
            <a:r>
              <a:rPr b="1" i="1"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238640" y="6434280"/>
            <a:ext cx="1008000" cy="365040"/>
          </a:xfrm>
          <a:prstGeom prst="rect">
            <a:avLst/>
          </a:prstGeom>
        </p:spPr>
        <p:txBody>
          <a:bodyPr anchor="ctr"/>
          <a:p>
            <a:pPr/>
            <a:r>
              <a:rPr lang="en-US" sz="2400">
                <a:latin typeface="Arial"/>
              </a:rPr>
              <a:t>&lt;date/time&gt;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5317920" y="6434280"/>
            <a:ext cx="2895480" cy="365040"/>
          </a:xfrm>
          <a:prstGeom prst="rect">
            <a:avLst/>
          </a:prstGeom>
        </p:spPr>
        <p:txBody>
          <a:bodyPr anchor="ctr"/>
          <a:p>
            <a:pPr/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91520" y="6434280"/>
            <a:ext cx="843120" cy="365040"/>
          </a:xfrm>
          <a:prstGeom prst="rect">
            <a:avLst/>
          </a:prstGeom>
        </p:spPr>
        <p:txBody>
          <a:bodyPr anchor="ctr"/>
          <a:p>
            <a:pPr/>
            <a:fld id="{7ED7BECD-ABDD-4764-9717-83C9BDCFE932}" type="slidenum">
              <a:rPr lang="en-US" sz="2400">
                <a:latin typeface="Arial"/>
              </a:rPr>
              <a:t>&lt;number&gt;</a:t>
            </a:fld>
            <a:r>
              <a:rPr lang="en-US" sz="2400">
                <a:latin typeface="Arial"/>
              </a:rPr>
              <a:t>/</a:t>
            </a:r>
            <a:endParaRPr/>
          </a:p>
        </p:txBody>
      </p:sp>
      <p:sp>
        <p:nvSpPr>
          <p:cNvPr id="7" name="Line 8"/>
          <p:cNvSpPr/>
          <p:nvPr/>
        </p:nvSpPr>
        <p:spPr>
          <a:xfrm>
            <a:off x="0" y="6381720"/>
            <a:ext cx="9144000" cy="0"/>
          </a:xfrm>
          <a:prstGeom prst="line">
            <a:avLst/>
          </a:prstGeom>
          <a:ln w="9360">
            <a:solidFill>
              <a:srgbClr val="a5a5a5"/>
            </a:solidFill>
            <a:miter/>
          </a:ln>
        </p:spPr>
      </p:sp>
      <p:pic>
        <p:nvPicPr>
          <p:cNvPr id="8" name="Picture 20" descr="Chalmers_GU.wmf"/>
          <p:cNvPicPr/>
          <p:nvPr/>
        </p:nvPicPr>
        <p:blipFill>
          <a:blip r:embed="rId2"/>
          <a:stretch/>
        </p:blipFill>
        <p:spPr>
          <a:xfrm>
            <a:off x="250920" y="6453360"/>
            <a:ext cx="3816360" cy="334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3760"/>
            <a:ext cx="8229600" cy="70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4280" bIns="44280" anchor="ctr"/>
          <a:p>
            <a:pPr algn="ctr"/>
            <a:r>
              <a:rPr b="1" i="1" lang="en-US" sz="4400">
                <a:solidFill>
                  <a:srgbClr val="ffffff"/>
                </a:solidFill>
                <a:latin typeface="Arial"/>
              </a:rPr>
              <a:t>Sensor Layout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216000" y="933480"/>
            <a:ext cx="8712000" cy="43909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3"/>
          <p:cNvSpPr/>
          <p:nvPr/>
        </p:nvSpPr>
        <p:spPr>
          <a:xfrm>
            <a:off x="216000" y="5252400"/>
            <a:ext cx="8712000" cy="0"/>
          </a:xfrm>
          <a:prstGeom prst="line">
            <a:avLst/>
          </a:prstGeom>
          <a:ln w="152280">
            <a:solidFill>
              <a:srgbClr val="ffffff"/>
            </a:solidFill>
            <a:miter/>
          </a:ln>
        </p:spPr>
      </p:sp>
      <p:sp>
        <p:nvSpPr>
          <p:cNvPr id="46" name="Line 4"/>
          <p:cNvSpPr/>
          <p:nvPr/>
        </p:nvSpPr>
        <p:spPr>
          <a:xfrm>
            <a:off x="216000" y="3020760"/>
            <a:ext cx="8712000" cy="0"/>
          </a:xfrm>
          <a:prstGeom prst="line">
            <a:avLst/>
          </a:prstGeom>
          <a:ln w="152280">
            <a:solidFill>
              <a:srgbClr val="ffffff"/>
            </a:solidFill>
            <a:custDash>
              <a:ds d="400000" sp="300000"/>
            </a:custDash>
            <a:miter/>
          </a:ln>
        </p:spPr>
      </p:sp>
      <p:sp>
        <p:nvSpPr>
          <p:cNvPr id="47" name="Line 5"/>
          <p:cNvSpPr/>
          <p:nvPr/>
        </p:nvSpPr>
        <p:spPr>
          <a:xfrm>
            <a:off x="216000" y="1005120"/>
            <a:ext cx="8712000" cy="0"/>
          </a:xfrm>
          <a:prstGeom prst="line">
            <a:avLst/>
          </a:prstGeom>
          <a:ln w="152280">
            <a:solidFill>
              <a:srgbClr val="ffffff"/>
            </a:solidFill>
            <a:miter/>
          </a:ln>
        </p:spPr>
      </p:sp>
      <p:sp>
        <p:nvSpPr>
          <p:cNvPr id="48" name="CustomShape 6"/>
          <p:cNvSpPr/>
          <p:nvPr/>
        </p:nvSpPr>
        <p:spPr>
          <a:xfrm>
            <a:off x="2816280" y="3301920"/>
            <a:ext cx="3168720" cy="1657440"/>
          </a:xfrm>
          <a:prstGeom prst="rect">
            <a:avLst/>
          </a:prstGeom>
          <a:gradFill>
            <a:gsLst>
              <a:gs pos="0">
                <a:srgbClr val="bdbdbd"/>
              </a:gs>
              <a:gs pos="100000">
                <a:srgbClr val="eeeeee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latin typeface="Calibri"/>
              </a:rPr>
              <a:t>Vehicle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7"/>
          <p:cNvSpPr/>
          <p:nvPr/>
        </p:nvSpPr>
        <p:spPr>
          <a:xfrm rot="16200000">
            <a:off x="4365720" y="1404360"/>
            <a:ext cx="3095640" cy="5473800"/>
          </a:xfrm>
          <a:prstGeom prst="triangle">
            <a:avLst>
              <a:gd name="adj" fmla="val 10984"/>
            </a:avLst>
          </a:prstGeom>
          <a:gradFill>
            <a:gsLst>
              <a:gs pos="0">
                <a:srgbClr val="a6c2ff"/>
              </a:gs>
              <a:gs pos="100000">
                <a:srgbClr val="e8eeff"/>
              </a:gs>
            </a:gsLst>
            <a:lin ang="16200000"/>
          </a:gradFill>
          <a:ln w="9360">
            <a:solidFill>
              <a:srgbClr val="497db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 anchorCtr="1" vert="vert"/>
          <a:p>
            <a:pPr algn="ctr">
              <a:lnSpc>
                <a:spcPct val="100000"/>
              </a:lnSpc>
            </a:pPr>
            <a:r>
              <a:rPr lang="en-US" sz="2400">
                <a:latin typeface="Calibri"/>
              </a:rPr>
              <a:t>Camera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0" name="CustomShape 8"/>
          <p:cNvSpPr/>
          <p:nvPr/>
        </p:nvSpPr>
        <p:spPr>
          <a:xfrm>
            <a:off x="4970520" y="4856040"/>
            <a:ext cx="412560" cy="1366920"/>
          </a:xfrm>
          <a:prstGeom prst="triangle">
            <a:avLst>
              <a:gd name="adj" fmla="val 10800"/>
            </a:avLst>
          </a:prstGeom>
          <a:gradFill>
            <a:gsLst>
              <a:gs pos="0">
                <a:srgbClr val="ffa8a6"/>
              </a:gs>
              <a:gs pos="100000">
                <a:srgbClr val="ffe8e8"/>
              </a:gs>
            </a:gsLst>
            <a:lin ang="16200000"/>
          </a:gradFill>
          <a:ln w="9360">
            <a:solidFill>
              <a:srgbClr val="bf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 anchorCtr="1" vert="vert"/>
          <a:p>
            <a:pPr algn="ctr">
              <a:lnSpc>
                <a:spcPct val="100000"/>
              </a:lnSpc>
            </a:pPr>
            <a:r>
              <a:rPr lang="en-US" sz="1400">
                <a:latin typeface="Calibri"/>
              </a:rPr>
              <a:t>Infrared</a:t>
            </a:r>
            <a:endParaRPr/>
          </a:p>
        </p:txBody>
      </p:sp>
      <p:sp>
        <p:nvSpPr>
          <p:cNvPr id="51" name="CustomShape 9"/>
          <p:cNvSpPr/>
          <p:nvPr/>
        </p:nvSpPr>
        <p:spPr>
          <a:xfrm rot="16200000">
            <a:off x="6338880" y="3141360"/>
            <a:ext cx="1057320" cy="2050920"/>
          </a:xfrm>
          <a:prstGeom prst="triangle">
            <a:avLst>
              <a:gd name="adj" fmla="val 10800"/>
            </a:avLst>
          </a:prstGeom>
          <a:gradFill>
            <a:gsLst>
              <a:gs pos="0">
                <a:srgbClr val="dbfca9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9ba5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 anchorCtr="1" vert="vert"/>
          <a:p>
            <a:pPr algn="ctr">
              <a:lnSpc>
                <a:spcPct val="100000"/>
              </a:lnSpc>
            </a:pPr>
            <a:r>
              <a:rPr lang="en-US" sz="2400">
                <a:latin typeface="Calibri"/>
              </a:rPr>
              <a:t>Ultra sonic</a:t>
            </a:r>
            <a:endParaRPr/>
          </a:p>
        </p:txBody>
      </p:sp>
      <p:sp>
        <p:nvSpPr>
          <p:cNvPr id="52" name="CustomShape 10"/>
          <p:cNvSpPr/>
          <p:nvPr/>
        </p:nvSpPr>
        <p:spPr>
          <a:xfrm>
            <a:off x="3376440" y="4848120"/>
            <a:ext cx="412920" cy="1368360"/>
          </a:xfrm>
          <a:prstGeom prst="triangle">
            <a:avLst>
              <a:gd name="adj" fmla="val 10800"/>
            </a:avLst>
          </a:prstGeom>
          <a:gradFill>
            <a:gsLst>
              <a:gs pos="0">
                <a:srgbClr val="ffa8a6"/>
              </a:gs>
              <a:gs pos="100000">
                <a:srgbClr val="ffe8e8"/>
              </a:gs>
            </a:gsLst>
            <a:lin ang="16200000"/>
          </a:gradFill>
          <a:ln w="9360">
            <a:solidFill>
              <a:srgbClr val="bf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 anchorCtr="1" vert="vert"/>
          <a:p>
            <a:pPr algn="ctr">
              <a:lnSpc>
                <a:spcPct val="100000"/>
              </a:lnSpc>
            </a:pPr>
            <a:r>
              <a:rPr lang="en-US" sz="1400">
                <a:latin typeface="Calibri"/>
              </a:rPr>
              <a:t>Infrared</a:t>
            </a:r>
            <a:endParaRPr/>
          </a:p>
        </p:txBody>
      </p:sp>
      <p:sp>
        <p:nvSpPr>
          <p:cNvPr id="53" name="CustomShape 11"/>
          <p:cNvSpPr/>
          <p:nvPr/>
        </p:nvSpPr>
        <p:spPr>
          <a:xfrm rot="5400000">
            <a:off x="2070360" y="3507480"/>
            <a:ext cx="412920" cy="1366920"/>
          </a:xfrm>
          <a:prstGeom prst="triangle">
            <a:avLst>
              <a:gd name="adj" fmla="val 10800"/>
            </a:avLst>
          </a:prstGeom>
          <a:gradFill>
            <a:gsLst>
              <a:gs pos="0">
                <a:srgbClr val="ffa8a6"/>
              </a:gs>
              <a:gs pos="100000">
                <a:srgbClr val="ffe8e8"/>
              </a:gs>
            </a:gsLst>
            <a:lin ang="16200000"/>
          </a:gradFill>
          <a:ln w="9360">
            <a:solidFill>
              <a:srgbClr val="bf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 anchorCtr="1" vert="vert"/>
          <a:p>
            <a:pPr algn="ctr">
              <a:lnSpc>
                <a:spcPct val="100000"/>
              </a:lnSpc>
            </a:pPr>
            <a:r>
              <a:rPr lang="en-US" sz="1400">
                <a:latin typeface="Calibri"/>
              </a:rPr>
              <a:t>Infrared</a:t>
            </a:r>
            <a:endParaRPr/>
          </a:p>
        </p:txBody>
      </p:sp>
      <p:sp>
        <p:nvSpPr>
          <p:cNvPr id="54" name="CustomShape 12"/>
          <p:cNvSpPr/>
          <p:nvPr/>
        </p:nvSpPr>
        <p:spPr>
          <a:xfrm>
            <a:off x="3946680" y="3906720"/>
            <a:ext cx="645840" cy="43344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7f7f7f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LED SYSTEM</a:t>
            </a:r>
            <a:endParaRPr/>
          </a:p>
        </p:txBody>
      </p:sp>
      <p:sp>
        <p:nvSpPr>
          <p:cNvPr id="55" name="CustomShape 13"/>
          <p:cNvSpPr/>
          <p:nvPr/>
        </p:nvSpPr>
        <p:spPr>
          <a:xfrm>
            <a:off x="2816280" y="4778280"/>
            <a:ext cx="171360" cy="181080"/>
          </a:xfrm>
          <a:prstGeom prst="rect">
            <a:avLst/>
          </a:prstGeom>
          <a:gradFill>
            <a:gsLst>
              <a:gs pos="0">
                <a:srgbClr val="ce6f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792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56" name="CustomShape 14"/>
          <p:cNvSpPr/>
          <p:nvPr/>
        </p:nvSpPr>
        <p:spPr>
          <a:xfrm>
            <a:off x="4041720" y="4383000"/>
            <a:ext cx="216000" cy="216000"/>
          </a:xfrm>
          <a:prstGeom prst="rect">
            <a:avLst/>
          </a:prstGeom>
          <a:gradFill>
            <a:gsLst>
              <a:gs pos="0">
                <a:srgbClr val="2f6299"/>
              </a:gs>
              <a:gs pos="100000">
                <a:srgbClr val="3a7bcb"/>
              </a:gs>
            </a:gsLst>
            <a:lin ang="16200000"/>
          </a:gradFill>
          <a:ln w="9360">
            <a:solidFill>
              <a:srgbClr val="497db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57" name="CustomShape 15"/>
          <p:cNvSpPr/>
          <p:nvPr/>
        </p:nvSpPr>
        <p:spPr>
          <a:xfrm rot="18900000">
            <a:off x="6054480" y="4308120"/>
            <a:ext cx="1001520" cy="1936800"/>
          </a:xfrm>
          <a:prstGeom prst="triangle">
            <a:avLst>
              <a:gd name="adj" fmla="val 10800"/>
            </a:avLst>
          </a:prstGeom>
          <a:gradFill>
            <a:gsLst>
              <a:gs pos="0">
                <a:srgbClr val="dbfca9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9ba5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t" anchorCtr="1" vert="vert"/>
          <a:p>
            <a:pPr algn="ctr">
              <a:lnSpc>
                <a:spcPct val="100000"/>
              </a:lnSpc>
            </a:pPr>
            <a:r>
              <a:rPr lang="en-US" sz="2400">
                <a:latin typeface="Calibri"/>
              </a:rPr>
              <a:t>Ultra sonic</a:t>
            </a:r>
            <a:endParaRPr/>
          </a:p>
        </p:txBody>
      </p:sp>
      <p:cxnSp>
        <p:nvCxnSpPr>
          <p:cNvPr id="58" name="Line 16"/>
          <p:cNvCxnSpPr/>
          <p:nvPr/>
        </p:nvCxnSpPr>
        <p:spPr>
          <a:xfrm>
            <a:off x="4905000" y="4167000"/>
            <a:ext cx="1080360" cy="1080"/>
          </a:xfrm>
          <a:prstGeom prst="straightConnector1">
            <a:avLst/>
          </a:prstGeom>
          <a:ln w="76320">
            <a:solidFill>
              <a:srgbClr val="4f81bd"/>
            </a:solidFill>
            <a:miter/>
            <a:tailEnd len="lg" type="arrow" w="lg"/>
          </a:ln>
        </p:spPr>
      </p:cxnSp>
      <p:sp>
        <p:nvSpPr>
          <p:cNvPr id="59" name="CustomShape 17"/>
          <p:cNvSpPr/>
          <p:nvPr/>
        </p:nvSpPr>
        <p:spPr>
          <a:xfrm>
            <a:off x="5773680" y="4530600"/>
            <a:ext cx="217440" cy="21600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0" name="CustomShape 18"/>
          <p:cNvSpPr/>
          <p:nvPr/>
        </p:nvSpPr>
        <p:spPr>
          <a:xfrm>
            <a:off x="5769000" y="4743360"/>
            <a:ext cx="216000" cy="216000"/>
          </a:xfrm>
          <a:prstGeom prst="rect">
            <a:avLst/>
          </a:prstGeom>
          <a:gradFill>
            <a:gsLst>
              <a:gs pos="0">
                <a:srgbClr val="ce6f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792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1" name="CustomShape 19"/>
          <p:cNvSpPr/>
          <p:nvPr/>
        </p:nvSpPr>
        <p:spPr>
          <a:xfrm>
            <a:off x="4041720" y="3687840"/>
            <a:ext cx="216000" cy="216000"/>
          </a:xfrm>
          <a:prstGeom prst="rect">
            <a:avLst/>
          </a:prstGeom>
          <a:gradFill>
            <a:gsLst>
              <a:gs pos="0">
                <a:srgbClr val="2f6299"/>
              </a:gs>
              <a:gs pos="100000">
                <a:srgbClr val="3a7bcb"/>
              </a:gs>
            </a:gsLst>
            <a:lin ang="16200000"/>
          </a:gradFill>
          <a:ln w="9360">
            <a:solidFill>
              <a:srgbClr val="497db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2" name="CustomShape 20"/>
          <p:cNvSpPr/>
          <p:nvPr/>
        </p:nvSpPr>
        <p:spPr>
          <a:xfrm>
            <a:off x="5773680" y="3521160"/>
            <a:ext cx="217440" cy="21564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3" name="CustomShape 21"/>
          <p:cNvSpPr/>
          <p:nvPr/>
        </p:nvSpPr>
        <p:spPr>
          <a:xfrm>
            <a:off x="5769000" y="3301920"/>
            <a:ext cx="216000" cy="216000"/>
          </a:xfrm>
          <a:prstGeom prst="rect">
            <a:avLst/>
          </a:prstGeom>
          <a:gradFill>
            <a:gsLst>
              <a:gs pos="0">
                <a:srgbClr val="ce6f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792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4" name="CustomShape 22"/>
          <p:cNvSpPr/>
          <p:nvPr/>
        </p:nvSpPr>
        <p:spPr>
          <a:xfrm>
            <a:off x="2816280" y="4606920"/>
            <a:ext cx="181080" cy="17460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5" name="CustomShape 23"/>
          <p:cNvSpPr/>
          <p:nvPr/>
        </p:nvSpPr>
        <p:spPr>
          <a:xfrm>
            <a:off x="2806560" y="4410000"/>
            <a:ext cx="190800" cy="203400"/>
          </a:xfrm>
          <a:prstGeom prst="rect">
            <a:avLst/>
          </a:prstGeom>
          <a:gradFill>
            <a:gsLst>
              <a:gs pos="0">
                <a:srgbClr val="9d302d"/>
              </a:gs>
              <a:gs pos="100000">
                <a:srgbClr val="ce3c37"/>
              </a:gs>
            </a:gsLst>
            <a:lin ang="16200000"/>
          </a:gradFill>
          <a:ln w="9360">
            <a:solidFill>
              <a:srgbClr val="bf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6" name="CustomShape 24"/>
          <p:cNvSpPr/>
          <p:nvPr/>
        </p:nvSpPr>
        <p:spPr>
          <a:xfrm>
            <a:off x="2820960" y="3492360"/>
            <a:ext cx="166680" cy="16848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7" name="CustomShape 25"/>
          <p:cNvSpPr/>
          <p:nvPr/>
        </p:nvSpPr>
        <p:spPr>
          <a:xfrm>
            <a:off x="2816280" y="3301920"/>
            <a:ext cx="181080" cy="181080"/>
          </a:xfrm>
          <a:prstGeom prst="rect">
            <a:avLst/>
          </a:prstGeom>
          <a:gradFill>
            <a:gsLst>
              <a:gs pos="0">
                <a:srgbClr val="ce6f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792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68" name="CustomShape 26"/>
          <p:cNvSpPr/>
          <p:nvPr/>
        </p:nvSpPr>
        <p:spPr>
          <a:xfrm>
            <a:off x="2806560" y="3651120"/>
            <a:ext cx="184320" cy="184320"/>
          </a:xfrm>
          <a:prstGeom prst="rect">
            <a:avLst/>
          </a:prstGeom>
          <a:gradFill>
            <a:gsLst>
              <a:gs pos="0">
                <a:srgbClr val="9d302d"/>
              </a:gs>
              <a:gs pos="100000">
                <a:srgbClr val="ce3c37"/>
              </a:gs>
            </a:gsLst>
            <a:lin ang="16200000"/>
          </a:gradFill>
          <a:ln w="9360">
            <a:solidFill>
              <a:srgbClr val="bf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Calibri"/>
              </a:rPr>
              <a:t>L</a:t>
            </a:r>
            <a:endParaRPr/>
          </a:p>
        </p:txBody>
      </p:sp>
    </p:spTree>
  </p:cSld>
  <p:transition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Line 1"/>
          <p:cNvCxnSpPr/>
          <p:nvPr/>
        </p:nvCxnSpPr>
        <p:spPr>
          <a:xfrm>
            <a:off x="7329600" y="3971880"/>
            <a:ext cx="2160" cy="303840"/>
          </a:xfrm>
          <a:prstGeom prst="straightConnector1">
            <a:avLst/>
          </a:prstGeom>
          <a:ln w="38160">
            <a:solidFill>
              <a:srgbClr val="9bbb59"/>
            </a:solidFill>
            <a:miter/>
          </a:ln>
        </p:spPr>
      </p:cxnSp>
      <p:cxnSp>
        <p:nvCxnSpPr>
          <p:cNvPr id="70" name="Line 2"/>
          <p:cNvCxnSpPr/>
          <p:nvPr/>
        </p:nvCxnSpPr>
        <p:spPr>
          <a:xfrm>
            <a:off x="6688800" y="3981240"/>
            <a:ext cx="1080" cy="302040"/>
          </a:xfrm>
          <a:prstGeom prst="straightConnector1">
            <a:avLst/>
          </a:prstGeom>
          <a:ln w="38160">
            <a:solidFill>
              <a:srgbClr val="9bbb59"/>
            </a:solidFill>
            <a:miter/>
          </a:ln>
        </p:spPr>
      </p:cxnSp>
      <p:cxnSp>
        <p:nvCxnSpPr>
          <p:cNvPr id="71" name="Line 3"/>
          <p:cNvCxnSpPr/>
          <p:nvPr/>
        </p:nvCxnSpPr>
        <p:spPr>
          <a:xfrm flipV="1">
            <a:off x="7127640" y="4618800"/>
            <a:ext cx="1080" cy="645480"/>
          </a:xfrm>
          <a:prstGeom prst="straightConnector1">
            <a:avLst/>
          </a:prstGeom>
          <a:ln w="38160">
            <a:solidFill>
              <a:srgbClr val="c0504d"/>
            </a:solidFill>
            <a:miter/>
          </a:ln>
        </p:spPr>
      </p:cxnSp>
      <p:cxnSp>
        <p:nvCxnSpPr>
          <p:cNvPr id="72" name="Line 4"/>
          <p:cNvCxnSpPr/>
          <p:nvPr/>
        </p:nvCxnSpPr>
        <p:spPr>
          <a:xfrm flipV="1">
            <a:off x="3943080" y="4695120"/>
            <a:ext cx="1080" cy="330840"/>
          </a:xfrm>
          <a:prstGeom prst="straightConnector1">
            <a:avLst/>
          </a:prstGeom>
          <a:ln w="38160">
            <a:solidFill>
              <a:srgbClr val="bfbfbf"/>
            </a:solidFill>
            <a:miter/>
          </a:ln>
        </p:spPr>
      </p:cxnSp>
      <p:cxnSp>
        <p:nvCxnSpPr>
          <p:cNvPr id="73" name="Line 5"/>
          <p:cNvCxnSpPr/>
          <p:nvPr/>
        </p:nvCxnSpPr>
        <p:spPr>
          <a:xfrm flipV="1">
            <a:off x="4801680" y="4714200"/>
            <a:ext cx="1080" cy="330840"/>
          </a:xfrm>
          <a:prstGeom prst="straightConnector1">
            <a:avLst/>
          </a:prstGeom>
          <a:ln w="38160">
            <a:solidFill>
              <a:srgbClr val="bfbfbf"/>
            </a:solidFill>
            <a:miter/>
          </a:ln>
        </p:spPr>
      </p:cxnSp>
      <p:cxnSp>
        <p:nvCxnSpPr>
          <p:cNvPr id="74" name="Line 6"/>
          <p:cNvCxnSpPr/>
          <p:nvPr/>
        </p:nvCxnSpPr>
        <p:spPr>
          <a:xfrm flipV="1">
            <a:off x="5632200" y="4731840"/>
            <a:ext cx="1080" cy="332640"/>
          </a:xfrm>
          <a:prstGeom prst="straightConnector1">
            <a:avLst/>
          </a:prstGeom>
          <a:ln w="38160">
            <a:solidFill>
              <a:srgbClr val="bfbfbf"/>
            </a:solidFill>
            <a:miter/>
          </a:ln>
        </p:spPr>
      </p:cxnSp>
      <p:cxnSp>
        <p:nvCxnSpPr>
          <p:cNvPr id="75" name="Line 7"/>
          <p:cNvCxnSpPr/>
          <p:nvPr/>
        </p:nvCxnSpPr>
        <p:spPr>
          <a:xfrm>
            <a:off x="3894120" y="1792440"/>
            <a:ext cx="2160" cy="381600"/>
          </a:xfrm>
          <a:prstGeom prst="straightConnector1">
            <a:avLst/>
          </a:prstGeom>
          <a:ln w="38160">
            <a:solidFill>
              <a:srgbClr val="4bacc6"/>
            </a:solidFill>
            <a:miter/>
          </a:ln>
        </p:spPr>
      </p:cxnSp>
      <p:cxnSp>
        <p:nvCxnSpPr>
          <p:cNvPr id="76" name="Line 8"/>
          <p:cNvCxnSpPr/>
          <p:nvPr/>
        </p:nvCxnSpPr>
        <p:spPr>
          <a:xfrm flipH="1">
            <a:off x="4714560" y="1863720"/>
            <a:ext cx="7200" cy="473760"/>
          </a:xfrm>
          <a:prstGeom prst="straightConnector1">
            <a:avLst/>
          </a:prstGeom>
          <a:ln w="38160">
            <a:solidFill>
              <a:srgbClr val="bfbfbf"/>
            </a:solidFill>
            <a:miter/>
          </a:ln>
        </p:spPr>
      </p:cxnSp>
      <p:cxnSp>
        <p:nvCxnSpPr>
          <p:cNvPr id="77" name="Line 9"/>
          <p:cNvCxnSpPr/>
          <p:nvPr/>
        </p:nvCxnSpPr>
        <p:spPr>
          <a:xfrm flipH="1" flipV="1">
            <a:off x="4920840" y="1490040"/>
            <a:ext cx="753120" cy="6840"/>
          </a:xfrm>
          <a:prstGeom prst="bentConnector3">
            <a:avLst/>
          </a:prstGeom>
          <a:ln w="19080">
            <a:solidFill>
              <a:srgbClr val="000000"/>
            </a:solidFill>
            <a:miter/>
          </a:ln>
        </p:spPr>
      </p:cxnSp>
      <p:sp>
        <p:nvSpPr>
          <p:cNvPr id="78" name="CustomShape 10"/>
          <p:cNvSpPr/>
          <p:nvPr/>
        </p:nvSpPr>
        <p:spPr>
          <a:xfrm>
            <a:off x="4522680" y="4987800"/>
            <a:ext cx="792360" cy="31752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Infrared</a:t>
            </a:r>
            <a:endParaRPr/>
          </a:p>
        </p:txBody>
      </p:sp>
      <p:sp>
        <p:nvSpPr>
          <p:cNvPr id="79" name="CustomShape 11"/>
          <p:cNvSpPr/>
          <p:nvPr/>
        </p:nvSpPr>
        <p:spPr>
          <a:xfrm>
            <a:off x="6058080" y="1487520"/>
            <a:ext cx="644400" cy="533520"/>
          </a:xfrm>
          <a:prstGeom prst="rect">
            <a:avLst/>
          </a:prstGeom>
          <a:gradFill>
            <a:gsLst>
              <a:gs pos="0">
                <a:srgbClr val="2f6299"/>
              </a:gs>
              <a:gs pos="100000">
                <a:srgbClr val="3a7bcb"/>
              </a:gs>
            </a:gsLst>
            <a:lin ang="16200000"/>
          </a:gradFill>
          <a:ln w="9360">
            <a:solidFill>
              <a:srgbClr val="f592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Georgia"/>
              </a:rPr>
              <a:t>Blue LEDs </a:t>
            </a:r>
            <a:endParaRPr/>
          </a:p>
        </p:txBody>
      </p:sp>
      <p:sp>
        <p:nvSpPr>
          <p:cNvPr id="80" name="CustomShape 12"/>
          <p:cNvSpPr/>
          <p:nvPr/>
        </p:nvSpPr>
        <p:spPr>
          <a:xfrm>
            <a:off x="5349960" y="1496880"/>
            <a:ext cx="644400" cy="524160"/>
          </a:xfrm>
          <a:prstGeom prst="rect">
            <a:avLst/>
          </a:prstGeom>
          <a:gradFill>
            <a:gsLst>
              <a:gs pos="0">
                <a:srgbClr val="ce3a36"/>
              </a:gs>
              <a:gs pos="100000">
                <a:srgbClr val="ce3a36"/>
              </a:gs>
            </a:gsLst>
            <a:lin ang="16200000"/>
          </a:gradFill>
          <a:ln w="9360">
            <a:solidFill>
              <a:srgbClr val="be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Georgia"/>
              </a:rPr>
              <a:t>Braking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Georgia"/>
              </a:rPr>
              <a:t>LEDs</a:t>
            </a:r>
            <a:endParaRPr/>
          </a:p>
        </p:txBody>
      </p:sp>
      <p:sp>
        <p:nvSpPr>
          <p:cNvPr id="81" name="CustomShape 13"/>
          <p:cNvSpPr/>
          <p:nvPr/>
        </p:nvSpPr>
        <p:spPr>
          <a:xfrm>
            <a:off x="3683160" y="4987800"/>
            <a:ext cx="790560" cy="31752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Infrared</a:t>
            </a:r>
            <a:endParaRPr/>
          </a:p>
        </p:txBody>
      </p:sp>
      <p:cxnSp>
        <p:nvCxnSpPr>
          <p:cNvPr id="82" name="Line 14"/>
          <p:cNvCxnSpPr/>
          <p:nvPr/>
        </p:nvCxnSpPr>
        <p:spPr>
          <a:xfrm>
            <a:off x="5718600" y="2724120"/>
            <a:ext cx="2520" cy="1551600"/>
          </a:xfrm>
          <a:prstGeom prst="straightConnector1">
            <a:avLst/>
          </a:prstGeom>
          <a:ln w="57240">
            <a:solidFill>
              <a:srgbClr val="4bacc6"/>
            </a:solidFill>
            <a:miter/>
          </a:ln>
        </p:spPr>
      </p:cxnSp>
      <p:sp>
        <p:nvSpPr>
          <p:cNvPr id="83" name="CustomShape 15"/>
          <p:cNvSpPr/>
          <p:nvPr/>
        </p:nvSpPr>
        <p:spPr>
          <a:xfrm>
            <a:off x="4562640" y="1490760"/>
            <a:ext cx="717480" cy="52704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7f7f7f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latin typeface="Georgia"/>
              </a:rPr>
              <a:t>LED Board</a:t>
            </a:r>
            <a:endParaRPr/>
          </a:p>
        </p:txBody>
      </p:sp>
      <p:sp>
        <p:nvSpPr>
          <p:cNvPr id="84" name="CustomShape 16"/>
          <p:cNvSpPr/>
          <p:nvPr/>
        </p:nvSpPr>
        <p:spPr>
          <a:xfrm>
            <a:off x="3676680" y="2171880"/>
            <a:ext cx="3741840" cy="566640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397bca"/>
              </a:gs>
            </a:gsLst>
            <a:lin ang="16200000"/>
          </a:gradFill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Georgia"/>
              </a:rPr>
              <a:t>Odroid</a:t>
            </a:r>
            <a:endParaRPr/>
          </a:p>
        </p:txBody>
      </p:sp>
      <p:sp>
        <p:nvSpPr>
          <p:cNvPr id="85" name="CustomShape 17"/>
          <p:cNvSpPr/>
          <p:nvPr/>
        </p:nvSpPr>
        <p:spPr>
          <a:xfrm>
            <a:off x="5364000" y="4987800"/>
            <a:ext cx="790560" cy="31752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Infrared </a:t>
            </a:r>
            <a:endParaRPr/>
          </a:p>
        </p:txBody>
      </p:sp>
      <p:sp>
        <p:nvSpPr>
          <p:cNvPr id="86" name="CustomShape 18"/>
          <p:cNvSpPr/>
          <p:nvPr/>
        </p:nvSpPr>
        <p:spPr>
          <a:xfrm>
            <a:off x="3863880" y="5372280"/>
            <a:ext cx="800280" cy="317160"/>
          </a:xfrm>
          <a:prstGeom prst="rect">
            <a:avLst/>
          </a:prstGeom>
          <a:gradFill>
            <a:gsLst>
              <a:gs pos="0">
                <a:srgbClr val="f4ffe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Ultrasonic</a:t>
            </a:r>
            <a:endParaRPr/>
          </a:p>
        </p:txBody>
      </p:sp>
      <p:sp>
        <p:nvSpPr>
          <p:cNvPr id="87" name="CustomShape 19"/>
          <p:cNvSpPr/>
          <p:nvPr/>
        </p:nvSpPr>
        <p:spPr>
          <a:xfrm>
            <a:off x="3670200" y="1492200"/>
            <a:ext cx="790560" cy="511200"/>
          </a:xfrm>
          <a:prstGeom prst="rect">
            <a:avLst/>
          </a:prstGeom>
          <a:gradFill>
            <a:gsLst>
              <a:gs pos="0">
                <a:srgbClr val="e5efff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Camera</a:t>
            </a:r>
            <a:endParaRPr/>
          </a:p>
        </p:txBody>
      </p:sp>
      <p:sp>
        <p:nvSpPr>
          <p:cNvPr id="88" name="CustomShape 20"/>
          <p:cNvSpPr/>
          <p:nvPr/>
        </p:nvSpPr>
        <p:spPr>
          <a:xfrm>
            <a:off x="3594240" y="4772160"/>
            <a:ext cx="4197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PC1</a:t>
            </a:r>
            <a:endParaRPr/>
          </a:p>
        </p:txBody>
      </p:sp>
      <p:sp>
        <p:nvSpPr>
          <p:cNvPr id="89" name="CustomShape 21"/>
          <p:cNvSpPr/>
          <p:nvPr/>
        </p:nvSpPr>
        <p:spPr>
          <a:xfrm>
            <a:off x="4437000" y="4772160"/>
            <a:ext cx="4381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PC4</a:t>
            </a:r>
            <a:endParaRPr/>
          </a:p>
        </p:txBody>
      </p:sp>
      <p:sp>
        <p:nvSpPr>
          <p:cNvPr id="90" name="CustomShape 22"/>
          <p:cNvSpPr/>
          <p:nvPr/>
        </p:nvSpPr>
        <p:spPr>
          <a:xfrm>
            <a:off x="5273640" y="4773600"/>
            <a:ext cx="43344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PC5</a:t>
            </a:r>
            <a:endParaRPr/>
          </a:p>
        </p:txBody>
      </p:sp>
      <p:sp>
        <p:nvSpPr>
          <p:cNvPr id="91" name="CustomShape 23"/>
          <p:cNvSpPr/>
          <p:nvPr/>
        </p:nvSpPr>
        <p:spPr>
          <a:xfrm>
            <a:off x="6711840" y="5749920"/>
            <a:ext cx="48384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200">
                <a:latin typeface="Georgia"/>
              </a:rPr>
              <a:t>USB</a:t>
            </a:r>
            <a:endParaRPr/>
          </a:p>
        </p:txBody>
      </p:sp>
      <p:sp>
        <p:nvSpPr>
          <p:cNvPr id="92" name="CustomShape 24"/>
          <p:cNvSpPr/>
          <p:nvPr/>
        </p:nvSpPr>
        <p:spPr>
          <a:xfrm>
            <a:off x="4403880" y="5743440"/>
            <a:ext cx="3891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200">
                <a:latin typeface="Georgia"/>
              </a:rPr>
              <a:t>I</a:t>
            </a:r>
            <a:r>
              <a:rPr lang="en-US" sz="1200" baseline="21000">
                <a:latin typeface="Georgia"/>
              </a:rPr>
              <a:t>2</a:t>
            </a:r>
            <a:r>
              <a:rPr lang="en-US" sz="1200">
                <a:latin typeface="Georgia"/>
              </a:rPr>
              <a:t>C</a:t>
            </a:r>
            <a:endParaRPr/>
          </a:p>
        </p:txBody>
      </p:sp>
      <p:cxnSp>
        <p:nvCxnSpPr>
          <p:cNvPr id="93" name="Line 25"/>
          <p:cNvCxnSpPr/>
          <p:nvPr/>
        </p:nvCxnSpPr>
        <p:spPr>
          <a:xfrm flipH="1">
            <a:off x="6629040" y="5893920"/>
            <a:ext cx="144720" cy="2520"/>
          </a:xfrm>
          <a:prstGeom prst="straightConnector1">
            <a:avLst/>
          </a:prstGeom>
          <a:ln w="38160">
            <a:solidFill>
              <a:srgbClr val="4bacc6"/>
            </a:solidFill>
            <a:miter/>
          </a:ln>
        </p:spPr>
      </p:cxnSp>
      <p:cxnSp>
        <p:nvCxnSpPr>
          <p:cNvPr id="94" name="Line 26"/>
          <p:cNvCxnSpPr/>
          <p:nvPr/>
        </p:nvCxnSpPr>
        <p:spPr>
          <a:xfrm flipH="1">
            <a:off x="4326840" y="5897160"/>
            <a:ext cx="143640" cy="2520"/>
          </a:xfrm>
          <a:prstGeom prst="straightConnector1">
            <a:avLst/>
          </a:prstGeom>
          <a:ln w="38160">
            <a:solidFill>
              <a:srgbClr val="f79646"/>
            </a:solidFill>
            <a:miter/>
          </a:ln>
        </p:spPr>
      </p:cxnSp>
      <p:sp>
        <p:nvSpPr>
          <p:cNvPr id="95" name="CustomShape 27"/>
          <p:cNvSpPr/>
          <p:nvPr/>
        </p:nvSpPr>
        <p:spPr>
          <a:xfrm>
            <a:off x="5425920" y="5745240"/>
            <a:ext cx="5677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200">
                <a:latin typeface="Georgia"/>
              </a:rPr>
              <a:t>PWM</a:t>
            </a:r>
            <a:endParaRPr/>
          </a:p>
        </p:txBody>
      </p:sp>
      <p:cxnSp>
        <p:nvCxnSpPr>
          <p:cNvPr id="96" name="Line 28"/>
          <p:cNvCxnSpPr/>
          <p:nvPr/>
        </p:nvCxnSpPr>
        <p:spPr>
          <a:xfrm flipH="1">
            <a:off x="5341680" y="5900400"/>
            <a:ext cx="144720" cy="1080"/>
          </a:xfrm>
          <a:prstGeom prst="straightConnector1">
            <a:avLst/>
          </a:prstGeom>
          <a:ln w="38160">
            <a:solidFill>
              <a:srgbClr val="9bbb59"/>
            </a:solidFill>
            <a:miter/>
          </a:ln>
        </p:spPr>
      </p:cxnSp>
      <p:sp>
        <p:nvSpPr>
          <p:cNvPr id="97" name="CustomShape 29"/>
          <p:cNvSpPr/>
          <p:nvPr/>
        </p:nvSpPr>
        <p:spPr>
          <a:xfrm>
            <a:off x="6035760" y="5746680"/>
            <a:ext cx="60264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200">
                <a:latin typeface="Georgia"/>
              </a:rPr>
              <a:t>UART</a:t>
            </a:r>
            <a:endParaRPr/>
          </a:p>
        </p:txBody>
      </p:sp>
      <p:cxnSp>
        <p:nvCxnSpPr>
          <p:cNvPr id="98" name="Line 30"/>
          <p:cNvCxnSpPr/>
          <p:nvPr/>
        </p:nvCxnSpPr>
        <p:spPr>
          <a:xfrm flipH="1">
            <a:off x="5963760" y="5890680"/>
            <a:ext cx="145440" cy="1080"/>
          </a:xfrm>
          <a:prstGeom prst="straightConnector1">
            <a:avLst/>
          </a:prstGeom>
          <a:ln w="38160">
            <a:solidFill>
              <a:srgbClr val="c0504d"/>
            </a:solidFill>
            <a:miter/>
          </a:ln>
        </p:spPr>
      </p:cxnSp>
      <p:sp>
        <p:nvSpPr>
          <p:cNvPr id="99" name="CustomShape 31"/>
          <p:cNvSpPr/>
          <p:nvPr/>
        </p:nvSpPr>
        <p:spPr>
          <a:xfrm>
            <a:off x="3825720" y="5745240"/>
            <a:ext cx="49752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200">
                <a:latin typeface="Georgia"/>
              </a:rPr>
              <a:t>ADC</a:t>
            </a:r>
            <a:endParaRPr/>
          </a:p>
        </p:txBody>
      </p:sp>
      <p:cxnSp>
        <p:nvCxnSpPr>
          <p:cNvPr id="100" name="Line 32"/>
          <p:cNvCxnSpPr/>
          <p:nvPr/>
        </p:nvCxnSpPr>
        <p:spPr>
          <a:xfrm flipH="1">
            <a:off x="3752640" y="5898960"/>
            <a:ext cx="144720" cy="1080"/>
          </a:xfrm>
          <a:prstGeom prst="straightConnector1">
            <a:avLst/>
          </a:prstGeom>
          <a:ln w="38160">
            <a:solidFill>
              <a:srgbClr val="bfbfbf"/>
            </a:solidFill>
            <a:miter/>
          </a:ln>
        </p:spPr>
      </p:cxnSp>
      <p:sp>
        <p:nvSpPr>
          <p:cNvPr id="101" name="CustomShape 33"/>
          <p:cNvSpPr/>
          <p:nvPr/>
        </p:nvSpPr>
        <p:spPr>
          <a:xfrm>
            <a:off x="4889520" y="5743440"/>
            <a:ext cx="4564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200">
                <a:latin typeface="Georgia"/>
              </a:rPr>
              <a:t>ICU</a:t>
            </a:r>
            <a:endParaRPr/>
          </a:p>
        </p:txBody>
      </p:sp>
      <p:cxnSp>
        <p:nvCxnSpPr>
          <p:cNvPr id="102" name="Line 34"/>
          <p:cNvCxnSpPr/>
          <p:nvPr/>
        </p:nvCxnSpPr>
        <p:spPr>
          <a:xfrm flipH="1">
            <a:off x="4806360" y="5897160"/>
            <a:ext cx="143640" cy="2520"/>
          </a:xfrm>
          <a:prstGeom prst="straightConnector1">
            <a:avLst/>
          </a:prstGeom>
          <a:ln w="38160">
            <a:solidFill>
              <a:srgbClr val="8064a2"/>
            </a:solidFill>
            <a:miter/>
          </a:ln>
        </p:spPr>
      </p:cxnSp>
      <p:sp>
        <p:nvSpPr>
          <p:cNvPr id="103" name="CustomShape 35"/>
          <p:cNvSpPr/>
          <p:nvPr/>
        </p:nvSpPr>
        <p:spPr>
          <a:xfrm>
            <a:off x="4678200" y="1947960"/>
            <a:ext cx="15429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P_039, P_138, P_140</a:t>
            </a:r>
            <a:endParaRPr/>
          </a:p>
        </p:txBody>
      </p:sp>
      <p:cxnSp>
        <p:nvCxnSpPr>
          <p:cNvPr id="104" name="Line 36"/>
          <p:cNvCxnSpPr/>
          <p:nvPr/>
        </p:nvCxnSpPr>
        <p:spPr>
          <a:xfrm flipH="1">
            <a:off x="6622200" y="3169080"/>
            <a:ext cx="375480" cy="329040"/>
          </a:xfrm>
          <a:prstGeom prst="bentConnector3">
            <a:avLst/>
          </a:prstGeom>
          <a:ln w="38160">
            <a:solidFill>
              <a:srgbClr val="7f7f7f"/>
            </a:solidFill>
            <a:miter/>
          </a:ln>
        </p:spPr>
      </p:cxnSp>
      <p:sp>
        <p:nvSpPr>
          <p:cNvPr id="105" name="CustomShape 37"/>
          <p:cNvSpPr/>
          <p:nvPr/>
        </p:nvSpPr>
        <p:spPr>
          <a:xfrm>
            <a:off x="6851520" y="3502080"/>
            <a:ext cx="555840" cy="52236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Steer</a:t>
            </a:r>
            <a:endParaRPr/>
          </a:p>
        </p:txBody>
      </p:sp>
      <p:sp>
        <p:nvSpPr>
          <p:cNvPr id="106" name="CustomShape 38"/>
          <p:cNvSpPr/>
          <p:nvPr/>
        </p:nvSpPr>
        <p:spPr>
          <a:xfrm>
            <a:off x="6856560" y="2908440"/>
            <a:ext cx="554040" cy="5238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Motor</a:t>
            </a:r>
            <a:endParaRPr/>
          </a:p>
        </p:txBody>
      </p:sp>
      <p:cxnSp>
        <p:nvCxnSpPr>
          <p:cNvPr id="107" name="Line 39"/>
          <p:cNvCxnSpPr/>
          <p:nvPr/>
        </p:nvCxnSpPr>
        <p:spPr>
          <a:xfrm flipV="1">
            <a:off x="5822640" y="4733640"/>
            <a:ext cx="632520" cy="807120"/>
          </a:xfrm>
          <a:prstGeom prst="bentConnector3">
            <a:avLst/>
          </a:prstGeom>
          <a:ln w="38160">
            <a:solidFill>
              <a:srgbClr val="f79646"/>
            </a:solidFill>
            <a:miter/>
          </a:ln>
        </p:spPr>
      </p:cxnSp>
      <p:sp>
        <p:nvSpPr>
          <p:cNvPr id="108" name="CustomShape 40"/>
          <p:cNvSpPr/>
          <p:nvPr/>
        </p:nvSpPr>
        <p:spPr>
          <a:xfrm>
            <a:off x="6251400" y="3498840"/>
            <a:ext cx="555840" cy="538200"/>
          </a:xfrm>
          <a:prstGeom prst="rect">
            <a:avLst/>
          </a:prstGeom>
          <a:gradFill>
            <a:gsLst>
              <a:gs pos="0">
                <a:srgbClr val="397bca"/>
              </a:gs>
              <a:gs pos="100000">
                <a:srgbClr val="397bca"/>
              </a:gs>
            </a:gsLst>
            <a:lin ang="16260000"/>
          </a:gradFill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Georgia"/>
              </a:rPr>
              <a:t>ESC</a:t>
            </a:r>
            <a:endParaRPr/>
          </a:p>
        </p:txBody>
      </p:sp>
      <p:sp>
        <p:nvSpPr>
          <p:cNvPr id="109" name="CustomShape 41"/>
          <p:cNvSpPr/>
          <p:nvPr/>
        </p:nvSpPr>
        <p:spPr>
          <a:xfrm>
            <a:off x="6858000" y="5168880"/>
            <a:ext cx="554040" cy="52380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ededed"/>
              </a:gs>
            </a:gsLst>
            <a:lin ang="1626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RazorBoard</a:t>
            </a:r>
            <a:endParaRPr/>
          </a:p>
        </p:txBody>
      </p:sp>
      <p:sp>
        <p:nvSpPr>
          <p:cNvPr id="110" name="CustomShape 42"/>
          <p:cNvSpPr/>
          <p:nvPr/>
        </p:nvSpPr>
        <p:spPr>
          <a:xfrm>
            <a:off x="6759720" y="4759200"/>
            <a:ext cx="791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PD8 (TX)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PD9 (RX)</a:t>
            </a:r>
            <a:endParaRPr/>
          </a:p>
        </p:txBody>
      </p:sp>
      <p:sp>
        <p:nvSpPr>
          <p:cNvPr id="111" name="CustomShape 43"/>
          <p:cNvSpPr/>
          <p:nvPr/>
        </p:nvSpPr>
        <p:spPr>
          <a:xfrm>
            <a:off x="6319800" y="3978360"/>
            <a:ext cx="4428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PC8</a:t>
            </a:r>
            <a:endParaRPr/>
          </a:p>
        </p:txBody>
      </p:sp>
      <p:sp>
        <p:nvSpPr>
          <p:cNvPr id="112" name="CustomShape 44"/>
          <p:cNvSpPr/>
          <p:nvPr/>
        </p:nvSpPr>
        <p:spPr>
          <a:xfrm>
            <a:off x="6958080" y="3971880"/>
            <a:ext cx="4381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PC9</a:t>
            </a:r>
            <a:endParaRPr/>
          </a:p>
        </p:txBody>
      </p:sp>
      <p:sp>
        <p:nvSpPr>
          <p:cNvPr id="113" name="CustomShape 45"/>
          <p:cNvSpPr/>
          <p:nvPr/>
        </p:nvSpPr>
        <p:spPr>
          <a:xfrm>
            <a:off x="6103800" y="5138640"/>
            <a:ext cx="8586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PB6 (SCL)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PB9 (SDA)</a:t>
            </a:r>
            <a:endParaRPr/>
          </a:p>
        </p:txBody>
      </p:sp>
      <p:cxnSp>
        <p:nvCxnSpPr>
          <p:cNvPr id="114" name="Line 46"/>
          <p:cNvCxnSpPr/>
          <p:nvPr/>
        </p:nvCxnSpPr>
        <p:spPr>
          <a:xfrm>
            <a:off x="4734360" y="3300480"/>
            <a:ext cx="2520" cy="970560"/>
          </a:xfrm>
          <a:prstGeom prst="straightConnector1">
            <a:avLst/>
          </a:prstGeom>
          <a:ln w="38160">
            <a:solidFill>
              <a:srgbClr val="8064a2"/>
            </a:solidFill>
            <a:miter/>
          </a:ln>
        </p:spPr>
      </p:cxnSp>
      <p:sp>
        <p:nvSpPr>
          <p:cNvPr id="115" name="CustomShape 47"/>
          <p:cNvSpPr/>
          <p:nvPr/>
        </p:nvSpPr>
        <p:spPr>
          <a:xfrm>
            <a:off x="4175280" y="2911320"/>
            <a:ext cx="1206360" cy="892440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efecf9"/>
              </a:gs>
            </a:gsLst>
            <a:lin ang="16200000"/>
          </a:gradFill>
          <a:ln w="9360">
            <a:solidFill>
              <a:srgbClr val="7c619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900">
                <a:latin typeface="Georgia"/>
              </a:rPr>
              <a:t>Wheel Encoder </a:t>
            </a:r>
            <a:endParaRPr/>
          </a:p>
        </p:txBody>
      </p:sp>
      <p:sp>
        <p:nvSpPr>
          <p:cNvPr id="116" name="CustomShape 48"/>
          <p:cNvSpPr/>
          <p:nvPr/>
        </p:nvSpPr>
        <p:spPr>
          <a:xfrm rot="16200000">
            <a:off x="4365360" y="3888720"/>
            <a:ext cx="42444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PA1</a:t>
            </a:r>
            <a:endParaRPr/>
          </a:p>
        </p:txBody>
      </p:sp>
      <p:sp>
        <p:nvSpPr>
          <p:cNvPr id="117" name="Line 49"/>
          <p:cNvSpPr/>
          <p:nvPr/>
        </p:nvSpPr>
        <p:spPr>
          <a:xfrm>
            <a:off x="3282840" y="2843280"/>
            <a:ext cx="413568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00000" sp="100000"/>
            </a:custDash>
            <a:miter/>
          </a:ln>
        </p:spPr>
      </p:sp>
      <p:sp>
        <p:nvSpPr>
          <p:cNvPr id="118" name="Line 50"/>
          <p:cNvSpPr/>
          <p:nvPr/>
        </p:nvSpPr>
        <p:spPr>
          <a:xfrm>
            <a:off x="3282840" y="5764320"/>
            <a:ext cx="413568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00000" sp="100000"/>
            </a:custDash>
            <a:miter/>
          </a:ln>
        </p:spPr>
      </p:sp>
      <p:sp>
        <p:nvSpPr>
          <p:cNvPr id="119" name="CustomShape 51"/>
          <p:cNvSpPr/>
          <p:nvPr/>
        </p:nvSpPr>
        <p:spPr>
          <a:xfrm rot="16200000">
            <a:off x="2236680" y="4132440"/>
            <a:ext cx="24210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Software/Hardware Interface Board</a:t>
            </a:r>
            <a:endParaRPr/>
          </a:p>
        </p:txBody>
      </p:sp>
      <p:cxnSp>
        <p:nvCxnSpPr>
          <p:cNvPr id="120" name="Line 52"/>
          <p:cNvCxnSpPr/>
          <p:nvPr/>
        </p:nvCxnSpPr>
        <p:spPr>
          <a:xfrm>
            <a:off x="4664160" y="5524200"/>
            <a:ext cx="705240" cy="6840"/>
          </a:xfrm>
          <a:prstGeom prst="straightConnector1">
            <a:avLst/>
          </a:prstGeom>
          <a:ln w="38160">
            <a:solidFill>
              <a:srgbClr val="f79646"/>
            </a:solidFill>
            <a:miter/>
          </a:ln>
        </p:spPr>
      </p:cxnSp>
      <p:sp>
        <p:nvSpPr>
          <p:cNvPr id="121" name="CustomShape 53"/>
          <p:cNvSpPr/>
          <p:nvPr/>
        </p:nvSpPr>
        <p:spPr>
          <a:xfrm>
            <a:off x="5022720" y="5381640"/>
            <a:ext cx="800280" cy="317520"/>
          </a:xfrm>
          <a:prstGeom prst="rect">
            <a:avLst/>
          </a:prstGeom>
          <a:gradFill>
            <a:gsLst>
              <a:gs pos="0">
                <a:srgbClr val="f4ffe6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Ultrasonic</a:t>
            </a:r>
            <a:endParaRPr/>
          </a:p>
        </p:txBody>
      </p:sp>
      <p:sp>
        <p:nvSpPr>
          <p:cNvPr id="122" name="CustomShape 54"/>
          <p:cNvSpPr/>
          <p:nvPr/>
        </p:nvSpPr>
        <p:spPr>
          <a:xfrm>
            <a:off x="6764400" y="1486080"/>
            <a:ext cx="644400" cy="534960"/>
          </a:xfrm>
          <a:prstGeom prst="rect">
            <a:avLst/>
          </a:prstGeom>
          <a:gradFill>
            <a:gsLst>
              <a:gs pos="0">
                <a:srgbClr val="ff9135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Georgia"/>
              </a:rPr>
              <a:t>Warning LEDs </a:t>
            </a:r>
            <a:endParaRPr/>
          </a:p>
        </p:txBody>
      </p:sp>
      <p:cxnSp>
        <p:nvCxnSpPr>
          <p:cNvPr id="123" name="Line 55"/>
          <p:cNvCxnSpPr/>
          <p:nvPr/>
        </p:nvCxnSpPr>
        <p:spPr>
          <a:xfrm flipH="1">
            <a:off x="4920480" y="1486440"/>
            <a:ext cx="1459800" cy="3960"/>
          </a:xfrm>
          <a:prstGeom prst="bentConnector3">
            <a:avLst/>
          </a:prstGeom>
          <a:ln w="19080">
            <a:solidFill>
              <a:srgbClr val="000000"/>
            </a:solidFill>
            <a:miter/>
          </a:ln>
        </p:spPr>
      </p:cxnSp>
      <p:cxnSp>
        <p:nvCxnSpPr>
          <p:cNvPr id="124" name="Line 56"/>
          <p:cNvCxnSpPr/>
          <p:nvPr/>
        </p:nvCxnSpPr>
        <p:spPr>
          <a:xfrm flipH="1">
            <a:off x="4920480" y="1485000"/>
            <a:ext cx="2166120" cy="5400"/>
          </a:xfrm>
          <a:prstGeom prst="bentConnector3">
            <a:avLst/>
          </a:prstGeom>
          <a:ln w="19080">
            <a:solidFill>
              <a:srgbClr val="000000"/>
            </a:solidFill>
            <a:miter/>
          </a:ln>
        </p:spPr>
      </p:cxnSp>
      <p:sp>
        <p:nvSpPr>
          <p:cNvPr id="125" name="CustomShape 57"/>
          <p:cNvSpPr/>
          <p:nvPr/>
        </p:nvSpPr>
        <p:spPr>
          <a:xfrm rot="16200000">
            <a:off x="2790720" y="2002680"/>
            <a:ext cx="131292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lang="en-US" sz="1100">
                <a:latin typeface="Georgia"/>
              </a:rPr>
              <a:t>Application Board</a:t>
            </a:r>
            <a:endParaRPr/>
          </a:p>
        </p:txBody>
      </p:sp>
      <p:cxnSp>
        <p:nvCxnSpPr>
          <p:cNvPr id="126" name="Line 58"/>
          <p:cNvCxnSpPr/>
          <p:nvPr/>
        </p:nvCxnSpPr>
        <p:spPr>
          <a:xfrm>
            <a:off x="5997960" y="3314880"/>
            <a:ext cx="1080" cy="970560"/>
          </a:xfrm>
          <a:prstGeom prst="straightConnector1">
            <a:avLst/>
          </a:prstGeom>
          <a:ln w="38160">
            <a:solidFill>
              <a:srgbClr val="8064a2"/>
            </a:solidFill>
            <a:miter/>
          </a:ln>
        </p:spPr>
      </p:cxnSp>
      <p:sp>
        <p:nvSpPr>
          <p:cNvPr id="127" name="CustomShape 59"/>
          <p:cNvSpPr/>
          <p:nvPr/>
        </p:nvSpPr>
        <p:spPr>
          <a:xfrm rot="16200000">
            <a:off x="5613480" y="3584880"/>
            <a:ext cx="768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PA8  PC6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latin typeface="Georgia"/>
              </a:rPr>
              <a:t>PA7</a:t>
            </a:r>
            <a:endParaRPr/>
          </a:p>
        </p:txBody>
      </p:sp>
      <p:cxnSp>
        <p:nvCxnSpPr>
          <p:cNvPr id="128" name="Line 60"/>
          <p:cNvCxnSpPr/>
          <p:nvPr/>
        </p:nvCxnSpPr>
        <p:spPr>
          <a:xfrm>
            <a:off x="6150600" y="3352680"/>
            <a:ext cx="1080" cy="969120"/>
          </a:xfrm>
          <a:prstGeom prst="straightConnector1">
            <a:avLst/>
          </a:prstGeom>
          <a:ln w="38160">
            <a:solidFill>
              <a:srgbClr val="8064a2"/>
            </a:solidFill>
            <a:miter/>
          </a:ln>
        </p:spPr>
      </p:cxnSp>
      <p:cxnSp>
        <p:nvCxnSpPr>
          <p:cNvPr id="129" name="Line 61"/>
          <p:cNvCxnSpPr/>
          <p:nvPr/>
        </p:nvCxnSpPr>
        <p:spPr>
          <a:xfrm>
            <a:off x="5834520" y="3390840"/>
            <a:ext cx="1080" cy="969120"/>
          </a:xfrm>
          <a:prstGeom prst="straightConnector1">
            <a:avLst/>
          </a:prstGeom>
          <a:ln w="38160">
            <a:solidFill>
              <a:srgbClr val="8064a2"/>
            </a:solidFill>
            <a:miter/>
          </a:ln>
        </p:spPr>
      </p:cxnSp>
      <p:sp>
        <p:nvSpPr>
          <p:cNvPr id="130" name="CustomShape 62"/>
          <p:cNvSpPr/>
          <p:nvPr/>
        </p:nvSpPr>
        <p:spPr>
          <a:xfrm>
            <a:off x="3683160" y="4208400"/>
            <a:ext cx="3725640" cy="568440"/>
          </a:xfrm>
          <a:prstGeom prst="rect">
            <a:avLst/>
          </a:prstGeom>
          <a:gradFill>
            <a:gsLst>
              <a:gs pos="0">
                <a:srgbClr val="ededed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latin typeface="Georgia"/>
              </a:rPr>
              <a:t>Arduino</a:t>
            </a:r>
            <a:endParaRPr/>
          </a:p>
        </p:txBody>
      </p:sp>
      <p:sp>
        <p:nvSpPr>
          <p:cNvPr id="131" name="CustomShape 63"/>
          <p:cNvSpPr/>
          <p:nvPr/>
        </p:nvSpPr>
        <p:spPr>
          <a:xfrm>
            <a:off x="5784840" y="2936880"/>
            <a:ext cx="620640" cy="523800"/>
          </a:xfrm>
          <a:prstGeom prst="rect">
            <a:avLst/>
          </a:prstGeom>
          <a:gradFill>
            <a:gsLst>
              <a:gs pos="0">
                <a:srgbClr val="c9b5e8"/>
              </a:gs>
              <a:gs pos="100000">
                <a:srgbClr val="efecf9"/>
              </a:gs>
            </a:gsLst>
            <a:lin ang="16200000"/>
          </a:gradFill>
          <a:ln w="9360">
            <a:solidFill>
              <a:srgbClr val="7c619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lang="en-US" sz="900">
                <a:latin typeface="Georgia"/>
              </a:rPr>
              <a:t>RC-Receiver</a:t>
            </a:r>
            <a:endParaRPr/>
          </a:p>
        </p:txBody>
      </p:sp>
    </p:spTree>
  </p:cSld>
  <p:transition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LibreOffice/4.4.1.2$Linux_X86_64 LibreOffice_project/45e2de17089c24a1fa810c8f975a7171ba4cd432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2011-07-23T14:47:31Z</dcterms:created>
  <dc:creator>berger</dc:creator>
  <dc:language>en-US</dc:language>
  <dcterms:modified xsi:type="dcterms:W3CDTF">2015-05-21T15:21:19Z</dcterms:modified>
  <cp:revision>0</cp:revision>
  <dc:title>Von Benutzungsmodellen zu Testfällen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