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19"/>
  </p:normalViewPr>
  <p:slideViewPr>
    <p:cSldViewPr snapToGrid="0" snapToObjects="1">
      <p:cViewPr varScale="1">
        <p:scale>
          <a:sx n="83" d="100"/>
          <a:sy n="83" d="100"/>
        </p:scale>
        <p:origin x="2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13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4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88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8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7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7018-DE5D-3D4D-A8FC-FC85DAEB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823686"/>
            <a:ext cx="5624118" cy="3284538"/>
          </a:xfrm>
        </p:spPr>
        <p:txBody>
          <a:bodyPr anchor="b">
            <a:normAutofit/>
          </a:bodyPr>
          <a:lstStyle/>
          <a:p>
            <a:r>
              <a:rPr lang="en-CN" dirty="0"/>
              <a:t>Vaccine Passport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EAFD7-EC46-7E44-93CA-6B50BA021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CN" dirty="0"/>
              <a:t>Mengjia Xu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Digital line pattern background of buildings">
            <a:extLst>
              <a:ext uri="{FF2B5EF4-FFF2-40B4-BE49-F238E27FC236}">
                <a16:creationId xmlns:a16="http://schemas.microsoft.com/office/drawing/2014/main" id="{9A8550BB-44AE-4667-B97F-DB53BF322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43" r="20595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47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A45E-D9A3-1444-8A83-331BE6C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2CCE-FAA7-DB43-B468-9908E3CD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Vaccine inventory management;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Person identity definition;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Vaccination happens at someplace and sometime;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 certification is issued to the person and is recognized anywhere in the world;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Showing the certification anywhere it is required for poof of required protection (we call this the verification step).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4147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52E-5473-0044-8E70-3C7A129D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78" y="97968"/>
            <a:ext cx="8770571" cy="896925"/>
          </a:xfrm>
        </p:spPr>
        <p:txBody>
          <a:bodyPr/>
          <a:lstStyle/>
          <a:p>
            <a:r>
              <a:rPr lang="en-CN" dirty="0"/>
              <a:t>Use Case 1: get shot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66B2676-8343-C14F-85EB-9485CA85C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78" y="994893"/>
            <a:ext cx="8600022" cy="5467832"/>
          </a:xfrm>
        </p:spPr>
      </p:pic>
    </p:spTree>
    <p:extLst>
      <p:ext uri="{BB962C8B-B14F-4D97-AF65-F5344CB8AC3E}">
        <p14:creationId xmlns:p14="http://schemas.microsoft.com/office/powerpoint/2010/main" val="103190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E3514F-E42B-A54D-8B4D-19602CEF849E}"/>
              </a:ext>
            </a:extLst>
          </p:cNvPr>
          <p:cNvSpPr txBox="1">
            <a:spLocks/>
          </p:cNvSpPr>
          <p:nvPr/>
        </p:nvSpPr>
        <p:spPr>
          <a:xfrm>
            <a:off x="1229778" y="97968"/>
            <a:ext cx="8770571" cy="89692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Use Case 2: Search &amp; Verify Certification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B1A7E61-1F6E-0449-9CE6-9C21FD93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439635"/>
            <a:ext cx="9994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0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E3514F-E42B-A54D-8B4D-19602CEF849E}"/>
              </a:ext>
            </a:extLst>
          </p:cNvPr>
          <p:cNvSpPr txBox="1">
            <a:spLocks/>
          </p:cNvSpPr>
          <p:nvPr/>
        </p:nvSpPr>
        <p:spPr>
          <a:xfrm>
            <a:off x="1229778" y="97968"/>
            <a:ext cx="8770571" cy="89692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Use Case 3: Generate Report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0BE6484-A57F-6043-B0CC-9E8C7871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71" y="1277257"/>
            <a:ext cx="3429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0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E3514F-E42B-A54D-8B4D-19602CEF849E}"/>
              </a:ext>
            </a:extLst>
          </p:cNvPr>
          <p:cNvSpPr txBox="1">
            <a:spLocks/>
          </p:cNvSpPr>
          <p:nvPr/>
        </p:nvSpPr>
        <p:spPr>
          <a:xfrm>
            <a:off x="1229778" y="97968"/>
            <a:ext cx="8770571" cy="89692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N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83506-3858-2549-B770-9F8388EB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1" y="406381"/>
            <a:ext cx="8023678" cy="60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2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E178-C154-DC4C-84D3-EC953E27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D51DF2BC-3063-6848-9DC1-164DAAAE7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683" y="0"/>
            <a:ext cx="9109683" cy="6860379"/>
          </a:xfrm>
        </p:spPr>
      </p:pic>
    </p:spTree>
    <p:extLst>
      <p:ext uri="{BB962C8B-B14F-4D97-AF65-F5344CB8AC3E}">
        <p14:creationId xmlns:p14="http://schemas.microsoft.com/office/powerpoint/2010/main" val="247416136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CA35DB"/>
      </a:accent1>
      <a:accent2>
        <a:srgbClr val="7628CA"/>
      </a:accent2>
      <a:accent3>
        <a:srgbClr val="4035DB"/>
      </a:accent3>
      <a:accent4>
        <a:srgbClr val="235DC9"/>
      </a:accent4>
      <a:accent5>
        <a:srgbClr val="35B4DB"/>
      </a:accent5>
      <a:accent6>
        <a:srgbClr val="22C2A4"/>
      </a:accent6>
      <a:hlink>
        <a:srgbClr val="3F8C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Vaccine Passport</vt:lpstr>
      <vt:lpstr>Requirement</vt:lpstr>
      <vt:lpstr>Use Case 1: get shot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Passport</dc:title>
  <dc:creator>Mengjia Xu</dc:creator>
  <cp:lastModifiedBy>Mengjia Xu</cp:lastModifiedBy>
  <cp:revision>3</cp:revision>
  <dcterms:created xsi:type="dcterms:W3CDTF">2021-04-27T04:20:45Z</dcterms:created>
  <dcterms:modified xsi:type="dcterms:W3CDTF">2021-04-27T04:59:43Z</dcterms:modified>
</cp:coreProperties>
</file>