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67" r:id="rId9"/>
    <p:sldId id="268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21/10/2018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21/10/2018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21/10/2018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21/10/2018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21/10/2018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21/10/2018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21/10/2018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21/10/2018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21/10/2018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21/10/2018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21/10/2018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85E605-F095-48E3-A237-EDF26409B7C5}" type="datetimeFigureOut">
              <a:rPr lang="en-AU" smtClean="0"/>
              <a:t>21/10/2018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best location to set up </a:t>
            </a:r>
            <a:r>
              <a:rPr lang="en-AU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McDonald's restaurants </a:t>
            </a:r>
            <a:r>
              <a:rPr lang="en-AU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Toronto Canada</a:t>
            </a:r>
            <a:endParaRPr lang="en-AU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Joyce</a:t>
            </a:r>
          </a:p>
          <a:p>
            <a:r>
              <a:rPr lang="en-AU" dirty="0" smtClean="0"/>
              <a:t>21 October, 2018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Recommendation</a:t>
            </a:r>
            <a:r>
              <a:rPr lang="en-AU" dirty="0" smtClean="0"/>
              <a:t> and Conclusion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best area to open </a:t>
            </a:r>
            <a:r>
              <a:rPr lang="en-AU" dirty="0" smtClean="0"/>
              <a:t>up new McDonald</a:t>
            </a:r>
            <a:r>
              <a:rPr lang="en-AU" dirty="0" smtClean="0"/>
              <a:t> </a:t>
            </a:r>
            <a:r>
              <a:rPr lang="en-AU" dirty="0" smtClean="0"/>
              <a:t>restaurant </a:t>
            </a:r>
            <a:r>
              <a:rPr lang="en-AU" dirty="0" smtClean="0"/>
              <a:t>business is in the </a:t>
            </a:r>
            <a:r>
              <a:rPr lang="en-AU" dirty="0" err="1" smtClean="0"/>
              <a:t>Noth</a:t>
            </a:r>
            <a:r>
              <a:rPr lang="en-AU" dirty="0" smtClean="0"/>
              <a:t> York, Willowdale </a:t>
            </a:r>
            <a:r>
              <a:rPr lang="en-AU" dirty="0" smtClean="0"/>
              <a:t>borough, in the neighbourhood </a:t>
            </a:r>
            <a:r>
              <a:rPr lang="en-AU" dirty="0" smtClean="0"/>
              <a:t>Yonge street and Sheppard </a:t>
            </a:r>
            <a:r>
              <a:rPr lang="en-AU" dirty="0" smtClean="0"/>
              <a:t>district.</a:t>
            </a:r>
          </a:p>
          <a:p>
            <a:r>
              <a:rPr lang="en-AU" dirty="0" smtClean="0"/>
              <a:t>This area has 76,000 people with lower McDonald restaurant number</a:t>
            </a:r>
          </a:p>
          <a:p>
            <a:r>
              <a:rPr lang="en-AU" dirty="0" smtClean="0"/>
              <a:t>This research only consider population as the only factor to start new business, in real world, there are a lot of more factors need to be considered, </a:t>
            </a:r>
            <a:r>
              <a:rPr lang="en-AU" dirty="0" err="1" smtClean="0"/>
              <a:t>E.g</a:t>
            </a:r>
            <a:r>
              <a:rPr lang="en-AU" dirty="0" smtClean="0"/>
              <a:t>, income, age segment, transportation, other type of </a:t>
            </a:r>
            <a:r>
              <a:rPr lang="en-AU" dirty="0" err="1" smtClean="0"/>
              <a:t>restaruant</a:t>
            </a:r>
            <a:r>
              <a:rPr lang="en-AU" dirty="0" smtClean="0"/>
              <a:t>, rental fee, safety and etc.</a:t>
            </a: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 to Solve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is the </a:t>
            </a:r>
            <a:r>
              <a:rPr lang="en-AU" dirty="0" smtClean="0"/>
              <a:t>potential ideal</a:t>
            </a:r>
            <a:r>
              <a:rPr lang="en-AU" dirty="0" smtClean="0"/>
              <a:t> </a:t>
            </a:r>
            <a:r>
              <a:rPr lang="en-AU" dirty="0" smtClean="0"/>
              <a:t>location to set up </a:t>
            </a:r>
            <a:r>
              <a:rPr lang="en-AU" dirty="0" smtClean="0"/>
              <a:t>McDonald's restaurants </a:t>
            </a:r>
            <a:r>
              <a:rPr lang="en-AU" dirty="0" smtClean="0"/>
              <a:t>in Toronto </a:t>
            </a:r>
            <a:r>
              <a:rPr lang="en-AU" dirty="0" smtClean="0"/>
              <a:t>Canada?</a:t>
            </a:r>
            <a:endParaRPr lang="en-AU" dirty="0" smtClean="0"/>
          </a:p>
          <a:p>
            <a:r>
              <a:rPr lang="en-AU" dirty="0" smtClean="0"/>
              <a:t>For those that wants to set up </a:t>
            </a:r>
            <a:r>
              <a:rPr lang="en-AU" dirty="0" smtClean="0"/>
              <a:t>McDonald’s restaurant </a:t>
            </a:r>
            <a:r>
              <a:rPr lang="en-AU" dirty="0" smtClean="0"/>
              <a:t>business in Toronto </a:t>
            </a:r>
            <a:r>
              <a:rPr lang="en-AU" dirty="0" smtClean="0"/>
              <a:t> ON, Canada</a:t>
            </a:r>
            <a:r>
              <a:rPr lang="en-AU" dirty="0" smtClean="0"/>
              <a:t>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Area division in Toronto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05894"/>
            <a:ext cx="6386284" cy="388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817947" y="2780928"/>
            <a:ext cx="504056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6012160" y="3738571"/>
            <a:ext cx="198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Set restaurant here</a:t>
            </a:r>
            <a:endParaRPr lang="en-AU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22003" y="3068960"/>
            <a:ext cx="1080120" cy="64807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Toronto district data</a:t>
            </a:r>
            <a:r>
              <a:rPr lang="en-AU" sz="2000" dirty="0" smtClean="0"/>
              <a:t> 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 smtClean="0"/>
              <a:t>Postal codes combined with geospatial coordinates. </a:t>
            </a:r>
            <a:endParaRPr lang="en-AU" sz="2000" dirty="0" smtClean="0"/>
          </a:p>
          <a:p>
            <a:r>
              <a:rPr lang="en-AU" sz="2000" dirty="0" smtClean="0"/>
              <a:t>Data source</a:t>
            </a:r>
            <a:r>
              <a:rPr lang="en-AU" sz="2000"/>
              <a:t>: </a:t>
            </a:r>
            <a:r>
              <a:rPr lang="en-AU" sz="2000" smtClean="0"/>
              <a:t>wiki</a:t>
            </a:r>
            <a:endParaRPr lang="en-AU" sz="2000" dirty="0" smtClean="0"/>
          </a:p>
          <a:p>
            <a:pPr marL="0" indent="0">
              <a:buNone/>
            </a:pPr>
            <a:r>
              <a:rPr lang="en-AU" dirty="0" smtClean="0"/>
              <a:t>             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60864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Toronto district data preparation and clean up</a:t>
            </a:r>
            <a:r>
              <a:rPr lang="en-AU" sz="2000" dirty="0" smtClean="0"/>
              <a:t> 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400" dirty="0" smtClean="0"/>
              <a:t>Data cleaning, remove null records and replace missing value    of Neighbourhood by Borough           </a:t>
            </a:r>
            <a:endParaRPr lang="en-AU" sz="2400" dirty="0" smtClean="0"/>
          </a:p>
          <a:p>
            <a:endParaRPr lang="en-A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13" y="2564904"/>
            <a:ext cx="51625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51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 smtClean="0"/>
              <a:t>Current Toronto Macdonald’s Restaurant </a:t>
            </a:r>
            <a:r>
              <a:rPr lang="en-AU" sz="3200" dirty="0" smtClean="0"/>
              <a:t>dataset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This data is from Foursquare </a:t>
            </a:r>
            <a:r>
              <a:rPr lang="en-AU" sz="2400" dirty="0" smtClean="0"/>
              <a:t>search </a:t>
            </a:r>
            <a:r>
              <a:rPr lang="en-AU" sz="2400" dirty="0" smtClean="0"/>
              <a:t>engine</a:t>
            </a:r>
            <a:r>
              <a:rPr lang="en-AU" sz="2400" dirty="0" smtClean="0"/>
              <a:t>, find out current McDonald's restaurant location</a:t>
            </a:r>
          </a:p>
          <a:p>
            <a:r>
              <a:rPr lang="en-AU" sz="2400" dirty="0" smtClean="0"/>
              <a:t>Summarized by FSA </a:t>
            </a:r>
            <a:endParaRPr lang="en-AU" sz="2400" dirty="0" smtClean="0"/>
          </a:p>
          <a:p>
            <a:endParaRPr lang="en-A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20764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Prepare Toronto Population</a:t>
            </a:r>
            <a:r>
              <a:rPr lang="en-AU" sz="3200" dirty="0" smtClean="0"/>
              <a:t> </a:t>
            </a:r>
            <a:r>
              <a:rPr lang="en-AU" sz="3200" dirty="0" smtClean="0"/>
              <a:t>data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Data source: Toronto Statistics website </a:t>
            </a:r>
          </a:p>
          <a:p>
            <a:r>
              <a:rPr lang="en-AU" sz="2400" dirty="0" smtClean="0"/>
              <a:t>That </a:t>
            </a:r>
            <a:r>
              <a:rPr lang="en-AU" sz="2400" dirty="0" smtClean="0"/>
              <a:t>dataset </a:t>
            </a:r>
            <a:r>
              <a:rPr lang="en-AU" sz="2400" dirty="0" smtClean="0"/>
              <a:t>was raw and need to be </a:t>
            </a:r>
            <a:r>
              <a:rPr lang="en-AU" sz="2400" dirty="0" smtClean="0"/>
              <a:t>processed for further use</a:t>
            </a:r>
            <a:endParaRPr lang="en-AU" sz="2400" dirty="0" smtClean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67945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Processing </a:t>
            </a:r>
            <a:r>
              <a:rPr lang="en-AU" sz="3200" dirty="0" smtClean="0"/>
              <a:t>Toronto Population</a:t>
            </a:r>
            <a:r>
              <a:rPr lang="en-AU" sz="3200" dirty="0" smtClean="0"/>
              <a:t> </a:t>
            </a:r>
            <a:r>
              <a:rPr lang="en-AU" sz="3200" dirty="0" smtClean="0"/>
              <a:t>data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 smtClean="0"/>
              <a:t>That </a:t>
            </a:r>
            <a:r>
              <a:rPr lang="en-AU" sz="2000" dirty="0" smtClean="0"/>
              <a:t>raw dataset </a:t>
            </a:r>
            <a:r>
              <a:rPr lang="en-AU" sz="2000" dirty="0" smtClean="0"/>
              <a:t>was </a:t>
            </a:r>
            <a:r>
              <a:rPr lang="en-AU" sz="2000" dirty="0" smtClean="0"/>
              <a:t>filtered, selected, aggregated  </a:t>
            </a:r>
            <a:r>
              <a:rPr lang="en-AU" sz="2000" dirty="0" smtClean="0"/>
              <a:t>further </a:t>
            </a:r>
            <a:r>
              <a:rPr lang="en-AU" sz="2000" dirty="0" smtClean="0"/>
              <a:t>to below dataset</a:t>
            </a:r>
            <a:endParaRPr lang="en-AU" sz="2000" dirty="0" smtClean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33051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7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Manipulating</a:t>
            </a:r>
            <a:r>
              <a:rPr lang="en-AU" dirty="0" smtClean="0"/>
              <a:t> </a:t>
            </a:r>
            <a:r>
              <a:rPr lang="en-AU" dirty="0" smtClean="0"/>
              <a:t>previous step prepared</a:t>
            </a:r>
            <a:r>
              <a:rPr lang="en-AU" dirty="0" smtClean="0"/>
              <a:t> dataset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Previous prepared </a:t>
            </a:r>
            <a:r>
              <a:rPr lang="en-AU" dirty="0" smtClean="0"/>
              <a:t>datasets were </a:t>
            </a:r>
            <a:r>
              <a:rPr lang="en-AU" dirty="0" smtClean="0"/>
              <a:t>processed further ending with this </a:t>
            </a:r>
            <a:r>
              <a:rPr lang="en-AU" dirty="0" smtClean="0"/>
              <a:t>dataset</a:t>
            </a:r>
          </a:p>
          <a:p>
            <a:r>
              <a:rPr lang="en-AU" dirty="0" smtClean="0"/>
              <a:t>In this final step, M2N Willowdale South area was found for a potential ideal location to start new business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6992"/>
            <a:ext cx="786314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8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269</TotalTime>
  <Words>281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The best location to set up McDonald's restaurants in Toronto Canada</vt:lpstr>
      <vt:lpstr>Problem to Solve</vt:lpstr>
      <vt:lpstr>Area division in Toronto</vt:lpstr>
      <vt:lpstr>Toronto district data </vt:lpstr>
      <vt:lpstr>Toronto district data preparation and clean up </vt:lpstr>
      <vt:lpstr>Current Toronto Macdonald’s Restaurant dataset</vt:lpstr>
      <vt:lpstr>Prepare Toronto Population data</vt:lpstr>
      <vt:lpstr>Processing Toronto Population data</vt:lpstr>
      <vt:lpstr>Manipulating previous step prepared dataset</vt:lpstr>
      <vt:lpstr>Recommendation and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</dc:creator>
  <cp:lastModifiedBy>Joyce Zhou</cp:lastModifiedBy>
  <cp:revision>26</cp:revision>
  <dcterms:created xsi:type="dcterms:W3CDTF">2018-10-19T12:43:42Z</dcterms:created>
  <dcterms:modified xsi:type="dcterms:W3CDTF">2018-10-22T02:02:20Z</dcterms:modified>
</cp:coreProperties>
</file>