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5"/>
  </p:notesMasterIdLst>
  <p:handoutMasterIdLst>
    <p:handoutMasterId r:id="rId26"/>
  </p:handoutMasterIdLst>
  <p:sldIdLst>
    <p:sldId id="460" r:id="rId2"/>
    <p:sldId id="538" r:id="rId3"/>
    <p:sldId id="496" r:id="rId4"/>
    <p:sldId id="502" r:id="rId5"/>
    <p:sldId id="501" r:id="rId6"/>
    <p:sldId id="503" r:id="rId7"/>
    <p:sldId id="504" r:id="rId8"/>
    <p:sldId id="506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10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D042D5-7892-A940-B672-B473C3969F45}" type="slidenum">
              <a:rPr lang="en-US">
                <a:latin typeface="Times New Roman" charset="0"/>
              </a:rPr>
              <a:pPr eaLnBrk="1" hangingPunct="1"/>
              <a:t>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A=[1,2,3;3,3,6;4,6,8;4,7,7]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A=[1,2,3;3,3,6;4,6,8;4,7,7]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B=[2,8,4;7,3,9]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C=[0,4,5;6,2,1]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08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7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26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6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A=[1,2,3,4,5];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1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5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1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1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9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8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7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40636-3C05-CD49-9DB1-EA0B2FC72F80}" type="slidenum">
              <a:rPr lang="en-US">
                <a:latin typeface="Times New Roman" charset="0"/>
              </a:rPr>
              <a:pPr eaLnBrk="1" hangingPunct="1"/>
              <a:t>9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2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1084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Data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43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you want to know about the data if you took it? </a:t>
            </a:r>
          </a:p>
        </p:txBody>
      </p:sp>
    </p:spTree>
    <p:extLst>
      <p:ext uri="{BB962C8B-B14F-4D97-AF65-F5344CB8AC3E}">
        <p14:creationId xmlns:p14="http://schemas.microsoft.com/office/powerpoint/2010/main" val="22760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Mean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7813675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 = mean(A)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the mean values of the elements along different dimensions of an array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A is a vector, then mean(A) returns the mean of the elements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A is a matrix, then mean(A) returns a row vector containing the mean of each column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Ex. Calculate the mean of the first signal, data1</a:t>
            </a:r>
          </a:p>
          <a:p>
            <a:r>
              <a:rPr lang="en-US" dirty="0"/>
              <a:t>M=mean(data1)</a:t>
            </a:r>
          </a:p>
          <a:p>
            <a:r>
              <a:rPr lang="en-US" dirty="0"/>
              <a:t>M =</a:t>
            </a:r>
          </a:p>
          <a:p>
            <a:r>
              <a:rPr lang="en-US" dirty="0"/>
              <a:t>    3.0183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r="6442" b="52116"/>
          <a:stretch/>
        </p:blipFill>
        <p:spPr bwMode="auto">
          <a:xfrm>
            <a:off x="4360985" y="4475932"/>
            <a:ext cx="4712677" cy="201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7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Mean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7813675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 = mean(</a:t>
            </a:r>
            <a:r>
              <a:rPr lang="en-US" b="1" dirty="0" err="1"/>
              <a:t>A,dim</a:t>
            </a:r>
            <a:r>
              <a:rPr lang="en-US" b="1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the mean values for elements along the dimension of </a:t>
            </a:r>
            <a:r>
              <a:rPr lang="en-US" b="1" dirty="0"/>
              <a:t>A</a:t>
            </a:r>
            <a:r>
              <a:rPr lang="en-US" dirty="0"/>
              <a:t> specified by scalar </a:t>
            </a:r>
            <a:r>
              <a:rPr lang="en-US" b="1" dirty="0"/>
              <a:t>dim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mean(A,1) is a row vector containing the mean of each column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mean(A,2) is a column vector containing the mean of each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Mean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7813675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161" y="1239715"/>
            <a:ext cx="17848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1     2     3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3     3     6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4     6     8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4     7     7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877" y="33333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mean(A)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3.0000    4.5000    6.0000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877" y="46393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mean(A,1)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3.0000    4.5000    6.0000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1298330"/>
            <a:ext cx="1934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mean(A,2)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 2</a:t>
            </a:r>
          </a:p>
          <a:p>
            <a:r>
              <a:rPr lang="en-US" dirty="0"/>
              <a:t>     4</a:t>
            </a:r>
          </a:p>
          <a:p>
            <a:r>
              <a:rPr lang="en-US" dirty="0"/>
              <a:t>     6</a:t>
            </a:r>
          </a:p>
          <a:p>
            <a:r>
              <a:rPr lang="en-US" dirty="0"/>
              <a:t>     6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2100" y="4101542"/>
            <a:ext cx="2839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mean(mean(A))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4.5000</a:t>
            </a:r>
          </a:p>
        </p:txBody>
      </p:sp>
    </p:spTree>
    <p:extLst>
      <p:ext uri="{BB962C8B-B14F-4D97-AF65-F5344CB8AC3E}">
        <p14:creationId xmlns:p14="http://schemas.microsoft.com/office/powerpoint/2010/main" val="25671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Maximum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max(A) 		Returns largest value in vector A, or the row vector of 		largest elements	of each column in matrix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[M,I] = max(A) 	Returns maximum values M and corresponding indices I 		of the first maximum value from each column of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max(A,B) 	Returns a matrix the same size as A and B, with each 			element  being the maximum value from the 			corresponding positions in A and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max(A,[],dim) 	Returns the largest elements along dimension dim.</a:t>
            </a:r>
          </a:p>
        </p:txBody>
      </p:sp>
    </p:spTree>
    <p:extLst>
      <p:ext uri="{BB962C8B-B14F-4D97-AF65-F5344CB8AC3E}">
        <p14:creationId xmlns:p14="http://schemas.microsoft.com/office/powerpoint/2010/main" val="14274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1084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Maximum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2362200"/>
            <a:ext cx="7813675" cy="4191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/>
              <a:t>[C1,I] = max(A)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C2 = max(A,B)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C3 = max(A,[],1)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C4 = max(A,[],2)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5185" y="267629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+mn-lt"/>
              </a:rPr>
              <a:t>C1 =</a:t>
            </a:r>
          </a:p>
          <a:p>
            <a:r>
              <a:rPr lang="nn-NO" dirty="0">
                <a:latin typeface="+mn-lt"/>
              </a:rPr>
              <a:t>     7     8     9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C2 =</a:t>
            </a:r>
          </a:p>
          <a:p>
            <a:r>
              <a:rPr lang="en-US" dirty="0">
                <a:latin typeface="+mn-lt"/>
              </a:rPr>
              <a:t>     2     8     5</a:t>
            </a:r>
          </a:p>
          <a:p>
            <a:r>
              <a:rPr lang="en-US" dirty="0">
                <a:latin typeface="+mn-lt"/>
              </a:rPr>
              <a:t>     7     3     9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C3 =</a:t>
            </a:r>
          </a:p>
          <a:p>
            <a:r>
              <a:rPr lang="en-US" dirty="0">
                <a:latin typeface="+mn-lt"/>
              </a:rPr>
              <a:t>     7     8     9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C4 =</a:t>
            </a:r>
          </a:p>
          <a:p>
            <a:r>
              <a:rPr lang="en-US" dirty="0">
                <a:latin typeface="+mn-lt"/>
              </a:rPr>
              <a:t>     8</a:t>
            </a:r>
          </a:p>
          <a:p>
            <a:r>
              <a:rPr lang="en-US" dirty="0">
                <a:latin typeface="+mn-lt"/>
              </a:rPr>
              <a:t>     9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1984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=</a:t>
            </a:r>
          </a:p>
          <a:p>
            <a:r>
              <a:rPr lang="pt-BR" dirty="0"/>
              <a:t>     2     8     4</a:t>
            </a:r>
          </a:p>
          <a:p>
            <a:r>
              <a:rPr lang="pt-BR" dirty="0"/>
              <a:t>     7     3     9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2039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B =</a:t>
            </a:r>
          </a:p>
          <a:p>
            <a:r>
              <a:rPr lang="pl-PL" dirty="0"/>
              <a:t>     0     4     5</a:t>
            </a:r>
          </a:p>
          <a:p>
            <a:r>
              <a:rPr lang="pl-PL" dirty="0"/>
              <a:t>     6     2     1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91554" y="2636405"/>
            <a:ext cx="1658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latin typeface="+mn-lt"/>
              </a:rPr>
              <a:t>I =</a:t>
            </a:r>
          </a:p>
          <a:p>
            <a:r>
              <a:rPr lang="nn-NO" dirty="0">
                <a:latin typeface="+mn-lt"/>
              </a:rPr>
              <a:t>     2     1     2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Minimum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min(A) 		Returns smallest value in vector A, or the row vector of 		smallest elements of each column in matrix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[M,I] = min(A) 	Returns minimum values M and corresponding indices I 		of first minimum value from each column of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min(A,B) 	Returns a matrix the same size as A and B, with each  		element being the minimum value from the 				corresponding positions in A and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min(A,[],dim) 	Returns the largest elements along dimension dim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1084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Minimum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2362200"/>
            <a:ext cx="7813675" cy="4191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/>
              <a:t>[C1,I] = min(A)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C2 = min (A,B)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C3 = min(A,[],1)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C4 = min(A,[],2)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0738" y="265360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+mn-lt"/>
              </a:rPr>
              <a:t>C1 =</a:t>
            </a:r>
          </a:p>
          <a:p>
            <a:r>
              <a:rPr lang="nn-NO" dirty="0">
                <a:latin typeface="+mn-lt"/>
              </a:rPr>
              <a:t>     2     3     4</a:t>
            </a:r>
          </a:p>
          <a:p>
            <a:endParaRPr lang="nn-NO" dirty="0">
              <a:latin typeface="+mn-lt"/>
            </a:endParaRPr>
          </a:p>
          <a:p>
            <a:r>
              <a:rPr lang="nn-NO" dirty="0">
                <a:latin typeface="+mn-lt"/>
              </a:rPr>
              <a:t>C2 =</a:t>
            </a:r>
          </a:p>
          <a:p>
            <a:r>
              <a:rPr lang="nn-NO" dirty="0">
                <a:latin typeface="+mn-lt"/>
              </a:rPr>
              <a:t>     0     4     4</a:t>
            </a:r>
          </a:p>
          <a:p>
            <a:r>
              <a:rPr lang="nn-NO" dirty="0">
                <a:latin typeface="+mn-lt"/>
              </a:rPr>
              <a:t>     6     2     1</a:t>
            </a:r>
          </a:p>
          <a:p>
            <a:endParaRPr lang="nn-NO" dirty="0">
              <a:latin typeface="+mn-lt"/>
            </a:endParaRPr>
          </a:p>
          <a:p>
            <a:r>
              <a:rPr lang="nn-NO" dirty="0">
                <a:latin typeface="+mn-lt"/>
              </a:rPr>
              <a:t>C3 =</a:t>
            </a:r>
          </a:p>
          <a:p>
            <a:r>
              <a:rPr lang="nn-NO" dirty="0">
                <a:latin typeface="+mn-lt"/>
              </a:rPr>
              <a:t>     2     3     4</a:t>
            </a:r>
          </a:p>
          <a:p>
            <a:endParaRPr lang="nn-NO" dirty="0">
              <a:latin typeface="+mn-lt"/>
            </a:endParaRPr>
          </a:p>
          <a:p>
            <a:r>
              <a:rPr lang="nn-NO" dirty="0">
                <a:latin typeface="+mn-lt"/>
              </a:rPr>
              <a:t>C4 =</a:t>
            </a:r>
          </a:p>
          <a:p>
            <a:r>
              <a:rPr lang="nn-NO" dirty="0">
                <a:latin typeface="+mn-lt"/>
              </a:rPr>
              <a:t>     2</a:t>
            </a:r>
          </a:p>
          <a:p>
            <a:r>
              <a:rPr lang="nn-NO" dirty="0">
                <a:latin typeface="+mn-lt"/>
              </a:rPr>
              <a:t>    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2327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=</a:t>
            </a:r>
          </a:p>
          <a:p>
            <a:r>
              <a:rPr lang="pt-BR" dirty="0"/>
              <a:t>     2     8     4</a:t>
            </a:r>
          </a:p>
          <a:p>
            <a:r>
              <a:rPr lang="pt-BR" dirty="0"/>
              <a:t>     7     3     9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204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B =</a:t>
            </a:r>
          </a:p>
          <a:p>
            <a:r>
              <a:rPr lang="pl-PL" dirty="0"/>
              <a:t>     0     4     5</a:t>
            </a:r>
          </a:p>
          <a:p>
            <a:r>
              <a:rPr lang="pl-PL" dirty="0"/>
              <a:t>     6     2     1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738" y="2599729"/>
            <a:ext cx="1946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latin typeface="+mn-lt"/>
              </a:rPr>
              <a:t>I =</a:t>
            </a:r>
          </a:p>
          <a:p>
            <a:r>
              <a:rPr lang="nn-NO" dirty="0">
                <a:latin typeface="+mn-lt"/>
              </a:rPr>
              <a:t>     1     2     1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4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Median, Standard Deviation and Sort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median(x) 	Returns the median of the elements of the 			vector x.  Returns a row vector of the medians 			of the columns of matrix x.</a:t>
            </a:r>
          </a:p>
          <a:p>
            <a:r>
              <a:rPr lang="en-US" sz="2200" dirty="0" err="1"/>
              <a:t>std</a:t>
            </a:r>
            <a:r>
              <a:rPr lang="en-US" sz="2200" dirty="0"/>
              <a:t>(x) 		Returns the sample standard deviation of the 			elements of the vector x. Returns a row vector 			of the sample standard deviations of the 			columns of matrix x.</a:t>
            </a:r>
          </a:p>
          <a:p>
            <a:r>
              <a:rPr lang="en-US" sz="2200" dirty="0"/>
              <a:t>sort(x) 		Returns a vector with the values of vector x in 			ascending order. Returns a matrix with each 			column of matrix x in ascending order.</a:t>
            </a:r>
          </a:p>
          <a:p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630" y="1342293"/>
            <a:ext cx="51347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 = [1 2 3 3 3 6 4 6 8 4 7 7];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 = median(A)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 =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s1 = sort(A)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s2 = sort(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A,</a:t>
            </a:r>
            <a:r>
              <a:rPr lang="en-US" sz="2000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'descend</a:t>
            </a:r>
            <a:r>
              <a:rPr 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30" y="3329453"/>
            <a:ext cx="7631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</a:p>
          <a:p>
            <a:endParaRPr lang="en-US" b="1" dirty="0"/>
          </a:p>
          <a:p>
            <a:r>
              <a:rPr lang="en-US" dirty="0"/>
              <a:t>M =</a:t>
            </a:r>
          </a:p>
          <a:p>
            <a:r>
              <a:rPr lang="en-US" dirty="0"/>
              <a:t>     4</a:t>
            </a:r>
          </a:p>
          <a:p>
            <a:r>
              <a:rPr lang="en-US" dirty="0"/>
              <a:t>d =</a:t>
            </a:r>
          </a:p>
          <a:p>
            <a:r>
              <a:rPr lang="en-US" dirty="0"/>
              <a:t>    2.2361</a:t>
            </a:r>
          </a:p>
          <a:p>
            <a:r>
              <a:rPr lang="en-US" dirty="0"/>
              <a:t>s1 =</a:t>
            </a:r>
          </a:p>
          <a:p>
            <a:r>
              <a:rPr lang="en-US" dirty="0"/>
              <a:t>     1     2     3     3     3     4     4     6     6     7     7     8</a:t>
            </a:r>
          </a:p>
          <a:p>
            <a:r>
              <a:rPr lang="en-US" dirty="0"/>
              <a:t>s2 =</a:t>
            </a:r>
          </a:p>
          <a:p>
            <a:r>
              <a:rPr lang="en-US" dirty="0"/>
              <a:t>     8     7     7     6     6     4     4     3     3     3     2     1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1176" y="3610003"/>
            <a:ext cx="24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sort can be used to sort strings alphabetically </a:t>
            </a:r>
          </a:p>
        </p:txBody>
      </p:sp>
    </p:spTree>
    <p:extLst>
      <p:ext uri="{BB962C8B-B14F-4D97-AF65-F5344CB8AC3E}">
        <p14:creationId xmlns:p14="http://schemas.microsoft.com/office/powerpoint/2010/main" val="5651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5" name="Rectangle 3"/>
              <p:cNvSpPr>
                <a:spLocks noChangeArrowheads="1"/>
              </p:cNvSpPr>
              <p:nvPr/>
            </p:nvSpPr>
            <p:spPr bwMode="auto">
              <a:xfrm>
                <a:off x="228600" y="1066800"/>
                <a:ext cx="8324850" cy="523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Function to solve the set of equations: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latin typeface="+mn-lt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endParaRPr lang="en-US" sz="2400" dirty="0">
                  <a:latin typeface="Courier New" charset="0"/>
                </a:endParaRPr>
              </a:p>
              <a:p>
                <a:r>
                  <a:rPr lang="en-US" sz="2400" dirty="0"/>
                  <a:t>Note the use of a semicolon at the end of the lines. This prevents the values of </a:t>
                </a:r>
                <a:r>
                  <a:rPr lang="en-US" sz="2400" dirty="0">
                    <a:latin typeface="Courier New" charset="0"/>
                  </a:rPr>
                  <a:t>u</a:t>
                </a:r>
                <a:r>
                  <a:rPr lang="en-US" sz="2400" dirty="0"/>
                  <a:t> and </a:t>
                </a:r>
                <a:r>
                  <a:rPr lang="en-US" sz="2400" dirty="0">
                    <a:latin typeface="Courier New" charset="0"/>
                  </a:rPr>
                  <a:t>z</a:t>
                </a:r>
                <a:r>
                  <a:rPr lang="en-US" sz="2400" dirty="0"/>
                  <a:t> from being displayed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also the use of the array exponentiation operator (</a:t>
                </a:r>
                <a:r>
                  <a:rPr lang="en-US" sz="2400" dirty="0">
                    <a:latin typeface="Courier New" charset="0"/>
                  </a:rPr>
                  <a:t>.^</a:t>
                </a:r>
                <a:r>
                  <a:rPr lang="en-US" sz="2400" dirty="0"/>
                  <a:t>) This enables the function to accept </a:t>
                </a:r>
                <a:r>
                  <a:rPr lang="en-US" sz="2400" dirty="0">
                    <a:latin typeface="Courier New" charset="0"/>
                  </a:rPr>
                  <a:t>y</a:t>
                </a:r>
                <a:r>
                  <a:rPr lang="en-US" sz="2400" dirty="0"/>
                  <a:t> as an array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Save with the name fun and close the function</a:t>
                </a:r>
              </a:p>
            </p:txBody>
          </p:sp>
        </mc:Choice>
        <mc:Fallback xmlns="">
          <p:sp>
            <p:nvSpPr>
              <p:cNvPr id="5222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0"/>
                <a:ext cx="8324850" cy="5232202"/>
              </a:xfrm>
              <a:prstGeom prst="rect">
                <a:avLst/>
              </a:prstGeom>
              <a:blipFill rotWithShape="0">
                <a:blip r:embed="rId3"/>
                <a:stretch>
                  <a:fillRect l="-1172" t="-816" r="-733" b="-17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1" y="107576"/>
            <a:ext cx="9029700" cy="13369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User-Defined Functions: Example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752600"/>
            <a:ext cx="624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z = fun 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</a:rPr>
              <a:t>%Example - user defined functions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u = 3*x;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z = u +6*y.^2;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418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413239"/>
            <a:ext cx="7543800" cy="8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Rounding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 = round(A) 	Rounds the elements of X to the nearest integers. Positive 		elements with a fractional part of 0.5 round up to the 		nearest positive integer. Negative elements with a 			fractional part of -0.5 round down to the nearest negative 		integer. For complex X, the imaginary and real parts are 		rounded independently.</a:t>
            </a:r>
          </a:p>
          <a:p>
            <a:r>
              <a:rPr lang="en-US" dirty="0"/>
              <a:t>B = fix(A) 	Rounds the elements of A toward zero, resulting in an 		array of  integers. </a:t>
            </a:r>
          </a:p>
          <a:p>
            <a:r>
              <a:rPr lang="en-US" dirty="0"/>
              <a:t>B = ceil(A) 	Rounds the elements of A to the nearest integers greater 		than or equal to A. </a:t>
            </a:r>
          </a:p>
          <a:p>
            <a:r>
              <a:rPr lang="en-US" dirty="0"/>
              <a:t>B = floor(A) 	Rounds the elements of A to the nearest integers less 		than or equal to A. </a:t>
            </a:r>
          </a:p>
        </p:txBody>
      </p:sp>
    </p:spTree>
    <p:extLst>
      <p:ext uri="{BB962C8B-B14F-4D97-AF65-F5344CB8AC3E}">
        <p14:creationId xmlns:p14="http://schemas.microsoft.com/office/powerpoint/2010/main" val="27040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Rounding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= [-1.9, -0.2, 3.4, 5.6, 7.0]</a:t>
            </a:r>
          </a:p>
          <a:p>
            <a:endParaRPr lang="en-US" dirty="0"/>
          </a:p>
          <a:p>
            <a:r>
              <a:rPr lang="en-US" dirty="0"/>
              <a:t>B=round(A)</a:t>
            </a:r>
          </a:p>
          <a:p>
            <a:endParaRPr lang="en-US" dirty="0"/>
          </a:p>
          <a:p>
            <a:r>
              <a:rPr lang="en-US" dirty="0"/>
              <a:t>C=ceil(A)</a:t>
            </a:r>
          </a:p>
          <a:p>
            <a:endParaRPr lang="en-US" dirty="0"/>
          </a:p>
          <a:p>
            <a:r>
              <a:rPr lang="en-US" dirty="0"/>
              <a:t>D=fix(A)</a:t>
            </a:r>
          </a:p>
          <a:p>
            <a:endParaRPr lang="en-US" dirty="0"/>
          </a:p>
          <a:p>
            <a:r>
              <a:rPr lang="en-US" dirty="0"/>
              <a:t>F=floor(A)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808" y="1981200"/>
            <a:ext cx="533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  <a:p>
            <a:r>
              <a:rPr lang="en-US" dirty="0"/>
              <a:t>   -1.9000   -0.2000    3.4000    5.6000    7.0000</a:t>
            </a:r>
          </a:p>
          <a:p>
            <a:endParaRPr lang="en-US" dirty="0"/>
          </a:p>
          <a:p>
            <a:r>
              <a:rPr lang="en-US" dirty="0"/>
              <a:t>B =</a:t>
            </a:r>
          </a:p>
          <a:p>
            <a:r>
              <a:rPr lang="en-US" dirty="0"/>
              <a:t>    -2     0     3     6     7</a:t>
            </a:r>
          </a:p>
          <a:p>
            <a:endParaRPr lang="en-US" dirty="0"/>
          </a:p>
          <a:p>
            <a:r>
              <a:rPr lang="en-US" dirty="0"/>
              <a:t>C =</a:t>
            </a:r>
          </a:p>
          <a:p>
            <a:r>
              <a:rPr lang="en-US" dirty="0"/>
              <a:t>    -1     0     4     6     7</a:t>
            </a:r>
          </a:p>
          <a:p>
            <a:endParaRPr lang="en-US" dirty="0"/>
          </a:p>
          <a:p>
            <a:r>
              <a:rPr lang="en-US" dirty="0"/>
              <a:t>D =</a:t>
            </a:r>
          </a:p>
          <a:p>
            <a:r>
              <a:rPr lang="en-US" dirty="0"/>
              <a:t>    -1     0     3     5     7</a:t>
            </a:r>
          </a:p>
          <a:p>
            <a:endParaRPr lang="en-US" dirty="0"/>
          </a:p>
          <a:p>
            <a:r>
              <a:rPr lang="en-US" dirty="0"/>
              <a:t>F =</a:t>
            </a:r>
          </a:p>
          <a:p>
            <a:r>
              <a:rPr lang="en-US" dirty="0"/>
              <a:t>    -2    -1     3     5     7</a:t>
            </a:r>
          </a:p>
        </p:txBody>
      </p:sp>
    </p:spTree>
    <p:extLst>
      <p:ext uri="{BB962C8B-B14F-4D97-AF65-F5344CB8AC3E}">
        <p14:creationId xmlns:p14="http://schemas.microsoft.com/office/powerpoint/2010/main" val="31686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Sums and Products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8288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sum(x) 		Returns the sum of the elements in vector x, or the row 		vector of the sum of elements of each column in matrix x</a:t>
            </a:r>
          </a:p>
          <a:p>
            <a:r>
              <a:rPr lang="en-US" dirty="0"/>
              <a:t>prod(x)		Returns the product of the elements in vector x, or the 		row vector of the product of elements of each column in 		matrix x</a:t>
            </a:r>
          </a:p>
          <a:p>
            <a:r>
              <a:rPr lang="en-US" dirty="0" err="1"/>
              <a:t>cumsum</a:t>
            </a:r>
            <a:r>
              <a:rPr lang="en-US" dirty="0"/>
              <a:t>(x) 	Returns a vector the same size as x containing the 			cumulative sum of the elements in vector x, or a matrix 		the same size as x containing cumulative sums of values 		from the columns of x</a:t>
            </a:r>
          </a:p>
          <a:p>
            <a:r>
              <a:rPr lang="en-US" dirty="0" err="1"/>
              <a:t>cumprod</a:t>
            </a:r>
            <a:r>
              <a:rPr lang="en-US" dirty="0"/>
              <a:t>(x) 	Returns a vector the same size as x containing the 			cumulative product of the elements in vector x, or a 			matrix the same size as x containing cumulative products 		of values from the columns of x</a:t>
            </a:r>
          </a:p>
          <a:p>
            <a:r>
              <a:rPr lang="en-US" dirty="0"/>
              <a:t>factorial(x) 	Returns the product of all positive integers less than 			or equal to x</a:t>
            </a:r>
          </a:p>
        </p:txBody>
      </p:sp>
    </p:spTree>
    <p:extLst>
      <p:ext uri="{BB962C8B-B14F-4D97-AF65-F5344CB8AC3E}">
        <p14:creationId xmlns:p14="http://schemas.microsoft.com/office/powerpoint/2010/main" val="5210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Sums and Products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050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= [2 8 4 7 3 9];</a:t>
            </a:r>
          </a:p>
          <a:p>
            <a:r>
              <a:rPr lang="en-US" dirty="0"/>
              <a:t>y1=sum(x)</a:t>
            </a:r>
          </a:p>
          <a:p>
            <a:endParaRPr lang="en-US" dirty="0"/>
          </a:p>
          <a:p>
            <a:r>
              <a:rPr lang="en-US" dirty="0"/>
              <a:t>y2=prod(x)</a:t>
            </a:r>
          </a:p>
          <a:p>
            <a:endParaRPr lang="en-US" dirty="0"/>
          </a:p>
          <a:p>
            <a:r>
              <a:rPr lang="en-US" dirty="0"/>
              <a:t>y3=</a:t>
            </a:r>
            <a:r>
              <a:rPr lang="en-US" dirty="0" err="1"/>
              <a:t>cumsum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y4=</a:t>
            </a:r>
            <a:r>
              <a:rPr lang="en-US" dirty="0" err="1"/>
              <a:t>cumprod</a:t>
            </a:r>
            <a:r>
              <a:rPr lang="en-US" dirty="0"/>
              <a:t>(x)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f=factorial(6)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4384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y1 =</a:t>
            </a:r>
          </a:p>
          <a:p>
            <a:r>
              <a:rPr lang="es-ES" dirty="0"/>
              <a:t>    33</a:t>
            </a:r>
          </a:p>
          <a:p>
            <a:endParaRPr lang="es-ES" dirty="0"/>
          </a:p>
          <a:p>
            <a:r>
              <a:rPr lang="es-ES" dirty="0"/>
              <a:t>y2 =</a:t>
            </a:r>
          </a:p>
          <a:p>
            <a:r>
              <a:rPr lang="es-ES" dirty="0"/>
              <a:t>       12096</a:t>
            </a:r>
          </a:p>
          <a:p>
            <a:endParaRPr lang="es-ES" dirty="0"/>
          </a:p>
          <a:p>
            <a:r>
              <a:rPr lang="es-ES" dirty="0"/>
              <a:t>y3 =</a:t>
            </a:r>
          </a:p>
          <a:p>
            <a:r>
              <a:rPr lang="es-ES" dirty="0"/>
              <a:t>     2    10    14    21    24    33</a:t>
            </a:r>
          </a:p>
          <a:p>
            <a:endParaRPr lang="es-ES" dirty="0"/>
          </a:p>
          <a:p>
            <a:r>
              <a:rPr lang="es-ES" dirty="0"/>
              <a:t>y4 =</a:t>
            </a:r>
          </a:p>
          <a:p>
            <a:r>
              <a:rPr lang="es-ES" dirty="0"/>
              <a:t>           2          16          64         448        1344       12096</a:t>
            </a:r>
          </a:p>
          <a:p>
            <a:endParaRPr lang="es-ES" dirty="0"/>
          </a:p>
          <a:p>
            <a:r>
              <a:rPr lang="en-US" dirty="0"/>
              <a:t>f =</a:t>
            </a:r>
          </a:p>
          <a:p>
            <a:r>
              <a:rPr lang="en-US" dirty="0"/>
              <a:t>   720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4494" y="762000"/>
            <a:ext cx="8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Function handles are a way to reference a function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You can create a function handle to any function by using the </a:t>
            </a:r>
            <a:r>
              <a:rPr lang="en-US" sz="2400" i="1" dirty="0"/>
              <a:t>at </a:t>
            </a:r>
            <a:r>
              <a:rPr lang="en-US" sz="2400" dirty="0"/>
              <a:t>sign, </a:t>
            </a:r>
            <a:r>
              <a:rPr lang="en-US" sz="2400" dirty="0">
                <a:latin typeface="Courier New" charset="0"/>
              </a:rPr>
              <a:t>@</a:t>
            </a:r>
            <a:r>
              <a:rPr lang="en-US" sz="2400" dirty="0"/>
              <a:t>, before the function name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You can give the handle a name if you wish, and can use the handle to reference the function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911225"/>
          </a:xfrm>
        </p:spPr>
        <p:txBody>
          <a:bodyPr anchor="t">
            <a:normAutofit/>
          </a:bodyPr>
          <a:lstStyle/>
          <a:p>
            <a:r>
              <a:rPr lang="en-US" dirty="0"/>
              <a:t>Function Handles</a:t>
            </a:r>
          </a:p>
        </p:txBody>
      </p:sp>
    </p:spTree>
    <p:extLst>
      <p:ext uri="{BB962C8B-B14F-4D97-AF65-F5344CB8AC3E}">
        <p14:creationId xmlns:p14="http://schemas.microsoft.com/office/powerpoint/2010/main" val="136101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4494" y="762000"/>
            <a:ext cx="800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To create a handle to the function </a:t>
            </a:r>
            <a:r>
              <a:rPr lang="en-US" sz="2400" i="1" dirty="0"/>
              <a:t>y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dirty="0"/>
              <a:t> 2</a:t>
            </a:r>
            <a:r>
              <a:rPr lang="en-US" sz="2400" i="1" dirty="0"/>
              <a:t>e</a:t>
            </a:r>
            <a:r>
              <a:rPr lang="en-US" sz="2400" baseline="30000" dirty="0">
                <a:latin typeface="Symbol" charset="0"/>
              </a:rPr>
              <a:t>-</a:t>
            </a:r>
            <a:r>
              <a:rPr lang="en-US" sz="2400" i="1" baseline="30000" dirty="0"/>
              <a:t>x</a:t>
            </a:r>
            <a:r>
              <a:rPr lang="en-US" sz="2400" i="1" dirty="0"/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dirty="0"/>
              <a:t>3, define the following function file: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911225"/>
          </a:xfrm>
        </p:spPr>
        <p:txBody>
          <a:bodyPr anchor="t">
            <a:normAutofit/>
          </a:bodyPr>
          <a:lstStyle/>
          <a:p>
            <a:r>
              <a:rPr lang="en-US" dirty="0"/>
              <a:t>Function Handles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5943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[y] = f1( x 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y=x+2*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(-x)-3;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577833"/>
            <a:ext cx="20537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&gt;&gt; fh1  = @f1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4494" y="3439983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To create a handle to f1: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371600" y="4473744"/>
            <a:ext cx="533400" cy="679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8479" y="525711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the handle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987382"/>
            <a:ext cx="3179885" cy="13335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4494" y="5257114"/>
            <a:ext cx="800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Function handle shows up in the Workspace just as a variable would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1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You can pass the function as an argument to another function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example, if you want to integrate </a:t>
            </a:r>
            <a:r>
              <a:rPr lang="en-US" sz="2400" i="1" dirty="0"/>
              <a:t>y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dirty="0"/>
              <a:t> 2</a:t>
            </a:r>
            <a:r>
              <a:rPr lang="en-US" sz="2400" i="1" dirty="0"/>
              <a:t>e</a:t>
            </a:r>
            <a:r>
              <a:rPr lang="en-US" sz="2400" baseline="30000" dirty="0">
                <a:latin typeface="Symbol" charset="0"/>
              </a:rPr>
              <a:t>-</a:t>
            </a:r>
            <a:r>
              <a:rPr lang="en-US" sz="2400" i="1" baseline="30000" dirty="0"/>
              <a:t>x</a:t>
            </a:r>
            <a:r>
              <a:rPr lang="en-US" sz="2400" i="1" dirty="0"/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dirty="0"/>
              <a:t>3 over 0 </a:t>
            </a:r>
            <a:r>
              <a:rPr lang="en-US" sz="2400" dirty="0">
                <a:latin typeface="Symbol" charset="0"/>
              </a:rPr>
              <a:t>£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>
                <a:latin typeface="Symbol" charset="0"/>
              </a:rPr>
              <a:t>£</a:t>
            </a:r>
            <a:r>
              <a:rPr lang="en-US" sz="2400" dirty="0"/>
              <a:t> 2:</a:t>
            </a:r>
            <a:endParaRPr lang="en-US" sz="2800" dirty="0"/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1325563"/>
          </a:xfrm>
        </p:spPr>
        <p:txBody>
          <a:bodyPr anchor="t"/>
          <a:lstStyle/>
          <a:p>
            <a:r>
              <a:rPr lang="en-US" dirty="0"/>
              <a:t>Function Handles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3222287"/>
            <a:ext cx="3048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&gt;&gt; integral(@f1,0,2)</a:t>
            </a:r>
          </a:p>
          <a:p>
            <a:endParaRPr lang="en-US" sz="2200" dirty="0"/>
          </a:p>
          <a:p>
            <a:r>
              <a:rPr lang="en-US" sz="2200" dirty="0" err="1"/>
              <a:t>ans</a:t>
            </a:r>
            <a:r>
              <a:rPr lang="en-US" sz="2200" dirty="0"/>
              <a:t> =</a:t>
            </a:r>
          </a:p>
          <a:p>
            <a:r>
              <a:rPr lang="en-US" sz="2200" dirty="0"/>
              <a:t>   -2.2707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175" y="3222287"/>
            <a:ext cx="2743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&gt;&gt; integral(fh1,0,2)</a:t>
            </a:r>
          </a:p>
          <a:p>
            <a:endParaRPr lang="en-US" sz="2200" dirty="0"/>
          </a:p>
          <a:p>
            <a:r>
              <a:rPr lang="en-US" sz="2200" dirty="0" err="1"/>
              <a:t>ans</a:t>
            </a:r>
            <a:r>
              <a:rPr lang="en-US" sz="2200" dirty="0"/>
              <a:t> =</a:t>
            </a:r>
          </a:p>
          <a:p>
            <a:r>
              <a:rPr lang="en-US" sz="2200" dirty="0"/>
              <a:t>   -2.2707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4102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Note: integral is a MATLAB function that numerically integrates a function within specified limits</a:t>
            </a:r>
          </a:p>
        </p:txBody>
      </p:sp>
    </p:spTree>
    <p:extLst>
      <p:ext uri="{BB962C8B-B14F-4D97-AF65-F5344CB8AC3E}">
        <p14:creationId xmlns:p14="http://schemas.microsoft.com/office/powerpoint/2010/main" val="1859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Create a function without needing to create an M-file for 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Create either in command window or within another function or script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1325563"/>
          </a:xfrm>
        </p:spPr>
        <p:txBody>
          <a:bodyPr anchor="t"/>
          <a:lstStyle/>
          <a:p>
            <a:r>
              <a:rPr lang="en-US" dirty="0"/>
              <a:t>Anonymous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722548"/>
            <a:ext cx="5943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fhandle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arglist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expr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4856" y="4888468"/>
            <a:ext cx="248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input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4888468"/>
            <a:ext cx="22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any valid expression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4200" y="4118559"/>
            <a:ext cx="361950" cy="769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086350" y="4108177"/>
            <a:ext cx="704850" cy="780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E.g. Create a function </a:t>
            </a:r>
            <a:r>
              <a:rPr lang="en-US" sz="2400" i="1" dirty="0"/>
              <a:t>y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dirty="0"/>
              <a:t> 2</a:t>
            </a:r>
            <a:r>
              <a:rPr lang="en-US" sz="2400" i="1" dirty="0"/>
              <a:t>e</a:t>
            </a:r>
            <a:r>
              <a:rPr lang="en-US" sz="2400" baseline="30000" dirty="0">
                <a:latin typeface="Symbol" charset="0"/>
              </a:rPr>
              <a:t>-</a:t>
            </a:r>
            <a:r>
              <a:rPr lang="en-US" sz="2400" i="1" baseline="30000" dirty="0"/>
              <a:t>x</a:t>
            </a:r>
            <a:r>
              <a:rPr lang="en-US" sz="2400" i="1" dirty="0"/>
              <a:t>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dirty="0"/>
              <a:t>3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1325563"/>
          </a:xfrm>
        </p:spPr>
        <p:txBody>
          <a:bodyPr anchor="t"/>
          <a:lstStyle/>
          <a:p>
            <a:r>
              <a:rPr lang="en-US" dirty="0"/>
              <a:t>Anonymous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97423" y="1945720"/>
            <a:ext cx="27249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Input arguments : x</a:t>
            </a:r>
          </a:p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Expression : </a:t>
            </a:r>
            <a:r>
              <a:rPr lang="en-US" sz="2200" i="1" dirty="0">
                <a:latin typeface="+mn-lt"/>
              </a:rPr>
              <a:t>x </a:t>
            </a:r>
            <a:r>
              <a:rPr lang="en-US" sz="2200" dirty="0">
                <a:latin typeface="+mn-lt"/>
              </a:rPr>
              <a:t>+ 2</a:t>
            </a:r>
            <a:r>
              <a:rPr lang="en-US" sz="2200" i="1" dirty="0">
                <a:latin typeface="+mn-lt"/>
              </a:rPr>
              <a:t>e</a:t>
            </a:r>
            <a:r>
              <a:rPr lang="en-US" sz="2200" baseline="30000" dirty="0">
                <a:latin typeface="+mn-lt"/>
              </a:rPr>
              <a:t>-</a:t>
            </a:r>
            <a:r>
              <a:rPr lang="en-US" sz="2200" i="1" baseline="30000" dirty="0">
                <a:latin typeface="+mn-lt"/>
              </a:rPr>
              <a:t>x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-3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29260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fh2 = @(x) (x+2*</a:t>
            </a:r>
            <a:r>
              <a:rPr lang="en-US" dirty="0" err="1"/>
              <a:t>exp</a:t>
            </a:r>
            <a:r>
              <a:rPr lang="en-US" dirty="0"/>
              <a:t>(-x)-3)</a:t>
            </a:r>
          </a:p>
          <a:p>
            <a:endParaRPr lang="en-US" dirty="0"/>
          </a:p>
          <a:p>
            <a:r>
              <a:rPr lang="en-US" dirty="0"/>
              <a:t>fh2 = </a:t>
            </a:r>
          </a:p>
          <a:p>
            <a:r>
              <a:rPr lang="en-US" dirty="0"/>
              <a:t>    @(x)(x+2*</a:t>
            </a:r>
            <a:r>
              <a:rPr lang="en-US" dirty="0" err="1"/>
              <a:t>exp</a:t>
            </a:r>
            <a:r>
              <a:rPr lang="en-US" dirty="0"/>
              <a:t>(-x)-3)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71750" y="50623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fh2(3)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0.0996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9949" y="4409410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Calculate y when x=3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E.g. Create a function </a:t>
            </a:r>
            <a:r>
              <a:rPr lang="en-US" sz="2400" i="1" dirty="0"/>
              <a:t>z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/>
              <a:t> 3</a:t>
            </a:r>
            <a:r>
              <a:rPr lang="en-US" sz="2400" i="1" dirty="0"/>
              <a:t>x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dirty="0"/>
              <a:t> 6y</a:t>
            </a:r>
            <a:r>
              <a:rPr lang="en-US" sz="2400" i="1" baseline="30000" dirty="0"/>
              <a:t>2</a:t>
            </a:r>
            <a:r>
              <a:rPr lang="en-US" sz="2400" i="1" dirty="0"/>
              <a:t> </a:t>
            </a:r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1292225"/>
          </a:xfrm>
        </p:spPr>
        <p:txBody>
          <a:bodyPr anchor="t"/>
          <a:lstStyle/>
          <a:p>
            <a:r>
              <a:rPr lang="en-US" dirty="0"/>
              <a:t>Anonymous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97423" y="1945720"/>
            <a:ext cx="2606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Input arguments : </a:t>
            </a:r>
            <a:r>
              <a:rPr lang="en-US" sz="22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x,y</a:t>
            </a:r>
            <a:endParaRPr lang="en-US" sz="2200" dirty="0">
              <a:solidFill>
                <a:srgbClr val="00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Expression : </a:t>
            </a:r>
            <a:r>
              <a:rPr lang="en-US" sz="2200" dirty="0">
                <a:latin typeface="+mn-lt"/>
              </a:rPr>
              <a:t>3</a:t>
            </a:r>
            <a:r>
              <a:rPr lang="en-US" sz="2200" i="1" dirty="0">
                <a:latin typeface="+mn-lt"/>
              </a:rPr>
              <a:t>x </a:t>
            </a:r>
            <a:r>
              <a:rPr lang="en-US" sz="2200" dirty="0">
                <a:latin typeface="+mn-lt"/>
              </a:rPr>
              <a:t>+ 6y</a:t>
            </a:r>
            <a:r>
              <a:rPr lang="en-US" sz="2200" i="1" baseline="30000" dirty="0">
                <a:latin typeface="+mn-lt"/>
              </a:rPr>
              <a:t>2</a:t>
            </a:r>
            <a:r>
              <a:rPr lang="en-US" sz="2200" i="1" dirty="0">
                <a:latin typeface="+mn-lt"/>
              </a:rPr>
              <a:t> </a:t>
            </a:r>
            <a:endParaRPr lang="en-US" sz="2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7423" y="4211371"/>
            <a:ext cx="38034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Calculate z when </a:t>
            </a:r>
            <a:r>
              <a:rPr lang="en-US" sz="2200" dirty="0">
                <a:latin typeface="+mn-lt"/>
              </a:rPr>
              <a:t>x = 3 and y = 7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1750" y="2882628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&gt;&gt; fh3 = @(</a:t>
            </a:r>
            <a:r>
              <a:rPr lang="en-US" sz="2200" dirty="0" err="1">
                <a:latin typeface="+mn-lt"/>
              </a:rPr>
              <a:t>x,y</a:t>
            </a:r>
            <a:r>
              <a:rPr lang="en-US" sz="2200" dirty="0">
                <a:latin typeface="+mn-lt"/>
              </a:rPr>
              <a:t>) (3*x+6*y.^2)</a:t>
            </a:r>
          </a:p>
          <a:p>
            <a:r>
              <a:rPr lang="en-US" sz="2200" dirty="0">
                <a:latin typeface="+mn-lt"/>
              </a:rPr>
              <a:t>fh3 = </a:t>
            </a:r>
          </a:p>
          <a:p>
            <a:r>
              <a:rPr lang="en-US" sz="2200" dirty="0">
                <a:latin typeface="+mn-lt"/>
              </a:rPr>
              <a:t>    @(</a:t>
            </a:r>
            <a:r>
              <a:rPr lang="en-US" sz="2200" dirty="0" err="1">
                <a:latin typeface="+mn-lt"/>
              </a:rPr>
              <a:t>x,y</a:t>
            </a:r>
            <a:r>
              <a:rPr lang="en-US" sz="2200" dirty="0">
                <a:latin typeface="+mn-lt"/>
              </a:rPr>
              <a:t>)(3*x+6*y.^2)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4986116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&gt;&gt; fh3(3,7)</a:t>
            </a:r>
          </a:p>
          <a:p>
            <a:r>
              <a:rPr lang="en-US" sz="2200" dirty="0" err="1">
                <a:latin typeface="+mn-lt"/>
              </a:rPr>
              <a:t>ans</a:t>
            </a:r>
            <a:r>
              <a:rPr lang="en-US" sz="2200" dirty="0">
                <a:latin typeface="+mn-lt"/>
              </a:rPr>
              <a:t> =</a:t>
            </a:r>
          </a:p>
          <a:p>
            <a:r>
              <a:rPr lang="en-US" sz="2200" dirty="0">
                <a:latin typeface="+mn-lt"/>
              </a:rPr>
              <a:t>   303</a:t>
            </a:r>
          </a:p>
        </p:txBody>
      </p:sp>
    </p:spTree>
    <p:extLst>
      <p:ext uri="{BB962C8B-B14F-4D97-AF65-F5344CB8AC3E}">
        <p14:creationId xmlns:p14="http://schemas.microsoft.com/office/powerpoint/2010/main" val="10864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E.g. Create an anonymous function with two outputs</a:t>
            </a:r>
          </a:p>
          <a:p>
            <a:r>
              <a:rPr lang="en-US" sz="2400" i="1" dirty="0">
                <a:latin typeface="+mn-lt"/>
              </a:rPr>
              <a:t>	y </a:t>
            </a:r>
            <a:r>
              <a:rPr lang="en-US" sz="2400" dirty="0">
                <a:latin typeface="+mn-lt"/>
              </a:rPr>
              <a:t>=</a:t>
            </a:r>
            <a:r>
              <a:rPr lang="en-US" sz="2400" i="1" dirty="0">
                <a:latin typeface="+mn-lt"/>
              </a:rPr>
              <a:t> x - 3	</a:t>
            </a:r>
          </a:p>
          <a:p>
            <a:r>
              <a:rPr lang="en-US" sz="2400" i="1" dirty="0">
                <a:latin typeface="+mn-lt"/>
              </a:rPr>
              <a:t>	z </a:t>
            </a:r>
            <a:r>
              <a:rPr lang="en-US" sz="2400" dirty="0">
                <a:latin typeface="+mn-lt"/>
              </a:rPr>
              <a:t>= 3</a:t>
            </a:r>
            <a:r>
              <a:rPr lang="en-US" sz="2400" i="1" dirty="0">
                <a:latin typeface="+mn-lt"/>
              </a:rPr>
              <a:t>x </a:t>
            </a:r>
            <a:r>
              <a:rPr lang="en-US" sz="2400" dirty="0">
                <a:latin typeface="+mn-lt"/>
              </a:rPr>
              <a:t>+ 6y</a:t>
            </a:r>
            <a:r>
              <a:rPr lang="en-US" sz="2400" i="1" baseline="30000" dirty="0">
                <a:latin typeface="+mn-lt"/>
              </a:rPr>
              <a:t>2</a:t>
            </a:r>
            <a:r>
              <a:rPr lang="en-US" sz="2400" i="1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789988" cy="1325563"/>
          </a:xfrm>
        </p:spPr>
        <p:txBody>
          <a:bodyPr anchor="t"/>
          <a:lstStyle/>
          <a:p>
            <a:r>
              <a:rPr lang="en-US" dirty="0"/>
              <a:t>Anonymous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508997"/>
            <a:ext cx="2407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Input arguments : x</a:t>
            </a:r>
          </a:p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Output : </a:t>
            </a:r>
            <a:r>
              <a:rPr lang="en-US" sz="2200" dirty="0">
                <a:latin typeface="+mn-lt"/>
              </a:rPr>
              <a:t>y, z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630472"/>
            <a:ext cx="339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Calculate y and z when </a:t>
            </a:r>
            <a:r>
              <a:rPr lang="en-US" sz="2200" dirty="0">
                <a:latin typeface="+mn-lt"/>
              </a:rPr>
              <a:t>x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4500" y="384218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fh4 = @(x) deal(x-3, 3*x+6*(x-3).^2)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2895081"/>
            <a:ext cx="42153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deal – distributes inputs to outputs</a:t>
            </a:r>
            <a:endParaRPr lang="en-US" sz="2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0" y="5375861"/>
            <a:ext cx="1801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[y, z] = fh4(5)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521" y="4637197"/>
            <a:ext cx="9144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  <a:p>
            <a:r>
              <a:rPr lang="en-US" dirty="0"/>
              <a:t>y =</a:t>
            </a:r>
          </a:p>
          <a:p>
            <a:r>
              <a:rPr lang="en-US" dirty="0"/>
              <a:t>     2</a:t>
            </a:r>
          </a:p>
          <a:p>
            <a:r>
              <a:rPr lang="en-US" dirty="0"/>
              <a:t>z =</a:t>
            </a:r>
          </a:p>
          <a:p>
            <a:r>
              <a:rPr lang="en-US" dirty="0"/>
              <a:t>    39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10000" y="3325968"/>
            <a:ext cx="228600" cy="516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8270</TotalTime>
  <Words>1976</Words>
  <Application>Microsoft Office PowerPoint</Application>
  <PresentationFormat>On-screen Show (4:3)</PresentationFormat>
  <Paragraphs>320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Retrospect</vt:lpstr>
      <vt:lpstr>ME 203 Introduction to MATLAB  </vt:lpstr>
      <vt:lpstr>PowerPoint Presentation</vt:lpstr>
      <vt:lpstr>Function Handles</vt:lpstr>
      <vt:lpstr>Function Handles</vt:lpstr>
      <vt:lpstr>Function Handles</vt:lpstr>
      <vt:lpstr>Anonymous functions</vt:lpstr>
      <vt:lpstr>Anonymous functions</vt:lpstr>
      <vt:lpstr>Anonymous functions</vt:lpstr>
      <vt:lpstr>Anonymous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Ashish Kumar Kasar</cp:lastModifiedBy>
  <cp:revision>517</cp:revision>
  <cp:lastPrinted>2014-09-29T21:03:43Z</cp:lastPrinted>
  <dcterms:created xsi:type="dcterms:W3CDTF">2008-10-15T17:48:58Z</dcterms:created>
  <dcterms:modified xsi:type="dcterms:W3CDTF">2020-10-26T18:39:28Z</dcterms:modified>
</cp:coreProperties>
</file>