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1"/>
  </p:notesMasterIdLst>
  <p:handoutMasterIdLst>
    <p:handoutMasterId r:id="rId22"/>
  </p:handoutMasterIdLst>
  <p:sldIdLst>
    <p:sldId id="460" r:id="rId2"/>
    <p:sldId id="547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394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62" autoAdjust="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2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65" y="2808681"/>
            <a:ext cx="4812885" cy="360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3814" y="1492515"/>
            <a:ext cx="8211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fun2 = 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(-2*y.^3+x-y);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ode45 (fun2,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't'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8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2006" y="110359"/>
            <a:ext cx="8428704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3: Second order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72117" y="806588"/>
                <a:ext cx="8278593" cy="55227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Given: t</a:t>
                </a:r>
                <a:r>
                  <a:rPr lang="el-GR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3200" dirty="0">
                    <a:solidFill>
                      <a:schemeClr val="tx1"/>
                    </a:solidFill>
                  </a:rPr>
                  <a:t>ϵ</a:t>
                </a:r>
                <a:r>
                  <a:rPr lang="en-US" sz="3200" dirty="0">
                    <a:solidFill>
                      <a:schemeClr val="tx1"/>
                    </a:solidFill>
                  </a:rPr>
                  <a:t>[0,5],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	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x(0</a:t>
                </a:r>
                <a:r>
                  <a:rPr lang="en-US" sz="3200" dirty="0">
                    <a:solidFill>
                      <a:schemeClr val="tx1"/>
                    </a:solidFill>
                  </a:rPr>
                  <a:t>)=0.05,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atin typeface="Cambria Math"/>
                          </a:rPr>
                          <m:t>x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(0)=0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/>
                      </a:rPr>
                      <m:t>−9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Find: Plot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sz="3200" dirty="0">
                    <a:solidFill>
                      <a:schemeClr val="tx1"/>
                    </a:solidFill>
                  </a:rPr>
                  <a:t>vs.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and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dx/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dt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vs.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 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7" y="806588"/>
                <a:ext cx="8278593" cy="5522775"/>
              </a:xfrm>
              <a:prstGeom prst="rect">
                <a:avLst/>
              </a:prstGeom>
              <a:blipFill>
                <a:blip r:embed="rId2"/>
                <a:stretch>
                  <a:fillRect l="-2946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28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2006" y="110359"/>
            <a:ext cx="8428704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3: Second order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72117" y="806588"/>
                <a:ext cx="8278593" cy="55227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</a:rPr>
                          <m:t>x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(0)=0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−9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First, rewrite equations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/>
                  <a:t>	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z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b="0" i="0" dirty="0" smtClean="0">
                        <a:latin typeface="Cambria Math"/>
                      </a:rPr>
                      <m:t>−9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7" y="806588"/>
                <a:ext cx="8278593" cy="5522775"/>
              </a:xfrm>
              <a:prstGeom prst="rect">
                <a:avLst/>
              </a:prstGeom>
              <a:blipFill>
                <a:blip r:embed="rId2"/>
                <a:stretch>
                  <a:fillRect l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4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2260" y="347590"/>
            <a:ext cx="8058531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3: Second order ODEs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2261" y="1127051"/>
            <a:ext cx="8306771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Write main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close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X 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_start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_final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_range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_start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Initial Values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0.05;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dxo_dt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initial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[xo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dxo_dt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Solve for x, y,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/dx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[x s]=ode45(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'second_order_odes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_range,initial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24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711" y="63374"/>
            <a:ext cx="8736594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3: Second order ODEs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1707" y="779461"/>
            <a:ext cx="9012293" cy="520995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Write function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[output]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second_order_odes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tn,sn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 Outputs single order Differential equations for ODE45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tn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= nth iteration (will give warning by MATLAB here)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sn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= solution matrix for nth iteration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Define variables in solution matrix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sn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X1_dot=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X2_dot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Create space for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output = zeros(2,1);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Set of equations to solve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output(1) 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2_dot;   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output(2) = -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9*X1_dot;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2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194" y="223113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3: Second order ODE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6623" y="1127051"/>
            <a:ext cx="8267442" cy="57309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Finish main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%Plot y vs. 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subplot(1,2,1)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(:,1))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%Plot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/dx vs. 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(:,2))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/dx'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33" y="1657557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56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864" y="189017"/>
            <a:ext cx="8912334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4: Second order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17720" y="968478"/>
                <a:ext cx="8501816" cy="580068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Given: t</a:t>
                </a:r>
                <a:r>
                  <a:rPr lang="el-GR" sz="2400" dirty="0" smtClean="0">
                    <a:solidFill>
                      <a:schemeClr val="tx1"/>
                    </a:solidFill>
                  </a:rPr>
                  <a:t>ϵ</a:t>
                </a:r>
                <a:r>
                  <a:rPr lang="en-US" sz="2400" dirty="0">
                    <a:solidFill>
                      <a:schemeClr val="tx1"/>
                    </a:solidFill>
                  </a:rPr>
                  <a:t>[0 2],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x(0</a:t>
                </a:r>
                <a:r>
                  <a:rPr lang="en-US" sz="2400" dirty="0">
                    <a:solidFill>
                      <a:schemeClr val="tx1"/>
                    </a:solidFill>
                  </a:rPr>
                  <a:t>)=0,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</a:rPr>
                          <m:t>x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(0)=0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tx1"/>
                        </a:solidFill>
                        <a:latin typeface="Cambria Math"/>
                      </a:rPr>
                      <m:t>cos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Find: Plot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sz="2400" dirty="0">
                    <a:solidFill>
                      <a:schemeClr val="tx1"/>
                    </a:solidFill>
                  </a:rPr>
                  <a:t>vs.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dx/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vs.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Rewrite equations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800" b="0" i="0" dirty="0" smtClean="0"/>
                            <m:t>z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0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" y="968478"/>
                <a:ext cx="8501816" cy="5800689"/>
              </a:xfrm>
              <a:prstGeom prst="rect">
                <a:avLst/>
              </a:prstGeom>
              <a:blipFill>
                <a:blip r:embed="rId2"/>
                <a:stretch>
                  <a:fillRect l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3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863" y="0"/>
            <a:ext cx="8894227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4: Second order ODEs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5975" y="779461"/>
            <a:ext cx="8485070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Write main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close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%X range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_start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_final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_range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_start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%Initial Values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o=0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dxo_dt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initial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dxo_dt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%Solve for x, y,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/dx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[x s]=ode45(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'second_order_odes2'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_range,initial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12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4354" y="80290"/>
            <a:ext cx="9032073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4: Second order ODEs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9410" y="859751"/>
            <a:ext cx="8884590" cy="581635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Write function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[output]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second_order_odes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tn,sn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 Outputs single order Differential equations for ODE45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tn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= nth iteration (will give warning by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Matlab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here)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sn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= solution matrix for nth iteration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Define variables in solution matrix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sn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X1_dot=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X2_dot=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Create space for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output = zeros(2,1);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Set of equations to solve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output(1)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X2_dot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output(2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cos(X1_dot);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85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2150" y="165465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Example 4: Second order ODEs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2261" y="1127051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Finish main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%Plot y vs. 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subplot(1,2,1)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(:,1))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%Plot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/dx vs. 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subplot(1,2,2)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x,s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(:,2))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/dx'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85" y="1491301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3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ODEs (Ordinary Differential Equations)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95400" y="1286540"/>
                <a:ext cx="6746875" cy="51904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An ODE is an equation of the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where f(</a:t>
                </a:r>
                <a:r>
                  <a:rPr lang="en-US" b="0" dirty="0" err="1"/>
                  <a:t>x,y</a:t>
                </a:r>
                <a:r>
                  <a:rPr lang="en-US" dirty="0"/>
                  <a:t>) is any function of x and 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Typically, the f(</a:t>
                </a:r>
                <a:r>
                  <a:rPr lang="en-US" b="0" dirty="0" err="1"/>
                  <a:t>x,y</a:t>
                </a:r>
                <a:r>
                  <a:rPr lang="en-US" b="0" dirty="0"/>
                  <a:t>) is complicated so it is difficult or impossible to solve for y by rearranging the equation.  You will learn the theory and the analytical way to solve this equation in another class.  In this class we will use a built-in </a:t>
                </a:r>
                <a:r>
                  <a:rPr lang="en-US" b="0" dirty="0" err="1"/>
                  <a:t>Matlab</a:t>
                </a:r>
                <a:r>
                  <a:rPr lang="en-US" b="0" dirty="0"/>
                  <a:t> function to solve for y.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To solve for y you need an initial value of y and a range for x.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86540"/>
                <a:ext cx="6746875" cy="5190460"/>
              </a:xfrm>
              <a:prstGeom prst="rect">
                <a:avLst/>
              </a:prstGeom>
              <a:blipFill rotWithShape="0">
                <a:blip r:embed="rId2"/>
                <a:stretch>
                  <a:fillRect l="-2351" r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5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ode45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1913860"/>
            <a:ext cx="6746875" cy="45631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[X, Y]=ode45(@f, [X-range],[Y-initial value])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f: previously defined function whose input arguments are x and y</a:t>
            </a:r>
          </a:p>
          <a:p>
            <a:pPr marL="0" indent="0">
              <a:buNone/>
            </a:pPr>
            <a:r>
              <a:rPr lang="en-US" sz="2400" dirty="0"/>
              <a:t>X-range: initial and final values of the independent variable</a:t>
            </a:r>
          </a:p>
          <a:p>
            <a:pPr marL="0" indent="0">
              <a:buNone/>
            </a:pPr>
            <a:r>
              <a:rPr lang="en-US" sz="2400" dirty="0"/>
              <a:t>Y-initial value: initial value of the dependent variable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5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Solve the ODE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Use: x=[0, 0.5],  y(x=0)=2. Plot the solution.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x-range: 0 to 0.5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Initial value (i.e., when x=0) of y:  y(0) = 2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Find: Plot y vs. x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  <a:blipFill rotWithShape="0">
                <a:blip r:embed="rId2"/>
                <a:stretch>
                  <a:fillRect l="-2308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26" y="1180214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Define the function file: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Call the function from another script file or command window: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5214" y="1616545"/>
            <a:ext cx="5171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odeexample1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-10*y;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40235" y="3160927"/>
            <a:ext cx="71977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[0, 0.5];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y_initial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[x, y] = ode45 (@odeexample1,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y_initial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7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806754"/>
            <a:ext cx="7268076" cy="544201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</p:spTree>
    <p:extLst>
      <p:ext uri="{BB962C8B-B14F-4D97-AF65-F5344CB8AC3E}">
        <p14:creationId xmlns:p14="http://schemas.microsoft.com/office/powerpoint/2010/main" val="373750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26" y="1180214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Alternatively, one can use a function handle within the script file instead of defining a separate function file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526" y="1967728"/>
            <a:ext cx="71814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1 - another method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 = 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-10*y;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ode45 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, [0, 0.5], 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26" y="1180214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Alternatively, one can use a function handle within the script file instead of defining a separate function file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526" y="2201835"/>
            <a:ext cx="71814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1 - another method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ode45 (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-10*y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, [0, 0.5], 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59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Solve the ODE: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=−2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Given: x=[6, 24],  y(x=6)=-3, Find: Plot y vs. x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  <a:blipFill rotWithShape="0">
                <a:blip r:embed="rId2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0947" y="2887682"/>
            <a:ext cx="8211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2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(6,24,100);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%to divide the x range into 100 steps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-3;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8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10792</TotalTime>
  <Words>1208</Words>
  <Application>Microsoft Office PowerPoint</Application>
  <PresentationFormat>On-screen Show (4:3)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Retrospect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Austin P Lopez</cp:lastModifiedBy>
  <cp:revision>629</cp:revision>
  <cp:lastPrinted>2014-09-29T21:03:43Z</cp:lastPrinted>
  <dcterms:created xsi:type="dcterms:W3CDTF">2008-10-15T17:48:58Z</dcterms:created>
  <dcterms:modified xsi:type="dcterms:W3CDTF">2021-11-15T18:20:14Z</dcterms:modified>
</cp:coreProperties>
</file>