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555" r:id="rId5"/>
    <p:sldId id="556" r:id="rId6"/>
    <p:sldId id="469" r:id="rId7"/>
    <p:sldId id="613" r:id="rId8"/>
    <p:sldId id="614" r:id="rId9"/>
    <p:sldId id="612" r:id="rId10"/>
    <p:sldId id="588" r:id="rId11"/>
    <p:sldId id="55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30" d="100"/>
          <a:sy n="130" d="100"/>
        </p:scale>
        <p:origin x="-82" y="-144"/>
      </p:cViewPr>
      <p:guideLst>
        <p:guide orient="horz" pos="1794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  <p:bldP spid="55" grpId="0" bldLvl="0" animBg="1"/>
      <p:bldP spid="6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5570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82118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</a:t>
            </a:r>
            <a:endParaRPr 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80448" y="205722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4" name="矩形 33"/>
          <p:cNvSpPr/>
          <p:nvPr/>
        </p:nvSpPr>
        <p:spPr>
          <a:xfrm>
            <a:off x="5331460" y="2216785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过渡属性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兼容写法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CSS浏览器前缀兼容写法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Vendor prefix—浏览器引擎前缀，是一些放在CSS属性前的小字符串，用来确保这种属性只在特定的浏览器渲染引擎下才能识别和生效。谷歌浏览器和 Safari浏览器使用的是WebKit渲染引擎，火狐浏览器使用的是Gecko引擎，Internet Explorer使用的是Trident引擎，Opera以前使用Presto引擎，后改为WebKit引擎。一种浏览器引擎里一般不实现其它引擎前缀标 识的CSS属性，但由于以WebKit为引擎的移动浏览器相当流行，火狐等浏览器在其移动版里也实现了部分WebKit引擎前缀的CSS属性。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兼容写法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34465" y="1695450"/>
            <a:ext cx="62318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dirty="0">
                <a:solidFill>
                  <a:srgbClr val="FF0000"/>
                </a:solidFill>
              </a:rPr>
              <a:t>浏览器引擎前缀(Vendor Prefix)有哪些？</a:t>
            </a:r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-moz-     /* Gecko</a:t>
            </a:r>
            <a:r>
              <a:rPr lang="zh-CN" dirty="0">
                <a:solidFill>
                  <a:schemeClr val="tx1"/>
                </a:solidFill>
              </a:rPr>
              <a:t>，</a:t>
            </a:r>
            <a:r>
              <a:rPr dirty="0">
                <a:solidFill>
                  <a:schemeClr val="tx1"/>
                </a:solidFill>
              </a:rPr>
              <a:t>火狐等使用Mozilla浏览器引擎的浏览器 */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-webkit-  /*</a:t>
            </a:r>
            <a:r>
              <a:rPr dirty="0">
                <a:sym typeface="+mn-ea"/>
              </a:rPr>
              <a:t>webkit</a:t>
            </a:r>
            <a:r>
              <a:rPr lang="zh-CN" dirty="0">
                <a:sym typeface="+mn-ea"/>
              </a:rPr>
              <a:t>，</a:t>
            </a:r>
            <a:r>
              <a:rPr dirty="0">
                <a:solidFill>
                  <a:schemeClr val="tx1"/>
                </a:solidFill>
              </a:rPr>
              <a:t> Safari, 谷歌浏览器等使用Webkit引擎的浏览器 */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-o-       /*Presto</a:t>
            </a:r>
            <a:r>
              <a:rPr lang="zh-CN" dirty="0">
                <a:solidFill>
                  <a:schemeClr val="tx1"/>
                </a:solidFill>
              </a:rPr>
              <a:t>，</a:t>
            </a:r>
            <a:r>
              <a:rPr dirty="0">
                <a:solidFill>
                  <a:schemeClr val="tx1"/>
                </a:solidFill>
              </a:rPr>
              <a:t>Opera浏览器(7.0-12.16) */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-ms-      /*Trident</a:t>
            </a:r>
            <a:r>
              <a:rPr lang="zh-CN" dirty="0">
                <a:solidFill>
                  <a:schemeClr val="tx1"/>
                </a:solidFill>
              </a:rPr>
              <a:t>，</a:t>
            </a:r>
            <a:r>
              <a:rPr dirty="0">
                <a:solidFill>
                  <a:schemeClr val="tx1"/>
                </a:solidFill>
              </a:rPr>
              <a:t> Internet Explorer */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兼容写法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33830" y="864235"/>
            <a:ext cx="62318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dirty="0">
                <a:solidFill>
                  <a:srgbClr val="FF0000"/>
                </a:solidFill>
              </a:rPr>
              <a:t>为什么需要浏览器引擎前缀(Vendor Prefix)？</a:t>
            </a:r>
            <a:endParaRPr dirty="0">
              <a:solidFill>
                <a:srgbClr val="FF0000"/>
              </a:solidFill>
            </a:endParaRPr>
          </a:p>
          <a:p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这些浏览器引擎前缀(Vendor Prefix)主要是各种浏览器用来试验或测试新出现的CSS3属性特征。可以总结为以下3点：</a:t>
            </a:r>
            <a:endParaRPr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试验一些还未成为标准的的CSS属性——也许永远不会成为标准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对新出现的标准的CSS3属性特征做实验性的实现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对CSS3中一些新属性做等效语义的个性实现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这些前缀并非所有都是需要的，但通常你加上这些前缀不会有任何害处——只要记住一条，把不带前缀的版本放到最后一行：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过渡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1.  transition 过渡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 CSS3，我们可以在不使用 Flash 动画或 JavaScript 的情况下，</a:t>
            </a:r>
            <a:endParaRPr lang="zh-CN" altLang="en-US"/>
          </a:p>
          <a:p>
            <a:r>
              <a:rPr lang="zh-CN" altLang="en-US"/>
              <a:t>当元素从一种样式变换为另一种样式时为元素添加效果</a:t>
            </a:r>
            <a:endParaRPr lang="zh-CN" altLang="en-US"/>
          </a:p>
          <a:p>
            <a:r>
              <a:rPr lang="zh-CN" altLang="en-US"/>
              <a:t>要实现这一点，必须规定两项内容：</a:t>
            </a:r>
            <a:endParaRPr lang="zh-CN" altLang="en-US"/>
          </a:p>
          <a:p>
            <a:r>
              <a:rPr lang="zh-CN" altLang="en-US"/>
              <a:t>指定要添加效果的CSS属性</a:t>
            </a:r>
            <a:endParaRPr lang="zh-CN" altLang="en-US"/>
          </a:p>
          <a:p>
            <a:r>
              <a:rPr lang="zh-CN" altLang="en-US"/>
              <a:t>指定效果的持续时间。</a:t>
            </a:r>
            <a:endParaRPr lang="zh-CN" altLang="en-US"/>
          </a:p>
          <a:p>
            <a:r>
              <a:rPr lang="zh-CN" altLang="en-US"/>
              <a:t>语法：</a:t>
            </a:r>
            <a:endParaRPr lang="zh-CN" altLang="en-US"/>
          </a:p>
          <a:p>
            <a:r>
              <a:rPr lang="zh-CN" altLang="en-US"/>
              <a:t>transition：[ transition-property ] || [ transition-duration ] || [ transition-timing-function ] || [ transition-delay ]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过渡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[ transition-property ]： 检索或设置对象中的参与过渡的属性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[ transition-duration ]： 检索或设置对象过渡的持续时间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[ transition-timing-function ]： 检索或设置对象中过渡的动画类型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linear： 线性过渡。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ease： 平滑过渡。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[ transition-delay ]： 检索或设置对象延迟过渡的时间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演示</Application>
  <PresentationFormat>全屏显示(16:9)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232</cp:revision>
  <dcterms:created xsi:type="dcterms:W3CDTF">2016-01-14T08:47:00Z</dcterms:created>
  <dcterms:modified xsi:type="dcterms:W3CDTF">2020-02-14T07:05:28Z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  <property fmtid="{D5CDD505-2E9C-101B-9397-08002B2CF9AE}" pid="3" name="KSORubyTemplateID">
    <vt:lpwstr>8</vt:lpwstr>
  </property>
</Properties>
</file>