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555" r:id="rId5"/>
    <p:sldId id="556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601" r:id="rId15"/>
    <p:sldId id="598" r:id="rId16"/>
    <p:sldId id="599" r:id="rId17"/>
    <p:sldId id="551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30" d="100"/>
          <a:sy n="130" d="100"/>
        </p:scale>
        <p:origin x="-82" y="-144"/>
      </p:cViewPr>
      <p:guideLst>
        <p:guide orient="horz" pos="1794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  <p:bldP spid="55" grpId="0" bldLvl="0" animBg="1"/>
      <p:bldP spid="6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1414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animation-iteration-count  规定动画应该播放的次数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infinite(无限)</a:t>
            </a:r>
            <a:endParaRPr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299210" y="1147445"/>
            <a:ext cx="7263765" cy="1414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animation-direction  规定是否应该轮流反向播放动画</a:t>
            </a:r>
            <a:endParaRPr lang="zh-CN" dirty="0">
              <a:solidFill>
                <a:schemeClr val="tx1"/>
              </a:solidFill>
            </a:endParaRPr>
          </a:p>
          <a:p>
            <a:r>
              <a:rPr lang="zh-CN" dirty="0">
                <a:solidFill>
                  <a:schemeClr val="tx1"/>
                </a:solidFill>
              </a:rPr>
              <a:t>alternate（反向）</a:t>
            </a:r>
            <a:endParaRPr lang="zh-CN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299210" y="1147445"/>
            <a:ext cx="72637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  <a:sym typeface="+mn-ea"/>
              </a:rPr>
              <a:t>animation-play-state</a:t>
            </a:r>
            <a:r>
              <a:rPr dirty="0">
                <a:solidFill>
                  <a:srgbClr val="FF0000"/>
                </a:solidFill>
              </a:rPr>
              <a:t>  </a:t>
            </a:r>
            <a:r>
              <a:rPr lang="zh-CN" dirty="0">
                <a:solidFill>
                  <a:srgbClr val="FF0000"/>
                </a:solidFill>
              </a:rPr>
              <a:t>动画的状态</a:t>
            </a:r>
            <a:endParaRPr lang="zh-CN" dirty="0">
              <a:solidFill>
                <a:srgbClr val="FF0000"/>
              </a:solidFill>
            </a:endParaRPr>
          </a:p>
          <a:p>
            <a:endParaRPr 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paused </a:t>
            </a:r>
            <a:r>
              <a:rPr lang="zh-CN" altLang="en-US" dirty="0">
                <a:solidFill>
                  <a:srgbClr val="FF0000"/>
                </a:solidFill>
              </a:rPr>
              <a:t>暂停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running </a:t>
            </a:r>
            <a:r>
              <a:rPr lang="zh-CN" altLang="en-US" dirty="0">
                <a:solidFill>
                  <a:srgbClr val="FF0000"/>
                </a:solidFill>
              </a:rPr>
              <a:t>运动（默认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animation-fill-mode 属性规定动画在播放之前或之后，其动画效果是否可见</a:t>
            </a:r>
            <a:r>
              <a:rPr dirty="0">
                <a:solidFill>
                  <a:schemeClr val="tx1"/>
                </a:solidFill>
              </a:rPr>
              <a:t>。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none 表示不设置结束之后的状态，默认情况下回到跟初始状态一样。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forwards 表示将动画元素设置为整个动画结束时的状态。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backwards 明确设置动画结束之后回到</a:t>
            </a:r>
            <a:r>
              <a:rPr lang="en-US" dirty="0">
                <a:solidFill>
                  <a:srgbClr val="FF0000"/>
                </a:solidFill>
              </a:rPr>
              <a:t>初始状态</a:t>
            </a:r>
            <a:r>
              <a:rPr lang="en-US" dirty="0">
                <a:solidFill>
                  <a:schemeClr val="tx1"/>
                </a:solidFill>
              </a:rPr>
              <a:t>,在</a:t>
            </a:r>
            <a:r>
              <a:rPr lang="en-US" dirty="0">
                <a:solidFill>
                  <a:srgbClr val="FF0000"/>
                </a:solidFill>
              </a:rPr>
              <a:t>动画等待的那段时间内</a:t>
            </a:r>
            <a:r>
              <a:rPr lang="en-US" dirty="0">
                <a:solidFill>
                  <a:schemeClr val="tx1"/>
                </a:solidFill>
              </a:rPr>
              <a:t>，元素的样式将设置为</a:t>
            </a:r>
            <a:r>
              <a:rPr lang="en-US" dirty="0">
                <a:solidFill>
                  <a:srgbClr val="FF0000"/>
                </a:solidFill>
              </a:rPr>
              <a:t>动画第一帧</a:t>
            </a:r>
            <a:r>
              <a:rPr lang="en-US" dirty="0">
                <a:solidFill>
                  <a:schemeClr val="tx1"/>
                </a:solidFill>
              </a:rPr>
              <a:t>的样式；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both：相当于同时配置了backwards和forwards，意味着在动画等待和动画结束状态，元素将分别应用动画第一帧和最后一帧的样式。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rgbClr val="FF0000"/>
              </a:solidFill>
            </a:endParaRPr>
          </a:p>
          <a:p>
            <a:endParaRPr lang="zh-CN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http://5836b0d6972b8.t73.qifeiye.com/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55707" y="91863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82118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80448" y="205722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4" name="矩形 33"/>
          <p:cNvSpPr/>
          <p:nvPr/>
        </p:nvSpPr>
        <p:spPr>
          <a:xfrm>
            <a:off x="5331460" y="2199005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动画属性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定义动画@keyfrems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指定动画名称和动画效果。格式如下：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@keyframes myfirst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{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from {background: red;}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to {background: yellow;}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  <a:r>
              <a:rPr dirty="0">
                <a:solidFill>
                  <a:srgbClr val="FF0000"/>
                </a:solidFill>
              </a:rPr>
              <a:t>animation 属性是一个简写属性，用于设置八个动画属性：</a:t>
            </a:r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animation-name    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animation-duration   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animation-timing-function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animation-delay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animation-iteration-count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animation-direction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animation-play-state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animation-fill-mode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animation-name    规定需要绑定到选择器的 keyframe 名称</a:t>
            </a:r>
            <a:endParaRPr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1414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animation-duration   规定完成动画所花费的时间。默认值是 0，意味着没有动画效果</a:t>
            </a:r>
            <a:endParaRPr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animation-timing-function  规定动画的速度曲线</a:t>
            </a:r>
            <a:endParaRPr dirty="0">
              <a:solidFill>
                <a:schemeClr val="tx1"/>
              </a:solidFill>
            </a:endParaRPr>
          </a:p>
          <a:p>
            <a:r>
              <a:rPr dirty="0"/>
              <a:t>linear	动画从头到尾的速度是相同的。	</a:t>
            </a:r>
            <a:endParaRPr dirty="0"/>
          </a:p>
          <a:p>
            <a:r>
              <a:rPr dirty="0"/>
              <a:t>ease	默认。动画以低速开始，然后加快，在结束前变慢。</a:t>
            </a:r>
            <a:endParaRPr dirty="0"/>
          </a:p>
          <a:p>
            <a:r>
              <a:rPr dirty="0"/>
              <a:t>ease-in	动画以低速开始。	</a:t>
            </a:r>
            <a:endParaRPr dirty="0"/>
          </a:p>
          <a:p>
            <a:r>
              <a:rPr dirty="0"/>
              <a:t>ease-out	动画以低速结束。	</a:t>
            </a:r>
            <a:endParaRPr dirty="0"/>
          </a:p>
          <a:p>
            <a:r>
              <a:rPr dirty="0"/>
              <a:t>ease-in-out	动画以低速开始和结束。	</a:t>
            </a:r>
            <a:endParaRPr dirty="0"/>
          </a:p>
          <a:p>
            <a:r>
              <a:rPr dirty="0"/>
              <a:t>cubic-bezier(n,n,n,n)	在 cubic-bezier 函数中自己的值。可能的值是从 0 到 1 的数值。</a:t>
            </a:r>
            <a:endParaRPr dirty="0"/>
          </a:p>
          <a:p>
            <a:r>
              <a:rPr dirty="0"/>
              <a:t>steps(</a:t>
            </a:r>
            <a:r>
              <a:rPr lang="en-US" dirty="0"/>
              <a:t>1</a:t>
            </a:r>
            <a:r>
              <a:rPr dirty="0"/>
              <a:t>)  steps(1,start)，动画分成1步，动画执行时为开始左侧端点的部分为开始；</a:t>
            </a:r>
            <a:endParaRPr dirty="0"/>
          </a:p>
          <a:p>
            <a:r>
              <a:rPr dirty="0"/>
              <a:t>             steps(1,end)：动画分成一步，动画执行时以结尾端点为开始，默认值为end</a:t>
            </a:r>
            <a:endParaRPr dirty="0"/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animation-delay 规定在动画开始之前的延迟</a:t>
            </a:r>
            <a:r>
              <a:rPr>
                <a:solidFill>
                  <a:schemeClr val="tx1"/>
                </a:solidFill>
              </a:rPr>
              <a:t>。</a:t>
            </a:r>
            <a:endParaRPr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演示</Application>
  <PresentationFormat>全屏显示(16:9)</PresentationFormat>
  <Paragraphs>113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234</cp:revision>
  <dcterms:created xsi:type="dcterms:W3CDTF">2016-01-14T08:47:00Z</dcterms:created>
  <dcterms:modified xsi:type="dcterms:W3CDTF">2020-08-21T08:19:05Z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RubyTemplateID">
    <vt:lpwstr>8</vt:lpwstr>
  </property>
</Properties>
</file>