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614" r:id="rId9"/>
    <p:sldId id="30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97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131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002665"/>
            <a:ext cx="62833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对象用于执行数学任务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Math</a:t>
            </a:r>
            <a:r>
              <a:rPr lang="zh-CN" altLang="en-US" sz="2000">
                <a:latin typeface="仿宋_GB2312" pitchFamily="49" charset="-122"/>
                <a:ea typeface="宋体" panose="02010600030101010101" pitchFamily="2" charset="-122"/>
                <a:sym typeface="+mn-ea"/>
              </a:rPr>
              <a:t>对象的常用函数</a:t>
            </a:r>
            <a:endParaRPr lang="en-US" altLang="zh-CN" sz="2000">
              <a:latin typeface="仿宋_GB2312" pitchFamily="49" charset="-12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Math.round(3.6)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四舍五入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random()     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之间的随机数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max(num1, num2)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返回较大的数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min(num1, num2)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返回较小的数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abs(num)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绝对值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ceil(19.3) 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向上取整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Char char="n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Math.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floor(11.8)    //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向下取整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562100"/>
            <a:ext cx="6283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例：获取</a:t>
            </a:r>
            <a:r>
              <a:rPr lang="en-US" altLang="zh-CN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0,10]</a:t>
            </a:r>
            <a:r>
              <a:rPr lang="zh-CN" altLang="en-US" sz="2400">
                <a:latin typeface="仿宋_GB2312" pitchFamily="49" charset="-122"/>
                <a:ea typeface="宋体" panose="02010600030101010101" pitchFamily="2" charset="-122"/>
                <a:sym typeface="+mn-ea"/>
              </a:rPr>
              <a:t>中的随机整数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3455" y="1556385"/>
            <a:ext cx="6259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、点击button 启动定时器,每一秒</a:t>
            </a:r>
            <a:r>
              <a:rPr lang="zh-CN" altLang="en-US">
                <a:sym typeface="+mn-ea"/>
              </a:rPr>
              <a:t>随机</a:t>
            </a:r>
            <a:r>
              <a:rPr lang="zh-CN" altLang="en-US"/>
              <a:t>给它换一次颜色。</a:t>
            </a:r>
            <a:endParaRPr lang="zh-CN" altLang="en-US"/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193608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全屏显示(16:9)</PresentationFormat>
  <Paragraphs>46</Paragraphs>
  <Slides>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仿宋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352</cp:revision>
  <dcterms:created xsi:type="dcterms:W3CDTF">2016-01-14T08:47:00Z</dcterms:created>
  <dcterms:modified xsi:type="dcterms:W3CDTF">2020-09-29T08:05:21Z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