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555" r:id="rId3"/>
    <p:sldId id="556" r:id="rId4"/>
    <p:sldId id="592" r:id="rId5"/>
    <p:sldId id="468" r:id="rId6"/>
    <p:sldId id="600" r:id="rId7"/>
    <p:sldId id="588" r:id="rId8"/>
    <p:sldId id="589" r:id="rId9"/>
    <p:sldId id="590" r:id="rId10"/>
    <p:sldId id="601" r:id="rId11"/>
    <p:sldId id="469" r:id="rId12"/>
    <p:sldId id="603" r:id="rId13"/>
    <p:sldId id="602" r:id="rId14"/>
    <p:sldId id="604" r:id="rId15"/>
    <p:sldId id="605" r:id="rId16"/>
    <p:sldId id="606" r:id="rId17"/>
    <p:sldId id="55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444" y="-90"/>
      </p:cViewPr>
      <p:guideLst>
        <p:guide orient="horz" pos="18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image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microsoft.com/office/2007/relationships/hdphoto" Target="../media/image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34415" y="1061085"/>
            <a:ext cx="679577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vw</a:t>
            </a:r>
          </a:p>
          <a:p>
            <a:r>
              <a:rPr lang="zh-CN" altLang="en-US" sz="1600">
                <a:solidFill>
                  <a:schemeClr val="tx1"/>
                </a:solidFill>
              </a:rPr>
              <a:t>viewpoint width，视窗宽度，1vw等于视窗宽度的1%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vh</a:t>
            </a:r>
          </a:p>
          <a:p>
            <a:r>
              <a:rPr lang="zh-CN" altLang="en-US" sz="1600">
                <a:solidFill>
                  <a:schemeClr val="tx1"/>
                </a:solidFill>
              </a:rPr>
              <a:t>viewpoint height，视窗高度，1vh等于视窗高度的1%。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vmin：取vw和vh中较小的那个。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vmax：取vw和vh中较大的那个。</a:t>
            </a:r>
          </a:p>
          <a:p>
            <a:r>
              <a:rPr lang="zh-CN" altLang="en-US" sz="1600">
                <a:solidFill>
                  <a:schemeClr val="tx1"/>
                </a:solidFill>
              </a:rPr>
              <a:t>使用vw/vh/vmin/vmax，需设置meta缩放比1:1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57300" y="93027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1、外联CSS语法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&lt;link rel="stylesheet" href="wide.css" media="screen and (min-width:1024px)" /&gt;ps:大于等于</a:t>
            </a:r>
          </a:p>
          <a:p>
            <a:endParaRPr lang="zh-CN" altLang="en-US"/>
          </a:p>
          <a:p>
            <a:r>
              <a:rPr lang="zh-CN" altLang="en-US"/>
              <a:t>&lt;link rel="stylesheet" href="mobile.css" media="screen and (max-width:320px)" /&gt;ps:小于等于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54455" y="1695450"/>
            <a:ext cx="6754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2.、内部样式的语法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&lt;style&gt;</a:t>
            </a:r>
          </a:p>
          <a:p>
            <a:r>
              <a:rPr lang="zh-CN" altLang="en-US"/>
              <a:t>    @media all(screen) and (min-width:500px) { … }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&lt;/style&gt;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176655"/>
            <a:ext cx="56648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媒体介质类型</a:t>
            </a: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all 所有设备</a:t>
            </a:r>
          </a:p>
          <a:p>
            <a:r>
              <a:rPr>
                <a:solidFill>
                  <a:schemeClr val="tx1"/>
                </a:solidFill>
                <a:sym typeface="+mn-ea"/>
              </a:rPr>
              <a:t>screen 电脑</a:t>
            </a:r>
            <a:r>
              <a:rPr lang="zh-CN">
                <a:solidFill>
                  <a:schemeClr val="tx1"/>
                </a:solidFill>
                <a:sym typeface="+mn-ea"/>
              </a:rPr>
              <a:t>，平板电脑，手机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print 打印用纸或打印预览视图</a:t>
            </a: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一个 Media Query 包含一种媒体类型，如果媒体类型没有指定，那么就是默认类型all</a:t>
            </a: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(max-width: 600px){...}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可以使用 and 表示同时满足这两者时生效，达到限定范围</a:t>
            </a: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handheld and (min-width:20em) and (max-width:50em){...}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逗号 , 被用来表示 并列 和 或者</a:t>
            </a:r>
          </a:p>
          <a:p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 handheld and (max-width:20em), screen and (max-width:30em){...}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792605" y="1609725"/>
            <a:ext cx="44196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>
                <a:solidFill>
                  <a:srgbClr val="FF0000"/>
                </a:solidFill>
                <a:sym typeface="+mn-ea"/>
              </a:rPr>
              <a:t>排除符合表达式的设备</a:t>
            </a:r>
          </a:p>
          <a:p>
            <a:endParaRPr>
              <a:solidFill>
                <a:srgbClr val="FF0000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@media not screen and (min-width:400px )</a:t>
            </a:r>
            <a:r>
              <a:rPr lang="en-US">
                <a:solidFill>
                  <a:schemeClr val="tx1"/>
                </a:solidFill>
                <a:sym typeface="+mn-ea"/>
              </a:rPr>
              <a:t>{}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</a:p>
          <a:p>
            <a:pPr algn="ctr">
              <a:lnSpc>
                <a:spcPct val="150000"/>
              </a:lnSpc>
              <a:defRPr/>
            </a:pP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响应式开发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73675" y="1222375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34" name="矩形 33"/>
          <p:cNvSpPr/>
          <p:nvPr/>
        </p:nvSpPr>
        <p:spPr>
          <a:xfrm>
            <a:off x="5273675" y="202692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6710" y="1336040"/>
            <a:ext cx="5909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所谓响应式布局，是一种针对任意设备对网页内容进行“完美”布局的一种显示机制。</a:t>
            </a:r>
          </a:p>
          <a:p>
            <a:r>
              <a:rPr lang="zh-CN" altLang="en-US" dirty="0"/>
              <a:t>简言之，是一个网站能够兼容多个终端的布局。</a:t>
            </a:r>
          </a:p>
          <a:p>
            <a:endParaRPr lang="zh-CN" altLang="en-US" dirty="0"/>
          </a:p>
          <a:p>
            <a:r>
              <a:rPr lang="zh-CN" altLang="en-US" dirty="0"/>
              <a:t>优势：</a:t>
            </a:r>
          </a:p>
          <a:p>
            <a:endParaRPr lang="zh-CN" altLang="en-US" dirty="0"/>
          </a:p>
          <a:p>
            <a:r>
              <a:rPr lang="zh-CN" altLang="en-US" dirty="0"/>
              <a:t>1. 多终端视觉和操作体验风格非常统一</a:t>
            </a:r>
          </a:p>
          <a:p>
            <a:r>
              <a:rPr lang="zh-CN" altLang="en-US" dirty="0"/>
              <a:t>2. 兼容当前及未来新设备</a:t>
            </a:r>
          </a:p>
          <a:p>
            <a:r>
              <a:rPr lang="zh-CN" altLang="en-US" dirty="0"/>
              <a:t>3. 响应式web设计中的大部分技术可以用在WebApp开发中</a:t>
            </a:r>
          </a:p>
          <a:p>
            <a:r>
              <a:rPr lang="zh-CN" altLang="en-US" dirty="0"/>
              <a:t>4. 节约了开发成本，维护成本也降低很多。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7980" y="1833880"/>
            <a:ext cx="59093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、viewport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移动设备上的viewport就是设备的屏幕上能用来显示我们的网页的那一块区域</a:t>
            </a:r>
          </a:p>
          <a:p>
            <a:r>
              <a:rPr lang="zh-CN" altLang="en-US" dirty="0"/>
              <a:t>css中的1px并不等于设备的1px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69695" y="1833880"/>
            <a:ext cx="70123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、viewport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layout viewport  文档宽度</a:t>
            </a:r>
          </a:p>
          <a:p>
            <a:r>
              <a:rPr lang="zh-CN" altLang="en-US" dirty="0">
                <a:sym typeface="+mn-ea"/>
              </a:rPr>
              <a:t>visual viewport   </a:t>
            </a:r>
            <a:r>
              <a:rPr lang="zh-CN" altLang="en-US" dirty="0"/>
              <a:t>浏览器宽度</a:t>
            </a:r>
          </a:p>
          <a:p>
            <a:r>
              <a:rPr dirty="0">
                <a:sym typeface="+mn-ea"/>
              </a:rPr>
              <a:t>ideal viewport    一个能完美适配移动设备的viewport，</a:t>
            </a:r>
            <a:r>
              <a:rPr lang="en-US" dirty="0">
                <a:sym typeface="+mn-ea"/>
              </a:rPr>
              <a:t>			             </a:t>
            </a:r>
            <a:r>
              <a:rPr dirty="0">
                <a:sym typeface="+mn-ea"/>
              </a:rPr>
              <a:t>ideal viewport宽度等于移动设备的屏幕宽度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17980" y="1833880"/>
            <a:ext cx="5909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各大手机的</a:t>
            </a:r>
            <a:r>
              <a:rPr lang="zh-CN" altLang="en-US">
                <a:sym typeface="+mn-ea"/>
              </a:rPr>
              <a:t>layout viewport</a:t>
            </a:r>
            <a:r>
              <a:rPr lang="zh-CN" altLang="en-US"/>
              <a:t>大小</a:t>
            </a:r>
          </a:p>
        </p:txBody>
      </p:sp>
      <p:pic>
        <p:nvPicPr>
          <p:cNvPr id="13" name="图片 12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0" y="2453005"/>
            <a:ext cx="7162165" cy="140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536575" y="1061085"/>
            <a:ext cx="72936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、meta标签属性</a:t>
            </a:r>
            <a:endParaRPr lang="zh-CN" altLang="en-US" dirty="0" smtClean="0"/>
          </a:p>
          <a:p>
            <a:r>
              <a:rPr lang="zh-CN" altLang="en-US" dirty="0" smtClean="0"/>
              <a:t>&lt;meta name="viewport" content="width=device-width, initial-scale=1.0, minimum-scale=1.0, maximum-scale=1.0, user-scalable=no"&gt;</a:t>
            </a:r>
          </a:p>
          <a:p>
            <a:r>
              <a:rPr lang="zh-CN" altLang="en-US" dirty="0" smtClean="0"/>
              <a:t>利用</a:t>
            </a:r>
            <a:r>
              <a:rPr lang="zh-CN" altLang="en-US" dirty="0"/>
              <a:t>以下属性对viewport进行控制, 可多个同时使用，并用逗号隔开</a:t>
            </a:r>
          </a:p>
          <a:p>
            <a:r>
              <a:rPr lang="zh-CN" altLang="en-US" dirty="0">
                <a:sym typeface="+mn-ea"/>
              </a:rPr>
              <a:t>name="viewport"</a:t>
            </a:r>
            <a:r>
              <a:rPr lang="zh-CN" altLang="en-US" dirty="0"/>
              <a:t>  表示对视窗的设置</a:t>
            </a:r>
          </a:p>
          <a:p>
            <a:r>
              <a:rPr lang="zh-CN" altLang="en-US" dirty="0"/>
              <a:t>width 设置layout viewport 的宽度，”width-device”宽度等于当前设备宽度</a:t>
            </a:r>
          </a:p>
          <a:p>
            <a:r>
              <a:rPr lang="zh-CN" altLang="en-US" dirty="0"/>
              <a:t>initial-scale 设置页面的初始缩放值，为一个数字，可以带小数</a:t>
            </a:r>
          </a:p>
          <a:p>
            <a:r>
              <a:rPr lang="zh-CN" altLang="en-US" dirty="0"/>
              <a:t>minimum-scale 允许用户的最小缩放值，为一个数字，可以带小数</a:t>
            </a:r>
          </a:p>
          <a:p>
            <a:r>
              <a:rPr lang="zh-CN" altLang="en-US" dirty="0"/>
              <a:t>maximum-scale 允许用户的最大缩放值，为一个数字，可以带小数</a:t>
            </a:r>
          </a:p>
          <a:p>
            <a:r>
              <a:rPr lang="zh-CN" altLang="en-US" dirty="0"/>
              <a:t>user-scalable 是否允许用户进行缩放，值为”no”或”yes”,no代表不允许，yes代表允许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移动端开发</a:t>
            </a:r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 rot="19469485">
            <a:off x="7339407" y="55023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34415" y="1061085"/>
            <a:ext cx="6795770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、单位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em</a:t>
            </a:r>
          </a:p>
          <a:p>
            <a:r>
              <a:rPr lang="zh-CN" altLang="en-US" sz="1600">
                <a:solidFill>
                  <a:schemeClr val="tx1"/>
                </a:solidFill>
              </a:rPr>
              <a:t>相对单位，基于自身字体大小font-size来计算，所以不同的元素1em代表的具体大小可能不同。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rem</a:t>
            </a:r>
          </a:p>
          <a:p>
            <a:r>
              <a:rPr lang="zh-CN" altLang="en-US" sz="1600">
                <a:solidFill>
                  <a:schemeClr val="tx1"/>
                </a:solidFill>
              </a:rPr>
              <a:t>相对单位，可理解为”root em”, 相对根节点html的字体大小来计算，CSS3新加属性，chrome/firefox/IE9+支持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45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712</Words>
  <Application>WPS 演示</Application>
  <PresentationFormat>全屏显示(16:9)</PresentationFormat>
  <Paragraphs>120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Microsoft</cp:lastModifiedBy>
  <cp:revision>228</cp:revision>
  <dcterms:created xsi:type="dcterms:W3CDTF">2016-01-14T08:47:00Z</dcterms:created>
  <dcterms:modified xsi:type="dcterms:W3CDTF">2019-08-06T06:30:10Z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8</vt:lpwstr>
  </property>
</Properties>
</file>