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2" r:id="rId3"/>
    <p:sldId id="374" r:id="rId5"/>
    <p:sldId id="411" r:id="rId6"/>
    <p:sldId id="414" r:id="rId7"/>
    <p:sldId id="413" r:id="rId8"/>
    <p:sldId id="415" r:id="rId9"/>
    <p:sldId id="418" r:id="rId10"/>
    <p:sldId id="257" r:id="rId11"/>
    <p:sldId id="300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77" d="100"/>
          <a:sy n="77" d="100"/>
        </p:scale>
        <p:origin x="-102" y="-1542"/>
      </p:cViewPr>
      <p:guideLst>
        <p:guide orient="horz" pos="1680"/>
        <p:guide pos="286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4A1DB-77B4-46A1-8248-376E3A8265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533" y="685800"/>
            <a:ext cx="609493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099"/>
            <a:ext cx="7772400" cy="11027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160"/>
            <a:ext cx="6400800" cy="1314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080"/>
            <a:ext cx="5486400" cy="42512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662"/>
            <a:ext cx="5486400" cy="308664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208"/>
            <a:ext cx="5486400" cy="60375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2375" y="206015"/>
            <a:ext cx="2743200" cy="43894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015"/>
            <a:ext cx="8080375" cy="43894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754"/>
            <a:ext cx="7772400" cy="102173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416"/>
            <a:ext cx="7772400" cy="11253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361"/>
            <a:ext cx="5411788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9" y="1200361"/>
            <a:ext cx="5411787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7550092" y="473199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536"/>
            <a:ext cx="4040188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442"/>
            <a:ext cx="4040188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1536"/>
            <a:ext cx="4041775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442"/>
            <a:ext cx="4041775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823"/>
            <a:ext cx="3008313" cy="87169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49" y="204824"/>
            <a:ext cx="5111750" cy="43906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514"/>
            <a:ext cx="3008313" cy="351891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png"/><Relationship Id="rId14" Type="http://schemas.microsoft.com/office/2007/relationships/hdphoto" Target="../media/image2.wdp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361"/>
            <a:ext cx="8229600" cy="3395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098"/>
            <a:ext cx="2895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dblogo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57200" y="129540"/>
            <a:ext cx="1127760" cy="3911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654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7.pn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8.xml"/><Relationship Id="rId3" Type="http://schemas.microsoft.com/office/2007/relationships/hdphoto" Target="../media/image10.wdp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8.xml"/><Relationship Id="rId3" Type="http://schemas.microsoft.com/office/2007/relationships/hdphoto" Target="../media/image10.wdp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8.xml"/><Relationship Id="rId2" Type="http://schemas.microsoft.com/office/2007/relationships/hdphoto" Target="../media/image12.wdp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3.pn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/>
          <p:nvPr/>
        </p:nvSpPr>
        <p:spPr bwMode="auto">
          <a:xfrm flipH="1">
            <a:off x="306636" y="662105"/>
            <a:ext cx="1211205" cy="1398008"/>
          </a:xfrm>
          <a:custGeom>
            <a:avLst/>
            <a:gdLst>
              <a:gd name="T0" fmla="*/ 2010 w 2010"/>
              <a:gd name="T1" fmla="*/ 1740 h 2320"/>
              <a:gd name="T2" fmla="*/ 1005 w 2010"/>
              <a:gd name="T3" fmla="*/ 2320 h 2320"/>
              <a:gd name="T4" fmla="*/ 0 w 2010"/>
              <a:gd name="T5" fmla="*/ 1740 h 2320"/>
              <a:gd name="T6" fmla="*/ 0 w 2010"/>
              <a:gd name="T7" fmla="*/ 581 h 2320"/>
              <a:gd name="T8" fmla="*/ 1005 w 2010"/>
              <a:gd name="T9" fmla="*/ 0 h 2320"/>
              <a:gd name="T10" fmla="*/ 2010 w 2010"/>
              <a:gd name="T11" fmla="*/ 581 h 2320"/>
              <a:gd name="T12" fmla="*/ 2010 w 2010"/>
              <a:gd name="T13" fmla="*/ 174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0" h="2320">
                <a:moveTo>
                  <a:pt x="2010" y="1740"/>
                </a:moveTo>
                <a:lnTo>
                  <a:pt x="1005" y="2320"/>
                </a:lnTo>
                <a:lnTo>
                  <a:pt x="0" y="1740"/>
                </a:lnTo>
                <a:lnTo>
                  <a:pt x="0" y="581"/>
                </a:lnTo>
                <a:lnTo>
                  <a:pt x="1005" y="0"/>
                </a:lnTo>
                <a:lnTo>
                  <a:pt x="2010" y="581"/>
                </a:lnTo>
                <a:lnTo>
                  <a:pt x="2010" y="1740"/>
                </a:lnTo>
                <a:close/>
              </a:path>
            </a:pathLst>
          </a:custGeom>
          <a:solidFill>
            <a:srgbClr val="E0E0E0"/>
          </a:soli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651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N-BoldItalic" pitchFamily="50" charset="0"/>
            </a:endParaRPr>
          </a:p>
        </p:txBody>
      </p:sp>
      <p:sp>
        <p:nvSpPr>
          <p:cNvPr id="36" name="Freeform 5"/>
          <p:cNvSpPr/>
          <p:nvPr/>
        </p:nvSpPr>
        <p:spPr bwMode="auto">
          <a:xfrm rot="1709469">
            <a:off x="622097" y="691534"/>
            <a:ext cx="1509454" cy="133781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100000">
                <a:srgbClr val="FDFDFD"/>
              </a:gs>
              <a:gs pos="0">
                <a:srgbClr val="E4E4E4"/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944409" y="768876"/>
            <a:ext cx="866382" cy="1106502"/>
            <a:chOff x="5499100" y="2711450"/>
            <a:chExt cx="1193801" cy="1524666"/>
          </a:xfr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</p:grpSpPr>
        <p:sp>
          <p:nvSpPr>
            <p:cNvPr id="38" name="Freeform 17"/>
            <p:cNvSpPr/>
            <p:nvPr/>
          </p:nvSpPr>
          <p:spPr bwMode="auto">
            <a:xfrm>
              <a:off x="5892800" y="2711450"/>
              <a:ext cx="401638" cy="439738"/>
            </a:xfrm>
            <a:custGeom>
              <a:avLst/>
              <a:gdLst>
                <a:gd name="T0" fmla="*/ 12 w 106"/>
                <a:gd name="T1" fmla="*/ 75 h 116"/>
                <a:gd name="T2" fmla="*/ 54 w 106"/>
                <a:gd name="T3" fmla="*/ 116 h 116"/>
                <a:gd name="T4" fmla="*/ 96 w 106"/>
                <a:gd name="T5" fmla="*/ 74 h 116"/>
                <a:gd name="T6" fmla="*/ 106 w 106"/>
                <a:gd name="T7" fmla="*/ 56 h 116"/>
                <a:gd name="T8" fmla="*/ 99 w 106"/>
                <a:gd name="T9" fmla="*/ 48 h 116"/>
                <a:gd name="T10" fmla="*/ 54 w 106"/>
                <a:gd name="T11" fmla="*/ 0 h 116"/>
                <a:gd name="T12" fmla="*/ 9 w 106"/>
                <a:gd name="T13" fmla="*/ 47 h 116"/>
                <a:gd name="T14" fmla="*/ 1 w 106"/>
                <a:gd name="T15" fmla="*/ 56 h 116"/>
                <a:gd name="T16" fmla="*/ 12 w 106"/>
                <a:gd name="T17" fmla="*/ 7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16">
                  <a:moveTo>
                    <a:pt x="12" y="75"/>
                  </a:moveTo>
                  <a:cubicBezTo>
                    <a:pt x="18" y="96"/>
                    <a:pt x="31" y="116"/>
                    <a:pt x="54" y="116"/>
                  </a:cubicBezTo>
                  <a:cubicBezTo>
                    <a:pt x="76" y="116"/>
                    <a:pt x="90" y="96"/>
                    <a:pt x="96" y="74"/>
                  </a:cubicBezTo>
                  <a:cubicBezTo>
                    <a:pt x="102" y="72"/>
                    <a:pt x="106" y="63"/>
                    <a:pt x="106" y="56"/>
                  </a:cubicBezTo>
                  <a:cubicBezTo>
                    <a:pt x="105" y="51"/>
                    <a:pt x="103" y="49"/>
                    <a:pt x="99" y="48"/>
                  </a:cubicBezTo>
                  <a:cubicBezTo>
                    <a:pt x="98" y="21"/>
                    <a:pt x="80" y="0"/>
                    <a:pt x="54" y="0"/>
                  </a:cubicBezTo>
                  <a:cubicBezTo>
                    <a:pt x="28" y="0"/>
                    <a:pt x="10" y="21"/>
                    <a:pt x="9" y="47"/>
                  </a:cubicBezTo>
                  <a:cubicBezTo>
                    <a:pt x="4" y="48"/>
                    <a:pt x="2" y="51"/>
                    <a:pt x="1" y="56"/>
                  </a:cubicBezTo>
                  <a:cubicBezTo>
                    <a:pt x="0" y="63"/>
                    <a:pt x="5" y="73"/>
                    <a:pt x="12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" name="Freeform 18"/>
            <p:cNvSpPr/>
            <p:nvPr/>
          </p:nvSpPr>
          <p:spPr bwMode="auto">
            <a:xfrm>
              <a:off x="5499100" y="3695700"/>
              <a:ext cx="1190625" cy="298450"/>
            </a:xfrm>
            <a:custGeom>
              <a:avLst/>
              <a:gdLst>
                <a:gd name="T0" fmla="*/ 0 w 750"/>
                <a:gd name="T1" fmla="*/ 0 h 188"/>
                <a:gd name="T2" fmla="*/ 79 w 750"/>
                <a:gd name="T3" fmla="*/ 188 h 188"/>
                <a:gd name="T4" fmla="*/ 122 w 750"/>
                <a:gd name="T5" fmla="*/ 188 h 188"/>
                <a:gd name="T6" fmla="*/ 119 w 750"/>
                <a:gd name="T7" fmla="*/ 72 h 188"/>
                <a:gd name="T8" fmla="*/ 633 w 750"/>
                <a:gd name="T9" fmla="*/ 72 h 188"/>
                <a:gd name="T10" fmla="*/ 630 w 750"/>
                <a:gd name="T11" fmla="*/ 188 h 188"/>
                <a:gd name="T12" fmla="*/ 673 w 750"/>
                <a:gd name="T13" fmla="*/ 188 h 188"/>
                <a:gd name="T14" fmla="*/ 750 w 750"/>
                <a:gd name="T15" fmla="*/ 0 h 188"/>
                <a:gd name="T16" fmla="*/ 0 w 750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0" h="188">
                  <a:moveTo>
                    <a:pt x="0" y="0"/>
                  </a:moveTo>
                  <a:lnTo>
                    <a:pt x="79" y="188"/>
                  </a:lnTo>
                  <a:lnTo>
                    <a:pt x="122" y="188"/>
                  </a:lnTo>
                  <a:lnTo>
                    <a:pt x="119" y="72"/>
                  </a:lnTo>
                  <a:lnTo>
                    <a:pt x="633" y="72"/>
                  </a:lnTo>
                  <a:lnTo>
                    <a:pt x="630" y="188"/>
                  </a:lnTo>
                  <a:lnTo>
                    <a:pt x="673" y="188"/>
                  </a:lnTo>
                  <a:lnTo>
                    <a:pt x="7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19"/>
            <p:cNvSpPr/>
            <p:nvPr/>
          </p:nvSpPr>
          <p:spPr bwMode="auto">
            <a:xfrm>
              <a:off x="5722938" y="3846513"/>
              <a:ext cx="746125" cy="389603"/>
            </a:xfrm>
            <a:custGeom>
              <a:avLst/>
              <a:gdLst>
                <a:gd name="T0" fmla="*/ 2 w 470"/>
                <a:gd name="T1" fmla="*/ 193 h 193"/>
                <a:gd name="T2" fmla="*/ 465 w 470"/>
                <a:gd name="T3" fmla="*/ 193 h 193"/>
                <a:gd name="T4" fmla="*/ 470 w 470"/>
                <a:gd name="T5" fmla="*/ 0 h 193"/>
                <a:gd name="T6" fmla="*/ 0 w 470"/>
                <a:gd name="T7" fmla="*/ 0 h 193"/>
                <a:gd name="T8" fmla="*/ 2 w 470"/>
                <a:gd name="T9" fmla="*/ 193 h 193"/>
                <a:gd name="connsiteX0" fmla="*/ 43 w 10000"/>
                <a:gd name="connsiteY0" fmla="*/ 10000 h 11093"/>
                <a:gd name="connsiteX1" fmla="*/ 9894 w 10000"/>
                <a:gd name="connsiteY1" fmla="*/ 10000 h 11093"/>
                <a:gd name="connsiteX2" fmla="*/ 10000 w 10000"/>
                <a:gd name="connsiteY2" fmla="*/ 0 h 11093"/>
                <a:gd name="connsiteX3" fmla="*/ 0 w 10000"/>
                <a:gd name="connsiteY3" fmla="*/ 0 h 11093"/>
                <a:gd name="connsiteX4" fmla="*/ 43 w 10000"/>
                <a:gd name="connsiteY4" fmla="*/ 10000 h 11093"/>
                <a:gd name="connsiteX0-1" fmla="*/ 43 w 10000"/>
                <a:gd name="connsiteY0-2" fmla="*/ 10000 h 11815"/>
                <a:gd name="connsiteX1-3" fmla="*/ 9894 w 10000"/>
                <a:gd name="connsiteY1-4" fmla="*/ 10000 h 11815"/>
                <a:gd name="connsiteX2-5" fmla="*/ 10000 w 10000"/>
                <a:gd name="connsiteY2-6" fmla="*/ 0 h 11815"/>
                <a:gd name="connsiteX3-7" fmla="*/ 0 w 10000"/>
                <a:gd name="connsiteY3-8" fmla="*/ 0 h 11815"/>
                <a:gd name="connsiteX4-9" fmla="*/ 43 w 10000"/>
                <a:gd name="connsiteY4-10" fmla="*/ 10000 h 11815"/>
                <a:gd name="connsiteX0-11" fmla="*/ 43 w 10000"/>
                <a:gd name="connsiteY0-12" fmla="*/ 10000 h 11784"/>
                <a:gd name="connsiteX1-13" fmla="*/ 9894 w 10000"/>
                <a:gd name="connsiteY1-14" fmla="*/ 10000 h 11784"/>
                <a:gd name="connsiteX2-15" fmla="*/ 10000 w 10000"/>
                <a:gd name="connsiteY2-16" fmla="*/ 0 h 11784"/>
                <a:gd name="connsiteX3-17" fmla="*/ 0 w 10000"/>
                <a:gd name="connsiteY3-18" fmla="*/ 0 h 11784"/>
                <a:gd name="connsiteX4-19" fmla="*/ 43 w 10000"/>
                <a:gd name="connsiteY4-20" fmla="*/ 10000 h 11784"/>
                <a:gd name="connsiteX0-21" fmla="*/ 43 w 10000"/>
                <a:gd name="connsiteY0-22" fmla="*/ 10000 h 11753"/>
                <a:gd name="connsiteX1-23" fmla="*/ 9894 w 10000"/>
                <a:gd name="connsiteY1-24" fmla="*/ 10000 h 11753"/>
                <a:gd name="connsiteX2-25" fmla="*/ 10000 w 10000"/>
                <a:gd name="connsiteY2-26" fmla="*/ 0 h 11753"/>
                <a:gd name="connsiteX3-27" fmla="*/ 0 w 10000"/>
                <a:gd name="connsiteY3-28" fmla="*/ 0 h 11753"/>
                <a:gd name="connsiteX4-29" fmla="*/ 43 w 10000"/>
                <a:gd name="connsiteY4-30" fmla="*/ 10000 h 11753"/>
                <a:gd name="connsiteX0-31" fmla="*/ 43 w 10000"/>
                <a:gd name="connsiteY0-32" fmla="*/ 10000 h 12074"/>
                <a:gd name="connsiteX1-33" fmla="*/ 9894 w 10000"/>
                <a:gd name="connsiteY1-34" fmla="*/ 10000 h 12074"/>
                <a:gd name="connsiteX2-35" fmla="*/ 10000 w 10000"/>
                <a:gd name="connsiteY2-36" fmla="*/ 0 h 12074"/>
                <a:gd name="connsiteX3-37" fmla="*/ 0 w 10000"/>
                <a:gd name="connsiteY3-38" fmla="*/ 0 h 12074"/>
                <a:gd name="connsiteX4-39" fmla="*/ 43 w 10000"/>
                <a:gd name="connsiteY4-40" fmla="*/ 10000 h 12074"/>
                <a:gd name="connsiteX0-41" fmla="*/ 43 w 10000"/>
                <a:gd name="connsiteY0-42" fmla="*/ 10000 h 12813"/>
                <a:gd name="connsiteX1-43" fmla="*/ 9894 w 10000"/>
                <a:gd name="connsiteY1-44" fmla="*/ 10000 h 12813"/>
                <a:gd name="connsiteX2-45" fmla="*/ 10000 w 10000"/>
                <a:gd name="connsiteY2-46" fmla="*/ 0 h 12813"/>
                <a:gd name="connsiteX3-47" fmla="*/ 0 w 10000"/>
                <a:gd name="connsiteY3-48" fmla="*/ 0 h 12813"/>
                <a:gd name="connsiteX4-49" fmla="*/ 43 w 10000"/>
                <a:gd name="connsiteY4-50" fmla="*/ 10000 h 12813"/>
                <a:gd name="connsiteX0-51" fmla="*/ 43 w 10000"/>
                <a:gd name="connsiteY0-52" fmla="*/ 10000 h 12716"/>
                <a:gd name="connsiteX1-53" fmla="*/ 9963 w 10000"/>
                <a:gd name="connsiteY1-54" fmla="*/ 9777 h 12716"/>
                <a:gd name="connsiteX2-55" fmla="*/ 10000 w 10000"/>
                <a:gd name="connsiteY2-56" fmla="*/ 0 h 12716"/>
                <a:gd name="connsiteX3-57" fmla="*/ 0 w 10000"/>
                <a:gd name="connsiteY3-58" fmla="*/ 0 h 12716"/>
                <a:gd name="connsiteX4-59" fmla="*/ 43 w 10000"/>
                <a:gd name="connsiteY4-60" fmla="*/ 10000 h 127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2716">
                  <a:moveTo>
                    <a:pt x="43" y="10000"/>
                  </a:moveTo>
                  <a:cubicBezTo>
                    <a:pt x="3260" y="14266"/>
                    <a:pt x="7554" y="12976"/>
                    <a:pt x="9963" y="9777"/>
                  </a:cubicBezTo>
                  <a:cubicBezTo>
                    <a:pt x="9998" y="6444"/>
                    <a:pt x="9965" y="3333"/>
                    <a:pt x="10000" y="0"/>
                  </a:cubicBezTo>
                  <a:lnTo>
                    <a:pt x="0" y="0"/>
                  </a:lnTo>
                  <a:cubicBezTo>
                    <a:pt x="14" y="3333"/>
                    <a:pt x="29" y="6667"/>
                    <a:pt x="43" y="100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20"/>
            <p:cNvSpPr/>
            <p:nvPr/>
          </p:nvSpPr>
          <p:spPr bwMode="auto">
            <a:xfrm>
              <a:off x="6488113" y="36004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21"/>
            <p:cNvSpPr/>
            <p:nvPr/>
          </p:nvSpPr>
          <p:spPr bwMode="auto">
            <a:xfrm>
              <a:off x="5684838" y="3173413"/>
              <a:ext cx="1008063" cy="450850"/>
            </a:xfrm>
            <a:custGeom>
              <a:avLst/>
              <a:gdLst>
                <a:gd name="T0" fmla="*/ 49 w 266"/>
                <a:gd name="T1" fmla="*/ 64 h 119"/>
                <a:gd name="T2" fmla="*/ 49 w 266"/>
                <a:gd name="T3" fmla="*/ 64 h 119"/>
                <a:gd name="T4" fmla="*/ 49 w 266"/>
                <a:gd name="T5" fmla="*/ 119 h 119"/>
                <a:gd name="T6" fmla="*/ 105 w 266"/>
                <a:gd name="T7" fmla="*/ 119 h 119"/>
                <a:gd name="T8" fmla="*/ 102 w 266"/>
                <a:gd name="T9" fmla="*/ 83 h 119"/>
                <a:gd name="T10" fmla="*/ 108 w 266"/>
                <a:gd name="T11" fmla="*/ 74 h 119"/>
                <a:gd name="T12" fmla="*/ 115 w 266"/>
                <a:gd name="T13" fmla="*/ 83 h 119"/>
                <a:gd name="T14" fmla="*/ 112 w 266"/>
                <a:gd name="T15" fmla="*/ 119 h 119"/>
                <a:gd name="T16" fmla="*/ 167 w 266"/>
                <a:gd name="T17" fmla="*/ 119 h 119"/>
                <a:gd name="T18" fmla="*/ 167 w 266"/>
                <a:gd name="T19" fmla="*/ 76 h 119"/>
                <a:gd name="T20" fmla="*/ 179 w 266"/>
                <a:gd name="T21" fmla="*/ 95 h 119"/>
                <a:gd name="T22" fmla="*/ 187 w 266"/>
                <a:gd name="T23" fmla="*/ 105 h 119"/>
                <a:gd name="T24" fmla="*/ 192 w 266"/>
                <a:gd name="T25" fmla="*/ 110 h 119"/>
                <a:gd name="T26" fmla="*/ 197 w 266"/>
                <a:gd name="T27" fmla="*/ 112 h 119"/>
                <a:gd name="T28" fmla="*/ 205 w 266"/>
                <a:gd name="T29" fmla="*/ 114 h 119"/>
                <a:gd name="T30" fmla="*/ 212 w 266"/>
                <a:gd name="T31" fmla="*/ 113 h 119"/>
                <a:gd name="T32" fmla="*/ 216 w 266"/>
                <a:gd name="T33" fmla="*/ 111 h 119"/>
                <a:gd name="T34" fmla="*/ 220 w 266"/>
                <a:gd name="T35" fmla="*/ 108 h 119"/>
                <a:gd name="T36" fmla="*/ 226 w 266"/>
                <a:gd name="T37" fmla="*/ 103 h 119"/>
                <a:gd name="T38" fmla="*/ 236 w 266"/>
                <a:gd name="T39" fmla="*/ 92 h 119"/>
                <a:gd name="T40" fmla="*/ 259 w 266"/>
                <a:gd name="T41" fmla="*/ 67 h 119"/>
                <a:gd name="T42" fmla="*/ 257 w 266"/>
                <a:gd name="T43" fmla="*/ 39 h 119"/>
                <a:gd name="T44" fmla="*/ 254 w 266"/>
                <a:gd name="T45" fmla="*/ 37 h 119"/>
                <a:gd name="T46" fmla="*/ 262 w 266"/>
                <a:gd name="T47" fmla="*/ 29 h 119"/>
                <a:gd name="T48" fmla="*/ 262 w 266"/>
                <a:gd name="T49" fmla="*/ 18 h 119"/>
                <a:gd name="T50" fmla="*/ 251 w 266"/>
                <a:gd name="T51" fmla="*/ 18 h 119"/>
                <a:gd name="T52" fmla="*/ 233 w 266"/>
                <a:gd name="T53" fmla="*/ 38 h 119"/>
                <a:gd name="T54" fmla="*/ 229 w 266"/>
                <a:gd name="T55" fmla="*/ 41 h 119"/>
                <a:gd name="T56" fmla="*/ 229 w 266"/>
                <a:gd name="T57" fmla="*/ 41 h 119"/>
                <a:gd name="T58" fmla="*/ 211 w 266"/>
                <a:gd name="T59" fmla="*/ 62 h 119"/>
                <a:gd name="T60" fmla="*/ 207 w 266"/>
                <a:gd name="T61" fmla="*/ 66 h 119"/>
                <a:gd name="T62" fmla="*/ 204 w 266"/>
                <a:gd name="T63" fmla="*/ 60 h 119"/>
                <a:gd name="T64" fmla="*/ 190 w 266"/>
                <a:gd name="T65" fmla="*/ 35 h 119"/>
                <a:gd name="T66" fmla="*/ 186 w 266"/>
                <a:gd name="T67" fmla="*/ 26 h 119"/>
                <a:gd name="T68" fmla="*/ 184 w 266"/>
                <a:gd name="T69" fmla="*/ 23 h 119"/>
                <a:gd name="T70" fmla="*/ 184 w 266"/>
                <a:gd name="T71" fmla="*/ 22 h 119"/>
                <a:gd name="T72" fmla="*/ 184 w 266"/>
                <a:gd name="T73" fmla="*/ 22 h 119"/>
                <a:gd name="T74" fmla="*/ 179 w 266"/>
                <a:gd name="T75" fmla="*/ 16 h 119"/>
                <a:gd name="T76" fmla="*/ 152 w 266"/>
                <a:gd name="T77" fmla="*/ 4 h 119"/>
                <a:gd name="T78" fmla="*/ 138 w 266"/>
                <a:gd name="T79" fmla="*/ 0 h 119"/>
                <a:gd name="T80" fmla="*/ 138 w 266"/>
                <a:gd name="T81" fmla="*/ 0 h 119"/>
                <a:gd name="T82" fmla="*/ 138 w 266"/>
                <a:gd name="T83" fmla="*/ 0 h 119"/>
                <a:gd name="T84" fmla="*/ 120 w 266"/>
                <a:gd name="T85" fmla="*/ 62 h 119"/>
                <a:gd name="T86" fmla="*/ 114 w 266"/>
                <a:gd name="T87" fmla="*/ 24 h 119"/>
                <a:gd name="T88" fmla="*/ 119 w 266"/>
                <a:gd name="T89" fmla="*/ 12 h 119"/>
                <a:gd name="T90" fmla="*/ 111 w 266"/>
                <a:gd name="T91" fmla="*/ 5 h 119"/>
                <a:gd name="T92" fmla="*/ 105 w 266"/>
                <a:gd name="T93" fmla="*/ 5 h 119"/>
                <a:gd name="T94" fmla="*/ 97 w 266"/>
                <a:gd name="T95" fmla="*/ 12 h 119"/>
                <a:gd name="T96" fmla="*/ 102 w 266"/>
                <a:gd name="T97" fmla="*/ 24 h 119"/>
                <a:gd name="T98" fmla="*/ 96 w 266"/>
                <a:gd name="T99" fmla="*/ 62 h 119"/>
                <a:gd name="T100" fmla="*/ 78 w 266"/>
                <a:gd name="T101" fmla="*/ 0 h 119"/>
                <a:gd name="T102" fmla="*/ 78 w 266"/>
                <a:gd name="T103" fmla="*/ 0 h 119"/>
                <a:gd name="T104" fmla="*/ 78 w 266"/>
                <a:gd name="T105" fmla="*/ 0 h 119"/>
                <a:gd name="T106" fmla="*/ 67 w 266"/>
                <a:gd name="T107" fmla="*/ 4 h 119"/>
                <a:gd name="T108" fmla="*/ 28 w 266"/>
                <a:gd name="T109" fmla="*/ 20 h 119"/>
                <a:gd name="T110" fmla="*/ 0 w 266"/>
                <a:gd name="T111" fmla="*/ 119 h 119"/>
                <a:gd name="T112" fmla="*/ 38 w 266"/>
                <a:gd name="T113" fmla="*/ 119 h 119"/>
                <a:gd name="T114" fmla="*/ 49 w 266"/>
                <a:gd name="T115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6" h="119">
                  <a:moveTo>
                    <a:pt x="49" y="64"/>
                  </a:moveTo>
                  <a:cubicBezTo>
                    <a:pt x="49" y="64"/>
                    <a:pt x="49" y="64"/>
                    <a:pt x="49" y="64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105" y="119"/>
                    <a:pt x="105" y="119"/>
                    <a:pt x="105" y="119"/>
                  </a:cubicBezTo>
                  <a:cubicBezTo>
                    <a:pt x="102" y="83"/>
                    <a:pt x="102" y="83"/>
                    <a:pt x="102" y="83"/>
                  </a:cubicBezTo>
                  <a:cubicBezTo>
                    <a:pt x="102" y="78"/>
                    <a:pt x="105" y="74"/>
                    <a:pt x="108" y="74"/>
                  </a:cubicBezTo>
                  <a:cubicBezTo>
                    <a:pt x="112" y="74"/>
                    <a:pt x="115" y="78"/>
                    <a:pt x="115" y="83"/>
                  </a:cubicBezTo>
                  <a:cubicBezTo>
                    <a:pt x="112" y="119"/>
                    <a:pt x="112" y="119"/>
                    <a:pt x="112" y="119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76"/>
                    <a:pt x="167" y="76"/>
                    <a:pt x="167" y="76"/>
                  </a:cubicBezTo>
                  <a:cubicBezTo>
                    <a:pt x="171" y="83"/>
                    <a:pt x="175" y="89"/>
                    <a:pt x="179" y="95"/>
                  </a:cubicBezTo>
                  <a:cubicBezTo>
                    <a:pt x="182" y="99"/>
                    <a:pt x="184" y="102"/>
                    <a:pt x="187" y="105"/>
                  </a:cubicBezTo>
                  <a:cubicBezTo>
                    <a:pt x="188" y="106"/>
                    <a:pt x="190" y="108"/>
                    <a:pt x="192" y="110"/>
                  </a:cubicBezTo>
                  <a:cubicBezTo>
                    <a:pt x="193" y="111"/>
                    <a:pt x="195" y="111"/>
                    <a:pt x="197" y="112"/>
                  </a:cubicBezTo>
                  <a:cubicBezTo>
                    <a:pt x="199" y="113"/>
                    <a:pt x="202" y="114"/>
                    <a:pt x="205" y="114"/>
                  </a:cubicBezTo>
                  <a:cubicBezTo>
                    <a:pt x="207" y="114"/>
                    <a:pt x="209" y="114"/>
                    <a:pt x="212" y="113"/>
                  </a:cubicBezTo>
                  <a:cubicBezTo>
                    <a:pt x="214" y="112"/>
                    <a:pt x="215" y="112"/>
                    <a:pt x="216" y="111"/>
                  </a:cubicBezTo>
                  <a:cubicBezTo>
                    <a:pt x="218" y="110"/>
                    <a:pt x="219" y="109"/>
                    <a:pt x="220" y="108"/>
                  </a:cubicBezTo>
                  <a:cubicBezTo>
                    <a:pt x="222" y="107"/>
                    <a:pt x="224" y="105"/>
                    <a:pt x="226" y="103"/>
                  </a:cubicBezTo>
                  <a:cubicBezTo>
                    <a:pt x="229" y="100"/>
                    <a:pt x="233" y="96"/>
                    <a:pt x="236" y="92"/>
                  </a:cubicBezTo>
                  <a:cubicBezTo>
                    <a:pt x="247" y="80"/>
                    <a:pt x="259" y="67"/>
                    <a:pt x="259" y="67"/>
                  </a:cubicBezTo>
                  <a:cubicBezTo>
                    <a:pt x="266" y="58"/>
                    <a:pt x="265" y="46"/>
                    <a:pt x="257" y="39"/>
                  </a:cubicBezTo>
                  <a:cubicBezTo>
                    <a:pt x="256" y="38"/>
                    <a:pt x="255" y="38"/>
                    <a:pt x="254" y="37"/>
                  </a:cubicBezTo>
                  <a:cubicBezTo>
                    <a:pt x="262" y="29"/>
                    <a:pt x="262" y="29"/>
                    <a:pt x="262" y="29"/>
                  </a:cubicBezTo>
                  <a:cubicBezTo>
                    <a:pt x="265" y="26"/>
                    <a:pt x="265" y="21"/>
                    <a:pt x="262" y="18"/>
                  </a:cubicBezTo>
                  <a:cubicBezTo>
                    <a:pt x="259" y="15"/>
                    <a:pt x="254" y="15"/>
                    <a:pt x="251" y="18"/>
                  </a:cubicBezTo>
                  <a:cubicBezTo>
                    <a:pt x="233" y="38"/>
                    <a:pt x="233" y="38"/>
                    <a:pt x="233" y="38"/>
                  </a:cubicBezTo>
                  <a:cubicBezTo>
                    <a:pt x="231" y="39"/>
                    <a:pt x="230" y="40"/>
                    <a:pt x="229" y="41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27" y="43"/>
                    <a:pt x="219" y="53"/>
                    <a:pt x="211" y="62"/>
                  </a:cubicBezTo>
                  <a:cubicBezTo>
                    <a:pt x="209" y="63"/>
                    <a:pt x="208" y="64"/>
                    <a:pt x="207" y="66"/>
                  </a:cubicBezTo>
                  <a:cubicBezTo>
                    <a:pt x="206" y="64"/>
                    <a:pt x="205" y="62"/>
                    <a:pt x="204" y="60"/>
                  </a:cubicBezTo>
                  <a:cubicBezTo>
                    <a:pt x="199" y="52"/>
                    <a:pt x="194" y="42"/>
                    <a:pt x="190" y="35"/>
                  </a:cubicBezTo>
                  <a:cubicBezTo>
                    <a:pt x="188" y="31"/>
                    <a:pt x="187" y="28"/>
                    <a:pt x="186" y="26"/>
                  </a:cubicBezTo>
                  <a:cubicBezTo>
                    <a:pt x="185" y="24"/>
                    <a:pt x="185" y="24"/>
                    <a:pt x="184" y="23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3" y="20"/>
                    <a:pt x="181" y="18"/>
                    <a:pt x="179" y="16"/>
                  </a:cubicBezTo>
                  <a:cubicBezTo>
                    <a:pt x="177" y="13"/>
                    <a:pt x="171" y="9"/>
                    <a:pt x="152" y="4"/>
                  </a:cubicBezTo>
                  <a:cubicBezTo>
                    <a:pt x="147" y="2"/>
                    <a:pt x="142" y="1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7" y="10"/>
                    <a:pt x="134" y="33"/>
                    <a:pt x="120" y="62"/>
                  </a:cubicBezTo>
                  <a:cubicBezTo>
                    <a:pt x="118" y="43"/>
                    <a:pt x="115" y="26"/>
                    <a:pt x="114" y="24"/>
                  </a:cubicBezTo>
                  <a:cubicBezTo>
                    <a:pt x="119" y="12"/>
                    <a:pt x="119" y="12"/>
                    <a:pt x="119" y="12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2" y="26"/>
                    <a:pt x="99" y="43"/>
                    <a:pt x="96" y="62"/>
                  </a:cubicBezTo>
                  <a:cubicBezTo>
                    <a:pt x="83" y="33"/>
                    <a:pt x="79" y="1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4" y="1"/>
                    <a:pt x="70" y="2"/>
                    <a:pt x="67" y="4"/>
                  </a:cubicBezTo>
                  <a:cubicBezTo>
                    <a:pt x="55" y="8"/>
                    <a:pt x="38" y="14"/>
                    <a:pt x="28" y="20"/>
                  </a:cubicBezTo>
                  <a:cubicBezTo>
                    <a:pt x="23" y="25"/>
                    <a:pt x="7" y="47"/>
                    <a:pt x="0" y="119"/>
                  </a:cubicBezTo>
                  <a:cubicBezTo>
                    <a:pt x="38" y="119"/>
                    <a:pt x="38" y="119"/>
                    <a:pt x="38" y="119"/>
                  </a:cubicBezTo>
                  <a:cubicBezTo>
                    <a:pt x="40" y="95"/>
                    <a:pt x="46" y="65"/>
                    <a:pt x="49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cxnSp>
        <p:nvCxnSpPr>
          <p:cNvPr id="48" name="直接连接符 47"/>
          <p:cNvCxnSpPr/>
          <p:nvPr/>
        </p:nvCxnSpPr>
        <p:spPr>
          <a:xfrm>
            <a:off x="2250440" y="736600"/>
            <a:ext cx="17145" cy="154749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327910" y="662305"/>
            <a:ext cx="51720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深蓝软件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2366645" y="1330325"/>
            <a:ext cx="4690110" cy="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标题 4"/>
          <p:cNvSpPr txBox="1"/>
          <p:nvPr/>
        </p:nvSpPr>
        <p:spPr>
          <a:xfrm>
            <a:off x="2304338" y="1453362"/>
            <a:ext cx="3171906" cy="276517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努力成为中国软件的翘楚 </a:t>
            </a:r>
            <a:endParaRPr lang="en-US" altLang="zh-CN" sz="135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2422574" y="1833767"/>
            <a:ext cx="2905313" cy="27977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5" name="TextBox 7"/>
          <p:cNvSpPr>
            <a:spLocks noChangeArrowheads="1"/>
          </p:cNvSpPr>
          <p:nvPr/>
        </p:nvSpPr>
        <p:spPr bwMode="auto">
          <a:xfrm>
            <a:off x="2707261" y="1883852"/>
            <a:ext cx="2242682" cy="161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制作人</a:t>
            </a:r>
            <a:r>
              <a:rPr lang="zh-CN" altLang="en-US" sz="105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：深蓝学霸</a:t>
            </a:r>
            <a:endParaRPr lang="zh-CN" altLang="en-US" sz="10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2304338" y="1743413"/>
            <a:ext cx="468297" cy="468297"/>
            <a:chOff x="4333987" y="2362200"/>
            <a:chExt cx="2905011" cy="2905012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  <a:effectLst>
            <a:outerShdw blurRad="177800" dist="889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57" name="任意多边形 56"/>
            <p:cNvSpPr/>
            <p:nvPr/>
          </p:nvSpPr>
          <p:spPr>
            <a:xfrm>
              <a:off x="4333987" y="2362200"/>
              <a:ext cx="2905011" cy="2905012"/>
            </a:xfrm>
            <a:custGeom>
              <a:avLst/>
              <a:gdLst>
                <a:gd name="connsiteX0" fmla="*/ 1452506 w 2905012"/>
                <a:gd name="connsiteY0" fmla="*/ 376181 h 2905012"/>
                <a:gd name="connsiteX1" fmla="*/ 376181 w 2905012"/>
                <a:gd name="connsiteY1" fmla="*/ 1452506 h 2905012"/>
                <a:gd name="connsiteX2" fmla="*/ 1452506 w 2905012"/>
                <a:gd name="connsiteY2" fmla="*/ 2528831 h 2905012"/>
                <a:gd name="connsiteX3" fmla="*/ 2528831 w 2905012"/>
                <a:gd name="connsiteY3" fmla="*/ 1452506 h 2905012"/>
                <a:gd name="connsiteX4" fmla="*/ 1452506 w 2905012"/>
                <a:gd name="connsiteY4" fmla="*/ 376181 h 2905012"/>
                <a:gd name="connsiteX5" fmla="*/ 1452506 w 2905012"/>
                <a:gd name="connsiteY5" fmla="*/ 0 h 2905012"/>
                <a:gd name="connsiteX6" fmla="*/ 1601017 w 2905012"/>
                <a:gd name="connsiteY6" fmla="*/ 7499 h 2905012"/>
                <a:gd name="connsiteX7" fmla="*/ 1643977 w 2905012"/>
                <a:gd name="connsiteY7" fmla="*/ 14056 h 2905012"/>
                <a:gd name="connsiteX8" fmla="*/ 1695533 w 2905012"/>
                <a:gd name="connsiteY8" fmla="*/ 284571 h 2905012"/>
                <a:gd name="connsiteX9" fmla="*/ 1769616 w 2905012"/>
                <a:gd name="connsiteY9" fmla="*/ 301003 h 2905012"/>
                <a:gd name="connsiteX10" fmla="*/ 1825934 w 2905012"/>
                <a:gd name="connsiteY10" fmla="*/ 319615 h 2905012"/>
                <a:gd name="connsiteX11" fmla="*/ 2006748 w 2905012"/>
                <a:gd name="connsiteY11" fmla="*/ 110068 h 2905012"/>
                <a:gd name="connsiteX12" fmla="*/ 2017887 w 2905012"/>
                <a:gd name="connsiteY12" fmla="*/ 114145 h 2905012"/>
                <a:gd name="connsiteX13" fmla="*/ 2264616 w 2905012"/>
                <a:gd name="connsiteY13" fmla="*/ 248065 h 2905012"/>
                <a:gd name="connsiteX14" fmla="*/ 2337523 w 2905012"/>
                <a:gd name="connsiteY14" fmla="*/ 302584 h 2905012"/>
                <a:gd name="connsiteX15" fmla="*/ 2247066 w 2905012"/>
                <a:gd name="connsiteY15" fmla="*/ 562199 h 2905012"/>
                <a:gd name="connsiteX16" fmla="*/ 2280217 w 2905012"/>
                <a:gd name="connsiteY16" fmla="*/ 591137 h 2905012"/>
                <a:gd name="connsiteX17" fmla="*/ 2343125 w 2905012"/>
                <a:gd name="connsiteY17" fmla="*/ 657838 h 2905012"/>
                <a:gd name="connsiteX18" fmla="*/ 2602428 w 2905012"/>
                <a:gd name="connsiteY18" fmla="*/ 567489 h 2905012"/>
                <a:gd name="connsiteX19" fmla="*/ 2656947 w 2905012"/>
                <a:gd name="connsiteY19" fmla="*/ 640396 h 2905012"/>
                <a:gd name="connsiteX20" fmla="*/ 2790867 w 2905012"/>
                <a:gd name="connsiteY20" fmla="*/ 887125 h 2905012"/>
                <a:gd name="connsiteX21" fmla="*/ 2794944 w 2905012"/>
                <a:gd name="connsiteY21" fmla="*/ 898265 h 2905012"/>
                <a:gd name="connsiteX22" fmla="*/ 2586495 w 2905012"/>
                <a:gd name="connsiteY22" fmla="*/ 1078131 h 2905012"/>
                <a:gd name="connsiteX23" fmla="*/ 2616181 w 2905012"/>
                <a:gd name="connsiteY23" fmla="*/ 1182468 h 2905012"/>
                <a:gd name="connsiteX24" fmla="*/ 2621126 w 2905012"/>
                <a:gd name="connsiteY24" fmla="*/ 1209611 h 2905012"/>
                <a:gd name="connsiteX25" fmla="*/ 2890957 w 2905012"/>
                <a:gd name="connsiteY25" fmla="*/ 1261036 h 2905012"/>
                <a:gd name="connsiteX26" fmla="*/ 2897513 w 2905012"/>
                <a:gd name="connsiteY26" fmla="*/ 1303996 h 2905012"/>
                <a:gd name="connsiteX27" fmla="*/ 2905012 w 2905012"/>
                <a:gd name="connsiteY27" fmla="*/ 1452506 h 2905012"/>
                <a:gd name="connsiteX28" fmla="*/ 2897513 w 2905012"/>
                <a:gd name="connsiteY28" fmla="*/ 1601016 h 2905012"/>
                <a:gd name="connsiteX29" fmla="*/ 2890957 w 2905012"/>
                <a:gd name="connsiteY29" fmla="*/ 1643977 h 2905012"/>
                <a:gd name="connsiteX30" fmla="*/ 2620440 w 2905012"/>
                <a:gd name="connsiteY30" fmla="*/ 1695533 h 2905012"/>
                <a:gd name="connsiteX31" fmla="*/ 2604008 w 2905012"/>
                <a:gd name="connsiteY31" fmla="*/ 1769614 h 2905012"/>
                <a:gd name="connsiteX32" fmla="*/ 2585396 w 2905012"/>
                <a:gd name="connsiteY32" fmla="*/ 1825933 h 2905012"/>
                <a:gd name="connsiteX33" fmla="*/ 2794944 w 2905012"/>
                <a:gd name="connsiteY33" fmla="*/ 2006748 h 2905012"/>
                <a:gd name="connsiteX34" fmla="*/ 2790867 w 2905012"/>
                <a:gd name="connsiteY34" fmla="*/ 2017887 h 2905012"/>
                <a:gd name="connsiteX35" fmla="*/ 2656947 w 2905012"/>
                <a:gd name="connsiteY35" fmla="*/ 2264616 h 2905012"/>
                <a:gd name="connsiteX36" fmla="*/ 2602428 w 2905012"/>
                <a:gd name="connsiteY36" fmla="*/ 2337523 h 2905012"/>
                <a:gd name="connsiteX37" fmla="*/ 2342811 w 2905012"/>
                <a:gd name="connsiteY37" fmla="*/ 2247065 h 2905012"/>
                <a:gd name="connsiteX38" fmla="*/ 2313875 w 2905012"/>
                <a:gd name="connsiteY38" fmla="*/ 2280215 h 2905012"/>
                <a:gd name="connsiteX39" fmla="*/ 2247174 w 2905012"/>
                <a:gd name="connsiteY39" fmla="*/ 2343123 h 2905012"/>
                <a:gd name="connsiteX40" fmla="*/ 2337523 w 2905012"/>
                <a:gd name="connsiteY40" fmla="*/ 2602428 h 2905012"/>
                <a:gd name="connsiteX41" fmla="*/ 2264616 w 2905012"/>
                <a:gd name="connsiteY41" fmla="*/ 2656947 h 2905012"/>
                <a:gd name="connsiteX42" fmla="*/ 2017887 w 2905012"/>
                <a:gd name="connsiteY42" fmla="*/ 2790867 h 2905012"/>
                <a:gd name="connsiteX43" fmla="*/ 2006748 w 2905012"/>
                <a:gd name="connsiteY43" fmla="*/ 2794944 h 2905012"/>
                <a:gd name="connsiteX44" fmla="*/ 1826880 w 2905012"/>
                <a:gd name="connsiteY44" fmla="*/ 2586493 h 2905012"/>
                <a:gd name="connsiteX45" fmla="*/ 1722544 w 2905012"/>
                <a:gd name="connsiteY45" fmla="*/ 2616179 h 2905012"/>
                <a:gd name="connsiteX46" fmla="*/ 1695403 w 2905012"/>
                <a:gd name="connsiteY46" fmla="*/ 2621123 h 2905012"/>
                <a:gd name="connsiteX47" fmla="*/ 1643977 w 2905012"/>
                <a:gd name="connsiteY47" fmla="*/ 2890957 h 2905012"/>
                <a:gd name="connsiteX48" fmla="*/ 1601017 w 2905012"/>
                <a:gd name="connsiteY48" fmla="*/ 2897513 h 2905012"/>
                <a:gd name="connsiteX49" fmla="*/ 1452506 w 2905012"/>
                <a:gd name="connsiteY49" fmla="*/ 2905012 h 2905012"/>
                <a:gd name="connsiteX50" fmla="*/ 1303996 w 2905012"/>
                <a:gd name="connsiteY50" fmla="*/ 2897513 h 2905012"/>
                <a:gd name="connsiteX51" fmla="*/ 1261036 w 2905012"/>
                <a:gd name="connsiteY51" fmla="*/ 2890957 h 2905012"/>
                <a:gd name="connsiteX52" fmla="*/ 1209479 w 2905012"/>
                <a:gd name="connsiteY52" fmla="*/ 2620437 h 2905012"/>
                <a:gd name="connsiteX53" fmla="*/ 1135396 w 2905012"/>
                <a:gd name="connsiteY53" fmla="*/ 2604005 h 2905012"/>
                <a:gd name="connsiteX54" fmla="*/ 1079081 w 2905012"/>
                <a:gd name="connsiteY54" fmla="*/ 2585394 h 2905012"/>
                <a:gd name="connsiteX55" fmla="*/ 898265 w 2905012"/>
                <a:gd name="connsiteY55" fmla="*/ 2794944 h 2905012"/>
                <a:gd name="connsiteX56" fmla="*/ 887125 w 2905012"/>
                <a:gd name="connsiteY56" fmla="*/ 2790867 h 2905012"/>
                <a:gd name="connsiteX57" fmla="*/ 640396 w 2905012"/>
                <a:gd name="connsiteY57" fmla="*/ 2656947 h 2905012"/>
                <a:gd name="connsiteX58" fmla="*/ 567489 w 2905012"/>
                <a:gd name="connsiteY58" fmla="*/ 2602428 h 2905012"/>
                <a:gd name="connsiteX59" fmla="*/ 657947 w 2905012"/>
                <a:gd name="connsiteY59" fmla="*/ 2342810 h 2905012"/>
                <a:gd name="connsiteX60" fmla="*/ 624796 w 2905012"/>
                <a:gd name="connsiteY60" fmla="*/ 2313872 h 2905012"/>
                <a:gd name="connsiteX61" fmla="*/ 561890 w 2905012"/>
                <a:gd name="connsiteY61" fmla="*/ 2247174 h 2905012"/>
                <a:gd name="connsiteX62" fmla="*/ 302584 w 2905012"/>
                <a:gd name="connsiteY62" fmla="*/ 2337523 h 2905012"/>
                <a:gd name="connsiteX63" fmla="*/ 248066 w 2905012"/>
                <a:gd name="connsiteY63" fmla="*/ 2264616 h 2905012"/>
                <a:gd name="connsiteX64" fmla="*/ 114145 w 2905012"/>
                <a:gd name="connsiteY64" fmla="*/ 2017887 h 2905012"/>
                <a:gd name="connsiteX65" fmla="*/ 110068 w 2905012"/>
                <a:gd name="connsiteY65" fmla="*/ 2006748 h 2905012"/>
                <a:gd name="connsiteX66" fmla="*/ 318519 w 2905012"/>
                <a:gd name="connsiteY66" fmla="*/ 1826880 h 2905012"/>
                <a:gd name="connsiteX67" fmla="*/ 288831 w 2905012"/>
                <a:gd name="connsiteY67" fmla="*/ 1722541 h 2905012"/>
                <a:gd name="connsiteX68" fmla="*/ 283887 w 2905012"/>
                <a:gd name="connsiteY68" fmla="*/ 1695402 h 2905012"/>
                <a:gd name="connsiteX69" fmla="*/ 14056 w 2905012"/>
                <a:gd name="connsiteY69" fmla="*/ 1643977 h 2905012"/>
                <a:gd name="connsiteX70" fmla="*/ 7499 w 2905012"/>
                <a:gd name="connsiteY70" fmla="*/ 1601016 h 2905012"/>
                <a:gd name="connsiteX71" fmla="*/ 0 w 2905012"/>
                <a:gd name="connsiteY71" fmla="*/ 1452506 h 2905012"/>
                <a:gd name="connsiteX72" fmla="*/ 7499 w 2905012"/>
                <a:gd name="connsiteY72" fmla="*/ 1303996 h 2905012"/>
                <a:gd name="connsiteX73" fmla="*/ 14056 w 2905012"/>
                <a:gd name="connsiteY73" fmla="*/ 1261036 h 2905012"/>
                <a:gd name="connsiteX74" fmla="*/ 284572 w 2905012"/>
                <a:gd name="connsiteY74" fmla="*/ 1209480 h 2905012"/>
                <a:gd name="connsiteX75" fmla="*/ 301005 w 2905012"/>
                <a:gd name="connsiteY75" fmla="*/ 1135394 h 2905012"/>
                <a:gd name="connsiteX76" fmla="*/ 319616 w 2905012"/>
                <a:gd name="connsiteY76" fmla="*/ 1079079 h 2905012"/>
                <a:gd name="connsiteX77" fmla="*/ 110068 w 2905012"/>
                <a:gd name="connsiteY77" fmla="*/ 898264 h 2905012"/>
                <a:gd name="connsiteX78" fmla="*/ 114145 w 2905012"/>
                <a:gd name="connsiteY78" fmla="*/ 887125 h 2905012"/>
                <a:gd name="connsiteX79" fmla="*/ 248066 w 2905012"/>
                <a:gd name="connsiteY79" fmla="*/ 640396 h 2905012"/>
                <a:gd name="connsiteX80" fmla="*/ 302584 w 2905012"/>
                <a:gd name="connsiteY80" fmla="*/ 567489 h 2905012"/>
                <a:gd name="connsiteX81" fmla="*/ 562199 w 2905012"/>
                <a:gd name="connsiteY81" fmla="*/ 657946 h 2905012"/>
                <a:gd name="connsiteX82" fmla="*/ 591138 w 2905012"/>
                <a:gd name="connsiteY82" fmla="*/ 624794 h 2905012"/>
                <a:gd name="connsiteX83" fmla="*/ 657838 w 2905012"/>
                <a:gd name="connsiteY83" fmla="*/ 561888 h 2905012"/>
                <a:gd name="connsiteX84" fmla="*/ 567489 w 2905012"/>
                <a:gd name="connsiteY84" fmla="*/ 302584 h 2905012"/>
                <a:gd name="connsiteX85" fmla="*/ 640396 w 2905012"/>
                <a:gd name="connsiteY85" fmla="*/ 248065 h 2905012"/>
                <a:gd name="connsiteX86" fmla="*/ 887125 w 2905012"/>
                <a:gd name="connsiteY86" fmla="*/ 114145 h 2905012"/>
                <a:gd name="connsiteX87" fmla="*/ 898265 w 2905012"/>
                <a:gd name="connsiteY87" fmla="*/ 110068 h 2905012"/>
                <a:gd name="connsiteX88" fmla="*/ 1078131 w 2905012"/>
                <a:gd name="connsiteY88" fmla="*/ 318516 h 2905012"/>
                <a:gd name="connsiteX89" fmla="*/ 1182469 w 2905012"/>
                <a:gd name="connsiteY89" fmla="*/ 288830 h 2905012"/>
                <a:gd name="connsiteX90" fmla="*/ 1209611 w 2905012"/>
                <a:gd name="connsiteY90" fmla="*/ 283886 h 2905012"/>
                <a:gd name="connsiteX91" fmla="*/ 1261036 w 2905012"/>
                <a:gd name="connsiteY91" fmla="*/ 14056 h 2905012"/>
                <a:gd name="connsiteX92" fmla="*/ 1303996 w 2905012"/>
                <a:gd name="connsiteY92" fmla="*/ 7499 h 2905012"/>
                <a:gd name="connsiteX93" fmla="*/ 1452506 w 2905012"/>
                <a:gd name="connsiteY93" fmla="*/ 0 h 2905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905012" h="2905012">
                  <a:moveTo>
                    <a:pt x="1452506" y="376181"/>
                  </a:moveTo>
                  <a:cubicBezTo>
                    <a:pt x="858068" y="376181"/>
                    <a:pt x="376181" y="858068"/>
                    <a:pt x="376181" y="1452506"/>
                  </a:cubicBezTo>
                  <a:cubicBezTo>
                    <a:pt x="376181" y="2046944"/>
                    <a:pt x="858068" y="2528831"/>
                    <a:pt x="1452506" y="2528831"/>
                  </a:cubicBezTo>
                  <a:cubicBezTo>
                    <a:pt x="2046944" y="2528831"/>
                    <a:pt x="2528831" y="2046944"/>
                    <a:pt x="2528831" y="1452506"/>
                  </a:cubicBezTo>
                  <a:cubicBezTo>
                    <a:pt x="2528831" y="858068"/>
                    <a:pt x="2046944" y="376181"/>
                    <a:pt x="1452506" y="376181"/>
                  </a:cubicBezTo>
                  <a:close/>
                  <a:moveTo>
                    <a:pt x="1452506" y="0"/>
                  </a:moveTo>
                  <a:cubicBezTo>
                    <a:pt x="1502644" y="0"/>
                    <a:pt x="1552188" y="2540"/>
                    <a:pt x="1601017" y="7499"/>
                  </a:cubicBezTo>
                  <a:lnTo>
                    <a:pt x="1643977" y="14056"/>
                  </a:lnTo>
                  <a:lnTo>
                    <a:pt x="1695533" y="284571"/>
                  </a:lnTo>
                  <a:lnTo>
                    <a:pt x="1769616" y="301003"/>
                  </a:lnTo>
                  <a:lnTo>
                    <a:pt x="1825934" y="319615"/>
                  </a:lnTo>
                  <a:lnTo>
                    <a:pt x="2006748" y="110068"/>
                  </a:lnTo>
                  <a:lnTo>
                    <a:pt x="2017887" y="114145"/>
                  </a:lnTo>
                  <a:cubicBezTo>
                    <a:pt x="2104775" y="150896"/>
                    <a:pt x="2187342" y="195860"/>
                    <a:pt x="2264616" y="248065"/>
                  </a:cubicBezTo>
                  <a:lnTo>
                    <a:pt x="2337523" y="302584"/>
                  </a:lnTo>
                  <a:lnTo>
                    <a:pt x="2247066" y="562199"/>
                  </a:lnTo>
                  <a:lnTo>
                    <a:pt x="2280217" y="591137"/>
                  </a:lnTo>
                  <a:lnTo>
                    <a:pt x="2343125" y="657838"/>
                  </a:lnTo>
                  <a:lnTo>
                    <a:pt x="2602428" y="567489"/>
                  </a:lnTo>
                  <a:lnTo>
                    <a:pt x="2656947" y="640396"/>
                  </a:lnTo>
                  <a:cubicBezTo>
                    <a:pt x="2709152" y="717670"/>
                    <a:pt x="2754117" y="800238"/>
                    <a:pt x="2790867" y="887125"/>
                  </a:cubicBezTo>
                  <a:lnTo>
                    <a:pt x="2794944" y="898265"/>
                  </a:lnTo>
                  <a:lnTo>
                    <a:pt x="2586495" y="1078131"/>
                  </a:lnTo>
                  <a:lnTo>
                    <a:pt x="2616181" y="1182468"/>
                  </a:lnTo>
                  <a:lnTo>
                    <a:pt x="2621126" y="1209611"/>
                  </a:lnTo>
                  <a:lnTo>
                    <a:pt x="2890957" y="1261036"/>
                  </a:lnTo>
                  <a:lnTo>
                    <a:pt x="2897513" y="1303996"/>
                  </a:lnTo>
                  <a:cubicBezTo>
                    <a:pt x="2902472" y="1352825"/>
                    <a:pt x="2905012" y="1402369"/>
                    <a:pt x="2905012" y="1452506"/>
                  </a:cubicBezTo>
                  <a:cubicBezTo>
                    <a:pt x="2905012" y="1502643"/>
                    <a:pt x="2902472" y="1552187"/>
                    <a:pt x="2897513" y="1601016"/>
                  </a:cubicBezTo>
                  <a:lnTo>
                    <a:pt x="2890957" y="1643977"/>
                  </a:lnTo>
                  <a:lnTo>
                    <a:pt x="2620440" y="1695533"/>
                  </a:lnTo>
                  <a:lnTo>
                    <a:pt x="2604008" y="1769614"/>
                  </a:lnTo>
                  <a:lnTo>
                    <a:pt x="2585396" y="1825933"/>
                  </a:lnTo>
                  <a:lnTo>
                    <a:pt x="2794944" y="2006748"/>
                  </a:lnTo>
                  <a:lnTo>
                    <a:pt x="2790867" y="2017887"/>
                  </a:lnTo>
                  <a:cubicBezTo>
                    <a:pt x="2754117" y="2104775"/>
                    <a:pt x="2709152" y="2187342"/>
                    <a:pt x="2656947" y="2264616"/>
                  </a:cubicBezTo>
                  <a:lnTo>
                    <a:pt x="2602428" y="2337523"/>
                  </a:lnTo>
                  <a:lnTo>
                    <a:pt x="2342811" y="2247065"/>
                  </a:lnTo>
                  <a:lnTo>
                    <a:pt x="2313875" y="2280215"/>
                  </a:lnTo>
                  <a:lnTo>
                    <a:pt x="2247174" y="2343123"/>
                  </a:lnTo>
                  <a:lnTo>
                    <a:pt x="2337523" y="2602428"/>
                  </a:lnTo>
                  <a:lnTo>
                    <a:pt x="2264616" y="2656947"/>
                  </a:lnTo>
                  <a:cubicBezTo>
                    <a:pt x="2187342" y="2709152"/>
                    <a:pt x="2104775" y="2754117"/>
                    <a:pt x="2017887" y="2790867"/>
                  </a:cubicBezTo>
                  <a:lnTo>
                    <a:pt x="2006748" y="2794944"/>
                  </a:lnTo>
                  <a:lnTo>
                    <a:pt x="1826880" y="2586493"/>
                  </a:lnTo>
                  <a:lnTo>
                    <a:pt x="1722544" y="2616179"/>
                  </a:lnTo>
                  <a:lnTo>
                    <a:pt x="1695403" y="2621123"/>
                  </a:lnTo>
                  <a:lnTo>
                    <a:pt x="1643977" y="2890957"/>
                  </a:lnTo>
                  <a:lnTo>
                    <a:pt x="1601017" y="2897513"/>
                  </a:lnTo>
                  <a:cubicBezTo>
                    <a:pt x="1552188" y="2902472"/>
                    <a:pt x="1502644" y="2905012"/>
                    <a:pt x="1452506" y="2905012"/>
                  </a:cubicBezTo>
                  <a:cubicBezTo>
                    <a:pt x="1402369" y="2905012"/>
                    <a:pt x="1352825" y="2902472"/>
                    <a:pt x="1303996" y="2897513"/>
                  </a:cubicBezTo>
                  <a:lnTo>
                    <a:pt x="1261036" y="2890957"/>
                  </a:lnTo>
                  <a:lnTo>
                    <a:pt x="1209479" y="2620437"/>
                  </a:lnTo>
                  <a:lnTo>
                    <a:pt x="1135396" y="2604005"/>
                  </a:lnTo>
                  <a:lnTo>
                    <a:pt x="1079081" y="2585394"/>
                  </a:lnTo>
                  <a:lnTo>
                    <a:pt x="898265" y="2794944"/>
                  </a:lnTo>
                  <a:lnTo>
                    <a:pt x="887125" y="2790867"/>
                  </a:lnTo>
                  <a:cubicBezTo>
                    <a:pt x="800238" y="2754117"/>
                    <a:pt x="717670" y="2709152"/>
                    <a:pt x="640396" y="2656947"/>
                  </a:cubicBezTo>
                  <a:lnTo>
                    <a:pt x="567489" y="2602428"/>
                  </a:lnTo>
                  <a:lnTo>
                    <a:pt x="657947" y="2342810"/>
                  </a:lnTo>
                  <a:lnTo>
                    <a:pt x="624796" y="2313872"/>
                  </a:lnTo>
                  <a:lnTo>
                    <a:pt x="561890" y="2247174"/>
                  </a:lnTo>
                  <a:lnTo>
                    <a:pt x="302584" y="2337523"/>
                  </a:lnTo>
                  <a:lnTo>
                    <a:pt x="248066" y="2264616"/>
                  </a:lnTo>
                  <a:cubicBezTo>
                    <a:pt x="195860" y="2187342"/>
                    <a:pt x="150896" y="2104775"/>
                    <a:pt x="114145" y="2017887"/>
                  </a:cubicBezTo>
                  <a:lnTo>
                    <a:pt x="110068" y="2006748"/>
                  </a:lnTo>
                  <a:lnTo>
                    <a:pt x="318519" y="1826880"/>
                  </a:lnTo>
                  <a:lnTo>
                    <a:pt x="288831" y="1722541"/>
                  </a:lnTo>
                  <a:lnTo>
                    <a:pt x="283887" y="1695402"/>
                  </a:lnTo>
                  <a:lnTo>
                    <a:pt x="14056" y="1643977"/>
                  </a:lnTo>
                  <a:lnTo>
                    <a:pt x="7499" y="1601016"/>
                  </a:lnTo>
                  <a:cubicBezTo>
                    <a:pt x="2541" y="1552187"/>
                    <a:pt x="0" y="1502643"/>
                    <a:pt x="0" y="1452506"/>
                  </a:cubicBezTo>
                  <a:cubicBezTo>
                    <a:pt x="0" y="1402369"/>
                    <a:pt x="2541" y="1352825"/>
                    <a:pt x="7499" y="1303996"/>
                  </a:cubicBezTo>
                  <a:lnTo>
                    <a:pt x="14056" y="1261036"/>
                  </a:lnTo>
                  <a:lnTo>
                    <a:pt x="284572" y="1209480"/>
                  </a:lnTo>
                  <a:lnTo>
                    <a:pt x="301005" y="1135394"/>
                  </a:lnTo>
                  <a:lnTo>
                    <a:pt x="319616" y="1079079"/>
                  </a:lnTo>
                  <a:lnTo>
                    <a:pt x="110068" y="898264"/>
                  </a:lnTo>
                  <a:lnTo>
                    <a:pt x="114145" y="887125"/>
                  </a:lnTo>
                  <a:cubicBezTo>
                    <a:pt x="150896" y="800238"/>
                    <a:pt x="195860" y="717670"/>
                    <a:pt x="248066" y="640396"/>
                  </a:cubicBezTo>
                  <a:lnTo>
                    <a:pt x="302584" y="567489"/>
                  </a:lnTo>
                  <a:lnTo>
                    <a:pt x="562199" y="657946"/>
                  </a:lnTo>
                  <a:lnTo>
                    <a:pt x="591138" y="624794"/>
                  </a:lnTo>
                  <a:lnTo>
                    <a:pt x="657838" y="561888"/>
                  </a:lnTo>
                  <a:lnTo>
                    <a:pt x="567489" y="302584"/>
                  </a:lnTo>
                  <a:lnTo>
                    <a:pt x="640396" y="248065"/>
                  </a:lnTo>
                  <a:cubicBezTo>
                    <a:pt x="717670" y="195860"/>
                    <a:pt x="800238" y="150896"/>
                    <a:pt x="887125" y="114145"/>
                  </a:cubicBezTo>
                  <a:lnTo>
                    <a:pt x="898265" y="110068"/>
                  </a:lnTo>
                  <a:lnTo>
                    <a:pt x="1078131" y="318516"/>
                  </a:lnTo>
                  <a:lnTo>
                    <a:pt x="1182469" y="288830"/>
                  </a:lnTo>
                  <a:lnTo>
                    <a:pt x="1209611" y="283886"/>
                  </a:lnTo>
                  <a:lnTo>
                    <a:pt x="1261036" y="14056"/>
                  </a:lnTo>
                  <a:lnTo>
                    <a:pt x="1303996" y="7499"/>
                  </a:lnTo>
                  <a:cubicBezTo>
                    <a:pt x="1352825" y="2540"/>
                    <a:pt x="1402369" y="0"/>
                    <a:pt x="1452506" y="0"/>
                  </a:cubicBezTo>
                  <a:close/>
                </a:path>
              </a:pathLst>
            </a:cu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4710168" y="2738381"/>
              <a:ext cx="2152649" cy="2152650"/>
            </a:xfrm>
            <a:prstGeom prst="ellipse">
              <a:avLst/>
            </a:prstGeom>
            <a:grpFill/>
            <a:ln w="19050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4710169" y="2738382"/>
              <a:ext cx="2152650" cy="21526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60" name="矩形 90"/>
          <p:cNvSpPr/>
          <p:nvPr/>
        </p:nvSpPr>
        <p:spPr>
          <a:xfrm>
            <a:off x="-27507" y="3034330"/>
            <a:ext cx="9188822" cy="2129483"/>
          </a:xfrm>
          <a:custGeom>
            <a:avLst/>
            <a:gdLst>
              <a:gd name="connsiteX0" fmla="*/ 0 w 12254953"/>
              <a:gd name="connsiteY0" fmla="*/ 0 h 2183753"/>
              <a:gd name="connsiteX1" fmla="*/ 12254953 w 12254953"/>
              <a:gd name="connsiteY1" fmla="*/ 0 h 2183753"/>
              <a:gd name="connsiteX2" fmla="*/ 12254953 w 12254953"/>
              <a:gd name="connsiteY2" fmla="*/ 2183753 h 2183753"/>
              <a:gd name="connsiteX3" fmla="*/ 0 w 12254953"/>
              <a:gd name="connsiteY3" fmla="*/ 2183753 h 2183753"/>
              <a:gd name="connsiteX4" fmla="*/ 0 w 12254953"/>
              <a:gd name="connsiteY4" fmla="*/ 0 h 2183753"/>
              <a:gd name="connsiteX0-1" fmla="*/ 0 w 12254953"/>
              <a:gd name="connsiteY0-2" fmla="*/ 0 h 2183753"/>
              <a:gd name="connsiteX1-3" fmla="*/ 5904086 w 12254953"/>
              <a:gd name="connsiteY1-4" fmla="*/ 998 h 2183753"/>
              <a:gd name="connsiteX2-5" fmla="*/ 12254953 w 12254953"/>
              <a:gd name="connsiteY2-6" fmla="*/ 0 h 2183753"/>
              <a:gd name="connsiteX3-7" fmla="*/ 12254953 w 12254953"/>
              <a:gd name="connsiteY3-8" fmla="*/ 2183753 h 2183753"/>
              <a:gd name="connsiteX4-9" fmla="*/ 0 w 12254953"/>
              <a:gd name="connsiteY4-10" fmla="*/ 2183753 h 2183753"/>
              <a:gd name="connsiteX5" fmla="*/ 0 w 12254953"/>
              <a:gd name="connsiteY5" fmla="*/ 0 h 2183753"/>
              <a:gd name="connsiteX0-11" fmla="*/ 0 w 12254953"/>
              <a:gd name="connsiteY0-12" fmla="*/ 2631 h 2186384"/>
              <a:gd name="connsiteX1-13" fmla="*/ 5904086 w 12254953"/>
              <a:gd name="connsiteY1-14" fmla="*/ 3629 h 2186384"/>
              <a:gd name="connsiteX2-15" fmla="*/ 6346772 w 12254953"/>
              <a:gd name="connsiteY2-16" fmla="*/ 0 h 2186384"/>
              <a:gd name="connsiteX3-17" fmla="*/ 12254953 w 12254953"/>
              <a:gd name="connsiteY3-18" fmla="*/ 2631 h 2186384"/>
              <a:gd name="connsiteX4-19" fmla="*/ 12254953 w 12254953"/>
              <a:gd name="connsiteY4-20" fmla="*/ 2186384 h 2186384"/>
              <a:gd name="connsiteX5-21" fmla="*/ 0 w 12254953"/>
              <a:gd name="connsiteY5-22" fmla="*/ 2186384 h 2186384"/>
              <a:gd name="connsiteX6" fmla="*/ 0 w 12254953"/>
              <a:gd name="connsiteY6" fmla="*/ 2631 h 2186384"/>
              <a:gd name="connsiteX0-23" fmla="*/ 0 w 12254953"/>
              <a:gd name="connsiteY0-24" fmla="*/ 2631 h 2186384"/>
              <a:gd name="connsiteX1-25" fmla="*/ 5904086 w 12254953"/>
              <a:gd name="connsiteY1-26" fmla="*/ 3629 h 2186384"/>
              <a:gd name="connsiteX2-27" fmla="*/ 6118172 w 12254953"/>
              <a:gd name="connsiteY2-28" fmla="*/ 0 h 2186384"/>
              <a:gd name="connsiteX3-29" fmla="*/ 6346772 w 12254953"/>
              <a:gd name="connsiteY3-30" fmla="*/ 0 h 2186384"/>
              <a:gd name="connsiteX4-31" fmla="*/ 12254953 w 12254953"/>
              <a:gd name="connsiteY4-32" fmla="*/ 2631 h 2186384"/>
              <a:gd name="connsiteX5-33" fmla="*/ 12254953 w 12254953"/>
              <a:gd name="connsiteY5-34" fmla="*/ 2186384 h 2186384"/>
              <a:gd name="connsiteX6-35" fmla="*/ 0 w 12254953"/>
              <a:gd name="connsiteY6-36" fmla="*/ 2186384 h 2186384"/>
              <a:gd name="connsiteX7" fmla="*/ 0 w 12254953"/>
              <a:gd name="connsiteY7" fmla="*/ 2631 h 2186384"/>
              <a:gd name="connsiteX0-37" fmla="*/ 0 w 12254953"/>
              <a:gd name="connsiteY0-38" fmla="*/ 2631 h 2186384"/>
              <a:gd name="connsiteX1-39" fmla="*/ 5904086 w 12254953"/>
              <a:gd name="connsiteY1-40" fmla="*/ 3629 h 2186384"/>
              <a:gd name="connsiteX2-41" fmla="*/ 6132686 w 12254953"/>
              <a:gd name="connsiteY2-42" fmla="*/ 399143 h 2186384"/>
              <a:gd name="connsiteX3-43" fmla="*/ 6346772 w 12254953"/>
              <a:gd name="connsiteY3-44" fmla="*/ 0 h 2186384"/>
              <a:gd name="connsiteX4-45" fmla="*/ 12254953 w 12254953"/>
              <a:gd name="connsiteY4-46" fmla="*/ 2631 h 2186384"/>
              <a:gd name="connsiteX5-47" fmla="*/ 12254953 w 12254953"/>
              <a:gd name="connsiteY5-48" fmla="*/ 2186384 h 2186384"/>
              <a:gd name="connsiteX6-49" fmla="*/ 0 w 12254953"/>
              <a:gd name="connsiteY6-50" fmla="*/ 2186384 h 2186384"/>
              <a:gd name="connsiteX7-51" fmla="*/ 0 w 12254953"/>
              <a:gd name="connsiteY7-52" fmla="*/ 2631 h 2186384"/>
              <a:gd name="connsiteX0-53" fmla="*/ 0 w 12254953"/>
              <a:gd name="connsiteY0-54" fmla="*/ 2631 h 2186384"/>
              <a:gd name="connsiteX1-55" fmla="*/ 5904086 w 12254953"/>
              <a:gd name="connsiteY1-56" fmla="*/ 3629 h 2186384"/>
              <a:gd name="connsiteX2-57" fmla="*/ 6119807 w 12254953"/>
              <a:gd name="connsiteY2-58" fmla="*/ 250422 h 2186384"/>
              <a:gd name="connsiteX3-59" fmla="*/ 6346772 w 12254953"/>
              <a:gd name="connsiteY3-60" fmla="*/ 0 h 2186384"/>
              <a:gd name="connsiteX4-61" fmla="*/ 12254953 w 12254953"/>
              <a:gd name="connsiteY4-62" fmla="*/ 2631 h 2186384"/>
              <a:gd name="connsiteX5-63" fmla="*/ 12254953 w 12254953"/>
              <a:gd name="connsiteY5-64" fmla="*/ 2186384 h 2186384"/>
              <a:gd name="connsiteX6-65" fmla="*/ 0 w 12254953"/>
              <a:gd name="connsiteY6-66" fmla="*/ 2186384 h 2186384"/>
              <a:gd name="connsiteX7-67" fmla="*/ 0 w 12254953"/>
              <a:gd name="connsiteY7-68" fmla="*/ 2631 h 21863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</a:cxnLst>
            <a:rect l="l" t="t" r="r" b="b"/>
            <a:pathLst>
              <a:path w="12254953" h="2186384">
                <a:moveTo>
                  <a:pt x="0" y="2631"/>
                </a:moveTo>
                <a:lnTo>
                  <a:pt x="5904086" y="3629"/>
                </a:lnTo>
                <a:lnTo>
                  <a:pt x="6119807" y="250422"/>
                </a:lnTo>
                <a:lnTo>
                  <a:pt x="6346772" y="0"/>
                </a:lnTo>
                <a:lnTo>
                  <a:pt x="12254953" y="2631"/>
                </a:lnTo>
                <a:lnTo>
                  <a:pt x="12254953" y="2186384"/>
                </a:lnTo>
                <a:lnTo>
                  <a:pt x="0" y="2186384"/>
                </a:lnTo>
                <a:lnTo>
                  <a:pt x="0" y="2631"/>
                </a:ln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4200000" scaled="0"/>
          </a:gradFill>
          <a:ln>
            <a:noFill/>
          </a:ln>
          <a:effectLst>
            <a:outerShdw blurRad="1143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052" name="图片 2051" descr="卡通遨游太空汇报模板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5221605" y="1504950"/>
            <a:ext cx="3817620" cy="321183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4" name="直接连接符 33"/>
          <p:cNvCxnSpPr/>
          <p:nvPr/>
        </p:nvCxnSpPr>
        <p:spPr>
          <a:xfrm>
            <a:off x="2327786" y="1568972"/>
            <a:ext cx="3837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4722371" y="1568972"/>
            <a:ext cx="3837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7.40741E-7 L 0.29922 0.00347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61" y="162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0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36" grpId="0" bldLvl="0" animBg="1"/>
      <p:bldP spid="49" grpId="0"/>
      <p:bldP spid="51" grpId="0"/>
      <p:bldP spid="54" grpId="0" bldLvl="0" animBg="1"/>
      <p:bldP spid="55" grpId="0" bldLvl="0" animBg="1"/>
      <p:bldP spid="60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767201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前端开发</a:t>
            </a:r>
            <a:endParaRPr lang="zh-CN" alt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936074" y="3343896"/>
            <a:ext cx="3225240" cy="1706947"/>
            <a:chOff x="5917425" y="3435846"/>
            <a:chExt cx="3226575" cy="1707654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8" name="组合 17"/>
          <p:cNvGrpSpPr/>
          <p:nvPr/>
        </p:nvGrpSpPr>
        <p:grpSpPr>
          <a:xfrm>
            <a:off x="1440467" y="918633"/>
            <a:ext cx="6231894" cy="3759253"/>
            <a:chOff x="2034703" y="1151662"/>
            <a:chExt cx="7807300" cy="5013642"/>
          </a:xfrm>
        </p:grpSpPr>
        <p:sp>
          <p:nvSpPr>
            <p:cNvPr id="19" name="圆角矩形 18"/>
            <p:cNvSpPr/>
            <p:nvPr/>
          </p:nvSpPr>
          <p:spPr>
            <a:xfrm>
              <a:off x="2034703" y="1151664"/>
              <a:ext cx="7807300" cy="5013640"/>
            </a:xfrm>
            <a:prstGeom prst="roundRect">
              <a:avLst>
                <a:gd name="adj" fmla="val 162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 prstMaterial="softEdge">
              <a:bevelT w="254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" name="梯形 19"/>
            <p:cNvSpPr/>
            <p:nvPr/>
          </p:nvSpPr>
          <p:spPr>
            <a:xfrm rot="16200000">
              <a:off x="-264305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梯形 20"/>
            <p:cNvSpPr/>
            <p:nvPr/>
          </p:nvSpPr>
          <p:spPr>
            <a:xfrm rot="5400000" flipH="1">
              <a:off x="7129387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2" name="矩形 21"/>
            <p:cNvSpPr/>
            <p:nvPr/>
          </p:nvSpPr>
          <p:spPr>
            <a:xfrm>
              <a:off x="3900276" y="1151662"/>
              <a:ext cx="1331495" cy="5013642"/>
            </a:xfrm>
            <a:prstGeom prst="rect">
              <a:avLst/>
            </a:prstGeom>
            <a:gradFill>
              <a:gsLst>
                <a:gs pos="0">
                  <a:srgbClr val="F7F7F7">
                    <a:alpha val="0"/>
                  </a:srgbClr>
                </a:gs>
                <a:gs pos="63000">
                  <a:schemeClr val="bg1">
                    <a:alpha val="33000"/>
                  </a:schemeClr>
                </a:gs>
                <a:gs pos="100000">
                  <a:srgbClr val="F7F7F7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矩形 22"/>
            <p:cNvSpPr/>
            <p:nvPr/>
          </p:nvSpPr>
          <p:spPr>
            <a:xfrm>
              <a:off x="2303475" y="1151664"/>
              <a:ext cx="7269757" cy="5013640"/>
            </a:xfrm>
            <a:prstGeom prst="rect">
              <a:avLst/>
            </a:prstGeom>
            <a:gradFill>
              <a:gsLst>
                <a:gs pos="89000">
                  <a:srgbClr val="F7F7F7"/>
                </a:gs>
                <a:gs pos="74000">
                  <a:srgbClr val="EEEEEE"/>
                </a:gs>
                <a:gs pos="57000">
                  <a:srgbClr val="FBFBFB"/>
                </a:gs>
                <a:gs pos="47000">
                  <a:srgbClr val="EAEAEA"/>
                </a:gs>
                <a:gs pos="29000">
                  <a:srgbClr val="FBFBFB"/>
                </a:gs>
                <a:gs pos="15000">
                  <a:srgbClr val="F7F7F7"/>
                </a:gs>
                <a:gs pos="0">
                  <a:srgbClr val="F7F7F7"/>
                </a:gs>
                <a:gs pos="100000">
                  <a:srgbClr val="F5F5F5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4" name="矩形 23"/>
            <p:cNvSpPr/>
            <p:nvPr/>
          </p:nvSpPr>
          <p:spPr>
            <a:xfrm>
              <a:off x="5979406" y="1151662"/>
              <a:ext cx="308198" cy="5013642"/>
            </a:xfrm>
            <a:prstGeom prst="rect">
              <a:avLst/>
            </a:prstGeom>
            <a:gradFill>
              <a:gsLst>
                <a:gs pos="100000">
                  <a:srgbClr val="F7F7F7">
                    <a:alpha val="0"/>
                  </a:srgbClr>
                </a:gs>
                <a:gs pos="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5" name="任意多边形 24"/>
            <p:cNvSpPr/>
            <p:nvPr/>
          </p:nvSpPr>
          <p:spPr>
            <a:xfrm rot="5400000" flipH="1">
              <a:off x="7080192" y="3643031"/>
              <a:ext cx="5013640" cy="30906"/>
            </a:xfrm>
            <a:custGeom>
              <a:avLst/>
              <a:gdLst>
                <a:gd name="connsiteX0" fmla="*/ 5013640 w 5013640"/>
                <a:gd name="connsiteY0" fmla="*/ 54754 h 54754"/>
                <a:gd name="connsiteX1" fmla="*/ 4993107 w 5013640"/>
                <a:gd name="connsiteY1" fmla="*/ 0 h 54754"/>
                <a:gd name="connsiteX2" fmla="*/ 20533 w 5013640"/>
                <a:gd name="connsiteY2" fmla="*/ 0 h 54754"/>
                <a:gd name="connsiteX3" fmla="*/ 0 w 5013640"/>
                <a:gd name="connsiteY3" fmla="*/ 54754 h 5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13640" h="54754">
                  <a:moveTo>
                    <a:pt x="5013640" y="54754"/>
                  </a:moveTo>
                  <a:lnTo>
                    <a:pt x="4993107" y="0"/>
                  </a:lnTo>
                  <a:lnTo>
                    <a:pt x="20533" y="0"/>
                  </a:lnTo>
                  <a:lnTo>
                    <a:pt x="0" y="54754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761314" y="1105596"/>
            <a:ext cx="2614529" cy="3298825"/>
          </a:xfrm>
          <a:prstGeom prst="rect">
            <a:avLst/>
          </a:prstGeom>
        </p:spPr>
        <p:txBody>
          <a:bodyPr wrap="square" lIns="68556" tIns="34278" rIns="68556" bIns="34278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前端开发是创建Web页面或app等前端界面呈现给用户的过程。前端开发通过HTML，CSS及JavaScript以及衍生出来的各种技术、框架、解决方案，来实现互联网产品的用户界面交互   。随着互联网技术的发展和HTML5、CSS3的应用，现代网页更加美观，交互效果显著，功能更加强大。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 descr="u=2190213352,1898608478&amp;fm=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1673225"/>
            <a:ext cx="2249805" cy="2249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83711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</a:t>
            </a:r>
            <a:r>
              <a:rPr lang="zh-CN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前端开发</a:t>
            </a:r>
            <a:endParaRPr lang="zh-CN" altLang="en-US" b="1" dirty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3393250" y="1321084"/>
            <a:ext cx="2374378" cy="3417434"/>
            <a:chOff x="2790790" y="1336999"/>
            <a:chExt cx="3166662" cy="4557765"/>
          </a:xfrm>
        </p:grpSpPr>
        <p:grpSp>
          <p:nvGrpSpPr>
            <p:cNvPr id="95" name="组合 94"/>
            <p:cNvGrpSpPr/>
            <p:nvPr/>
          </p:nvGrpSpPr>
          <p:grpSpPr>
            <a:xfrm>
              <a:off x="3125878" y="1336999"/>
              <a:ext cx="2622120" cy="3893624"/>
              <a:chOff x="2790261" y="1164662"/>
              <a:chExt cx="3172765" cy="4711285"/>
            </a:xfrm>
          </p:grpSpPr>
          <p:grpSp>
            <p:nvGrpSpPr>
              <p:cNvPr id="97" name="组合 96"/>
              <p:cNvGrpSpPr/>
              <p:nvPr/>
            </p:nvGrpSpPr>
            <p:grpSpPr>
              <a:xfrm>
                <a:off x="2790261" y="1777654"/>
                <a:ext cx="1850013" cy="1850013"/>
                <a:chOff x="5444044" y="1830654"/>
                <a:chExt cx="1850013" cy="1850013"/>
              </a:xfrm>
            </p:grpSpPr>
            <p:sp>
              <p:nvSpPr>
                <p:cNvPr id="306" name="椭圆 305"/>
                <p:cNvSpPr/>
                <p:nvPr/>
              </p:nvSpPr>
              <p:spPr>
                <a:xfrm>
                  <a:off x="5444044" y="1830654"/>
                  <a:ext cx="1850013" cy="1850013"/>
                </a:xfrm>
                <a:prstGeom prst="ellipse">
                  <a:avLst/>
                </a:prstGeom>
                <a:solidFill>
                  <a:srgbClr val="F9F9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7" name="椭圆 306"/>
                <p:cNvSpPr/>
                <p:nvPr/>
              </p:nvSpPr>
              <p:spPr>
                <a:xfrm>
                  <a:off x="5576188" y="1962798"/>
                  <a:ext cx="1585725" cy="1585725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8" name="椭圆 307"/>
                <p:cNvSpPr/>
                <p:nvPr/>
              </p:nvSpPr>
              <p:spPr>
                <a:xfrm>
                  <a:off x="5697987" y="2084597"/>
                  <a:ext cx="1342126" cy="1342126"/>
                </a:xfrm>
                <a:prstGeom prst="ellipse">
                  <a:avLst/>
                </a:prstGeom>
                <a:solidFill>
                  <a:srgbClr val="F9F9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9" name="椭圆 308"/>
                <p:cNvSpPr/>
                <p:nvPr/>
              </p:nvSpPr>
              <p:spPr>
                <a:xfrm>
                  <a:off x="5868225" y="2257789"/>
                  <a:ext cx="1015823" cy="10158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0" name="椭圆 309"/>
                <p:cNvSpPr/>
                <p:nvPr/>
              </p:nvSpPr>
              <p:spPr>
                <a:xfrm>
                  <a:off x="5972810" y="2359420"/>
                  <a:ext cx="792480" cy="792480"/>
                </a:xfrm>
                <a:prstGeom prst="ellipse">
                  <a:avLst/>
                </a:prstGeom>
                <a:solidFill>
                  <a:srgbClr val="F9F9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1" name="椭圆 310"/>
                <p:cNvSpPr/>
                <p:nvPr/>
              </p:nvSpPr>
              <p:spPr>
                <a:xfrm>
                  <a:off x="6171523" y="2558133"/>
                  <a:ext cx="395054" cy="395054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98" name="椭圆 97"/>
              <p:cNvSpPr/>
              <p:nvPr/>
            </p:nvSpPr>
            <p:spPr>
              <a:xfrm>
                <a:off x="3886350" y="5228247"/>
                <a:ext cx="865710" cy="6477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同侧圆角矩形 98"/>
              <p:cNvSpPr/>
              <p:nvPr/>
            </p:nvSpPr>
            <p:spPr>
              <a:xfrm flipV="1">
                <a:off x="3551240" y="4568689"/>
                <a:ext cx="1602500" cy="996950"/>
              </a:xfrm>
              <a:prstGeom prst="round2SameRect">
                <a:avLst>
                  <a:gd name="adj1" fmla="val 33228"/>
                  <a:gd name="adj2" fmla="val 0"/>
                </a:avLst>
              </a:prstGeom>
              <a:gradFill>
                <a:gsLst>
                  <a:gs pos="0">
                    <a:srgbClr val="0070C0"/>
                  </a:gs>
                  <a:gs pos="100000">
                    <a:srgbClr val="00B0F0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圆角矩形 99"/>
              <p:cNvSpPr/>
              <p:nvPr/>
            </p:nvSpPr>
            <p:spPr>
              <a:xfrm>
                <a:off x="3488892" y="4483062"/>
                <a:ext cx="1727197" cy="18395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圆角矩形 100"/>
              <p:cNvSpPr/>
              <p:nvPr/>
            </p:nvSpPr>
            <p:spPr>
              <a:xfrm>
                <a:off x="3488892" y="4819612"/>
                <a:ext cx="1727197" cy="18395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圆角矩形 101"/>
              <p:cNvSpPr/>
              <p:nvPr/>
            </p:nvSpPr>
            <p:spPr>
              <a:xfrm>
                <a:off x="3488892" y="5156162"/>
                <a:ext cx="1727197" cy="18395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任意多边形 102"/>
              <p:cNvSpPr/>
              <p:nvPr/>
            </p:nvSpPr>
            <p:spPr>
              <a:xfrm rot="540000">
                <a:off x="5142159" y="1478407"/>
                <a:ext cx="279623" cy="26330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任意多边形 103"/>
              <p:cNvSpPr/>
              <p:nvPr/>
            </p:nvSpPr>
            <p:spPr>
              <a:xfrm rot="19117182">
                <a:off x="3146805" y="1605265"/>
                <a:ext cx="279623" cy="26330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任意多边形 104"/>
              <p:cNvSpPr/>
              <p:nvPr/>
            </p:nvSpPr>
            <p:spPr>
              <a:xfrm>
                <a:off x="3027527" y="1799995"/>
                <a:ext cx="173624" cy="163492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任意多边形 105"/>
              <p:cNvSpPr/>
              <p:nvPr/>
            </p:nvSpPr>
            <p:spPr>
              <a:xfrm rot="540000">
                <a:off x="5731932" y="2708537"/>
                <a:ext cx="231094" cy="217607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任意多边形 106"/>
              <p:cNvSpPr/>
              <p:nvPr/>
            </p:nvSpPr>
            <p:spPr>
              <a:xfrm rot="20304764">
                <a:off x="2888300" y="3364504"/>
                <a:ext cx="210085" cy="19782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8" name="任意多边形 107"/>
              <p:cNvSpPr/>
              <p:nvPr/>
            </p:nvSpPr>
            <p:spPr>
              <a:xfrm rot="19776369">
                <a:off x="4873259" y="4161052"/>
                <a:ext cx="279623" cy="26330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任意多边形 108"/>
              <p:cNvSpPr/>
              <p:nvPr/>
            </p:nvSpPr>
            <p:spPr>
              <a:xfrm rot="21147409">
                <a:off x="3550210" y="4236227"/>
                <a:ext cx="231094" cy="217607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任意多边形 109"/>
              <p:cNvSpPr/>
              <p:nvPr/>
            </p:nvSpPr>
            <p:spPr>
              <a:xfrm rot="21300000">
                <a:off x="4753809" y="1774219"/>
                <a:ext cx="590272" cy="602619"/>
              </a:xfrm>
              <a:custGeom>
                <a:avLst/>
                <a:gdLst>
                  <a:gd name="connsiteX0" fmla="*/ 378421 w 770173"/>
                  <a:gd name="connsiteY0" fmla="*/ 151612 h 786281"/>
                  <a:gd name="connsiteX1" fmla="*/ 131764 w 770173"/>
                  <a:gd name="connsiteY1" fmla="*/ 398268 h 786281"/>
                  <a:gd name="connsiteX2" fmla="*/ 378421 w 770173"/>
                  <a:gd name="connsiteY2" fmla="*/ 644925 h 786281"/>
                  <a:gd name="connsiteX3" fmla="*/ 625078 w 770173"/>
                  <a:gd name="connsiteY3" fmla="*/ 398268 h 786281"/>
                  <a:gd name="connsiteX4" fmla="*/ 378421 w 770173"/>
                  <a:gd name="connsiteY4" fmla="*/ 151612 h 786281"/>
                  <a:gd name="connsiteX5" fmla="*/ 295853 w 770173"/>
                  <a:gd name="connsiteY5" fmla="*/ 0 h 786281"/>
                  <a:gd name="connsiteX6" fmla="*/ 474320 w 770173"/>
                  <a:gd name="connsiteY6" fmla="*/ 0 h 786281"/>
                  <a:gd name="connsiteX7" fmla="*/ 474320 w 770173"/>
                  <a:gd name="connsiteY7" fmla="*/ 98921 h 786281"/>
                  <a:gd name="connsiteX8" fmla="*/ 502920 w 770173"/>
                  <a:gd name="connsiteY8" fmla="*/ 107799 h 786281"/>
                  <a:gd name="connsiteX9" fmla="*/ 555523 w 770173"/>
                  <a:gd name="connsiteY9" fmla="*/ 136351 h 786281"/>
                  <a:gd name="connsiteX10" fmla="*/ 594990 w 770173"/>
                  <a:gd name="connsiteY10" fmla="*/ 168914 h 786281"/>
                  <a:gd name="connsiteX11" fmla="*/ 680939 w 770173"/>
                  <a:gd name="connsiteY11" fmla="*/ 119292 h 786281"/>
                  <a:gd name="connsiteX12" fmla="*/ 770173 w 770173"/>
                  <a:gd name="connsiteY12" fmla="*/ 273849 h 786281"/>
                  <a:gd name="connsiteX13" fmla="*/ 683620 w 770173"/>
                  <a:gd name="connsiteY13" fmla="*/ 323819 h 786281"/>
                  <a:gd name="connsiteX14" fmla="*/ 685766 w 770173"/>
                  <a:gd name="connsiteY14" fmla="*/ 330730 h 786281"/>
                  <a:gd name="connsiteX15" fmla="*/ 692057 w 770173"/>
                  <a:gd name="connsiteY15" fmla="*/ 393141 h 786281"/>
                  <a:gd name="connsiteX16" fmla="*/ 685766 w 770173"/>
                  <a:gd name="connsiteY16" fmla="*/ 455551 h 786281"/>
                  <a:gd name="connsiteX17" fmla="*/ 683620 w 770173"/>
                  <a:gd name="connsiteY17" fmla="*/ 462462 h 786281"/>
                  <a:gd name="connsiteX18" fmla="*/ 770173 w 770173"/>
                  <a:gd name="connsiteY18" fmla="*/ 512433 h 786281"/>
                  <a:gd name="connsiteX19" fmla="*/ 680939 w 770173"/>
                  <a:gd name="connsiteY19" fmla="*/ 666990 h 786281"/>
                  <a:gd name="connsiteX20" fmla="*/ 594990 w 770173"/>
                  <a:gd name="connsiteY20" fmla="*/ 617367 h 786281"/>
                  <a:gd name="connsiteX21" fmla="*/ 555523 w 770173"/>
                  <a:gd name="connsiteY21" fmla="*/ 649930 h 786281"/>
                  <a:gd name="connsiteX22" fmla="*/ 502920 w 770173"/>
                  <a:gd name="connsiteY22" fmla="*/ 678482 h 786281"/>
                  <a:gd name="connsiteX23" fmla="*/ 474320 w 770173"/>
                  <a:gd name="connsiteY23" fmla="*/ 687360 h 786281"/>
                  <a:gd name="connsiteX24" fmla="*/ 474320 w 770173"/>
                  <a:gd name="connsiteY24" fmla="*/ 786281 h 786281"/>
                  <a:gd name="connsiteX25" fmla="*/ 295853 w 770173"/>
                  <a:gd name="connsiteY25" fmla="*/ 786281 h 786281"/>
                  <a:gd name="connsiteX26" fmla="*/ 295853 w 770173"/>
                  <a:gd name="connsiteY26" fmla="*/ 689041 h 786281"/>
                  <a:gd name="connsiteX27" fmla="*/ 261839 w 770173"/>
                  <a:gd name="connsiteY27" fmla="*/ 678482 h 786281"/>
                  <a:gd name="connsiteX28" fmla="*/ 209236 w 770173"/>
                  <a:gd name="connsiteY28" fmla="*/ 649930 h 786281"/>
                  <a:gd name="connsiteX29" fmla="*/ 171997 w 770173"/>
                  <a:gd name="connsiteY29" fmla="*/ 619205 h 786281"/>
                  <a:gd name="connsiteX30" fmla="*/ 89233 w 770173"/>
                  <a:gd name="connsiteY30" fmla="*/ 666990 h 786281"/>
                  <a:gd name="connsiteX31" fmla="*/ 0 w 770173"/>
                  <a:gd name="connsiteY31" fmla="*/ 512433 h 786281"/>
                  <a:gd name="connsiteX32" fmla="*/ 81961 w 770173"/>
                  <a:gd name="connsiteY32" fmla="*/ 465112 h 786281"/>
                  <a:gd name="connsiteX33" fmla="*/ 78993 w 770173"/>
                  <a:gd name="connsiteY33" fmla="*/ 455551 h 786281"/>
                  <a:gd name="connsiteX34" fmla="*/ 72702 w 770173"/>
                  <a:gd name="connsiteY34" fmla="*/ 393141 h 786281"/>
                  <a:gd name="connsiteX35" fmla="*/ 78993 w 770173"/>
                  <a:gd name="connsiteY35" fmla="*/ 330730 h 786281"/>
                  <a:gd name="connsiteX36" fmla="*/ 81961 w 770173"/>
                  <a:gd name="connsiteY36" fmla="*/ 321169 h 786281"/>
                  <a:gd name="connsiteX37" fmla="*/ 0 w 770173"/>
                  <a:gd name="connsiteY37" fmla="*/ 273849 h 786281"/>
                  <a:gd name="connsiteX38" fmla="*/ 89233 w 770173"/>
                  <a:gd name="connsiteY38" fmla="*/ 119292 h 786281"/>
                  <a:gd name="connsiteX39" fmla="*/ 171997 w 770173"/>
                  <a:gd name="connsiteY39" fmla="*/ 167076 h 786281"/>
                  <a:gd name="connsiteX40" fmla="*/ 209236 w 770173"/>
                  <a:gd name="connsiteY40" fmla="*/ 136351 h 786281"/>
                  <a:gd name="connsiteX41" fmla="*/ 261839 w 770173"/>
                  <a:gd name="connsiteY41" fmla="*/ 107799 h 786281"/>
                  <a:gd name="connsiteX42" fmla="*/ 295853 w 770173"/>
                  <a:gd name="connsiteY42" fmla="*/ 97241 h 786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770173" h="786281">
                    <a:moveTo>
                      <a:pt x="378421" y="151612"/>
                    </a:moveTo>
                    <a:cubicBezTo>
                      <a:pt x="242197" y="151612"/>
                      <a:pt x="131764" y="262044"/>
                      <a:pt x="131764" y="398268"/>
                    </a:cubicBezTo>
                    <a:cubicBezTo>
                      <a:pt x="131764" y="534493"/>
                      <a:pt x="242197" y="644925"/>
                      <a:pt x="378421" y="644925"/>
                    </a:cubicBezTo>
                    <a:cubicBezTo>
                      <a:pt x="514646" y="644925"/>
                      <a:pt x="625078" y="534493"/>
                      <a:pt x="625078" y="398268"/>
                    </a:cubicBezTo>
                    <a:cubicBezTo>
                      <a:pt x="625078" y="262044"/>
                      <a:pt x="514646" y="151612"/>
                      <a:pt x="378421" y="151612"/>
                    </a:cubicBezTo>
                    <a:close/>
                    <a:moveTo>
                      <a:pt x="295853" y="0"/>
                    </a:moveTo>
                    <a:lnTo>
                      <a:pt x="474320" y="0"/>
                    </a:lnTo>
                    <a:lnTo>
                      <a:pt x="474320" y="98921"/>
                    </a:lnTo>
                    <a:lnTo>
                      <a:pt x="502920" y="107799"/>
                    </a:lnTo>
                    <a:cubicBezTo>
                      <a:pt x="521445" y="115634"/>
                      <a:pt x="539048" y="125221"/>
                      <a:pt x="555523" y="136351"/>
                    </a:cubicBezTo>
                    <a:lnTo>
                      <a:pt x="594990" y="168914"/>
                    </a:lnTo>
                    <a:lnTo>
                      <a:pt x="680939" y="119292"/>
                    </a:lnTo>
                    <a:lnTo>
                      <a:pt x="770173" y="273849"/>
                    </a:lnTo>
                    <a:lnTo>
                      <a:pt x="683620" y="323819"/>
                    </a:lnTo>
                    <a:lnTo>
                      <a:pt x="685766" y="330730"/>
                    </a:lnTo>
                    <a:cubicBezTo>
                      <a:pt x="689891" y="350889"/>
                      <a:pt x="692057" y="371762"/>
                      <a:pt x="692057" y="393141"/>
                    </a:cubicBezTo>
                    <a:cubicBezTo>
                      <a:pt x="692057" y="414519"/>
                      <a:pt x="689891" y="435392"/>
                      <a:pt x="685766" y="455551"/>
                    </a:cubicBezTo>
                    <a:lnTo>
                      <a:pt x="683620" y="462462"/>
                    </a:lnTo>
                    <a:lnTo>
                      <a:pt x="770173" y="512433"/>
                    </a:lnTo>
                    <a:lnTo>
                      <a:pt x="680939" y="666990"/>
                    </a:lnTo>
                    <a:lnTo>
                      <a:pt x="594990" y="617367"/>
                    </a:lnTo>
                    <a:lnTo>
                      <a:pt x="555523" y="649930"/>
                    </a:lnTo>
                    <a:cubicBezTo>
                      <a:pt x="539048" y="661060"/>
                      <a:pt x="521445" y="670647"/>
                      <a:pt x="502920" y="678482"/>
                    </a:cubicBezTo>
                    <a:lnTo>
                      <a:pt x="474320" y="687360"/>
                    </a:lnTo>
                    <a:lnTo>
                      <a:pt x="474320" y="786281"/>
                    </a:lnTo>
                    <a:lnTo>
                      <a:pt x="295853" y="786281"/>
                    </a:lnTo>
                    <a:lnTo>
                      <a:pt x="295853" y="689041"/>
                    </a:lnTo>
                    <a:lnTo>
                      <a:pt x="261839" y="678482"/>
                    </a:lnTo>
                    <a:cubicBezTo>
                      <a:pt x="243314" y="670647"/>
                      <a:pt x="225711" y="661060"/>
                      <a:pt x="209236" y="649930"/>
                    </a:cubicBezTo>
                    <a:lnTo>
                      <a:pt x="171997" y="619205"/>
                    </a:lnTo>
                    <a:lnTo>
                      <a:pt x="89233" y="666990"/>
                    </a:lnTo>
                    <a:lnTo>
                      <a:pt x="0" y="512433"/>
                    </a:lnTo>
                    <a:lnTo>
                      <a:pt x="81961" y="465112"/>
                    </a:lnTo>
                    <a:lnTo>
                      <a:pt x="78993" y="455551"/>
                    </a:lnTo>
                    <a:cubicBezTo>
                      <a:pt x="74868" y="435392"/>
                      <a:pt x="72702" y="414519"/>
                      <a:pt x="72702" y="393141"/>
                    </a:cubicBezTo>
                    <a:cubicBezTo>
                      <a:pt x="72702" y="371762"/>
                      <a:pt x="74868" y="350889"/>
                      <a:pt x="78993" y="330730"/>
                    </a:cubicBezTo>
                    <a:lnTo>
                      <a:pt x="81961" y="321169"/>
                    </a:lnTo>
                    <a:lnTo>
                      <a:pt x="0" y="273849"/>
                    </a:lnTo>
                    <a:lnTo>
                      <a:pt x="89233" y="119292"/>
                    </a:lnTo>
                    <a:lnTo>
                      <a:pt x="171997" y="167076"/>
                    </a:lnTo>
                    <a:lnTo>
                      <a:pt x="209236" y="136351"/>
                    </a:lnTo>
                    <a:cubicBezTo>
                      <a:pt x="225711" y="125221"/>
                      <a:pt x="243314" y="115634"/>
                      <a:pt x="261839" y="107799"/>
                    </a:cubicBezTo>
                    <a:lnTo>
                      <a:pt x="295853" y="97241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1" name="组合 110"/>
              <p:cNvGrpSpPr/>
              <p:nvPr/>
            </p:nvGrpSpPr>
            <p:grpSpPr>
              <a:xfrm>
                <a:off x="3392721" y="1409066"/>
                <a:ext cx="373659" cy="373659"/>
                <a:chOff x="3404393" y="1190304"/>
                <a:chExt cx="1066092" cy="1066091"/>
              </a:xfrm>
            </p:grpSpPr>
            <p:sp>
              <p:nvSpPr>
                <p:cNvPr id="291" name="矩形 290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2" name="矩形 291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3" name="矩形 292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4" name="矩形 293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5" name="矩形 294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6" name="矩形 295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7" name="矩形 296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8" name="矩形 297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9" name="矩形 298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0" name="矩形 299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1" name="矩形 300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2" name="矩形 301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3" name="任意多边形 302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304" name="任意多边形 303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305" name="任意多边形 304"/>
                <p:cNvSpPr/>
                <p:nvPr/>
              </p:nvSpPr>
              <p:spPr>
                <a:xfrm>
                  <a:off x="3601763" y="1388815"/>
                  <a:ext cx="666964" cy="666963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2" name="组合 111"/>
              <p:cNvGrpSpPr/>
              <p:nvPr/>
            </p:nvGrpSpPr>
            <p:grpSpPr>
              <a:xfrm>
                <a:off x="4109340" y="3529786"/>
                <a:ext cx="841832" cy="841831"/>
                <a:chOff x="5889363" y="3101297"/>
                <a:chExt cx="841832" cy="841831"/>
              </a:xfrm>
            </p:grpSpPr>
            <p:sp>
              <p:nvSpPr>
                <p:cNvPr id="289" name="任意多边形 288"/>
                <p:cNvSpPr/>
                <p:nvPr/>
              </p:nvSpPr>
              <p:spPr>
                <a:xfrm>
                  <a:off x="5889363" y="3101297"/>
                  <a:ext cx="841832" cy="841831"/>
                </a:xfrm>
                <a:custGeom>
                  <a:avLst/>
                  <a:gdLst>
                    <a:gd name="connsiteX0" fmla="*/ 441182 w 889882"/>
                    <a:gd name="connsiteY0" fmla="*/ 266316 h 889881"/>
                    <a:gd name="connsiteX1" fmla="*/ 268444 w 889882"/>
                    <a:gd name="connsiteY1" fmla="*/ 439053 h 889881"/>
                    <a:gd name="connsiteX2" fmla="*/ 441182 w 889882"/>
                    <a:gd name="connsiteY2" fmla="*/ 611790 h 889881"/>
                    <a:gd name="connsiteX3" fmla="*/ 613919 w 889882"/>
                    <a:gd name="connsiteY3" fmla="*/ 439053 h 889881"/>
                    <a:gd name="connsiteX4" fmla="*/ 441182 w 889882"/>
                    <a:gd name="connsiteY4" fmla="*/ 266316 h 889881"/>
                    <a:gd name="connsiteX5" fmla="*/ 388980 w 889882"/>
                    <a:gd name="connsiteY5" fmla="*/ 0 h 889881"/>
                    <a:gd name="connsiteX6" fmla="*/ 500903 w 889882"/>
                    <a:gd name="connsiteY6" fmla="*/ 0 h 889881"/>
                    <a:gd name="connsiteX7" fmla="*/ 500903 w 889882"/>
                    <a:gd name="connsiteY7" fmla="*/ 60161 h 889881"/>
                    <a:gd name="connsiteX8" fmla="*/ 524838 w 889882"/>
                    <a:gd name="connsiteY8" fmla="*/ 62573 h 889881"/>
                    <a:gd name="connsiteX9" fmla="*/ 589495 w 889882"/>
                    <a:gd name="connsiteY9" fmla="*/ 82644 h 889881"/>
                    <a:gd name="connsiteX10" fmla="*/ 618948 w 889882"/>
                    <a:gd name="connsiteY10" fmla="*/ 31630 h 889881"/>
                    <a:gd name="connsiteX11" fmla="*/ 715876 w 889882"/>
                    <a:gd name="connsiteY11" fmla="*/ 87591 h 889881"/>
                    <a:gd name="connsiteX12" fmla="*/ 686033 w 889882"/>
                    <a:gd name="connsiteY12" fmla="*/ 139281 h 889881"/>
                    <a:gd name="connsiteX13" fmla="*/ 721707 w 889882"/>
                    <a:gd name="connsiteY13" fmla="*/ 168715 h 889881"/>
                    <a:gd name="connsiteX14" fmla="*/ 750665 w 889882"/>
                    <a:gd name="connsiteY14" fmla="*/ 203812 h 889881"/>
                    <a:gd name="connsiteX15" fmla="*/ 802290 w 889882"/>
                    <a:gd name="connsiteY15" fmla="*/ 174007 h 889881"/>
                    <a:gd name="connsiteX16" fmla="*/ 858251 w 889882"/>
                    <a:gd name="connsiteY16" fmla="*/ 270935 h 889881"/>
                    <a:gd name="connsiteX17" fmla="*/ 807553 w 889882"/>
                    <a:gd name="connsiteY17" fmla="*/ 300205 h 889881"/>
                    <a:gd name="connsiteX18" fmla="*/ 827848 w 889882"/>
                    <a:gd name="connsiteY18" fmla="*/ 365584 h 889881"/>
                    <a:gd name="connsiteX19" fmla="*/ 830207 w 889882"/>
                    <a:gd name="connsiteY19" fmla="*/ 388980 h 889881"/>
                    <a:gd name="connsiteX20" fmla="*/ 889882 w 889882"/>
                    <a:gd name="connsiteY20" fmla="*/ 388980 h 889881"/>
                    <a:gd name="connsiteX21" fmla="*/ 889882 w 889882"/>
                    <a:gd name="connsiteY21" fmla="*/ 500903 h 889881"/>
                    <a:gd name="connsiteX22" fmla="*/ 830029 w 889882"/>
                    <a:gd name="connsiteY22" fmla="*/ 500903 h 889881"/>
                    <a:gd name="connsiteX23" fmla="*/ 827848 w 889882"/>
                    <a:gd name="connsiteY23" fmla="*/ 522539 h 889881"/>
                    <a:gd name="connsiteX24" fmla="*/ 807090 w 889882"/>
                    <a:gd name="connsiteY24" fmla="*/ 589410 h 889881"/>
                    <a:gd name="connsiteX25" fmla="*/ 858251 w 889882"/>
                    <a:gd name="connsiteY25" fmla="*/ 618948 h 889881"/>
                    <a:gd name="connsiteX26" fmla="*/ 802290 w 889882"/>
                    <a:gd name="connsiteY26" fmla="*/ 715876 h 889881"/>
                    <a:gd name="connsiteX27" fmla="*/ 749682 w 889882"/>
                    <a:gd name="connsiteY27" fmla="*/ 685502 h 889881"/>
                    <a:gd name="connsiteX28" fmla="*/ 721707 w 889882"/>
                    <a:gd name="connsiteY28" fmla="*/ 719408 h 889881"/>
                    <a:gd name="connsiteX29" fmla="*/ 685345 w 889882"/>
                    <a:gd name="connsiteY29" fmla="*/ 749409 h 889881"/>
                    <a:gd name="connsiteX30" fmla="*/ 715876 w 889882"/>
                    <a:gd name="connsiteY30" fmla="*/ 802290 h 889881"/>
                    <a:gd name="connsiteX31" fmla="*/ 618948 w 889882"/>
                    <a:gd name="connsiteY31" fmla="*/ 858252 h 889881"/>
                    <a:gd name="connsiteX32" fmla="*/ 588634 w 889882"/>
                    <a:gd name="connsiteY32" fmla="*/ 805746 h 889881"/>
                    <a:gd name="connsiteX33" fmla="*/ 524838 w 889882"/>
                    <a:gd name="connsiteY33" fmla="*/ 825549 h 889881"/>
                    <a:gd name="connsiteX34" fmla="*/ 500903 w 889882"/>
                    <a:gd name="connsiteY34" fmla="*/ 827962 h 889881"/>
                    <a:gd name="connsiteX35" fmla="*/ 500903 w 889882"/>
                    <a:gd name="connsiteY35" fmla="*/ 889881 h 889881"/>
                    <a:gd name="connsiteX36" fmla="*/ 388980 w 889882"/>
                    <a:gd name="connsiteY36" fmla="*/ 889881 h 889881"/>
                    <a:gd name="connsiteX37" fmla="*/ 388980 w 889882"/>
                    <a:gd name="connsiteY37" fmla="*/ 827676 h 889881"/>
                    <a:gd name="connsiteX38" fmla="*/ 367883 w 889882"/>
                    <a:gd name="connsiteY38" fmla="*/ 825549 h 889881"/>
                    <a:gd name="connsiteX39" fmla="*/ 301681 w 889882"/>
                    <a:gd name="connsiteY39" fmla="*/ 804998 h 889881"/>
                    <a:gd name="connsiteX40" fmla="*/ 270935 w 889882"/>
                    <a:gd name="connsiteY40" fmla="*/ 858252 h 889881"/>
                    <a:gd name="connsiteX41" fmla="*/ 174007 w 889882"/>
                    <a:gd name="connsiteY41" fmla="*/ 802290 h 889881"/>
                    <a:gd name="connsiteX42" fmla="*/ 205454 w 889882"/>
                    <a:gd name="connsiteY42" fmla="*/ 747823 h 889881"/>
                    <a:gd name="connsiteX43" fmla="*/ 171014 w 889882"/>
                    <a:gd name="connsiteY43" fmla="*/ 719408 h 889881"/>
                    <a:gd name="connsiteX44" fmla="*/ 142123 w 889882"/>
                    <a:gd name="connsiteY44" fmla="*/ 684392 h 889881"/>
                    <a:gd name="connsiteX45" fmla="*/ 87591 w 889882"/>
                    <a:gd name="connsiteY45" fmla="*/ 715876 h 889881"/>
                    <a:gd name="connsiteX46" fmla="*/ 31630 w 889882"/>
                    <a:gd name="connsiteY46" fmla="*/ 618948 h 889881"/>
                    <a:gd name="connsiteX47" fmla="*/ 85199 w 889882"/>
                    <a:gd name="connsiteY47" fmla="*/ 588019 h 889881"/>
                    <a:gd name="connsiteX48" fmla="*/ 64873 w 889882"/>
                    <a:gd name="connsiteY48" fmla="*/ 522539 h 889881"/>
                    <a:gd name="connsiteX49" fmla="*/ 62692 w 889882"/>
                    <a:gd name="connsiteY49" fmla="*/ 500903 h 889881"/>
                    <a:gd name="connsiteX50" fmla="*/ 0 w 889882"/>
                    <a:gd name="connsiteY50" fmla="*/ 500903 h 889881"/>
                    <a:gd name="connsiteX51" fmla="*/ 0 w 889882"/>
                    <a:gd name="connsiteY51" fmla="*/ 388980 h 889881"/>
                    <a:gd name="connsiteX52" fmla="*/ 62514 w 889882"/>
                    <a:gd name="connsiteY52" fmla="*/ 388980 h 889881"/>
                    <a:gd name="connsiteX53" fmla="*/ 64873 w 889882"/>
                    <a:gd name="connsiteY53" fmla="*/ 365584 h 889881"/>
                    <a:gd name="connsiteX54" fmla="*/ 84736 w 889882"/>
                    <a:gd name="connsiteY54" fmla="*/ 301596 h 889881"/>
                    <a:gd name="connsiteX55" fmla="*/ 31630 w 889882"/>
                    <a:gd name="connsiteY55" fmla="*/ 270935 h 889881"/>
                    <a:gd name="connsiteX56" fmla="*/ 87591 w 889882"/>
                    <a:gd name="connsiteY56" fmla="*/ 174007 h 889881"/>
                    <a:gd name="connsiteX57" fmla="*/ 141139 w 889882"/>
                    <a:gd name="connsiteY57" fmla="*/ 204923 h 889881"/>
                    <a:gd name="connsiteX58" fmla="*/ 171014 w 889882"/>
                    <a:gd name="connsiteY58" fmla="*/ 168715 h 889881"/>
                    <a:gd name="connsiteX59" fmla="*/ 204766 w 889882"/>
                    <a:gd name="connsiteY59" fmla="*/ 140867 h 889881"/>
                    <a:gd name="connsiteX60" fmla="*/ 174007 w 889882"/>
                    <a:gd name="connsiteY60" fmla="*/ 87591 h 889881"/>
                    <a:gd name="connsiteX61" fmla="*/ 270935 w 889882"/>
                    <a:gd name="connsiteY61" fmla="*/ 31630 h 889881"/>
                    <a:gd name="connsiteX62" fmla="*/ 300819 w 889882"/>
                    <a:gd name="connsiteY62" fmla="*/ 83391 h 889881"/>
                    <a:gd name="connsiteX63" fmla="*/ 367883 w 889882"/>
                    <a:gd name="connsiteY63" fmla="*/ 62573 h 889881"/>
                    <a:gd name="connsiteX64" fmla="*/ 388980 w 889882"/>
                    <a:gd name="connsiteY64" fmla="*/ 60447 h 8898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889882" h="889881">
                      <a:moveTo>
                        <a:pt x="441182" y="266316"/>
                      </a:moveTo>
                      <a:cubicBezTo>
                        <a:pt x="345781" y="266316"/>
                        <a:pt x="268444" y="343653"/>
                        <a:pt x="268444" y="439053"/>
                      </a:cubicBezTo>
                      <a:cubicBezTo>
                        <a:pt x="268444" y="534453"/>
                        <a:pt x="345781" y="611790"/>
                        <a:pt x="441182" y="611790"/>
                      </a:cubicBezTo>
                      <a:cubicBezTo>
                        <a:pt x="536582" y="611790"/>
                        <a:pt x="613919" y="534453"/>
                        <a:pt x="613919" y="439053"/>
                      </a:cubicBezTo>
                      <a:cubicBezTo>
                        <a:pt x="613919" y="343653"/>
                        <a:pt x="536582" y="266316"/>
                        <a:pt x="441182" y="266316"/>
                      </a:cubicBezTo>
                      <a:close/>
                      <a:moveTo>
                        <a:pt x="388980" y="0"/>
                      </a:moveTo>
                      <a:lnTo>
                        <a:pt x="500903" y="0"/>
                      </a:lnTo>
                      <a:lnTo>
                        <a:pt x="500903" y="60161"/>
                      </a:lnTo>
                      <a:lnTo>
                        <a:pt x="524838" y="62573"/>
                      </a:lnTo>
                      <a:lnTo>
                        <a:pt x="589495" y="82644"/>
                      </a:lnTo>
                      <a:lnTo>
                        <a:pt x="618948" y="31630"/>
                      </a:lnTo>
                      <a:lnTo>
                        <a:pt x="715876" y="87591"/>
                      </a:lnTo>
                      <a:lnTo>
                        <a:pt x="686033" y="139281"/>
                      </a:lnTo>
                      <a:lnTo>
                        <a:pt x="721707" y="168715"/>
                      </a:lnTo>
                      <a:lnTo>
                        <a:pt x="750665" y="203812"/>
                      </a:lnTo>
                      <a:lnTo>
                        <a:pt x="802290" y="174007"/>
                      </a:lnTo>
                      <a:lnTo>
                        <a:pt x="858251" y="270935"/>
                      </a:lnTo>
                      <a:lnTo>
                        <a:pt x="807553" y="300205"/>
                      </a:lnTo>
                      <a:lnTo>
                        <a:pt x="827848" y="365584"/>
                      </a:lnTo>
                      <a:lnTo>
                        <a:pt x="830207" y="388980"/>
                      </a:lnTo>
                      <a:lnTo>
                        <a:pt x="889882" y="388980"/>
                      </a:lnTo>
                      <a:lnTo>
                        <a:pt x="889882" y="500903"/>
                      </a:lnTo>
                      <a:lnTo>
                        <a:pt x="830029" y="500903"/>
                      </a:lnTo>
                      <a:lnTo>
                        <a:pt x="827848" y="522539"/>
                      </a:lnTo>
                      <a:lnTo>
                        <a:pt x="807090" y="589410"/>
                      </a:lnTo>
                      <a:lnTo>
                        <a:pt x="858251" y="618948"/>
                      </a:lnTo>
                      <a:lnTo>
                        <a:pt x="802290" y="715876"/>
                      </a:lnTo>
                      <a:lnTo>
                        <a:pt x="749682" y="685502"/>
                      </a:lnTo>
                      <a:lnTo>
                        <a:pt x="721707" y="719408"/>
                      </a:lnTo>
                      <a:lnTo>
                        <a:pt x="685345" y="749409"/>
                      </a:lnTo>
                      <a:lnTo>
                        <a:pt x="715876" y="802290"/>
                      </a:lnTo>
                      <a:lnTo>
                        <a:pt x="618948" y="858252"/>
                      </a:lnTo>
                      <a:lnTo>
                        <a:pt x="588634" y="805746"/>
                      </a:lnTo>
                      <a:lnTo>
                        <a:pt x="524838" y="825549"/>
                      </a:lnTo>
                      <a:lnTo>
                        <a:pt x="500903" y="827962"/>
                      </a:lnTo>
                      <a:lnTo>
                        <a:pt x="500903" y="889881"/>
                      </a:lnTo>
                      <a:lnTo>
                        <a:pt x="388980" y="889881"/>
                      </a:lnTo>
                      <a:lnTo>
                        <a:pt x="388980" y="827676"/>
                      </a:lnTo>
                      <a:lnTo>
                        <a:pt x="367883" y="825549"/>
                      </a:lnTo>
                      <a:lnTo>
                        <a:pt x="301681" y="804998"/>
                      </a:lnTo>
                      <a:lnTo>
                        <a:pt x="270935" y="858252"/>
                      </a:lnTo>
                      <a:lnTo>
                        <a:pt x="174007" y="802290"/>
                      </a:lnTo>
                      <a:lnTo>
                        <a:pt x="205454" y="747823"/>
                      </a:lnTo>
                      <a:lnTo>
                        <a:pt x="171014" y="719408"/>
                      </a:lnTo>
                      <a:lnTo>
                        <a:pt x="142123" y="684392"/>
                      </a:lnTo>
                      <a:lnTo>
                        <a:pt x="87591" y="715876"/>
                      </a:lnTo>
                      <a:lnTo>
                        <a:pt x="31630" y="618948"/>
                      </a:lnTo>
                      <a:lnTo>
                        <a:pt x="85199" y="588019"/>
                      </a:lnTo>
                      <a:lnTo>
                        <a:pt x="64873" y="522539"/>
                      </a:lnTo>
                      <a:lnTo>
                        <a:pt x="62692" y="500903"/>
                      </a:lnTo>
                      <a:lnTo>
                        <a:pt x="0" y="500903"/>
                      </a:lnTo>
                      <a:lnTo>
                        <a:pt x="0" y="388980"/>
                      </a:lnTo>
                      <a:lnTo>
                        <a:pt x="62514" y="388980"/>
                      </a:lnTo>
                      <a:lnTo>
                        <a:pt x="64873" y="365584"/>
                      </a:lnTo>
                      <a:lnTo>
                        <a:pt x="84736" y="301596"/>
                      </a:lnTo>
                      <a:lnTo>
                        <a:pt x="31630" y="270935"/>
                      </a:lnTo>
                      <a:lnTo>
                        <a:pt x="87591" y="174007"/>
                      </a:lnTo>
                      <a:lnTo>
                        <a:pt x="141139" y="204923"/>
                      </a:lnTo>
                      <a:lnTo>
                        <a:pt x="171014" y="168715"/>
                      </a:lnTo>
                      <a:lnTo>
                        <a:pt x="204766" y="140867"/>
                      </a:lnTo>
                      <a:lnTo>
                        <a:pt x="174007" y="87591"/>
                      </a:lnTo>
                      <a:lnTo>
                        <a:pt x="270935" y="31630"/>
                      </a:lnTo>
                      <a:lnTo>
                        <a:pt x="300819" y="83391"/>
                      </a:lnTo>
                      <a:lnTo>
                        <a:pt x="367883" y="62573"/>
                      </a:lnTo>
                      <a:lnTo>
                        <a:pt x="388980" y="60447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0" name="椭圆 289"/>
                <p:cNvSpPr/>
                <p:nvPr/>
              </p:nvSpPr>
              <p:spPr>
                <a:xfrm>
                  <a:off x="6033461" y="3247646"/>
                  <a:ext cx="546936" cy="546936"/>
                </a:xfrm>
                <a:prstGeom prst="ellipse">
                  <a:avLst/>
                </a:prstGeom>
                <a:solidFill>
                  <a:srgbClr val="00B0F0"/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3" name="组合 112"/>
              <p:cNvGrpSpPr/>
              <p:nvPr/>
            </p:nvGrpSpPr>
            <p:grpSpPr>
              <a:xfrm>
                <a:off x="4859188" y="2759978"/>
                <a:ext cx="965122" cy="955564"/>
                <a:chOff x="7839570" y="2453897"/>
                <a:chExt cx="373659" cy="373658"/>
              </a:xfrm>
              <a:solidFill>
                <a:srgbClr val="01ACBE"/>
              </a:solidFill>
            </p:grpSpPr>
            <p:sp>
              <p:nvSpPr>
                <p:cNvPr id="275" name="矩形 274"/>
                <p:cNvSpPr/>
                <p:nvPr/>
              </p:nvSpPr>
              <p:spPr>
                <a:xfrm>
                  <a:off x="8002901" y="24538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6" name="矩形 275"/>
                <p:cNvSpPr/>
                <p:nvPr/>
              </p:nvSpPr>
              <p:spPr>
                <a:xfrm rot="1800000">
                  <a:off x="8089701" y="247715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7" name="矩形 276"/>
                <p:cNvSpPr/>
                <p:nvPr/>
              </p:nvSpPr>
              <p:spPr>
                <a:xfrm rot="3600000">
                  <a:off x="8153243" y="254069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8" name="矩形 277"/>
                <p:cNvSpPr/>
                <p:nvPr/>
              </p:nvSpPr>
              <p:spPr>
                <a:xfrm rot="5400000">
                  <a:off x="8176501" y="2627496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9" name="矩形 278"/>
                <p:cNvSpPr/>
                <p:nvPr/>
              </p:nvSpPr>
              <p:spPr>
                <a:xfrm rot="7200000">
                  <a:off x="8153243" y="2714296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0" name="矩形 279"/>
                <p:cNvSpPr/>
                <p:nvPr/>
              </p:nvSpPr>
              <p:spPr>
                <a:xfrm rot="9000000">
                  <a:off x="8089701" y="2777838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1" name="矩形 280"/>
                <p:cNvSpPr/>
                <p:nvPr/>
              </p:nvSpPr>
              <p:spPr>
                <a:xfrm rot="10800000">
                  <a:off x="8002901" y="280109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2" name="矩形 281"/>
                <p:cNvSpPr/>
                <p:nvPr/>
              </p:nvSpPr>
              <p:spPr>
                <a:xfrm rot="12600000">
                  <a:off x="7916101" y="2777839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3" name="矩形 282"/>
                <p:cNvSpPr/>
                <p:nvPr/>
              </p:nvSpPr>
              <p:spPr>
                <a:xfrm rot="14400000">
                  <a:off x="7852559" y="27142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4" name="矩形 283"/>
                <p:cNvSpPr/>
                <p:nvPr/>
              </p:nvSpPr>
              <p:spPr>
                <a:xfrm rot="16200000">
                  <a:off x="7829302" y="26274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5" name="矩形 284"/>
                <p:cNvSpPr/>
                <p:nvPr/>
              </p:nvSpPr>
              <p:spPr>
                <a:xfrm rot="18000000">
                  <a:off x="7852559" y="25406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6" name="矩形 285"/>
                <p:cNvSpPr/>
                <p:nvPr/>
              </p:nvSpPr>
              <p:spPr>
                <a:xfrm rot="19800000">
                  <a:off x="7916101" y="247715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7" name="任意多边形 286"/>
                <p:cNvSpPr/>
                <p:nvPr/>
              </p:nvSpPr>
              <p:spPr>
                <a:xfrm>
                  <a:off x="7863488" y="2476849"/>
                  <a:ext cx="327015" cy="327016"/>
                </a:xfrm>
                <a:custGeom>
                  <a:avLst/>
                  <a:gdLst>
                    <a:gd name="connsiteX0" fmla="*/ 162142 w 327015"/>
                    <a:gd name="connsiteY0" fmla="*/ 28994 h 327016"/>
                    <a:gd name="connsiteX1" fmla="*/ 27011 w 327015"/>
                    <a:gd name="connsiteY1" fmla="*/ 164125 h 327016"/>
                    <a:gd name="connsiteX2" fmla="*/ 162142 w 327015"/>
                    <a:gd name="connsiteY2" fmla="*/ 299255 h 327016"/>
                    <a:gd name="connsiteX3" fmla="*/ 297272 w 327015"/>
                    <a:gd name="connsiteY3" fmla="*/ 164125 h 327016"/>
                    <a:gd name="connsiteX4" fmla="*/ 162142 w 327015"/>
                    <a:gd name="connsiteY4" fmla="*/ 28994 h 327016"/>
                    <a:gd name="connsiteX5" fmla="*/ 163508 w 327015"/>
                    <a:gd name="connsiteY5" fmla="*/ 0 h 327016"/>
                    <a:gd name="connsiteX6" fmla="*/ 327015 w 327015"/>
                    <a:gd name="connsiteY6" fmla="*/ 163508 h 327016"/>
                    <a:gd name="connsiteX7" fmla="*/ 163508 w 327015"/>
                    <a:gd name="connsiteY7" fmla="*/ 327016 h 327016"/>
                    <a:gd name="connsiteX8" fmla="*/ 0 w 327015"/>
                    <a:gd name="connsiteY8" fmla="*/ 163508 h 327016"/>
                    <a:gd name="connsiteX9" fmla="*/ 163508 w 327015"/>
                    <a:gd name="connsiteY9" fmla="*/ 0 h 3270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7015" h="327016">
                      <a:moveTo>
                        <a:pt x="162142" y="28994"/>
                      </a:moveTo>
                      <a:cubicBezTo>
                        <a:pt x="87511" y="28994"/>
                        <a:pt x="27011" y="89494"/>
                        <a:pt x="27011" y="164125"/>
                      </a:cubicBezTo>
                      <a:cubicBezTo>
                        <a:pt x="27011" y="238755"/>
                        <a:pt x="87511" y="299255"/>
                        <a:pt x="162142" y="299255"/>
                      </a:cubicBezTo>
                      <a:cubicBezTo>
                        <a:pt x="236772" y="299255"/>
                        <a:pt x="297272" y="238755"/>
                        <a:pt x="297272" y="164125"/>
                      </a:cubicBezTo>
                      <a:cubicBezTo>
                        <a:pt x="297272" y="89494"/>
                        <a:pt x="236772" y="28994"/>
                        <a:pt x="162142" y="28994"/>
                      </a:cubicBezTo>
                      <a:close/>
                      <a:moveTo>
                        <a:pt x="163508" y="0"/>
                      </a:moveTo>
                      <a:cubicBezTo>
                        <a:pt x="253810" y="0"/>
                        <a:pt x="327015" y="73205"/>
                        <a:pt x="327015" y="163508"/>
                      </a:cubicBezTo>
                      <a:cubicBezTo>
                        <a:pt x="327015" y="253811"/>
                        <a:pt x="253810" y="327016"/>
                        <a:pt x="163508" y="327016"/>
                      </a:cubicBezTo>
                      <a:cubicBezTo>
                        <a:pt x="73205" y="327016"/>
                        <a:pt x="0" y="253811"/>
                        <a:pt x="0" y="163508"/>
                      </a:cubicBezTo>
                      <a:cubicBezTo>
                        <a:pt x="0" y="73205"/>
                        <a:pt x="73205" y="0"/>
                        <a:pt x="163508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88" name="任意多边形 287"/>
                <p:cNvSpPr/>
                <p:nvPr/>
              </p:nvSpPr>
              <p:spPr>
                <a:xfrm>
                  <a:off x="7904167" y="2518628"/>
                  <a:ext cx="244020" cy="244020"/>
                </a:xfrm>
                <a:custGeom>
                  <a:avLst/>
                  <a:gdLst>
                    <a:gd name="connsiteX0" fmla="*/ 150008 w 244020"/>
                    <a:gd name="connsiteY0" fmla="*/ 23440 h 244020"/>
                    <a:gd name="connsiteX1" fmla="*/ 138474 w 244020"/>
                    <a:gd name="connsiteY1" fmla="*/ 45133 h 244020"/>
                    <a:gd name="connsiteX2" fmla="*/ 129633 w 244020"/>
                    <a:gd name="connsiteY2" fmla="*/ 43454 h 244020"/>
                    <a:gd name="connsiteX3" fmla="*/ 114512 w 244020"/>
                    <a:gd name="connsiteY3" fmla="*/ 43585 h 244020"/>
                    <a:gd name="connsiteX4" fmla="*/ 102559 w 244020"/>
                    <a:gd name="connsiteY4" fmla="*/ 46021 h 244020"/>
                    <a:gd name="connsiteX5" fmla="*/ 89763 w 244020"/>
                    <a:gd name="connsiteY5" fmla="*/ 25544 h 244020"/>
                    <a:gd name="connsiteX6" fmla="*/ 51524 w 244020"/>
                    <a:gd name="connsiteY6" fmla="*/ 49438 h 244020"/>
                    <a:gd name="connsiteX7" fmla="*/ 64195 w 244020"/>
                    <a:gd name="connsiteY7" fmla="*/ 69717 h 244020"/>
                    <a:gd name="connsiteX8" fmla="*/ 62399 w 244020"/>
                    <a:gd name="connsiteY8" fmla="*/ 71498 h 244020"/>
                    <a:gd name="connsiteX9" fmla="*/ 53592 w 244020"/>
                    <a:gd name="connsiteY9" fmla="*/ 84675 h 244020"/>
                    <a:gd name="connsiteX10" fmla="*/ 47593 w 244020"/>
                    <a:gd name="connsiteY10" fmla="*/ 99344 h 244020"/>
                    <a:gd name="connsiteX11" fmla="*/ 47121 w 244020"/>
                    <a:gd name="connsiteY11" fmla="*/ 101828 h 244020"/>
                    <a:gd name="connsiteX12" fmla="*/ 23224 w 244020"/>
                    <a:gd name="connsiteY12" fmla="*/ 102663 h 244020"/>
                    <a:gd name="connsiteX13" fmla="*/ 24797 w 244020"/>
                    <a:gd name="connsiteY13" fmla="*/ 147727 h 244020"/>
                    <a:gd name="connsiteX14" fmla="*/ 48929 w 244020"/>
                    <a:gd name="connsiteY14" fmla="*/ 146884 h 244020"/>
                    <a:gd name="connsiteX15" fmla="*/ 53593 w 244020"/>
                    <a:gd name="connsiteY15" fmla="*/ 158156 h 244020"/>
                    <a:gd name="connsiteX16" fmla="*/ 61941 w 244020"/>
                    <a:gd name="connsiteY16" fmla="*/ 170765 h 244020"/>
                    <a:gd name="connsiteX17" fmla="*/ 68277 w 244020"/>
                    <a:gd name="connsiteY17" fmla="*/ 177155 h 244020"/>
                    <a:gd name="connsiteX18" fmla="*/ 56742 w 244020"/>
                    <a:gd name="connsiteY18" fmla="*/ 198848 h 244020"/>
                    <a:gd name="connsiteX19" fmla="*/ 96556 w 244020"/>
                    <a:gd name="connsiteY19" fmla="*/ 220017 h 244020"/>
                    <a:gd name="connsiteX20" fmla="*/ 108290 w 244020"/>
                    <a:gd name="connsiteY20" fmla="*/ 197950 h 244020"/>
                    <a:gd name="connsiteX21" fmla="*/ 115723 w 244020"/>
                    <a:gd name="connsiteY21" fmla="*/ 199362 h 244020"/>
                    <a:gd name="connsiteX22" fmla="*/ 130844 w 244020"/>
                    <a:gd name="connsiteY22" fmla="*/ 199231 h 244020"/>
                    <a:gd name="connsiteX23" fmla="*/ 143511 w 244020"/>
                    <a:gd name="connsiteY23" fmla="*/ 196649 h 244020"/>
                    <a:gd name="connsiteX24" fmla="*/ 156800 w 244020"/>
                    <a:gd name="connsiteY24" fmla="*/ 217914 h 244020"/>
                    <a:gd name="connsiteX25" fmla="*/ 195040 w 244020"/>
                    <a:gd name="connsiteY25" fmla="*/ 194019 h 244020"/>
                    <a:gd name="connsiteX26" fmla="*/ 181658 w 244020"/>
                    <a:gd name="connsiteY26" fmla="*/ 172605 h 244020"/>
                    <a:gd name="connsiteX27" fmla="*/ 182957 w 244020"/>
                    <a:gd name="connsiteY27" fmla="*/ 171317 h 244020"/>
                    <a:gd name="connsiteX28" fmla="*/ 191763 w 244020"/>
                    <a:gd name="connsiteY28" fmla="*/ 158141 h 244020"/>
                    <a:gd name="connsiteX29" fmla="*/ 197762 w 244020"/>
                    <a:gd name="connsiteY29" fmla="*/ 143472 h 244020"/>
                    <a:gd name="connsiteX30" fmla="*/ 198103 w 244020"/>
                    <a:gd name="connsiteY30" fmla="*/ 141676 h 244020"/>
                    <a:gd name="connsiteX31" fmla="*/ 223340 w 244020"/>
                    <a:gd name="connsiteY31" fmla="*/ 140794 h 244020"/>
                    <a:gd name="connsiteX32" fmla="*/ 221766 w 244020"/>
                    <a:gd name="connsiteY32" fmla="*/ 95730 h 244020"/>
                    <a:gd name="connsiteX33" fmla="*/ 196706 w 244020"/>
                    <a:gd name="connsiteY33" fmla="*/ 96606 h 244020"/>
                    <a:gd name="connsiteX34" fmla="*/ 191764 w 244020"/>
                    <a:gd name="connsiteY34" fmla="*/ 84660 h 244020"/>
                    <a:gd name="connsiteX35" fmla="*/ 183415 w 244020"/>
                    <a:gd name="connsiteY35" fmla="*/ 72051 h 244020"/>
                    <a:gd name="connsiteX36" fmla="*/ 178088 w 244020"/>
                    <a:gd name="connsiteY36" fmla="*/ 66677 h 244020"/>
                    <a:gd name="connsiteX37" fmla="*/ 189822 w 244020"/>
                    <a:gd name="connsiteY37" fmla="*/ 44610 h 244020"/>
                    <a:gd name="connsiteX38" fmla="*/ 122010 w 244020"/>
                    <a:gd name="connsiteY38" fmla="*/ 0 h 244020"/>
                    <a:gd name="connsiteX39" fmla="*/ 244020 w 244020"/>
                    <a:gd name="connsiteY39" fmla="*/ 122010 h 244020"/>
                    <a:gd name="connsiteX40" fmla="*/ 122010 w 244020"/>
                    <a:gd name="connsiteY40" fmla="*/ 244020 h 244020"/>
                    <a:gd name="connsiteX41" fmla="*/ 0 w 244020"/>
                    <a:gd name="connsiteY41" fmla="*/ 122010 h 244020"/>
                    <a:gd name="connsiteX42" fmla="*/ 122010 w 244020"/>
                    <a:gd name="connsiteY42" fmla="*/ 0 h 244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244020" h="244020">
                      <a:moveTo>
                        <a:pt x="150008" y="23440"/>
                      </a:moveTo>
                      <a:lnTo>
                        <a:pt x="138474" y="45133"/>
                      </a:lnTo>
                      <a:lnTo>
                        <a:pt x="129633" y="43454"/>
                      </a:lnTo>
                      <a:cubicBezTo>
                        <a:pt x="124571" y="43005"/>
                        <a:pt x="119507" y="43056"/>
                        <a:pt x="114512" y="43585"/>
                      </a:cubicBezTo>
                      <a:lnTo>
                        <a:pt x="102559" y="46021"/>
                      </a:lnTo>
                      <a:lnTo>
                        <a:pt x="89763" y="25544"/>
                      </a:lnTo>
                      <a:lnTo>
                        <a:pt x="51524" y="49438"/>
                      </a:lnTo>
                      <a:lnTo>
                        <a:pt x="64195" y="69717"/>
                      </a:lnTo>
                      <a:lnTo>
                        <a:pt x="62399" y="71498"/>
                      </a:lnTo>
                      <a:cubicBezTo>
                        <a:pt x="59088" y="75505"/>
                        <a:pt x="56128" y="79905"/>
                        <a:pt x="53592" y="84675"/>
                      </a:cubicBezTo>
                      <a:cubicBezTo>
                        <a:pt x="51057" y="89444"/>
                        <a:pt x="49064" y="94358"/>
                        <a:pt x="47593" y="99344"/>
                      </a:cubicBezTo>
                      <a:lnTo>
                        <a:pt x="47121" y="101828"/>
                      </a:lnTo>
                      <a:lnTo>
                        <a:pt x="23224" y="102663"/>
                      </a:lnTo>
                      <a:lnTo>
                        <a:pt x="24797" y="147727"/>
                      </a:lnTo>
                      <a:lnTo>
                        <a:pt x="48929" y="146884"/>
                      </a:lnTo>
                      <a:lnTo>
                        <a:pt x="53593" y="158156"/>
                      </a:lnTo>
                      <a:cubicBezTo>
                        <a:pt x="55948" y="162593"/>
                        <a:pt x="58738" y="166820"/>
                        <a:pt x="61941" y="170765"/>
                      </a:cubicBezTo>
                      <a:lnTo>
                        <a:pt x="68277" y="177155"/>
                      </a:lnTo>
                      <a:lnTo>
                        <a:pt x="56742" y="198848"/>
                      </a:lnTo>
                      <a:lnTo>
                        <a:pt x="96556" y="220017"/>
                      </a:lnTo>
                      <a:lnTo>
                        <a:pt x="108290" y="197950"/>
                      </a:lnTo>
                      <a:lnTo>
                        <a:pt x="115723" y="199362"/>
                      </a:lnTo>
                      <a:cubicBezTo>
                        <a:pt x="120785" y="199811"/>
                        <a:pt x="125849" y="199760"/>
                        <a:pt x="130844" y="199231"/>
                      </a:cubicBezTo>
                      <a:lnTo>
                        <a:pt x="143511" y="196649"/>
                      </a:lnTo>
                      <a:lnTo>
                        <a:pt x="156800" y="217914"/>
                      </a:lnTo>
                      <a:lnTo>
                        <a:pt x="195040" y="194019"/>
                      </a:lnTo>
                      <a:lnTo>
                        <a:pt x="181658" y="172605"/>
                      </a:lnTo>
                      <a:lnTo>
                        <a:pt x="182957" y="171317"/>
                      </a:lnTo>
                      <a:cubicBezTo>
                        <a:pt x="186268" y="167309"/>
                        <a:pt x="189227" y="162910"/>
                        <a:pt x="191763" y="158141"/>
                      </a:cubicBezTo>
                      <a:cubicBezTo>
                        <a:pt x="194298" y="153371"/>
                        <a:pt x="196292" y="148459"/>
                        <a:pt x="197762" y="143472"/>
                      </a:cubicBezTo>
                      <a:lnTo>
                        <a:pt x="198103" y="141676"/>
                      </a:lnTo>
                      <a:lnTo>
                        <a:pt x="223340" y="140794"/>
                      </a:lnTo>
                      <a:lnTo>
                        <a:pt x="221766" y="95730"/>
                      </a:lnTo>
                      <a:lnTo>
                        <a:pt x="196706" y="96606"/>
                      </a:lnTo>
                      <a:lnTo>
                        <a:pt x="191764" y="84660"/>
                      </a:lnTo>
                      <a:cubicBezTo>
                        <a:pt x="189409" y="80222"/>
                        <a:pt x="186618" y="75996"/>
                        <a:pt x="183415" y="72051"/>
                      </a:cubicBezTo>
                      <a:lnTo>
                        <a:pt x="178088" y="66677"/>
                      </a:lnTo>
                      <a:lnTo>
                        <a:pt x="189822" y="44610"/>
                      </a:lnTo>
                      <a:close/>
                      <a:moveTo>
                        <a:pt x="122010" y="0"/>
                      </a:moveTo>
                      <a:cubicBezTo>
                        <a:pt x="189394" y="0"/>
                        <a:pt x="244020" y="54626"/>
                        <a:pt x="244020" y="122010"/>
                      </a:cubicBezTo>
                      <a:cubicBezTo>
                        <a:pt x="244020" y="189394"/>
                        <a:pt x="189394" y="244020"/>
                        <a:pt x="122010" y="244020"/>
                      </a:cubicBezTo>
                      <a:cubicBezTo>
                        <a:pt x="54626" y="244020"/>
                        <a:pt x="0" y="189394"/>
                        <a:pt x="0" y="122010"/>
                      </a:cubicBezTo>
                      <a:cubicBezTo>
                        <a:pt x="0" y="54626"/>
                        <a:pt x="54626" y="0"/>
                        <a:pt x="122010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4" name="组合 113"/>
              <p:cNvGrpSpPr/>
              <p:nvPr/>
            </p:nvGrpSpPr>
            <p:grpSpPr>
              <a:xfrm>
                <a:off x="3850317" y="4134904"/>
                <a:ext cx="308809" cy="308809"/>
                <a:chOff x="3404393" y="1190304"/>
                <a:chExt cx="1066092" cy="1066091"/>
              </a:xfrm>
            </p:grpSpPr>
            <p:sp>
              <p:nvSpPr>
                <p:cNvPr id="260" name="矩形 259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1" name="矩形 260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2" name="矩形 261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3" name="矩形 262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4" name="矩形 263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5" name="矩形 264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6" name="矩形 265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7" name="矩形 266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8" name="矩形 267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9" name="矩形 268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0" name="矩形 269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1" name="矩形 270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2" name="任意多边形 271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73" name="任意多边形 272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74" name="任意多边形 273"/>
                <p:cNvSpPr/>
                <p:nvPr/>
              </p:nvSpPr>
              <p:spPr>
                <a:xfrm>
                  <a:off x="3601763" y="1388814"/>
                  <a:ext cx="666964" cy="666964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5" name="组合 114"/>
              <p:cNvGrpSpPr/>
              <p:nvPr/>
            </p:nvGrpSpPr>
            <p:grpSpPr>
              <a:xfrm>
                <a:off x="3428186" y="3675286"/>
                <a:ext cx="544785" cy="550235"/>
                <a:chOff x="3404393" y="1190304"/>
                <a:chExt cx="1066088" cy="1066091"/>
              </a:xfrm>
              <a:solidFill>
                <a:srgbClr val="E87071"/>
              </a:solidFill>
            </p:grpSpPr>
            <p:sp>
              <p:nvSpPr>
                <p:cNvPr id="247" name="矩形 246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8" name="矩形 247"/>
                <p:cNvSpPr/>
                <p:nvPr/>
              </p:nvSpPr>
              <p:spPr>
                <a:xfrm rot="1800000">
                  <a:off x="4118044" y="1256662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9" name="矩形 248"/>
                <p:cNvSpPr/>
                <p:nvPr/>
              </p:nvSpPr>
              <p:spPr>
                <a:xfrm rot="3600000">
                  <a:off x="4299336" y="1437953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0" name="矩形 249"/>
                <p:cNvSpPr/>
                <p:nvPr/>
              </p:nvSpPr>
              <p:spPr>
                <a:xfrm rot="5400000">
                  <a:off x="4365692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1" name="矩形 250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2" name="矩形 251"/>
                <p:cNvSpPr/>
                <p:nvPr/>
              </p:nvSpPr>
              <p:spPr>
                <a:xfrm rot="9000000">
                  <a:off x="4118046" y="2114545"/>
                  <a:ext cx="134086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3" name="矩形 252"/>
                <p:cNvSpPr/>
                <p:nvPr/>
              </p:nvSpPr>
              <p:spPr>
                <a:xfrm rot="10800000">
                  <a:off x="3870396" y="2180903"/>
                  <a:ext cx="134086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4" name="矩形 253"/>
                <p:cNvSpPr/>
                <p:nvPr/>
              </p:nvSpPr>
              <p:spPr>
                <a:xfrm rot="12600000">
                  <a:off x="3622746" y="2114545"/>
                  <a:ext cx="134086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5" name="矩形 254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6" name="矩形 255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7" name="矩形 256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8" name="矩形 257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9" name="任意多边形 258"/>
                <p:cNvSpPr/>
                <p:nvPr/>
              </p:nvSpPr>
              <p:spPr>
                <a:xfrm>
                  <a:off x="3472632" y="1255790"/>
                  <a:ext cx="933013" cy="933011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6" name="组合 115"/>
              <p:cNvGrpSpPr/>
              <p:nvPr/>
            </p:nvGrpSpPr>
            <p:grpSpPr>
              <a:xfrm>
                <a:off x="5031823" y="3746179"/>
                <a:ext cx="338269" cy="333771"/>
                <a:chOff x="3404393" y="1190304"/>
                <a:chExt cx="1066092" cy="1041497"/>
              </a:xfrm>
              <a:solidFill>
                <a:srgbClr val="FFB850"/>
              </a:solidFill>
            </p:grpSpPr>
            <p:sp>
              <p:nvSpPr>
                <p:cNvPr id="234" name="矩形 233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5" name="矩形 234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6" name="矩形 235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7" name="矩形 236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8" name="矩形 237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9" name="矩形 238"/>
                <p:cNvSpPr/>
                <p:nvPr/>
              </p:nvSpPr>
              <p:spPr>
                <a:xfrm rot="9000000">
                  <a:off x="4118046" y="2089953"/>
                  <a:ext cx="134085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0" name="矩形 239"/>
                <p:cNvSpPr/>
                <p:nvPr/>
              </p:nvSpPr>
              <p:spPr>
                <a:xfrm rot="10800000">
                  <a:off x="3870397" y="2156310"/>
                  <a:ext cx="134085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1" name="矩形 240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2" name="矩形 241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3" name="矩形 242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4" name="矩形 243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5" name="矩形 244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6" name="任意多边形 245"/>
                <p:cNvSpPr/>
                <p:nvPr/>
              </p:nvSpPr>
              <p:spPr>
                <a:xfrm>
                  <a:off x="3472632" y="1255789"/>
                  <a:ext cx="933012" cy="933013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7" name="组合 116"/>
              <p:cNvGrpSpPr/>
              <p:nvPr/>
            </p:nvGrpSpPr>
            <p:grpSpPr>
              <a:xfrm>
                <a:off x="4490499" y="3137957"/>
                <a:ext cx="373657" cy="373659"/>
                <a:chOff x="3404392" y="1190304"/>
                <a:chExt cx="1066086" cy="1066091"/>
              </a:xfrm>
            </p:grpSpPr>
            <p:sp>
              <p:nvSpPr>
                <p:cNvPr id="219" name="矩形 218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0" name="矩形 219"/>
                <p:cNvSpPr/>
                <p:nvPr/>
              </p:nvSpPr>
              <p:spPr>
                <a:xfrm rot="1800000">
                  <a:off x="4118046" y="1256660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1" name="矩形 220"/>
                <p:cNvSpPr/>
                <p:nvPr/>
              </p:nvSpPr>
              <p:spPr>
                <a:xfrm rot="3600000">
                  <a:off x="4299339" y="14379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2" name="矩形 221"/>
                <p:cNvSpPr/>
                <p:nvPr/>
              </p:nvSpPr>
              <p:spPr>
                <a:xfrm rot="5400000">
                  <a:off x="4365690" y="1685604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3" name="矩形 222"/>
                <p:cNvSpPr/>
                <p:nvPr/>
              </p:nvSpPr>
              <p:spPr>
                <a:xfrm rot="7200000">
                  <a:off x="4299330" y="19332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4" name="矩形 223"/>
                <p:cNvSpPr/>
                <p:nvPr/>
              </p:nvSpPr>
              <p:spPr>
                <a:xfrm rot="9000000">
                  <a:off x="4118041" y="2114545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5" name="矩形 224"/>
                <p:cNvSpPr/>
                <p:nvPr/>
              </p:nvSpPr>
              <p:spPr>
                <a:xfrm rot="10800000">
                  <a:off x="3870389" y="2180904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6" name="矩形 225"/>
                <p:cNvSpPr/>
                <p:nvPr/>
              </p:nvSpPr>
              <p:spPr>
                <a:xfrm rot="12600000">
                  <a:off x="3622741" y="2114545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7" name="矩形 226"/>
                <p:cNvSpPr/>
                <p:nvPr/>
              </p:nvSpPr>
              <p:spPr>
                <a:xfrm rot="14400000">
                  <a:off x="3441449" y="19332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8" name="矩形 227"/>
                <p:cNvSpPr/>
                <p:nvPr/>
              </p:nvSpPr>
              <p:spPr>
                <a:xfrm rot="16200000">
                  <a:off x="3375095" y="1685604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9" name="矩形 228"/>
                <p:cNvSpPr/>
                <p:nvPr/>
              </p:nvSpPr>
              <p:spPr>
                <a:xfrm rot="18000000">
                  <a:off x="3441454" y="14379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0" name="矩形 229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1" name="任意多边形 230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32" name="任意多边形 231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33" name="任意多边形 232"/>
                <p:cNvSpPr/>
                <p:nvPr/>
              </p:nvSpPr>
              <p:spPr>
                <a:xfrm>
                  <a:off x="3601763" y="1388814"/>
                  <a:ext cx="666964" cy="666964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8" name="组合 117"/>
              <p:cNvGrpSpPr/>
              <p:nvPr/>
            </p:nvGrpSpPr>
            <p:grpSpPr>
              <a:xfrm>
                <a:off x="4338942" y="1697927"/>
                <a:ext cx="428383" cy="424144"/>
                <a:chOff x="3404394" y="1190304"/>
                <a:chExt cx="1066091" cy="1066090"/>
              </a:xfrm>
              <a:solidFill>
                <a:srgbClr val="FFB850"/>
              </a:solidFill>
            </p:grpSpPr>
            <p:sp>
              <p:nvSpPr>
                <p:cNvPr id="206" name="矩形 205"/>
                <p:cNvSpPr/>
                <p:nvPr/>
              </p:nvSpPr>
              <p:spPr>
                <a:xfrm>
                  <a:off x="3870400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7" name="矩形 206"/>
                <p:cNvSpPr/>
                <p:nvPr/>
              </p:nvSpPr>
              <p:spPr>
                <a:xfrm rot="1800000">
                  <a:off x="4118048" y="1256660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8" name="矩形 207"/>
                <p:cNvSpPr/>
                <p:nvPr/>
              </p:nvSpPr>
              <p:spPr>
                <a:xfrm rot="3600000">
                  <a:off x="4299343" y="1437955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9" name="矩形 208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0" name="矩形 209"/>
                <p:cNvSpPr/>
                <p:nvPr/>
              </p:nvSpPr>
              <p:spPr>
                <a:xfrm rot="7200000">
                  <a:off x="4299339" y="1933254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1" name="矩形 210"/>
                <p:cNvSpPr/>
                <p:nvPr/>
              </p:nvSpPr>
              <p:spPr>
                <a:xfrm rot="9000000">
                  <a:off x="4118045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2" name="矩形 211"/>
                <p:cNvSpPr/>
                <p:nvPr/>
              </p:nvSpPr>
              <p:spPr>
                <a:xfrm rot="10800000">
                  <a:off x="3870396" y="2180902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3" name="矩形 212"/>
                <p:cNvSpPr/>
                <p:nvPr/>
              </p:nvSpPr>
              <p:spPr>
                <a:xfrm rot="12600000">
                  <a:off x="3622747" y="2114545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4" name="矩形 213"/>
                <p:cNvSpPr/>
                <p:nvPr/>
              </p:nvSpPr>
              <p:spPr>
                <a:xfrm rot="14400000">
                  <a:off x="3441454" y="1933254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5" name="矩形 214"/>
                <p:cNvSpPr/>
                <p:nvPr/>
              </p:nvSpPr>
              <p:spPr>
                <a:xfrm rot="16200000">
                  <a:off x="3375098" y="1685603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6" name="矩形 215"/>
                <p:cNvSpPr/>
                <p:nvPr/>
              </p:nvSpPr>
              <p:spPr>
                <a:xfrm rot="18000000">
                  <a:off x="3441458" y="1437955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7" name="矩形 216"/>
                <p:cNvSpPr/>
                <p:nvPr/>
              </p:nvSpPr>
              <p:spPr>
                <a:xfrm rot="19800000">
                  <a:off x="3622749" y="1256660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8" name="任意多边形 217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9" name="组合 118"/>
              <p:cNvGrpSpPr/>
              <p:nvPr/>
            </p:nvGrpSpPr>
            <p:grpSpPr>
              <a:xfrm>
                <a:off x="4632890" y="2300411"/>
                <a:ext cx="251630" cy="249138"/>
                <a:chOff x="3404393" y="1190304"/>
                <a:chExt cx="1066092" cy="1066091"/>
              </a:xfrm>
              <a:solidFill>
                <a:srgbClr val="9055A8"/>
              </a:solidFill>
            </p:grpSpPr>
            <p:sp>
              <p:nvSpPr>
                <p:cNvPr id="193" name="矩形 192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4" name="矩形 193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5" name="矩形 194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6" name="矩形 195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7" name="矩形 196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8" name="矩形 197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9" name="矩形 198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0" name="矩形 199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1" name="矩形 200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2" name="矩形 201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3" name="矩形 202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4" name="矩形 203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5" name="任意多边形 204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0" name="组合 119"/>
              <p:cNvGrpSpPr/>
              <p:nvPr/>
            </p:nvGrpSpPr>
            <p:grpSpPr>
              <a:xfrm>
                <a:off x="5322821" y="1734754"/>
                <a:ext cx="334919" cy="331603"/>
                <a:chOff x="3404393" y="1190304"/>
                <a:chExt cx="1066092" cy="1066091"/>
              </a:xfrm>
              <a:solidFill>
                <a:srgbClr val="FFB850"/>
              </a:solidFill>
            </p:grpSpPr>
            <p:sp>
              <p:nvSpPr>
                <p:cNvPr id="180" name="矩形 179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1" name="矩形 180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2" name="矩形 181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3" name="矩形 182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4" name="矩形 183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5" name="矩形 184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6" name="矩形 185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7" name="矩形 186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8" name="矩形 187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9" name="矩形 188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0" name="矩形 189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1" name="矩形 190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2" name="任意多边形 191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1" name="组合 120"/>
              <p:cNvGrpSpPr/>
              <p:nvPr/>
            </p:nvGrpSpPr>
            <p:grpSpPr>
              <a:xfrm>
                <a:off x="3085736" y="3555704"/>
                <a:ext cx="304472" cy="301457"/>
                <a:chOff x="3404393" y="1190304"/>
                <a:chExt cx="1066092" cy="1066091"/>
              </a:xfrm>
              <a:solidFill>
                <a:srgbClr val="9055A8"/>
              </a:solidFill>
            </p:grpSpPr>
            <p:sp>
              <p:nvSpPr>
                <p:cNvPr id="167" name="矩形 166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8" name="矩形 167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9" name="矩形 168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0" name="矩形 169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1" name="矩形 170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2" name="矩形 171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3" name="矩形 172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4" name="矩形 173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5" name="矩形 174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6" name="矩形 175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7" name="矩形 176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8" name="矩形 177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9" name="任意多边形 178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2" name="组合 121"/>
              <p:cNvGrpSpPr/>
              <p:nvPr/>
            </p:nvGrpSpPr>
            <p:grpSpPr>
              <a:xfrm>
                <a:off x="4574895" y="1245098"/>
                <a:ext cx="536295" cy="520525"/>
                <a:chOff x="3404393" y="1190304"/>
                <a:chExt cx="1066092" cy="1066091"/>
              </a:xfrm>
              <a:solidFill>
                <a:srgbClr val="9055A8"/>
              </a:solidFill>
            </p:grpSpPr>
            <p:sp>
              <p:nvSpPr>
                <p:cNvPr id="154" name="矩形 153"/>
                <p:cNvSpPr/>
                <p:nvPr/>
              </p:nvSpPr>
              <p:spPr>
                <a:xfrm>
                  <a:off x="3870396" y="1190304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5" name="矩形 154"/>
                <p:cNvSpPr/>
                <p:nvPr/>
              </p:nvSpPr>
              <p:spPr>
                <a:xfrm rot="1800000">
                  <a:off x="4118045" y="1256661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6" name="矩形 155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7" name="矩形 156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8" name="矩形 157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9" name="矩形 158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0" name="矩形 159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1" name="矩形 160"/>
                <p:cNvSpPr/>
                <p:nvPr/>
              </p:nvSpPr>
              <p:spPr>
                <a:xfrm rot="12600000">
                  <a:off x="3622746" y="2114547"/>
                  <a:ext cx="134085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2" name="矩形 161"/>
                <p:cNvSpPr/>
                <p:nvPr/>
              </p:nvSpPr>
              <p:spPr>
                <a:xfrm rot="14400000">
                  <a:off x="3441454" y="1933255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3" name="矩形 162"/>
                <p:cNvSpPr/>
                <p:nvPr/>
              </p:nvSpPr>
              <p:spPr>
                <a:xfrm rot="16200000">
                  <a:off x="3375096" y="1685605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4" name="矩形 163"/>
                <p:cNvSpPr/>
                <p:nvPr/>
              </p:nvSpPr>
              <p:spPr>
                <a:xfrm rot="18000000">
                  <a:off x="3441453" y="1437955"/>
                  <a:ext cx="134086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5" name="矩形 164"/>
                <p:cNvSpPr/>
                <p:nvPr/>
              </p:nvSpPr>
              <p:spPr>
                <a:xfrm rot="19800000">
                  <a:off x="3622745" y="1256660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6" name="任意多边形 165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3" name="组合 122"/>
              <p:cNvGrpSpPr/>
              <p:nvPr/>
            </p:nvGrpSpPr>
            <p:grpSpPr>
              <a:xfrm>
                <a:off x="5294039" y="2050606"/>
                <a:ext cx="661961" cy="661961"/>
                <a:chOff x="3404393" y="1190304"/>
                <a:chExt cx="1066092" cy="1066091"/>
              </a:xfrm>
            </p:grpSpPr>
            <p:sp>
              <p:nvSpPr>
                <p:cNvPr id="139" name="矩形 138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0" name="矩形 139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1" name="矩形 140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2" name="矩形 141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" name="矩形 142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4" name="矩形 143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5" name="矩形 144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6" name="矩形 145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7" name="矩形 146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8" name="矩形 147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9" name="矩形 148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0" name="矩形 149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1" name="任意多边形 150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52" name="任意多边形 151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53" name="任意多边形 152"/>
                <p:cNvSpPr/>
                <p:nvPr/>
              </p:nvSpPr>
              <p:spPr>
                <a:xfrm>
                  <a:off x="3601763" y="1388815"/>
                  <a:ext cx="666964" cy="666963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  <p:sp>
            <p:nvSpPr>
              <p:cNvPr id="124" name="任意多边形 123"/>
              <p:cNvSpPr/>
              <p:nvPr/>
            </p:nvSpPr>
            <p:spPr>
              <a:xfrm>
                <a:off x="3678652" y="2562301"/>
                <a:ext cx="1537436" cy="320085"/>
              </a:xfrm>
              <a:custGeom>
                <a:avLst/>
                <a:gdLst>
                  <a:gd name="connsiteX0" fmla="*/ 1184472 w 1537436"/>
                  <a:gd name="connsiteY0" fmla="*/ 0 h 320085"/>
                  <a:gd name="connsiteX1" fmla="*/ 1537436 w 1537436"/>
                  <a:gd name="connsiteY1" fmla="*/ 0 h 320085"/>
                  <a:gd name="connsiteX2" fmla="*/ 1537436 w 1537436"/>
                  <a:gd name="connsiteY2" fmla="*/ 9999 h 320085"/>
                  <a:gd name="connsiteX3" fmla="*/ 1360678 w 1537436"/>
                  <a:gd name="connsiteY3" fmla="*/ 161713 h 320085"/>
                  <a:gd name="connsiteX4" fmla="*/ 1537436 w 1537436"/>
                  <a:gd name="connsiteY4" fmla="*/ 313427 h 320085"/>
                  <a:gd name="connsiteX5" fmla="*/ 1537436 w 1537436"/>
                  <a:gd name="connsiteY5" fmla="*/ 320085 h 320085"/>
                  <a:gd name="connsiteX6" fmla="*/ 1184472 w 1537436"/>
                  <a:gd name="connsiteY6" fmla="*/ 320085 h 320085"/>
                  <a:gd name="connsiteX7" fmla="*/ 982517 w 1537436"/>
                  <a:gd name="connsiteY7" fmla="*/ 186471 h 320085"/>
                  <a:gd name="connsiteX8" fmla="*/ 310500 w 1537436"/>
                  <a:gd name="connsiteY8" fmla="*/ 186471 h 320085"/>
                  <a:gd name="connsiteX9" fmla="*/ 363008 w 1537436"/>
                  <a:gd name="connsiteY9" fmla="*/ 258248 h 320085"/>
                  <a:gd name="connsiteX10" fmla="*/ 363008 w 1537436"/>
                  <a:gd name="connsiteY10" fmla="*/ 267292 h 320085"/>
                  <a:gd name="connsiteX11" fmla="*/ 0 w 1537436"/>
                  <a:gd name="connsiteY11" fmla="*/ 161199 h 320085"/>
                  <a:gd name="connsiteX12" fmla="*/ 363008 w 1537436"/>
                  <a:gd name="connsiteY12" fmla="*/ 55106 h 320085"/>
                  <a:gd name="connsiteX13" fmla="*/ 363008 w 1537436"/>
                  <a:gd name="connsiteY13" fmla="*/ 64150 h 320085"/>
                  <a:gd name="connsiteX14" fmla="*/ 312191 w 1537436"/>
                  <a:gd name="connsiteY14" fmla="*/ 133615 h 320085"/>
                  <a:gd name="connsiteX15" fmla="*/ 982517 w 1537436"/>
                  <a:gd name="connsiteY15" fmla="*/ 133615 h 320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37436" h="320085">
                    <a:moveTo>
                      <a:pt x="1184472" y="0"/>
                    </a:moveTo>
                    <a:lnTo>
                      <a:pt x="1537436" y="0"/>
                    </a:lnTo>
                    <a:lnTo>
                      <a:pt x="1537436" y="9999"/>
                    </a:lnTo>
                    <a:lnTo>
                      <a:pt x="1360678" y="161713"/>
                    </a:lnTo>
                    <a:lnTo>
                      <a:pt x="1537436" y="313427"/>
                    </a:lnTo>
                    <a:lnTo>
                      <a:pt x="1537436" y="320085"/>
                    </a:lnTo>
                    <a:lnTo>
                      <a:pt x="1184472" y="320085"/>
                    </a:lnTo>
                    <a:lnTo>
                      <a:pt x="982517" y="186471"/>
                    </a:lnTo>
                    <a:lnTo>
                      <a:pt x="310500" y="186471"/>
                    </a:lnTo>
                    <a:lnTo>
                      <a:pt x="363008" y="258248"/>
                    </a:lnTo>
                    <a:lnTo>
                      <a:pt x="363008" y="267292"/>
                    </a:lnTo>
                    <a:lnTo>
                      <a:pt x="0" y="161199"/>
                    </a:lnTo>
                    <a:lnTo>
                      <a:pt x="363008" y="55106"/>
                    </a:lnTo>
                    <a:lnTo>
                      <a:pt x="363008" y="64150"/>
                    </a:lnTo>
                    <a:lnTo>
                      <a:pt x="312191" y="133615"/>
                    </a:lnTo>
                    <a:lnTo>
                      <a:pt x="982517" y="133615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5" name="组合 124"/>
              <p:cNvGrpSpPr/>
              <p:nvPr/>
            </p:nvGrpSpPr>
            <p:grpSpPr>
              <a:xfrm>
                <a:off x="3866817" y="1164662"/>
                <a:ext cx="627196" cy="620989"/>
                <a:chOff x="3404391" y="1190304"/>
                <a:chExt cx="1066092" cy="1066091"/>
              </a:xfrm>
              <a:solidFill>
                <a:srgbClr val="01ACBE"/>
              </a:solidFill>
            </p:grpSpPr>
            <p:sp>
              <p:nvSpPr>
                <p:cNvPr id="126" name="矩形 125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7" name="矩形 126"/>
                <p:cNvSpPr/>
                <p:nvPr/>
              </p:nvSpPr>
              <p:spPr>
                <a:xfrm rot="1800000">
                  <a:off x="4118046" y="1256661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8" name="矩形 127"/>
                <p:cNvSpPr/>
                <p:nvPr/>
              </p:nvSpPr>
              <p:spPr>
                <a:xfrm rot="3600000">
                  <a:off x="4299337" y="1437955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9" name="矩形 128"/>
                <p:cNvSpPr/>
                <p:nvPr/>
              </p:nvSpPr>
              <p:spPr>
                <a:xfrm rot="5400000">
                  <a:off x="4365695" y="1685604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0" name="矩形 129"/>
                <p:cNvSpPr/>
                <p:nvPr/>
              </p:nvSpPr>
              <p:spPr>
                <a:xfrm rot="7200000">
                  <a:off x="4299338" y="1933254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1" name="矩形 130"/>
                <p:cNvSpPr/>
                <p:nvPr/>
              </p:nvSpPr>
              <p:spPr>
                <a:xfrm rot="9000000">
                  <a:off x="4118045" y="2114546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2" name="矩形 131"/>
                <p:cNvSpPr/>
                <p:nvPr/>
              </p:nvSpPr>
              <p:spPr>
                <a:xfrm rot="10800000">
                  <a:off x="3870394" y="2180902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3" name="矩形 132"/>
                <p:cNvSpPr/>
                <p:nvPr/>
              </p:nvSpPr>
              <p:spPr>
                <a:xfrm rot="12600000">
                  <a:off x="3622744" y="2114546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4" name="矩形 133"/>
                <p:cNvSpPr/>
                <p:nvPr/>
              </p:nvSpPr>
              <p:spPr>
                <a:xfrm rot="14400000">
                  <a:off x="3441452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5" name="矩形 134"/>
                <p:cNvSpPr/>
                <p:nvPr/>
              </p:nvSpPr>
              <p:spPr>
                <a:xfrm rot="16200000">
                  <a:off x="3375094" y="1685605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6" name="矩形 135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7" name="矩形 136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8" name="任意多边形 137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</p:grpSp>
        <p:sp>
          <p:nvSpPr>
            <p:cNvPr id="96" name="椭圆 95"/>
            <p:cNvSpPr/>
            <p:nvPr/>
          </p:nvSpPr>
          <p:spPr>
            <a:xfrm>
              <a:off x="2790790" y="5408047"/>
              <a:ext cx="3166662" cy="48671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30000"/>
                  </a:schemeClr>
                </a:gs>
                <a:gs pos="100000">
                  <a:srgbClr val="F3F3F3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312" name="组合 311"/>
          <p:cNvGrpSpPr/>
          <p:nvPr/>
        </p:nvGrpSpPr>
        <p:grpSpPr>
          <a:xfrm>
            <a:off x="5680184" y="2897616"/>
            <a:ext cx="457582" cy="458524"/>
            <a:chOff x="7099916" y="4007017"/>
            <a:chExt cx="610268" cy="611524"/>
          </a:xfrm>
        </p:grpSpPr>
        <p:sp>
          <p:nvSpPr>
            <p:cNvPr id="313" name="任意多边形 312"/>
            <p:cNvSpPr/>
            <p:nvPr/>
          </p:nvSpPr>
          <p:spPr>
            <a:xfrm>
              <a:off x="7099916" y="4007017"/>
              <a:ext cx="610268" cy="611524"/>
            </a:xfrm>
            <a:custGeom>
              <a:avLst/>
              <a:gdLst>
                <a:gd name="connsiteX0" fmla="*/ 413081 w 772416"/>
                <a:gd name="connsiteY0" fmla="*/ 961 h 772416"/>
                <a:gd name="connsiteX1" fmla="*/ 720618 w 772416"/>
                <a:gd name="connsiteY1" fmla="*/ 193136 h 772416"/>
                <a:gd name="connsiteX2" fmla="*/ 579280 w 772416"/>
                <a:gd name="connsiteY2" fmla="*/ 720618 h 772416"/>
                <a:gd name="connsiteX3" fmla="*/ 51797 w 772416"/>
                <a:gd name="connsiteY3" fmla="*/ 579280 h 772416"/>
                <a:gd name="connsiteX4" fmla="*/ 193136 w 772416"/>
                <a:gd name="connsiteY4" fmla="*/ 51797 h 772416"/>
                <a:gd name="connsiteX5" fmla="*/ 413081 w 772416"/>
                <a:gd name="connsiteY5" fmla="*/ 961 h 772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2416" h="772416">
                  <a:moveTo>
                    <a:pt x="413081" y="961"/>
                  </a:moveTo>
                  <a:cubicBezTo>
                    <a:pt x="536732" y="9700"/>
                    <a:pt x="653974" y="77705"/>
                    <a:pt x="720618" y="193136"/>
                  </a:cubicBezTo>
                  <a:cubicBezTo>
                    <a:pt x="827249" y="377825"/>
                    <a:pt x="763969" y="613988"/>
                    <a:pt x="579280" y="720618"/>
                  </a:cubicBezTo>
                  <a:cubicBezTo>
                    <a:pt x="394590" y="827249"/>
                    <a:pt x="158428" y="763969"/>
                    <a:pt x="51797" y="579280"/>
                  </a:cubicBezTo>
                  <a:cubicBezTo>
                    <a:pt x="-54833" y="394590"/>
                    <a:pt x="8446" y="158428"/>
                    <a:pt x="193136" y="51797"/>
                  </a:cubicBezTo>
                  <a:cubicBezTo>
                    <a:pt x="262394" y="11811"/>
                    <a:pt x="338891" y="-4282"/>
                    <a:pt x="413081" y="961"/>
                  </a:cubicBezTo>
                  <a:close/>
                </a:path>
              </a:pathLst>
            </a:cu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314" name="KSO_Shape"/>
            <p:cNvSpPr/>
            <p:nvPr/>
          </p:nvSpPr>
          <p:spPr bwMode="auto">
            <a:xfrm>
              <a:off x="7333475" y="4177792"/>
              <a:ext cx="144405" cy="269974"/>
            </a:xfrm>
            <a:custGeom>
              <a:avLst/>
              <a:gdLst>
                <a:gd name="T0" fmla="*/ 134485 w 2938"/>
                <a:gd name="T1" fmla="*/ 2420 h 5511"/>
                <a:gd name="T2" fmla="*/ 89887 w 2938"/>
                <a:gd name="T3" fmla="*/ 15901 h 5511"/>
                <a:gd name="T4" fmla="*/ 51858 w 2938"/>
                <a:gd name="T5" fmla="*/ 41481 h 5511"/>
                <a:gd name="T6" fmla="*/ 22817 w 2938"/>
                <a:gd name="T7" fmla="*/ 77085 h 5511"/>
                <a:gd name="T8" fmla="*/ 4840 w 2938"/>
                <a:gd name="T9" fmla="*/ 119257 h 5511"/>
                <a:gd name="T10" fmla="*/ 0 w 2938"/>
                <a:gd name="T11" fmla="*/ 1746336 h 5511"/>
                <a:gd name="T12" fmla="*/ 4840 w 2938"/>
                <a:gd name="T13" fmla="*/ 1786089 h 5511"/>
                <a:gd name="T14" fmla="*/ 22817 w 2938"/>
                <a:gd name="T15" fmla="*/ 1828606 h 5511"/>
                <a:gd name="T16" fmla="*/ 51858 w 2938"/>
                <a:gd name="T17" fmla="*/ 1863865 h 5511"/>
                <a:gd name="T18" fmla="*/ 89887 w 2938"/>
                <a:gd name="T19" fmla="*/ 1889445 h 5511"/>
                <a:gd name="T20" fmla="*/ 134485 w 2938"/>
                <a:gd name="T21" fmla="*/ 1903272 h 5511"/>
                <a:gd name="T22" fmla="*/ 864989 w 2938"/>
                <a:gd name="T23" fmla="*/ 1905000 h 5511"/>
                <a:gd name="T24" fmla="*/ 911316 w 2938"/>
                <a:gd name="T25" fmla="*/ 1895667 h 5511"/>
                <a:gd name="T26" fmla="*/ 952111 w 2938"/>
                <a:gd name="T27" fmla="*/ 1873544 h 5511"/>
                <a:gd name="T28" fmla="*/ 984263 w 2938"/>
                <a:gd name="T29" fmla="*/ 1841396 h 5511"/>
                <a:gd name="T30" fmla="*/ 1006043 w 2938"/>
                <a:gd name="T31" fmla="*/ 1800953 h 5511"/>
                <a:gd name="T32" fmla="*/ 1015377 w 2938"/>
                <a:gd name="T33" fmla="*/ 1754633 h 5511"/>
                <a:gd name="T34" fmla="*/ 1013994 w 2938"/>
                <a:gd name="T35" fmla="*/ 134812 h 5511"/>
                <a:gd name="T36" fmla="*/ 999820 w 2938"/>
                <a:gd name="T37" fmla="*/ 90220 h 5511"/>
                <a:gd name="T38" fmla="*/ 974237 w 2938"/>
                <a:gd name="T39" fmla="*/ 52542 h 5511"/>
                <a:gd name="T40" fmla="*/ 938973 w 2938"/>
                <a:gd name="T41" fmla="*/ 23160 h 5511"/>
                <a:gd name="T42" fmla="*/ 896450 w 2938"/>
                <a:gd name="T43" fmla="*/ 5531 h 5511"/>
                <a:gd name="T44" fmla="*/ 412789 w 2938"/>
                <a:gd name="T45" fmla="*/ 127553 h 5511"/>
                <a:gd name="T46" fmla="*/ 615380 w 2938"/>
                <a:gd name="T47" fmla="*/ 129973 h 5511"/>
                <a:gd name="T48" fmla="*/ 629209 w 2938"/>
                <a:gd name="T49" fmla="*/ 141034 h 5511"/>
                <a:gd name="T50" fmla="*/ 635086 w 2938"/>
                <a:gd name="T51" fmla="*/ 159009 h 5511"/>
                <a:gd name="T52" fmla="*/ 630938 w 2938"/>
                <a:gd name="T53" fmla="*/ 174219 h 5511"/>
                <a:gd name="T54" fmla="*/ 618146 w 2938"/>
                <a:gd name="T55" fmla="*/ 187009 h 5511"/>
                <a:gd name="T56" fmla="*/ 412789 w 2938"/>
                <a:gd name="T57" fmla="*/ 190811 h 5511"/>
                <a:gd name="T58" fmla="*/ 397577 w 2938"/>
                <a:gd name="T59" fmla="*/ 187009 h 5511"/>
                <a:gd name="T60" fmla="*/ 384440 w 2938"/>
                <a:gd name="T61" fmla="*/ 174219 h 5511"/>
                <a:gd name="T62" fmla="*/ 380637 w 2938"/>
                <a:gd name="T63" fmla="*/ 159009 h 5511"/>
                <a:gd name="T64" fmla="*/ 386168 w 2938"/>
                <a:gd name="T65" fmla="*/ 141034 h 5511"/>
                <a:gd name="T66" fmla="*/ 400343 w 2938"/>
                <a:gd name="T67" fmla="*/ 129973 h 5511"/>
                <a:gd name="T68" fmla="*/ 507516 w 2938"/>
                <a:gd name="T69" fmla="*/ 1841742 h 5511"/>
                <a:gd name="T70" fmla="*/ 479513 w 2938"/>
                <a:gd name="T71" fmla="*/ 1837594 h 5511"/>
                <a:gd name="T72" fmla="*/ 454275 w 2938"/>
                <a:gd name="T73" fmla="*/ 1825495 h 5511"/>
                <a:gd name="T74" fmla="*/ 434223 w 2938"/>
                <a:gd name="T75" fmla="*/ 1806829 h 5511"/>
                <a:gd name="T76" fmla="*/ 420049 w 2938"/>
                <a:gd name="T77" fmla="*/ 1783323 h 5511"/>
                <a:gd name="T78" fmla="*/ 413134 w 2938"/>
                <a:gd name="T79" fmla="*/ 1756015 h 5511"/>
                <a:gd name="T80" fmla="*/ 413826 w 2938"/>
                <a:gd name="T81" fmla="*/ 1731818 h 5511"/>
                <a:gd name="T82" fmla="*/ 422123 w 2938"/>
                <a:gd name="T83" fmla="*/ 1704856 h 5511"/>
                <a:gd name="T84" fmla="*/ 437335 w 2938"/>
                <a:gd name="T85" fmla="*/ 1682387 h 5511"/>
                <a:gd name="T86" fmla="*/ 458078 w 2938"/>
                <a:gd name="T87" fmla="*/ 1665103 h 5511"/>
                <a:gd name="T88" fmla="*/ 483661 w 2938"/>
                <a:gd name="T89" fmla="*/ 1654042 h 5511"/>
                <a:gd name="T90" fmla="*/ 507516 w 2938"/>
                <a:gd name="T91" fmla="*/ 1651277 h 5511"/>
                <a:gd name="T92" fmla="*/ 536210 w 2938"/>
                <a:gd name="T93" fmla="*/ 1655425 h 5511"/>
                <a:gd name="T94" fmla="*/ 561102 w 2938"/>
                <a:gd name="T95" fmla="*/ 1667523 h 5511"/>
                <a:gd name="T96" fmla="*/ 581154 w 2938"/>
                <a:gd name="T97" fmla="*/ 1685498 h 5511"/>
                <a:gd name="T98" fmla="*/ 595674 w 2938"/>
                <a:gd name="T99" fmla="*/ 1709349 h 5511"/>
                <a:gd name="T100" fmla="*/ 602589 w 2938"/>
                <a:gd name="T101" fmla="*/ 1737003 h 5511"/>
                <a:gd name="T102" fmla="*/ 601897 w 2938"/>
                <a:gd name="T103" fmla="*/ 1761200 h 5511"/>
                <a:gd name="T104" fmla="*/ 593600 w 2938"/>
                <a:gd name="T105" fmla="*/ 1787817 h 5511"/>
                <a:gd name="T106" fmla="*/ 578388 w 2938"/>
                <a:gd name="T107" fmla="*/ 1810631 h 5511"/>
                <a:gd name="T108" fmla="*/ 556954 w 2938"/>
                <a:gd name="T109" fmla="*/ 1827915 h 5511"/>
                <a:gd name="T110" fmla="*/ 531370 w 2938"/>
                <a:gd name="T111" fmla="*/ 1838631 h 5511"/>
                <a:gd name="T112" fmla="*/ 952456 w 2938"/>
                <a:gd name="T113" fmla="*/ 1587673 h 551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938" h="5511">
                  <a:moveTo>
                    <a:pt x="2479" y="0"/>
                  </a:moveTo>
                  <a:lnTo>
                    <a:pt x="458" y="0"/>
                  </a:lnTo>
                  <a:lnTo>
                    <a:pt x="435" y="1"/>
                  </a:lnTo>
                  <a:lnTo>
                    <a:pt x="412" y="3"/>
                  </a:lnTo>
                  <a:lnTo>
                    <a:pt x="389" y="7"/>
                  </a:lnTo>
                  <a:lnTo>
                    <a:pt x="366" y="11"/>
                  </a:lnTo>
                  <a:lnTo>
                    <a:pt x="345" y="16"/>
                  </a:lnTo>
                  <a:lnTo>
                    <a:pt x="322" y="22"/>
                  </a:lnTo>
                  <a:lnTo>
                    <a:pt x="301" y="29"/>
                  </a:lnTo>
                  <a:lnTo>
                    <a:pt x="281" y="37"/>
                  </a:lnTo>
                  <a:lnTo>
                    <a:pt x="260" y="46"/>
                  </a:lnTo>
                  <a:lnTo>
                    <a:pt x="240" y="56"/>
                  </a:lnTo>
                  <a:lnTo>
                    <a:pt x="221" y="67"/>
                  </a:lnTo>
                  <a:lnTo>
                    <a:pt x="203" y="80"/>
                  </a:lnTo>
                  <a:lnTo>
                    <a:pt x="184" y="93"/>
                  </a:lnTo>
                  <a:lnTo>
                    <a:pt x="167" y="106"/>
                  </a:lnTo>
                  <a:lnTo>
                    <a:pt x="150" y="120"/>
                  </a:lnTo>
                  <a:lnTo>
                    <a:pt x="135" y="135"/>
                  </a:lnTo>
                  <a:lnTo>
                    <a:pt x="119" y="152"/>
                  </a:lnTo>
                  <a:lnTo>
                    <a:pt x="104" y="169"/>
                  </a:lnTo>
                  <a:lnTo>
                    <a:pt x="91" y="186"/>
                  </a:lnTo>
                  <a:lnTo>
                    <a:pt x="78" y="203"/>
                  </a:lnTo>
                  <a:lnTo>
                    <a:pt x="66" y="223"/>
                  </a:lnTo>
                  <a:lnTo>
                    <a:pt x="55" y="242"/>
                  </a:lnTo>
                  <a:lnTo>
                    <a:pt x="45" y="261"/>
                  </a:lnTo>
                  <a:lnTo>
                    <a:pt x="35" y="281"/>
                  </a:lnTo>
                  <a:lnTo>
                    <a:pt x="27" y="303"/>
                  </a:lnTo>
                  <a:lnTo>
                    <a:pt x="20" y="324"/>
                  </a:lnTo>
                  <a:lnTo>
                    <a:pt x="14" y="345"/>
                  </a:lnTo>
                  <a:lnTo>
                    <a:pt x="9" y="368"/>
                  </a:lnTo>
                  <a:lnTo>
                    <a:pt x="5" y="390"/>
                  </a:lnTo>
                  <a:lnTo>
                    <a:pt x="2" y="413"/>
                  </a:lnTo>
                  <a:lnTo>
                    <a:pt x="0" y="437"/>
                  </a:lnTo>
                  <a:lnTo>
                    <a:pt x="0" y="460"/>
                  </a:lnTo>
                  <a:lnTo>
                    <a:pt x="0" y="5052"/>
                  </a:lnTo>
                  <a:lnTo>
                    <a:pt x="0" y="5076"/>
                  </a:lnTo>
                  <a:lnTo>
                    <a:pt x="2" y="5099"/>
                  </a:lnTo>
                  <a:lnTo>
                    <a:pt x="5" y="5122"/>
                  </a:lnTo>
                  <a:lnTo>
                    <a:pt x="9" y="5144"/>
                  </a:lnTo>
                  <a:lnTo>
                    <a:pt x="14" y="5167"/>
                  </a:lnTo>
                  <a:lnTo>
                    <a:pt x="20" y="5189"/>
                  </a:lnTo>
                  <a:lnTo>
                    <a:pt x="27" y="5210"/>
                  </a:lnTo>
                  <a:lnTo>
                    <a:pt x="35" y="5230"/>
                  </a:lnTo>
                  <a:lnTo>
                    <a:pt x="45" y="5251"/>
                  </a:lnTo>
                  <a:lnTo>
                    <a:pt x="55" y="5271"/>
                  </a:lnTo>
                  <a:lnTo>
                    <a:pt x="66" y="5290"/>
                  </a:lnTo>
                  <a:lnTo>
                    <a:pt x="78" y="5309"/>
                  </a:lnTo>
                  <a:lnTo>
                    <a:pt x="91" y="5327"/>
                  </a:lnTo>
                  <a:lnTo>
                    <a:pt x="104" y="5344"/>
                  </a:lnTo>
                  <a:lnTo>
                    <a:pt x="119" y="5360"/>
                  </a:lnTo>
                  <a:lnTo>
                    <a:pt x="135" y="5377"/>
                  </a:lnTo>
                  <a:lnTo>
                    <a:pt x="150" y="5392"/>
                  </a:lnTo>
                  <a:lnTo>
                    <a:pt x="167" y="5406"/>
                  </a:lnTo>
                  <a:lnTo>
                    <a:pt x="184" y="5420"/>
                  </a:lnTo>
                  <a:lnTo>
                    <a:pt x="203" y="5433"/>
                  </a:lnTo>
                  <a:lnTo>
                    <a:pt x="221" y="5445"/>
                  </a:lnTo>
                  <a:lnTo>
                    <a:pt x="240" y="5456"/>
                  </a:lnTo>
                  <a:lnTo>
                    <a:pt x="260" y="5466"/>
                  </a:lnTo>
                  <a:lnTo>
                    <a:pt x="281" y="5475"/>
                  </a:lnTo>
                  <a:lnTo>
                    <a:pt x="301" y="5484"/>
                  </a:lnTo>
                  <a:lnTo>
                    <a:pt x="322" y="5491"/>
                  </a:lnTo>
                  <a:lnTo>
                    <a:pt x="345" y="5497"/>
                  </a:lnTo>
                  <a:lnTo>
                    <a:pt x="366" y="5502"/>
                  </a:lnTo>
                  <a:lnTo>
                    <a:pt x="389" y="5506"/>
                  </a:lnTo>
                  <a:lnTo>
                    <a:pt x="412" y="5509"/>
                  </a:lnTo>
                  <a:lnTo>
                    <a:pt x="435" y="5511"/>
                  </a:lnTo>
                  <a:lnTo>
                    <a:pt x="458" y="5511"/>
                  </a:lnTo>
                  <a:lnTo>
                    <a:pt x="2479" y="5511"/>
                  </a:lnTo>
                  <a:lnTo>
                    <a:pt x="2502" y="5511"/>
                  </a:lnTo>
                  <a:lnTo>
                    <a:pt x="2525" y="5509"/>
                  </a:lnTo>
                  <a:lnTo>
                    <a:pt x="2549" y="5506"/>
                  </a:lnTo>
                  <a:lnTo>
                    <a:pt x="2571" y="5502"/>
                  </a:lnTo>
                  <a:lnTo>
                    <a:pt x="2593" y="5497"/>
                  </a:lnTo>
                  <a:lnTo>
                    <a:pt x="2615" y="5491"/>
                  </a:lnTo>
                  <a:lnTo>
                    <a:pt x="2636" y="5484"/>
                  </a:lnTo>
                  <a:lnTo>
                    <a:pt x="2657" y="5475"/>
                  </a:lnTo>
                  <a:lnTo>
                    <a:pt x="2677" y="5466"/>
                  </a:lnTo>
                  <a:lnTo>
                    <a:pt x="2698" y="5456"/>
                  </a:lnTo>
                  <a:lnTo>
                    <a:pt x="2716" y="5445"/>
                  </a:lnTo>
                  <a:lnTo>
                    <a:pt x="2735" y="5433"/>
                  </a:lnTo>
                  <a:lnTo>
                    <a:pt x="2754" y="5420"/>
                  </a:lnTo>
                  <a:lnTo>
                    <a:pt x="2771" y="5406"/>
                  </a:lnTo>
                  <a:lnTo>
                    <a:pt x="2787" y="5392"/>
                  </a:lnTo>
                  <a:lnTo>
                    <a:pt x="2803" y="5377"/>
                  </a:lnTo>
                  <a:lnTo>
                    <a:pt x="2818" y="5360"/>
                  </a:lnTo>
                  <a:lnTo>
                    <a:pt x="2833" y="5344"/>
                  </a:lnTo>
                  <a:lnTo>
                    <a:pt x="2847" y="5327"/>
                  </a:lnTo>
                  <a:lnTo>
                    <a:pt x="2859" y="5309"/>
                  </a:lnTo>
                  <a:lnTo>
                    <a:pt x="2871" y="5290"/>
                  </a:lnTo>
                  <a:lnTo>
                    <a:pt x="2882" y="5271"/>
                  </a:lnTo>
                  <a:lnTo>
                    <a:pt x="2892" y="5251"/>
                  </a:lnTo>
                  <a:lnTo>
                    <a:pt x="2902" y="5230"/>
                  </a:lnTo>
                  <a:lnTo>
                    <a:pt x="2910" y="5210"/>
                  </a:lnTo>
                  <a:lnTo>
                    <a:pt x="2918" y="5189"/>
                  </a:lnTo>
                  <a:lnTo>
                    <a:pt x="2924" y="5167"/>
                  </a:lnTo>
                  <a:lnTo>
                    <a:pt x="2929" y="5144"/>
                  </a:lnTo>
                  <a:lnTo>
                    <a:pt x="2933" y="5122"/>
                  </a:lnTo>
                  <a:lnTo>
                    <a:pt x="2936" y="5099"/>
                  </a:lnTo>
                  <a:lnTo>
                    <a:pt x="2937" y="5076"/>
                  </a:lnTo>
                  <a:lnTo>
                    <a:pt x="2938" y="5052"/>
                  </a:lnTo>
                  <a:lnTo>
                    <a:pt x="2938" y="460"/>
                  </a:lnTo>
                  <a:lnTo>
                    <a:pt x="2937" y="437"/>
                  </a:lnTo>
                  <a:lnTo>
                    <a:pt x="2936" y="413"/>
                  </a:lnTo>
                  <a:lnTo>
                    <a:pt x="2933" y="390"/>
                  </a:lnTo>
                  <a:lnTo>
                    <a:pt x="2929" y="368"/>
                  </a:lnTo>
                  <a:lnTo>
                    <a:pt x="2924" y="345"/>
                  </a:lnTo>
                  <a:lnTo>
                    <a:pt x="2918" y="324"/>
                  </a:lnTo>
                  <a:lnTo>
                    <a:pt x="2910" y="303"/>
                  </a:lnTo>
                  <a:lnTo>
                    <a:pt x="2902" y="281"/>
                  </a:lnTo>
                  <a:lnTo>
                    <a:pt x="2892" y="261"/>
                  </a:lnTo>
                  <a:lnTo>
                    <a:pt x="2882" y="242"/>
                  </a:lnTo>
                  <a:lnTo>
                    <a:pt x="2871" y="223"/>
                  </a:lnTo>
                  <a:lnTo>
                    <a:pt x="2859" y="203"/>
                  </a:lnTo>
                  <a:lnTo>
                    <a:pt x="2847" y="186"/>
                  </a:lnTo>
                  <a:lnTo>
                    <a:pt x="2833" y="169"/>
                  </a:lnTo>
                  <a:lnTo>
                    <a:pt x="2818" y="152"/>
                  </a:lnTo>
                  <a:lnTo>
                    <a:pt x="2803" y="135"/>
                  </a:lnTo>
                  <a:lnTo>
                    <a:pt x="2787" y="120"/>
                  </a:lnTo>
                  <a:lnTo>
                    <a:pt x="2771" y="106"/>
                  </a:lnTo>
                  <a:lnTo>
                    <a:pt x="2754" y="93"/>
                  </a:lnTo>
                  <a:lnTo>
                    <a:pt x="2735" y="80"/>
                  </a:lnTo>
                  <a:lnTo>
                    <a:pt x="2716" y="67"/>
                  </a:lnTo>
                  <a:lnTo>
                    <a:pt x="2698" y="56"/>
                  </a:lnTo>
                  <a:lnTo>
                    <a:pt x="2677" y="46"/>
                  </a:lnTo>
                  <a:lnTo>
                    <a:pt x="2657" y="37"/>
                  </a:lnTo>
                  <a:lnTo>
                    <a:pt x="2636" y="29"/>
                  </a:lnTo>
                  <a:lnTo>
                    <a:pt x="2615" y="22"/>
                  </a:lnTo>
                  <a:lnTo>
                    <a:pt x="2593" y="16"/>
                  </a:lnTo>
                  <a:lnTo>
                    <a:pt x="2571" y="11"/>
                  </a:lnTo>
                  <a:lnTo>
                    <a:pt x="2549" y="7"/>
                  </a:lnTo>
                  <a:lnTo>
                    <a:pt x="2525" y="3"/>
                  </a:lnTo>
                  <a:lnTo>
                    <a:pt x="2502" y="1"/>
                  </a:lnTo>
                  <a:lnTo>
                    <a:pt x="2479" y="0"/>
                  </a:lnTo>
                  <a:close/>
                  <a:moveTo>
                    <a:pt x="1194" y="369"/>
                  </a:moveTo>
                  <a:lnTo>
                    <a:pt x="1744" y="369"/>
                  </a:lnTo>
                  <a:lnTo>
                    <a:pt x="1753" y="369"/>
                  </a:lnTo>
                  <a:lnTo>
                    <a:pt x="1763" y="370"/>
                  </a:lnTo>
                  <a:lnTo>
                    <a:pt x="1772" y="373"/>
                  </a:lnTo>
                  <a:lnTo>
                    <a:pt x="1780" y="376"/>
                  </a:lnTo>
                  <a:lnTo>
                    <a:pt x="1788" y="379"/>
                  </a:lnTo>
                  <a:lnTo>
                    <a:pt x="1796" y="384"/>
                  </a:lnTo>
                  <a:lnTo>
                    <a:pt x="1803" y="389"/>
                  </a:lnTo>
                  <a:lnTo>
                    <a:pt x="1809" y="395"/>
                  </a:lnTo>
                  <a:lnTo>
                    <a:pt x="1815" y="401"/>
                  </a:lnTo>
                  <a:lnTo>
                    <a:pt x="1820" y="408"/>
                  </a:lnTo>
                  <a:lnTo>
                    <a:pt x="1825" y="416"/>
                  </a:lnTo>
                  <a:lnTo>
                    <a:pt x="1828" y="424"/>
                  </a:lnTo>
                  <a:lnTo>
                    <a:pt x="1833" y="433"/>
                  </a:lnTo>
                  <a:lnTo>
                    <a:pt x="1835" y="442"/>
                  </a:lnTo>
                  <a:lnTo>
                    <a:pt x="1836" y="451"/>
                  </a:lnTo>
                  <a:lnTo>
                    <a:pt x="1837" y="460"/>
                  </a:lnTo>
                  <a:lnTo>
                    <a:pt x="1836" y="469"/>
                  </a:lnTo>
                  <a:lnTo>
                    <a:pt x="1835" y="478"/>
                  </a:lnTo>
                  <a:lnTo>
                    <a:pt x="1833" y="487"/>
                  </a:lnTo>
                  <a:lnTo>
                    <a:pt x="1828" y="495"/>
                  </a:lnTo>
                  <a:lnTo>
                    <a:pt x="1825" y="504"/>
                  </a:lnTo>
                  <a:lnTo>
                    <a:pt x="1820" y="512"/>
                  </a:lnTo>
                  <a:lnTo>
                    <a:pt x="1815" y="519"/>
                  </a:lnTo>
                  <a:lnTo>
                    <a:pt x="1809" y="525"/>
                  </a:lnTo>
                  <a:lnTo>
                    <a:pt x="1803" y="531"/>
                  </a:lnTo>
                  <a:lnTo>
                    <a:pt x="1796" y="536"/>
                  </a:lnTo>
                  <a:lnTo>
                    <a:pt x="1788" y="541"/>
                  </a:lnTo>
                  <a:lnTo>
                    <a:pt x="1780" y="545"/>
                  </a:lnTo>
                  <a:lnTo>
                    <a:pt x="1772" y="548"/>
                  </a:lnTo>
                  <a:lnTo>
                    <a:pt x="1763" y="550"/>
                  </a:lnTo>
                  <a:lnTo>
                    <a:pt x="1753" y="551"/>
                  </a:lnTo>
                  <a:lnTo>
                    <a:pt x="1744" y="552"/>
                  </a:lnTo>
                  <a:lnTo>
                    <a:pt x="1194" y="552"/>
                  </a:lnTo>
                  <a:lnTo>
                    <a:pt x="1184" y="551"/>
                  </a:lnTo>
                  <a:lnTo>
                    <a:pt x="1175" y="550"/>
                  </a:lnTo>
                  <a:lnTo>
                    <a:pt x="1166" y="548"/>
                  </a:lnTo>
                  <a:lnTo>
                    <a:pt x="1158" y="545"/>
                  </a:lnTo>
                  <a:lnTo>
                    <a:pt x="1150" y="541"/>
                  </a:lnTo>
                  <a:lnTo>
                    <a:pt x="1142" y="536"/>
                  </a:lnTo>
                  <a:lnTo>
                    <a:pt x="1135" y="531"/>
                  </a:lnTo>
                  <a:lnTo>
                    <a:pt x="1129" y="525"/>
                  </a:lnTo>
                  <a:lnTo>
                    <a:pt x="1123" y="519"/>
                  </a:lnTo>
                  <a:lnTo>
                    <a:pt x="1117" y="512"/>
                  </a:lnTo>
                  <a:lnTo>
                    <a:pt x="1112" y="504"/>
                  </a:lnTo>
                  <a:lnTo>
                    <a:pt x="1108" y="495"/>
                  </a:lnTo>
                  <a:lnTo>
                    <a:pt x="1105" y="487"/>
                  </a:lnTo>
                  <a:lnTo>
                    <a:pt x="1103" y="478"/>
                  </a:lnTo>
                  <a:lnTo>
                    <a:pt x="1102" y="469"/>
                  </a:lnTo>
                  <a:lnTo>
                    <a:pt x="1101" y="460"/>
                  </a:lnTo>
                  <a:lnTo>
                    <a:pt x="1102" y="451"/>
                  </a:lnTo>
                  <a:lnTo>
                    <a:pt x="1103" y="442"/>
                  </a:lnTo>
                  <a:lnTo>
                    <a:pt x="1105" y="433"/>
                  </a:lnTo>
                  <a:lnTo>
                    <a:pt x="1108" y="424"/>
                  </a:lnTo>
                  <a:lnTo>
                    <a:pt x="1112" y="416"/>
                  </a:lnTo>
                  <a:lnTo>
                    <a:pt x="1117" y="408"/>
                  </a:lnTo>
                  <a:lnTo>
                    <a:pt x="1123" y="401"/>
                  </a:lnTo>
                  <a:lnTo>
                    <a:pt x="1129" y="395"/>
                  </a:lnTo>
                  <a:lnTo>
                    <a:pt x="1135" y="389"/>
                  </a:lnTo>
                  <a:lnTo>
                    <a:pt x="1142" y="384"/>
                  </a:lnTo>
                  <a:lnTo>
                    <a:pt x="1150" y="379"/>
                  </a:lnTo>
                  <a:lnTo>
                    <a:pt x="1158" y="376"/>
                  </a:lnTo>
                  <a:lnTo>
                    <a:pt x="1166" y="373"/>
                  </a:lnTo>
                  <a:lnTo>
                    <a:pt x="1175" y="370"/>
                  </a:lnTo>
                  <a:lnTo>
                    <a:pt x="1184" y="369"/>
                  </a:lnTo>
                  <a:lnTo>
                    <a:pt x="1194" y="369"/>
                  </a:lnTo>
                  <a:close/>
                  <a:moveTo>
                    <a:pt x="1468" y="5328"/>
                  </a:moveTo>
                  <a:lnTo>
                    <a:pt x="1468" y="5328"/>
                  </a:lnTo>
                  <a:lnTo>
                    <a:pt x="1454" y="5328"/>
                  </a:lnTo>
                  <a:lnTo>
                    <a:pt x="1441" y="5327"/>
                  </a:lnTo>
                  <a:lnTo>
                    <a:pt x="1427" y="5325"/>
                  </a:lnTo>
                  <a:lnTo>
                    <a:pt x="1414" y="5322"/>
                  </a:lnTo>
                  <a:lnTo>
                    <a:pt x="1399" y="5319"/>
                  </a:lnTo>
                  <a:lnTo>
                    <a:pt x="1387" y="5316"/>
                  </a:lnTo>
                  <a:lnTo>
                    <a:pt x="1374" y="5312"/>
                  </a:lnTo>
                  <a:lnTo>
                    <a:pt x="1362" y="5307"/>
                  </a:lnTo>
                  <a:lnTo>
                    <a:pt x="1350" y="5300"/>
                  </a:lnTo>
                  <a:lnTo>
                    <a:pt x="1338" y="5294"/>
                  </a:lnTo>
                  <a:lnTo>
                    <a:pt x="1325" y="5288"/>
                  </a:lnTo>
                  <a:lnTo>
                    <a:pt x="1314" y="5281"/>
                  </a:lnTo>
                  <a:lnTo>
                    <a:pt x="1304" y="5273"/>
                  </a:lnTo>
                  <a:lnTo>
                    <a:pt x="1294" y="5265"/>
                  </a:lnTo>
                  <a:lnTo>
                    <a:pt x="1284" y="5257"/>
                  </a:lnTo>
                  <a:lnTo>
                    <a:pt x="1274" y="5248"/>
                  </a:lnTo>
                  <a:lnTo>
                    <a:pt x="1265" y="5238"/>
                  </a:lnTo>
                  <a:lnTo>
                    <a:pt x="1256" y="5227"/>
                  </a:lnTo>
                  <a:lnTo>
                    <a:pt x="1248" y="5217"/>
                  </a:lnTo>
                  <a:lnTo>
                    <a:pt x="1240" y="5206"/>
                  </a:lnTo>
                  <a:lnTo>
                    <a:pt x="1233" y="5195"/>
                  </a:lnTo>
                  <a:lnTo>
                    <a:pt x="1227" y="5184"/>
                  </a:lnTo>
                  <a:lnTo>
                    <a:pt x="1221" y="5172"/>
                  </a:lnTo>
                  <a:lnTo>
                    <a:pt x="1215" y="5159"/>
                  </a:lnTo>
                  <a:lnTo>
                    <a:pt x="1210" y="5147"/>
                  </a:lnTo>
                  <a:lnTo>
                    <a:pt x="1206" y="5134"/>
                  </a:lnTo>
                  <a:lnTo>
                    <a:pt x="1202" y="5121"/>
                  </a:lnTo>
                  <a:lnTo>
                    <a:pt x="1199" y="5108"/>
                  </a:lnTo>
                  <a:lnTo>
                    <a:pt x="1197" y="5095"/>
                  </a:lnTo>
                  <a:lnTo>
                    <a:pt x="1195" y="5080"/>
                  </a:lnTo>
                  <a:lnTo>
                    <a:pt x="1194" y="5066"/>
                  </a:lnTo>
                  <a:lnTo>
                    <a:pt x="1194" y="5052"/>
                  </a:lnTo>
                  <a:lnTo>
                    <a:pt x="1194" y="5038"/>
                  </a:lnTo>
                  <a:lnTo>
                    <a:pt x="1195" y="5025"/>
                  </a:lnTo>
                  <a:lnTo>
                    <a:pt x="1197" y="5010"/>
                  </a:lnTo>
                  <a:lnTo>
                    <a:pt x="1199" y="4997"/>
                  </a:lnTo>
                  <a:lnTo>
                    <a:pt x="1202" y="4983"/>
                  </a:lnTo>
                  <a:lnTo>
                    <a:pt x="1206" y="4970"/>
                  </a:lnTo>
                  <a:lnTo>
                    <a:pt x="1210" y="4958"/>
                  </a:lnTo>
                  <a:lnTo>
                    <a:pt x="1215" y="4945"/>
                  </a:lnTo>
                  <a:lnTo>
                    <a:pt x="1221" y="4932"/>
                  </a:lnTo>
                  <a:lnTo>
                    <a:pt x="1227" y="4921"/>
                  </a:lnTo>
                  <a:lnTo>
                    <a:pt x="1233" y="4909"/>
                  </a:lnTo>
                  <a:lnTo>
                    <a:pt x="1240" y="4898"/>
                  </a:lnTo>
                  <a:lnTo>
                    <a:pt x="1248" y="4888"/>
                  </a:lnTo>
                  <a:lnTo>
                    <a:pt x="1256" y="4876"/>
                  </a:lnTo>
                  <a:lnTo>
                    <a:pt x="1265" y="4867"/>
                  </a:lnTo>
                  <a:lnTo>
                    <a:pt x="1274" y="4857"/>
                  </a:lnTo>
                  <a:lnTo>
                    <a:pt x="1284" y="4848"/>
                  </a:lnTo>
                  <a:lnTo>
                    <a:pt x="1294" y="4840"/>
                  </a:lnTo>
                  <a:lnTo>
                    <a:pt x="1304" y="4832"/>
                  </a:lnTo>
                  <a:lnTo>
                    <a:pt x="1314" y="4824"/>
                  </a:lnTo>
                  <a:lnTo>
                    <a:pt x="1325" y="4817"/>
                  </a:lnTo>
                  <a:lnTo>
                    <a:pt x="1338" y="4810"/>
                  </a:lnTo>
                  <a:lnTo>
                    <a:pt x="1350" y="4803"/>
                  </a:lnTo>
                  <a:lnTo>
                    <a:pt x="1362" y="4798"/>
                  </a:lnTo>
                  <a:lnTo>
                    <a:pt x="1374" y="4793"/>
                  </a:lnTo>
                  <a:lnTo>
                    <a:pt x="1387" y="4789"/>
                  </a:lnTo>
                  <a:lnTo>
                    <a:pt x="1399" y="4785"/>
                  </a:lnTo>
                  <a:lnTo>
                    <a:pt x="1414" y="4782"/>
                  </a:lnTo>
                  <a:lnTo>
                    <a:pt x="1427" y="4780"/>
                  </a:lnTo>
                  <a:lnTo>
                    <a:pt x="1441" y="4778"/>
                  </a:lnTo>
                  <a:lnTo>
                    <a:pt x="1454" y="4777"/>
                  </a:lnTo>
                  <a:lnTo>
                    <a:pt x="1468" y="4777"/>
                  </a:lnTo>
                  <a:lnTo>
                    <a:pt x="1483" y="4777"/>
                  </a:lnTo>
                  <a:lnTo>
                    <a:pt x="1497" y="4778"/>
                  </a:lnTo>
                  <a:lnTo>
                    <a:pt x="1511" y="4780"/>
                  </a:lnTo>
                  <a:lnTo>
                    <a:pt x="1524" y="4782"/>
                  </a:lnTo>
                  <a:lnTo>
                    <a:pt x="1537" y="4785"/>
                  </a:lnTo>
                  <a:lnTo>
                    <a:pt x="1551" y="4789"/>
                  </a:lnTo>
                  <a:lnTo>
                    <a:pt x="1564" y="4793"/>
                  </a:lnTo>
                  <a:lnTo>
                    <a:pt x="1576" y="4798"/>
                  </a:lnTo>
                  <a:lnTo>
                    <a:pt x="1588" y="4803"/>
                  </a:lnTo>
                  <a:lnTo>
                    <a:pt x="1600" y="4810"/>
                  </a:lnTo>
                  <a:lnTo>
                    <a:pt x="1611" y="4817"/>
                  </a:lnTo>
                  <a:lnTo>
                    <a:pt x="1623" y="4824"/>
                  </a:lnTo>
                  <a:lnTo>
                    <a:pt x="1634" y="4832"/>
                  </a:lnTo>
                  <a:lnTo>
                    <a:pt x="1644" y="4840"/>
                  </a:lnTo>
                  <a:lnTo>
                    <a:pt x="1654" y="4848"/>
                  </a:lnTo>
                  <a:lnTo>
                    <a:pt x="1664" y="4857"/>
                  </a:lnTo>
                  <a:lnTo>
                    <a:pt x="1673" y="4867"/>
                  </a:lnTo>
                  <a:lnTo>
                    <a:pt x="1681" y="4876"/>
                  </a:lnTo>
                  <a:lnTo>
                    <a:pt x="1690" y="4888"/>
                  </a:lnTo>
                  <a:lnTo>
                    <a:pt x="1698" y="4898"/>
                  </a:lnTo>
                  <a:lnTo>
                    <a:pt x="1705" y="4909"/>
                  </a:lnTo>
                  <a:lnTo>
                    <a:pt x="1711" y="4921"/>
                  </a:lnTo>
                  <a:lnTo>
                    <a:pt x="1717" y="4932"/>
                  </a:lnTo>
                  <a:lnTo>
                    <a:pt x="1723" y="4945"/>
                  </a:lnTo>
                  <a:lnTo>
                    <a:pt x="1728" y="4958"/>
                  </a:lnTo>
                  <a:lnTo>
                    <a:pt x="1732" y="4970"/>
                  </a:lnTo>
                  <a:lnTo>
                    <a:pt x="1736" y="4983"/>
                  </a:lnTo>
                  <a:lnTo>
                    <a:pt x="1739" y="4997"/>
                  </a:lnTo>
                  <a:lnTo>
                    <a:pt x="1741" y="5010"/>
                  </a:lnTo>
                  <a:lnTo>
                    <a:pt x="1743" y="5025"/>
                  </a:lnTo>
                  <a:lnTo>
                    <a:pt x="1744" y="5038"/>
                  </a:lnTo>
                  <a:lnTo>
                    <a:pt x="1744" y="5052"/>
                  </a:lnTo>
                  <a:lnTo>
                    <a:pt x="1744" y="5066"/>
                  </a:lnTo>
                  <a:lnTo>
                    <a:pt x="1743" y="5080"/>
                  </a:lnTo>
                  <a:lnTo>
                    <a:pt x="1741" y="5095"/>
                  </a:lnTo>
                  <a:lnTo>
                    <a:pt x="1739" y="5108"/>
                  </a:lnTo>
                  <a:lnTo>
                    <a:pt x="1736" y="5121"/>
                  </a:lnTo>
                  <a:lnTo>
                    <a:pt x="1732" y="5134"/>
                  </a:lnTo>
                  <a:lnTo>
                    <a:pt x="1728" y="5147"/>
                  </a:lnTo>
                  <a:lnTo>
                    <a:pt x="1723" y="5159"/>
                  </a:lnTo>
                  <a:lnTo>
                    <a:pt x="1717" y="5172"/>
                  </a:lnTo>
                  <a:lnTo>
                    <a:pt x="1711" y="5184"/>
                  </a:lnTo>
                  <a:lnTo>
                    <a:pt x="1705" y="5195"/>
                  </a:lnTo>
                  <a:lnTo>
                    <a:pt x="1698" y="5206"/>
                  </a:lnTo>
                  <a:lnTo>
                    <a:pt x="1690" y="5217"/>
                  </a:lnTo>
                  <a:lnTo>
                    <a:pt x="1681" y="5227"/>
                  </a:lnTo>
                  <a:lnTo>
                    <a:pt x="1673" y="5238"/>
                  </a:lnTo>
                  <a:lnTo>
                    <a:pt x="1664" y="5248"/>
                  </a:lnTo>
                  <a:lnTo>
                    <a:pt x="1654" y="5257"/>
                  </a:lnTo>
                  <a:lnTo>
                    <a:pt x="1644" y="5265"/>
                  </a:lnTo>
                  <a:lnTo>
                    <a:pt x="1634" y="5273"/>
                  </a:lnTo>
                  <a:lnTo>
                    <a:pt x="1623" y="5281"/>
                  </a:lnTo>
                  <a:lnTo>
                    <a:pt x="1611" y="5288"/>
                  </a:lnTo>
                  <a:lnTo>
                    <a:pt x="1600" y="5294"/>
                  </a:lnTo>
                  <a:lnTo>
                    <a:pt x="1588" y="5300"/>
                  </a:lnTo>
                  <a:lnTo>
                    <a:pt x="1576" y="5307"/>
                  </a:lnTo>
                  <a:lnTo>
                    <a:pt x="1564" y="5312"/>
                  </a:lnTo>
                  <a:lnTo>
                    <a:pt x="1551" y="5316"/>
                  </a:lnTo>
                  <a:lnTo>
                    <a:pt x="1537" y="5319"/>
                  </a:lnTo>
                  <a:lnTo>
                    <a:pt x="1524" y="5322"/>
                  </a:lnTo>
                  <a:lnTo>
                    <a:pt x="1511" y="5325"/>
                  </a:lnTo>
                  <a:lnTo>
                    <a:pt x="1497" y="5327"/>
                  </a:lnTo>
                  <a:lnTo>
                    <a:pt x="1483" y="5328"/>
                  </a:lnTo>
                  <a:lnTo>
                    <a:pt x="1468" y="5328"/>
                  </a:lnTo>
                  <a:close/>
                  <a:moveTo>
                    <a:pt x="2755" y="4593"/>
                  </a:moveTo>
                  <a:lnTo>
                    <a:pt x="183" y="4593"/>
                  </a:lnTo>
                  <a:lnTo>
                    <a:pt x="183" y="919"/>
                  </a:lnTo>
                  <a:lnTo>
                    <a:pt x="2755" y="919"/>
                  </a:lnTo>
                  <a:lnTo>
                    <a:pt x="2755" y="45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105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315" name="组合 314"/>
          <p:cNvGrpSpPr/>
          <p:nvPr/>
        </p:nvGrpSpPr>
        <p:grpSpPr>
          <a:xfrm>
            <a:off x="3006233" y="2897616"/>
            <a:ext cx="458524" cy="458524"/>
            <a:chOff x="4485555" y="4007017"/>
            <a:chExt cx="611524" cy="611524"/>
          </a:xfrm>
        </p:grpSpPr>
        <p:sp>
          <p:nvSpPr>
            <p:cNvPr id="316" name="任意多边形 315"/>
            <p:cNvSpPr/>
            <p:nvPr/>
          </p:nvSpPr>
          <p:spPr>
            <a:xfrm>
              <a:off x="4485555" y="4007017"/>
              <a:ext cx="611524" cy="611524"/>
            </a:xfrm>
            <a:custGeom>
              <a:avLst/>
              <a:gdLst>
                <a:gd name="connsiteX0" fmla="*/ 413083 w 772417"/>
                <a:gd name="connsiteY0" fmla="*/ 961 h 772415"/>
                <a:gd name="connsiteX1" fmla="*/ 720620 w 772417"/>
                <a:gd name="connsiteY1" fmla="*/ 193136 h 772415"/>
                <a:gd name="connsiteX2" fmla="*/ 579281 w 772417"/>
                <a:gd name="connsiteY2" fmla="*/ 720618 h 772415"/>
                <a:gd name="connsiteX3" fmla="*/ 51799 w 772417"/>
                <a:gd name="connsiteY3" fmla="*/ 579279 h 772415"/>
                <a:gd name="connsiteX4" fmla="*/ 193137 w 772417"/>
                <a:gd name="connsiteY4" fmla="*/ 51797 h 772415"/>
                <a:gd name="connsiteX5" fmla="*/ 413083 w 772417"/>
                <a:gd name="connsiteY5" fmla="*/ 961 h 77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2417" h="772415">
                  <a:moveTo>
                    <a:pt x="413083" y="961"/>
                  </a:moveTo>
                  <a:cubicBezTo>
                    <a:pt x="536733" y="9700"/>
                    <a:pt x="653976" y="77705"/>
                    <a:pt x="720620" y="193136"/>
                  </a:cubicBezTo>
                  <a:cubicBezTo>
                    <a:pt x="827250" y="377825"/>
                    <a:pt x="763971" y="613987"/>
                    <a:pt x="579281" y="720618"/>
                  </a:cubicBezTo>
                  <a:cubicBezTo>
                    <a:pt x="394592" y="827248"/>
                    <a:pt x="158429" y="763969"/>
                    <a:pt x="51799" y="579279"/>
                  </a:cubicBezTo>
                  <a:cubicBezTo>
                    <a:pt x="-54832" y="394590"/>
                    <a:pt x="8448" y="158428"/>
                    <a:pt x="193137" y="51797"/>
                  </a:cubicBezTo>
                  <a:cubicBezTo>
                    <a:pt x="262396" y="11811"/>
                    <a:pt x="338893" y="-4282"/>
                    <a:pt x="413083" y="961"/>
                  </a:cubicBezTo>
                  <a:close/>
                </a:path>
              </a:pathLst>
            </a:cu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143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317" name="KSO_Shape"/>
            <p:cNvSpPr/>
            <p:nvPr/>
          </p:nvSpPr>
          <p:spPr bwMode="auto">
            <a:xfrm>
              <a:off x="4621171" y="4212952"/>
              <a:ext cx="340293" cy="199655"/>
            </a:xfrm>
            <a:custGeom>
              <a:avLst/>
              <a:gdLst>
                <a:gd name="T0" fmla="*/ 1905000 w 6649"/>
                <a:gd name="T1" fmla="*/ 302090 h 3908"/>
                <a:gd name="T2" fmla="*/ 952357 w 6649"/>
                <a:gd name="T3" fmla="*/ 0 h 3908"/>
                <a:gd name="T4" fmla="*/ 0 w 6649"/>
                <a:gd name="T5" fmla="*/ 302090 h 3908"/>
                <a:gd name="T6" fmla="*/ 488785 w 6649"/>
                <a:gd name="T7" fmla="*/ 456861 h 3908"/>
                <a:gd name="T8" fmla="*/ 400540 w 6649"/>
                <a:gd name="T9" fmla="*/ 923753 h 3908"/>
                <a:gd name="T10" fmla="*/ 952357 w 6649"/>
                <a:gd name="T11" fmla="*/ 1120083 h 3908"/>
                <a:gd name="T12" fmla="*/ 1504460 w 6649"/>
                <a:gd name="T13" fmla="*/ 923753 h 3908"/>
                <a:gd name="T14" fmla="*/ 1416215 w 6649"/>
                <a:gd name="T15" fmla="*/ 456861 h 3908"/>
                <a:gd name="T16" fmla="*/ 1905000 w 6649"/>
                <a:gd name="T17" fmla="*/ 302090 h 39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649" h="3908">
                  <a:moveTo>
                    <a:pt x="6649" y="1054"/>
                  </a:moveTo>
                  <a:lnTo>
                    <a:pt x="3324" y="0"/>
                  </a:lnTo>
                  <a:lnTo>
                    <a:pt x="0" y="1054"/>
                  </a:lnTo>
                  <a:lnTo>
                    <a:pt x="1706" y="1594"/>
                  </a:lnTo>
                  <a:lnTo>
                    <a:pt x="1398" y="3223"/>
                  </a:lnTo>
                  <a:lnTo>
                    <a:pt x="3324" y="3908"/>
                  </a:lnTo>
                  <a:lnTo>
                    <a:pt x="5251" y="3223"/>
                  </a:lnTo>
                  <a:lnTo>
                    <a:pt x="4943" y="1594"/>
                  </a:lnTo>
                  <a:lnTo>
                    <a:pt x="6649" y="10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105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318" name="组合 317"/>
          <p:cNvGrpSpPr/>
          <p:nvPr/>
        </p:nvGrpSpPr>
        <p:grpSpPr>
          <a:xfrm>
            <a:off x="5975790" y="1765901"/>
            <a:ext cx="457582" cy="458524"/>
            <a:chOff x="7099916" y="2497671"/>
            <a:chExt cx="610268" cy="611524"/>
          </a:xfrm>
        </p:grpSpPr>
        <p:sp>
          <p:nvSpPr>
            <p:cNvPr id="319" name="任意多边形 318"/>
            <p:cNvSpPr/>
            <p:nvPr/>
          </p:nvSpPr>
          <p:spPr>
            <a:xfrm>
              <a:off x="7099916" y="2497671"/>
              <a:ext cx="610268" cy="611524"/>
            </a:xfrm>
            <a:custGeom>
              <a:avLst/>
              <a:gdLst>
                <a:gd name="connsiteX0" fmla="*/ 413081 w 772416"/>
                <a:gd name="connsiteY0" fmla="*/ 962 h 772417"/>
                <a:gd name="connsiteX1" fmla="*/ 720618 w 772416"/>
                <a:gd name="connsiteY1" fmla="*/ 193137 h 772417"/>
                <a:gd name="connsiteX2" fmla="*/ 579280 w 772416"/>
                <a:gd name="connsiteY2" fmla="*/ 720619 h 772417"/>
                <a:gd name="connsiteX3" fmla="*/ 51797 w 772416"/>
                <a:gd name="connsiteY3" fmla="*/ 579281 h 772417"/>
                <a:gd name="connsiteX4" fmla="*/ 193136 w 772416"/>
                <a:gd name="connsiteY4" fmla="*/ 51798 h 772417"/>
                <a:gd name="connsiteX5" fmla="*/ 413081 w 772416"/>
                <a:gd name="connsiteY5" fmla="*/ 962 h 77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2416" h="772417">
                  <a:moveTo>
                    <a:pt x="413081" y="962"/>
                  </a:moveTo>
                  <a:cubicBezTo>
                    <a:pt x="536732" y="9701"/>
                    <a:pt x="653974" y="77706"/>
                    <a:pt x="720618" y="193137"/>
                  </a:cubicBezTo>
                  <a:cubicBezTo>
                    <a:pt x="827249" y="377826"/>
                    <a:pt x="763969" y="613989"/>
                    <a:pt x="579280" y="720619"/>
                  </a:cubicBezTo>
                  <a:cubicBezTo>
                    <a:pt x="394590" y="827250"/>
                    <a:pt x="158428" y="763970"/>
                    <a:pt x="51797" y="579281"/>
                  </a:cubicBezTo>
                  <a:cubicBezTo>
                    <a:pt x="-54833" y="394591"/>
                    <a:pt x="8446" y="158429"/>
                    <a:pt x="193136" y="51798"/>
                  </a:cubicBezTo>
                  <a:cubicBezTo>
                    <a:pt x="262394" y="11812"/>
                    <a:pt x="338891" y="-4281"/>
                    <a:pt x="413081" y="962"/>
                  </a:cubicBezTo>
                  <a:close/>
                </a:path>
              </a:pathLst>
            </a:cu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143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320" name="KSO_Shape"/>
            <p:cNvSpPr/>
            <p:nvPr/>
          </p:nvSpPr>
          <p:spPr bwMode="auto">
            <a:xfrm>
              <a:off x="7300826" y="2658400"/>
              <a:ext cx="271230" cy="246116"/>
            </a:xfrm>
            <a:custGeom>
              <a:avLst/>
              <a:gdLst>
                <a:gd name="T0" fmla="*/ 726341 w 2395538"/>
                <a:gd name="T1" fmla="*/ 2170112 h 2170112"/>
                <a:gd name="T2" fmla="*/ 1441768 w 2395538"/>
                <a:gd name="T3" fmla="*/ 728510 h 2170112"/>
                <a:gd name="T4" fmla="*/ 1885633 w 2395538"/>
                <a:gd name="T5" fmla="*/ 1143658 h 2170112"/>
                <a:gd name="T6" fmla="*/ 1870393 w 2395538"/>
                <a:gd name="T7" fmla="*/ 1187775 h 2170112"/>
                <a:gd name="T8" fmla="*/ 1824038 w 2395538"/>
                <a:gd name="T9" fmla="*/ 1209358 h 2170112"/>
                <a:gd name="T10" fmla="*/ 1774825 w 2395538"/>
                <a:gd name="T11" fmla="*/ 1196345 h 2170112"/>
                <a:gd name="T12" fmla="*/ 87630 w 2395538"/>
                <a:gd name="T13" fmla="*/ 1207136 h 2170112"/>
                <a:gd name="T14" fmla="*/ 36195 w 2395538"/>
                <a:gd name="T15" fmla="*/ 1203010 h 2170112"/>
                <a:gd name="T16" fmla="*/ 2540 w 2395538"/>
                <a:gd name="T17" fmla="*/ 1166510 h 2170112"/>
                <a:gd name="T18" fmla="*/ 7937 w 2395538"/>
                <a:gd name="T19" fmla="*/ 1121123 h 2170112"/>
                <a:gd name="T20" fmla="*/ 1968140 w 2395538"/>
                <a:gd name="T21" fmla="*/ 219388 h 2170112"/>
                <a:gd name="T22" fmla="*/ 2114413 w 2395538"/>
                <a:gd name="T23" fmla="*/ 243789 h 2170112"/>
                <a:gd name="T24" fmla="*/ 2240697 w 2395538"/>
                <a:gd name="T25" fmla="*/ 284667 h 2170112"/>
                <a:gd name="T26" fmla="*/ 2388557 w 2395538"/>
                <a:gd name="T27" fmla="*/ 355016 h 2170112"/>
                <a:gd name="T28" fmla="*/ 2336521 w 2395538"/>
                <a:gd name="T29" fmla="*/ 373079 h 2170112"/>
                <a:gd name="T30" fmla="*/ 2250533 w 2395538"/>
                <a:gd name="T31" fmla="*/ 415225 h 2170112"/>
                <a:gd name="T32" fmla="*/ 2138845 w 2395538"/>
                <a:gd name="T33" fmla="*/ 508390 h 2170112"/>
                <a:gd name="T34" fmla="*/ 2044926 w 2395538"/>
                <a:gd name="T35" fmla="*/ 621519 h 2170112"/>
                <a:gd name="T36" fmla="*/ 1960525 w 2395538"/>
                <a:gd name="T37" fmla="*/ 747006 h 2170112"/>
                <a:gd name="T38" fmla="*/ 1902777 w 2395538"/>
                <a:gd name="T39" fmla="*/ 803412 h 2170112"/>
                <a:gd name="T40" fmla="*/ 1832020 w 2395538"/>
                <a:gd name="T41" fmla="*/ 843974 h 2170112"/>
                <a:gd name="T42" fmla="*/ 1753013 w 2395538"/>
                <a:gd name="T43" fmla="*/ 868374 h 2170112"/>
                <a:gd name="T44" fmla="*/ 1568664 w 2395538"/>
                <a:gd name="T45" fmla="*/ 707079 h 2170112"/>
                <a:gd name="T46" fmla="*/ 1657507 w 2395538"/>
                <a:gd name="T47" fmla="*/ 590147 h 2170112"/>
                <a:gd name="T48" fmla="*/ 1736514 w 2395538"/>
                <a:gd name="T49" fmla="*/ 513143 h 2170112"/>
                <a:gd name="T50" fmla="*/ 1825674 w 2395538"/>
                <a:gd name="T51" fmla="*/ 448498 h 2170112"/>
                <a:gd name="T52" fmla="*/ 1925622 w 2395538"/>
                <a:gd name="T53" fmla="*/ 399381 h 2170112"/>
                <a:gd name="T54" fmla="*/ 2033820 w 2395538"/>
                <a:gd name="T55" fmla="*/ 369910 h 2170112"/>
                <a:gd name="T56" fmla="*/ 2147095 w 2395538"/>
                <a:gd name="T57" fmla="*/ 361671 h 2170112"/>
                <a:gd name="T58" fmla="*/ 2032234 w 2395538"/>
                <a:gd name="T59" fmla="*/ 356601 h 2170112"/>
                <a:gd name="T60" fmla="*/ 1917373 w 2395538"/>
                <a:gd name="T61" fmla="*/ 373713 h 2170112"/>
                <a:gd name="T62" fmla="*/ 1806953 w 2395538"/>
                <a:gd name="T63" fmla="*/ 412690 h 2170112"/>
                <a:gd name="T64" fmla="*/ 1703832 w 2395538"/>
                <a:gd name="T65" fmla="*/ 469730 h 2170112"/>
                <a:gd name="T66" fmla="*/ 1610230 w 2395538"/>
                <a:gd name="T67" fmla="*/ 542297 h 2170112"/>
                <a:gd name="T68" fmla="*/ 1526146 w 2395538"/>
                <a:gd name="T69" fmla="*/ 625638 h 2170112"/>
                <a:gd name="T70" fmla="*/ 1409381 w 2395538"/>
                <a:gd name="T71" fmla="*/ 589196 h 2170112"/>
                <a:gd name="T72" fmla="*/ 1430322 w 2395538"/>
                <a:gd name="T73" fmla="*/ 523601 h 2170112"/>
                <a:gd name="T74" fmla="*/ 1476648 w 2395538"/>
                <a:gd name="T75" fmla="*/ 444696 h 2170112"/>
                <a:gd name="T76" fmla="*/ 1541376 w 2395538"/>
                <a:gd name="T77" fmla="*/ 367375 h 2170112"/>
                <a:gd name="T78" fmla="*/ 1611816 w 2395538"/>
                <a:gd name="T79" fmla="*/ 308117 h 2170112"/>
                <a:gd name="T80" fmla="*/ 1686381 w 2395538"/>
                <a:gd name="T81" fmla="*/ 265337 h 2170112"/>
                <a:gd name="T82" fmla="*/ 1763166 w 2395538"/>
                <a:gd name="T83" fmla="*/ 237134 h 2170112"/>
                <a:gd name="T84" fmla="*/ 1910075 w 2395538"/>
                <a:gd name="T85" fmla="*/ 217487 h 2170112"/>
                <a:gd name="T86" fmla="*/ 1198124 w 2395538"/>
                <a:gd name="T87" fmla="*/ 20298 h 2170112"/>
                <a:gd name="T88" fmla="*/ 1336237 w 2395538"/>
                <a:gd name="T89" fmla="*/ 78653 h 2170112"/>
                <a:gd name="T90" fmla="*/ 1406886 w 2395538"/>
                <a:gd name="T91" fmla="*/ 127177 h 2170112"/>
                <a:gd name="T92" fmla="*/ 1468305 w 2395538"/>
                <a:gd name="T93" fmla="*/ 191241 h 2170112"/>
                <a:gd name="T94" fmla="*/ 1512540 w 2395538"/>
                <a:gd name="T95" fmla="*/ 273066 h 2170112"/>
                <a:gd name="T96" fmla="*/ 1474351 w 2395538"/>
                <a:gd name="T97" fmla="*/ 374554 h 2170112"/>
                <a:gd name="T98" fmla="*/ 1420252 w 2395538"/>
                <a:gd name="T99" fmla="*/ 385654 h 2170112"/>
                <a:gd name="T100" fmla="*/ 1384927 w 2395538"/>
                <a:gd name="T101" fmla="*/ 273700 h 2170112"/>
                <a:gd name="T102" fmla="*/ 1348012 w 2395538"/>
                <a:gd name="T103" fmla="*/ 208050 h 2170112"/>
                <a:gd name="T104" fmla="*/ 1299640 w 2395538"/>
                <a:gd name="T105" fmla="*/ 150963 h 2170112"/>
                <a:gd name="T106" fmla="*/ 1242040 w 2395538"/>
                <a:gd name="T107" fmla="*/ 104659 h 2170112"/>
                <a:gd name="T108" fmla="*/ 1280546 w 2395538"/>
                <a:gd name="T109" fmla="*/ 143986 h 2170112"/>
                <a:gd name="T110" fmla="*/ 1323508 w 2395538"/>
                <a:gd name="T111" fmla="*/ 202024 h 2170112"/>
                <a:gd name="T112" fmla="*/ 1356923 w 2395538"/>
                <a:gd name="T113" fmla="*/ 274969 h 2170112"/>
                <a:gd name="T114" fmla="*/ 1381108 w 2395538"/>
                <a:gd name="T115" fmla="*/ 413880 h 2170112"/>
                <a:gd name="T116" fmla="*/ 1369652 w 2395538"/>
                <a:gd name="T117" fmla="*/ 554378 h 2170112"/>
                <a:gd name="T118" fmla="*/ 1166937 w 2395538"/>
                <a:gd name="T119" fmla="*/ 363136 h 2170112"/>
                <a:gd name="T120" fmla="*/ 1178711 w 2395538"/>
                <a:gd name="T121" fmla="*/ 227079 h 2170112"/>
                <a:gd name="T122" fmla="*/ 1172028 w 2395538"/>
                <a:gd name="T123" fmla="*/ 132568 h 2170112"/>
                <a:gd name="T124" fmla="*/ 1144342 w 2395538"/>
                <a:gd name="T125" fmla="*/ 45670 h 2170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95538" h="2170112">
                  <a:moveTo>
                    <a:pt x="940433" y="595312"/>
                  </a:moveTo>
                  <a:lnTo>
                    <a:pt x="1643062" y="1217102"/>
                  </a:lnTo>
                  <a:lnTo>
                    <a:pt x="1643062" y="2170112"/>
                  </a:lnTo>
                  <a:lnTo>
                    <a:pt x="1433735" y="2170112"/>
                  </a:lnTo>
                  <a:lnTo>
                    <a:pt x="1159290" y="2170112"/>
                  </a:lnTo>
                  <a:lnTo>
                    <a:pt x="1159290" y="1557214"/>
                  </a:lnTo>
                  <a:lnTo>
                    <a:pt x="726341" y="1557214"/>
                  </a:lnTo>
                  <a:lnTo>
                    <a:pt x="726341" y="2170112"/>
                  </a:lnTo>
                  <a:lnTo>
                    <a:pt x="612307" y="2170112"/>
                  </a:lnTo>
                  <a:lnTo>
                    <a:pt x="242887" y="2170112"/>
                  </a:lnTo>
                  <a:lnTo>
                    <a:pt x="242887" y="1655658"/>
                  </a:lnTo>
                  <a:lnTo>
                    <a:pt x="242887" y="1217102"/>
                  </a:lnTo>
                  <a:lnTo>
                    <a:pt x="940433" y="595312"/>
                  </a:lnTo>
                  <a:close/>
                  <a:moveTo>
                    <a:pt x="942657" y="284162"/>
                  </a:moveTo>
                  <a:lnTo>
                    <a:pt x="1252855" y="559975"/>
                  </a:lnTo>
                  <a:lnTo>
                    <a:pt x="1441768" y="728510"/>
                  </a:lnTo>
                  <a:lnTo>
                    <a:pt x="1865630" y="1106523"/>
                  </a:lnTo>
                  <a:lnTo>
                    <a:pt x="1870393" y="1110966"/>
                  </a:lnTo>
                  <a:lnTo>
                    <a:pt x="1874520" y="1115727"/>
                  </a:lnTo>
                  <a:lnTo>
                    <a:pt x="1878013" y="1121123"/>
                  </a:lnTo>
                  <a:lnTo>
                    <a:pt x="1880553" y="1126519"/>
                  </a:lnTo>
                  <a:lnTo>
                    <a:pt x="1882775" y="1132232"/>
                  </a:lnTo>
                  <a:lnTo>
                    <a:pt x="1884680" y="1137627"/>
                  </a:lnTo>
                  <a:lnTo>
                    <a:pt x="1885633" y="1143658"/>
                  </a:lnTo>
                  <a:lnTo>
                    <a:pt x="1885950" y="1149053"/>
                  </a:lnTo>
                  <a:lnTo>
                    <a:pt x="1885633" y="1155084"/>
                  </a:lnTo>
                  <a:lnTo>
                    <a:pt x="1884680" y="1160797"/>
                  </a:lnTo>
                  <a:lnTo>
                    <a:pt x="1882775" y="1166510"/>
                  </a:lnTo>
                  <a:lnTo>
                    <a:pt x="1880553" y="1171906"/>
                  </a:lnTo>
                  <a:lnTo>
                    <a:pt x="1878013" y="1177619"/>
                  </a:lnTo>
                  <a:lnTo>
                    <a:pt x="1874520" y="1182697"/>
                  </a:lnTo>
                  <a:lnTo>
                    <a:pt x="1870393" y="1187775"/>
                  </a:lnTo>
                  <a:lnTo>
                    <a:pt x="1865630" y="1192219"/>
                  </a:lnTo>
                  <a:lnTo>
                    <a:pt x="1860550" y="1196345"/>
                  </a:lnTo>
                  <a:lnTo>
                    <a:pt x="1855153" y="1200153"/>
                  </a:lnTo>
                  <a:lnTo>
                    <a:pt x="1849438" y="1203010"/>
                  </a:lnTo>
                  <a:lnTo>
                    <a:pt x="1843405" y="1205549"/>
                  </a:lnTo>
                  <a:lnTo>
                    <a:pt x="1836738" y="1207453"/>
                  </a:lnTo>
                  <a:lnTo>
                    <a:pt x="1830705" y="1208723"/>
                  </a:lnTo>
                  <a:lnTo>
                    <a:pt x="1824038" y="1209358"/>
                  </a:lnTo>
                  <a:lnTo>
                    <a:pt x="1817688" y="1209675"/>
                  </a:lnTo>
                  <a:lnTo>
                    <a:pt x="1811020" y="1209358"/>
                  </a:lnTo>
                  <a:lnTo>
                    <a:pt x="1804670" y="1208723"/>
                  </a:lnTo>
                  <a:lnTo>
                    <a:pt x="1798320" y="1207453"/>
                  </a:lnTo>
                  <a:lnTo>
                    <a:pt x="1792288" y="1205549"/>
                  </a:lnTo>
                  <a:lnTo>
                    <a:pt x="1785938" y="1203010"/>
                  </a:lnTo>
                  <a:lnTo>
                    <a:pt x="1780223" y="1200153"/>
                  </a:lnTo>
                  <a:lnTo>
                    <a:pt x="1774825" y="1196345"/>
                  </a:lnTo>
                  <a:lnTo>
                    <a:pt x="1769745" y="1192219"/>
                  </a:lnTo>
                  <a:lnTo>
                    <a:pt x="942657" y="455553"/>
                  </a:lnTo>
                  <a:lnTo>
                    <a:pt x="116205" y="1192219"/>
                  </a:lnTo>
                  <a:lnTo>
                    <a:pt x="111125" y="1196345"/>
                  </a:lnTo>
                  <a:lnTo>
                    <a:pt x="105410" y="1200153"/>
                  </a:lnTo>
                  <a:lnTo>
                    <a:pt x="99695" y="1203010"/>
                  </a:lnTo>
                  <a:lnTo>
                    <a:pt x="93662" y="1205549"/>
                  </a:lnTo>
                  <a:lnTo>
                    <a:pt x="87630" y="1207136"/>
                  </a:lnTo>
                  <a:lnTo>
                    <a:pt x="80962" y="1208723"/>
                  </a:lnTo>
                  <a:lnTo>
                    <a:pt x="74930" y="1209358"/>
                  </a:lnTo>
                  <a:lnTo>
                    <a:pt x="68262" y="1209675"/>
                  </a:lnTo>
                  <a:lnTo>
                    <a:pt x="61277" y="1209358"/>
                  </a:lnTo>
                  <a:lnTo>
                    <a:pt x="55245" y="1208723"/>
                  </a:lnTo>
                  <a:lnTo>
                    <a:pt x="48577" y="1207136"/>
                  </a:lnTo>
                  <a:lnTo>
                    <a:pt x="42545" y="1205549"/>
                  </a:lnTo>
                  <a:lnTo>
                    <a:pt x="36195" y="1203010"/>
                  </a:lnTo>
                  <a:lnTo>
                    <a:pt x="30797" y="1200153"/>
                  </a:lnTo>
                  <a:lnTo>
                    <a:pt x="25082" y="1196345"/>
                  </a:lnTo>
                  <a:lnTo>
                    <a:pt x="20002" y="1192219"/>
                  </a:lnTo>
                  <a:lnTo>
                    <a:pt x="15240" y="1187775"/>
                  </a:lnTo>
                  <a:lnTo>
                    <a:pt x="11112" y="1182697"/>
                  </a:lnTo>
                  <a:lnTo>
                    <a:pt x="7937" y="1177619"/>
                  </a:lnTo>
                  <a:lnTo>
                    <a:pt x="5080" y="1171906"/>
                  </a:lnTo>
                  <a:lnTo>
                    <a:pt x="2540" y="1166510"/>
                  </a:lnTo>
                  <a:lnTo>
                    <a:pt x="1270" y="1160797"/>
                  </a:lnTo>
                  <a:lnTo>
                    <a:pt x="317" y="1155084"/>
                  </a:lnTo>
                  <a:lnTo>
                    <a:pt x="0" y="1149053"/>
                  </a:lnTo>
                  <a:lnTo>
                    <a:pt x="317" y="1143658"/>
                  </a:lnTo>
                  <a:lnTo>
                    <a:pt x="1270" y="1137627"/>
                  </a:lnTo>
                  <a:lnTo>
                    <a:pt x="2540" y="1131914"/>
                  </a:lnTo>
                  <a:lnTo>
                    <a:pt x="5080" y="1126201"/>
                  </a:lnTo>
                  <a:lnTo>
                    <a:pt x="7937" y="1121123"/>
                  </a:lnTo>
                  <a:lnTo>
                    <a:pt x="11112" y="1115727"/>
                  </a:lnTo>
                  <a:lnTo>
                    <a:pt x="15240" y="1110966"/>
                  </a:lnTo>
                  <a:lnTo>
                    <a:pt x="20002" y="1106523"/>
                  </a:lnTo>
                  <a:lnTo>
                    <a:pt x="942657" y="284162"/>
                  </a:lnTo>
                  <a:close/>
                  <a:moveTo>
                    <a:pt x="1910075" y="217487"/>
                  </a:moveTo>
                  <a:lnTo>
                    <a:pt x="1929430" y="217487"/>
                  </a:lnTo>
                  <a:lnTo>
                    <a:pt x="1948785" y="218121"/>
                  </a:lnTo>
                  <a:lnTo>
                    <a:pt x="1968140" y="219388"/>
                  </a:lnTo>
                  <a:lnTo>
                    <a:pt x="1986860" y="220973"/>
                  </a:lnTo>
                  <a:lnTo>
                    <a:pt x="2005898" y="222874"/>
                  </a:lnTo>
                  <a:lnTo>
                    <a:pt x="2024301" y="225726"/>
                  </a:lnTo>
                  <a:lnTo>
                    <a:pt x="2043022" y="228578"/>
                  </a:lnTo>
                  <a:lnTo>
                    <a:pt x="2061425" y="231747"/>
                  </a:lnTo>
                  <a:lnTo>
                    <a:pt x="2079193" y="235550"/>
                  </a:lnTo>
                  <a:lnTo>
                    <a:pt x="2097279" y="239669"/>
                  </a:lnTo>
                  <a:lnTo>
                    <a:pt x="2114413" y="243789"/>
                  </a:lnTo>
                  <a:lnTo>
                    <a:pt x="2131865" y="248542"/>
                  </a:lnTo>
                  <a:lnTo>
                    <a:pt x="2148364" y="252979"/>
                  </a:lnTo>
                  <a:lnTo>
                    <a:pt x="2164546" y="258049"/>
                  </a:lnTo>
                  <a:lnTo>
                    <a:pt x="2181046" y="263119"/>
                  </a:lnTo>
                  <a:lnTo>
                    <a:pt x="2196593" y="268189"/>
                  </a:lnTo>
                  <a:lnTo>
                    <a:pt x="2211506" y="273893"/>
                  </a:lnTo>
                  <a:lnTo>
                    <a:pt x="2226419" y="278963"/>
                  </a:lnTo>
                  <a:lnTo>
                    <a:pt x="2240697" y="284667"/>
                  </a:lnTo>
                  <a:lnTo>
                    <a:pt x="2267668" y="295758"/>
                  </a:lnTo>
                  <a:lnTo>
                    <a:pt x="2292734" y="306216"/>
                  </a:lnTo>
                  <a:lnTo>
                    <a:pt x="2315579" y="316673"/>
                  </a:lnTo>
                  <a:lnTo>
                    <a:pt x="2335886" y="326496"/>
                  </a:lnTo>
                  <a:lnTo>
                    <a:pt x="2353338" y="335686"/>
                  </a:lnTo>
                  <a:lnTo>
                    <a:pt x="2368251" y="343608"/>
                  </a:lnTo>
                  <a:lnTo>
                    <a:pt x="2379991" y="349946"/>
                  </a:lnTo>
                  <a:lnTo>
                    <a:pt x="2388557" y="355016"/>
                  </a:lnTo>
                  <a:lnTo>
                    <a:pt x="2395538" y="359136"/>
                  </a:lnTo>
                  <a:lnTo>
                    <a:pt x="2386971" y="360403"/>
                  </a:lnTo>
                  <a:lnTo>
                    <a:pt x="2378721" y="361988"/>
                  </a:lnTo>
                  <a:lnTo>
                    <a:pt x="2370154" y="363572"/>
                  </a:lnTo>
                  <a:lnTo>
                    <a:pt x="2361587" y="365791"/>
                  </a:lnTo>
                  <a:lnTo>
                    <a:pt x="2353020" y="368009"/>
                  </a:lnTo>
                  <a:lnTo>
                    <a:pt x="2345088" y="370544"/>
                  </a:lnTo>
                  <a:lnTo>
                    <a:pt x="2336521" y="373079"/>
                  </a:lnTo>
                  <a:lnTo>
                    <a:pt x="2328271" y="375614"/>
                  </a:lnTo>
                  <a:lnTo>
                    <a:pt x="2320656" y="379100"/>
                  </a:lnTo>
                  <a:lnTo>
                    <a:pt x="2312406" y="382269"/>
                  </a:lnTo>
                  <a:lnTo>
                    <a:pt x="2304157" y="385755"/>
                  </a:lnTo>
                  <a:lnTo>
                    <a:pt x="2296541" y="389557"/>
                  </a:lnTo>
                  <a:lnTo>
                    <a:pt x="2280677" y="397162"/>
                  </a:lnTo>
                  <a:lnTo>
                    <a:pt x="2265446" y="405718"/>
                  </a:lnTo>
                  <a:lnTo>
                    <a:pt x="2250533" y="415225"/>
                  </a:lnTo>
                  <a:lnTo>
                    <a:pt x="2235303" y="425049"/>
                  </a:lnTo>
                  <a:lnTo>
                    <a:pt x="2220708" y="435189"/>
                  </a:lnTo>
                  <a:lnTo>
                    <a:pt x="2206429" y="446280"/>
                  </a:lnTo>
                  <a:lnTo>
                    <a:pt x="2192468" y="457688"/>
                  </a:lnTo>
                  <a:lnTo>
                    <a:pt x="2178825" y="469730"/>
                  </a:lnTo>
                  <a:lnTo>
                    <a:pt x="2164863" y="482088"/>
                  </a:lnTo>
                  <a:lnTo>
                    <a:pt x="2151854" y="495081"/>
                  </a:lnTo>
                  <a:lnTo>
                    <a:pt x="2138845" y="508390"/>
                  </a:lnTo>
                  <a:lnTo>
                    <a:pt x="2126153" y="521699"/>
                  </a:lnTo>
                  <a:lnTo>
                    <a:pt x="2113779" y="535325"/>
                  </a:lnTo>
                  <a:lnTo>
                    <a:pt x="2101721" y="549268"/>
                  </a:lnTo>
                  <a:lnTo>
                    <a:pt x="2089664" y="563528"/>
                  </a:lnTo>
                  <a:lnTo>
                    <a:pt x="2078242" y="578105"/>
                  </a:lnTo>
                  <a:lnTo>
                    <a:pt x="2066819" y="592682"/>
                  </a:lnTo>
                  <a:lnTo>
                    <a:pt x="2055714" y="607259"/>
                  </a:lnTo>
                  <a:lnTo>
                    <a:pt x="2044926" y="621519"/>
                  </a:lnTo>
                  <a:lnTo>
                    <a:pt x="2034455" y="636413"/>
                  </a:lnTo>
                  <a:lnTo>
                    <a:pt x="2024301" y="650989"/>
                  </a:lnTo>
                  <a:lnTo>
                    <a:pt x="2014782" y="665566"/>
                  </a:lnTo>
                  <a:lnTo>
                    <a:pt x="1995745" y="694403"/>
                  </a:lnTo>
                  <a:lnTo>
                    <a:pt x="1977976" y="722289"/>
                  </a:lnTo>
                  <a:lnTo>
                    <a:pt x="1972582" y="730845"/>
                  </a:lnTo>
                  <a:lnTo>
                    <a:pt x="1966553" y="739084"/>
                  </a:lnTo>
                  <a:lnTo>
                    <a:pt x="1960525" y="747006"/>
                  </a:lnTo>
                  <a:lnTo>
                    <a:pt x="1954179" y="755245"/>
                  </a:lnTo>
                  <a:lnTo>
                    <a:pt x="1947833" y="762534"/>
                  </a:lnTo>
                  <a:lnTo>
                    <a:pt x="1940852" y="770139"/>
                  </a:lnTo>
                  <a:lnTo>
                    <a:pt x="1933872" y="777111"/>
                  </a:lnTo>
                  <a:lnTo>
                    <a:pt x="1926257" y="784082"/>
                  </a:lnTo>
                  <a:lnTo>
                    <a:pt x="1918642" y="790737"/>
                  </a:lnTo>
                  <a:lnTo>
                    <a:pt x="1911027" y="797075"/>
                  </a:lnTo>
                  <a:lnTo>
                    <a:pt x="1902777" y="803412"/>
                  </a:lnTo>
                  <a:lnTo>
                    <a:pt x="1894527" y="809116"/>
                  </a:lnTo>
                  <a:lnTo>
                    <a:pt x="1886277" y="815137"/>
                  </a:lnTo>
                  <a:lnTo>
                    <a:pt x="1877710" y="820524"/>
                  </a:lnTo>
                  <a:lnTo>
                    <a:pt x="1868826" y="825911"/>
                  </a:lnTo>
                  <a:lnTo>
                    <a:pt x="1859625" y="830665"/>
                  </a:lnTo>
                  <a:lnTo>
                    <a:pt x="1850740" y="835735"/>
                  </a:lnTo>
                  <a:lnTo>
                    <a:pt x="1841539" y="839854"/>
                  </a:lnTo>
                  <a:lnTo>
                    <a:pt x="1832020" y="843974"/>
                  </a:lnTo>
                  <a:lnTo>
                    <a:pt x="1822501" y="848410"/>
                  </a:lnTo>
                  <a:lnTo>
                    <a:pt x="1812665" y="851896"/>
                  </a:lnTo>
                  <a:lnTo>
                    <a:pt x="1803146" y="855065"/>
                  </a:lnTo>
                  <a:lnTo>
                    <a:pt x="1793310" y="858551"/>
                  </a:lnTo>
                  <a:lnTo>
                    <a:pt x="1783473" y="861403"/>
                  </a:lnTo>
                  <a:lnTo>
                    <a:pt x="1773320" y="863938"/>
                  </a:lnTo>
                  <a:lnTo>
                    <a:pt x="1763166" y="866156"/>
                  </a:lnTo>
                  <a:lnTo>
                    <a:pt x="1753013" y="868374"/>
                  </a:lnTo>
                  <a:lnTo>
                    <a:pt x="1742542" y="870276"/>
                  </a:lnTo>
                  <a:lnTo>
                    <a:pt x="1732706" y="871860"/>
                  </a:lnTo>
                  <a:lnTo>
                    <a:pt x="1722235" y="873128"/>
                  </a:lnTo>
                  <a:lnTo>
                    <a:pt x="1711764" y="874078"/>
                  </a:lnTo>
                  <a:lnTo>
                    <a:pt x="1701611" y="874712"/>
                  </a:lnTo>
                  <a:lnTo>
                    <a:pt x="1548674" y="738450"/>
                  </a:lnTo>
                  <a:lnTo>
                    <a:pt x="1558510" y="722923"/>
                  </a:lnTo>
                  <a:lnTo>
                    <a:pt x="1568664" y="707079"/>
                  </a:lnTo>
                  <a:lnTo>
                    <a:pt x="1578500" y="691234"/>
                  </a:lnTo>
                  <a:lnTo>
                    <a:pt x="1589288" y="676024"/>
                  </a:lnTo>
                  <a:lnTo>
                    <a:pt x="1605470" y="653841"/>
                  </a:lnTo>
                  <a:lnTo>
                    <a:pt x="1622287" y="631976"/>
                  </a:lnTo>
                  <a:lnTo>
                    <a:pt x="1630854" y="621202"/>
                  </a:lnTo>
                  <a:lnTo>
                    <a:pt x="1639738" y="610745"/>
                  </a:lnTo>
                  <a:lnTo>
                    <a:pt x="1648305" y="600604"/>
                  </a:lnTo>
                  <a:lnTo>
                    <a:pt x="1657507" y="590147"/>
                  </a:lnTo>
                  <a:lnTo>
                    <a:pt x="1667026" y="580007"/>
                  </a:lnTo>
                  <a:lnTo>
                    <a:pt x="1676545" y="569866"/>
                  </a:lnTo>
                  <a:lnTo>
                    <a:pt x="1686063" y="560043"/>
                  </a:lnTo>
                  <a:lnTo>
                    <a:pt x="1695582" y="550219"/>
                  </a:lnTo>
                  <a:lnTo>
                    <a:pt x="1705418" y="540396"/>
                  </a:lnTo>
                  <a:lnTo>
                    <a:pt x="1715572" y="531523"/>
                  </a:lnTo>
                  <a:lnTo>
                    <a:pt x="1726043" y="522016"/>
                  </a:lnTo>
                  <a:lnTo>
                    <a:pt x="1736514" y="513143"/>
                  </a:lnTo>
                  <a:lnTo>
                    <a:pt x="1746984" y="503954"/>
                  </a:lnTo>
                  <a:lnTo>
                    <a:pt x="1757772" y="495714"/>
                  </a:lnTo>
                  <a:lnTo>
                    <a:pt x="1768878" y="487158"/>
                  </a:lnTo>
                  <a:lnTo>
                    <a:pt x="1779983" y="478919"/>
                  </a:lnTo>
                  <a:lnTo>
                    <a:pt x="1791089" y="470680"/>
                  </a:lnTo>
                  <a:lnTo>
                    <a:pt x="1802194" y="463075"/>
                  </a:lnTo>
                  <a:lnTo>
                    <a:pt x="1813934" y="455470"/>
                  </a:lnTo>
                  <a:lnTo>
                    <a:pt x="1825674" y="448498"/>
                  </a:lnTo>
                  <a:lnTo>
                    <a:pt x="1838048" y="441210"/>
                  </a:lnTo>
                  <a:lnTo>
                    <a:pt x="1850106" y="434238"/>
                  </a:lnTo>
                  <a:lnTo>
                    <a:pt x="1862163" y="427901"/>
                  </a:lnTo>
                  <a:lnTo>
                    <a:pt x="1874537" y="421563"/>
                  </a:lnTo>
                  <a:lnTo>
                    <a:pt x="1887229" y="415859"/>
                  </a:lnTo>
                  <a:lnTo>
                    <a:pt x="1899921" y="409838"/>
                  </a:lnTo>
                  <a:lnTo>
                    <a:pt x="1912613" y="404451"/>
                  </a:lnTo>
                  <a:lnTo>
                    <a:pt x="1925622" y="399381"/>
                  </a:lnTo>
                  <a:lnTo>
                    <a:pt x="1938631" y="394627"/>
                  </a:lnTo>
                  <a:lnTo>
                    <a:pt x="1951958" y="390191"/>
                  </a:lnTo>
                  <a:lnTo>
                    <a:pt x="1965284" y="385755"/>
                  </a:lnTo>
                  <a:lnTo>
                    <a:pt x="1978928" y="382269"/>
                  </a:lnTo>
                  <a:lnTo>
                    <a:pt x="1992572" y="378783"/>
                  </a:lnTo>
                  <a:lnTo>
                    <a:pt x="2006215" y="375297"/>
                  </a:lnTo>
                  <a:lnTo>
                    <a:pt x="2019859" y="372445"/>
                  </a:lnTo>
                  <a:lnTo>
                    <a:pt x="2033820" y="369910"/>
                  </a:lnTo>
                  <a:lnTo>
                    <a:pt x="2047781" y="368009"/>
                  </a:lnTo>
                  <a:lnTo>
                    <a:pt x="2062059" y="366107"/>
                  </a:lnTo>
                  <a:lnTo>
                    <a:pt x="2076021" y="364206"/>
                  </a:lnTo>
                  <a:lnTo>
                    <a:pt x="2089981" y="362938"/>
                  </a:lnTo>
                  <a:lnTo>
                    <a:pt x="2104260" y="362305"/>
                  </a:lnTo>
                  <a:lnTo>
                    <a:pt x="2118538" y="361671"/>
                  </a:lnTo>
                  <a:lnTo>
                    <a:pt x="2132817" y="361354"/>
                  </a:lnTo>
                  <a:lnTo>
                    <a:pt x="2147095" y="361671"/>
                  </a:lnTo>
                  <a:lnTo>
                    <a:pt x="2133134" y="359770"/>
                  </a:lnTo>
                  <a:lnTo>
                    <a:pt x="2118538" y="358502"/>
                  </a:lnTo>
                  <a:lnTo>
                    <a:pt x="2104260" y="357235"/>
                  </a:lnTo>
                  <a:lnTo>
                    <a:pt x="2089981" y="356601"/>
                  </a:lnTo>
                  <a:lnTo>
                    <a:pt x="2075703" y="355967"/>
                  </a:lnTo>
                  <a:lnTo>
                    <a:pt x="2061425" y="355967"/>
                  </a:lnTo>
                  <a:lnTo>
                    <a:pt x="2046829" y="355967"/>
                  </a:lnTo>
                  <a:lnTo>
                    <a:pt x="2032234" y="356601"/>
                  </a:lnTo>
                  <a:lnTo>
                    <a:pt x="2017955" y="357552"/>
                  </a:lnTo>
                  <a:lnTo>
                    <a:pt x="2003677" y="358819"/>
                  </a:lnTo>
                  <a:lnTo>
                    <a:pt x="1989081" y="360403"/>
                  </a:lnTo>
                  <a:lnTo>
                    <a:pt x="1974803" y="362305"/>
                  </a:lnTo>
                  <a:lnTo>
                    <a:pt x="1960525" y="364523"/>
                  </a:lnTo>
                  <a:lnTo>
                    <a:pt x="1946246" y="367375"/>
                  </a:lnTo>
                  <a:lnTo>
                    <a:pt x="1931968" y="370227"/>
                  </a:lnTo>
                  <a:lnTo>
                    <a:pt x="1917373" y="373713"/>
                  </a:lnTo>
                  <a:lnTo>
                    <a:pt x="1903411" y="377515"/>
                  </a:lnTo>
                  <a:lnTo>
                    <a:pt x="1889450" y="381318"/>
                  </a:lnTo>
                  <a:lnTo>
                    <a:pt x="1875489" y="385755"/>
                  </a:lnTo>
                  <a:lnTo>
                    <a:pt x="1861528" y="390508"/>
                  </a:lnTo>
                  <a:lnTo>
                    <a:pt x="1847567" y="395578"/>
                  </a:lnTo>
                  <a:lnTo>
                    <a:pt x="1833924" y="400965"/>
                  </a:lnTo>
                  <a:lnTo>
                    <a:pt x="1820280" y="406669"/>
                  </a:lnTo>
                  <a:lnTo>
                    <a:pt x="1806953" y="412690"/>
                  </a:lnTo>
                  <a:lnTo>
                    <a:pt x="1793627" y="418711"/>
                  </a:lnTo>
                  <a:lnTo>
                    <a:pt x="1780618" y="425366"/>
                  </a:lnTo>
                  <a:lnTo>
                    <a:pt x="1766974" y="432020"/>
                  </a:lnTo>
                  <a:lnTo>
                    <a:pt x="1754282" y="438992"/>
                  </a:lnTo>
                  <a:lnTo>
                    <a:pt x="1741273" y="446280"/>
                  </a:lnTo>
                  <a:lnTo>
                    <a:pt x="1728898" y="453885"/>
                  </a:lnTo>
                  <a:lnTo>
                    <a:pt x="1716207" y="461808"/>
                  </a:lnTo>
                  <a:lnTo>
                    <a:pt x="1703832" y="469730"/>
                  </a:lnTo>
                  <a:lnTo>
                    <a:pt x="1691775" y="478286"/>
                  </a:lnTo>
                  <a:lnTo>
                    <a:pt x="1679717" y="486842"/>
                  </a:lnTo>
                  <a:lnTo>
                    <a:pt x="1667660" y="495398"/>
                  </a:lnTo>
                  <a:lnTo>
                    <a:pt x="1655920" y="504270"/>
                  </a:lnTo>
                  <a:lnTo>
                    <a:pt x="1644180" y="513460"/>
                  </a:lnTo>
                  <a:lnTo>
                    <a:pt x="1632758" y="522967"/>
                  </a:lnTo>
                  <a:lnTo>
                    <a:pt x="1621335" y="532473"/>
                  </a:lnTo>
                  <a:lnTo>
                    <a:pt x="1610230" y="542297"/>
                  </a:lnTo>
                  <a:lnTo>
                    <a:pt x="1599124" y="551804"/>
                  </a:lnTo>
                  <a:lnTo>
                    <a:pt x="1588336" y="561944"/>
                  </a:lnTo>
                  <a:lnTo>
                    <a:pt x="1577548" y="572084"/>
                  </a:lnTo>
                  <a:lnTo>
                    <a:pt x="1566760" y="582542"/>
                  </a:lnTo>
                  <a:lnTo>
                    <a:pt x="1556606" y="592999"/>
                  </a:lnTo>
                  <a:lnTo>
                    <a:pt x="1546136" y="603773"/>
                  </a:lnTo>
                  <a:lnTo>
                    <a:pt x="1535982" y="614547"/>
                  </a:lnTo>
                  <a:lnTo>
                    <a:pt x="1526146" y="625638"/>
                  </a:lnTo>
                  <a:lnTo>
                    <a:pt x="1514406" y="638631"/>
                  </a:lnTo>
                  <a:lnTo>
                    <a:pt x="1503301" y="651623"/>
                  </a:lnTo>
                  <a:lnTo>
                    <a:pt x="1492195" y="664932"/>
                  </a:lnTo>
                  <a:lnTo>
                    <a:pt x="1481407" y="678559"/>
                  </a:lnTo>
                  <a:lnTo>
                    <a:pt x="1406525" y="612012"/>
                  </a:lnTo>
                  <a:lnTo>
                    <a:pt x="1407160" y="604407"/>
                  </a:lnTo>
                  <a:lnTo>
                    <a:pt x="1408112" y="596802"/>
                  </a:lnTo>
                  <a:lnTo>
                    <a:pt x="1409381" y="589196"/>
                  </a:lnTo>
                  <a:lnTo>
                    <a:pt x="1410967" y="581274"/>
                  </a:lnTo>
                  <a:lnTo>
                    <a:pt x="1412554" y="573352"/>
                  </a:lnTo>
                  <a:lnTo>
                    <a:pt x="1415092" y="565430"/>
                  </a:lnTo>
                  <a:lnTo>
                    <a:pt x="1417313" y="557191"/>
                  </a:lnTo>
                  <a:lnTo>
                    <a:pt x="1420169" y="548952"/>
                  </a:lnTo>
                  <a:lnTo>
                    <a:pt x="1423025" y="540396"/>
                  </a:lnTo>
                  <a:lnTo>
                    <a:pt x="1426198" y="532157"/>
                  </a:lnTo>
                  <a:lnTo>
                    <a:pt x="1430322" y="523601"/>
                  </a:lnTo>
                  <a:lnTo>
                    <a:pt x="1434130" y="514728"/>
                  </a:lnTo>
                  <a:lnTo>
                    <a:pt x="1438572" y="505855"/>
                  </a:lnTo>
                  <a:lnTo>
                    <a:pt x="1443332" y="497299"/>
                  </a:lnTo>
                  <a:lnTo>
                    <a:pt x="1448408" y="488109"/>
                  </a:lnTo>
                  <a:lnTo>
                    <a:pt x="1453802" y="478919"/>
                  </a:lnTo>
                  <a:lnTo>
                    <a:pt x="1461100" y="467195"/>
                  </a:lnTo>
                  <a:lnTo>
                    <a:pt x="1469033" y="455787"/>
                  </a:lnTo>
                  <a:lnTo>
                    <a:pt x="1476648" y="444696"/>
                  </a:lnTo>
                  <a:lnTo>
                    <a:pt x="1484263" y="433921"/>
                  </a:lnTo>
                  <a:lnTo>
                    <a:pt x="1492195" y="423464"/>
                  </a:lnTo>
                  <a:lnTo>
                    <a:pt x="1500128" y="413641"/>
                  </a:lnTo>
                  <a:lnTo>
                    <a:pt x="1508060" y="403817"/>
                  </a:lnTo>
                  <a:lnTo>
                    <a:pt x="1516310" y="393994"/>
                  </a:lnTo>
                  <a:lnTo>
                    <a:pt x="1524877" y="384804"/>
                  </a:lnTo>
                  <a:lnTo>
                    <a:pt x="1533127" y="375614"/>
                  </a:lnTo>
                  <a:lnTo>
                    <a:pt x="1541376" y="367375"/>
                  </a:lnTo>
                  <a:lnTo>
                    <a:pt x="1549943" y="358819"/>
                  </a:lnTo>
                  <a:lnTo>
                    <a:pt x="1558828" y="350580"/>
                  </a:lnTo>
                  <a:lnTo>
                    <a:pt x="1567077" y="342975"/>
                  </a:lnTo>
                  <a:lnTo>
                    <a:pt x="1575962" y="335369"/>
                  </a:lnTo>
                  <a:lnTo>
                    <a:pt x="1584846" y="328081"/>
                  </a:lnTo>
                  <a:lnTo>
                    <a:pt x="1594047" y="321109"/>
                  </a:lnTo>
                  <a:lnTo>
                    <a:pt x="1602932" y="314455"/>
                  </a:lnTo>
                  <a:lnTo>
                    <a:pt x="1611816" y="308117"/>
                  </a:lnTo>
                  <a:lnTo>
                    <a:pt x="1621018" y="301779"/>
                  </a:lnTo>
                  <a:lnTo>
                    <a:pt x="1630219" y="296075"/>
                  </a:lnTo>
                  <a:lnTo>
                    <a:pt x="1639421" y="290054"/>
                  </a:lnTo>
                  <a:lnTo>
                    <a:pt x="1648622" y="284667"/>
                  </a:lnTo>
                  <a:lnTo>
                    <a:pt x="1657824" y="279280"/>
                  </a:lnTo>
                  <a:lnTo>
                    <a:pt x="1667343" y="274527"/>
                  </a:lnTo>
                  <a:lnTo>
                    <a:pt x="1676862" y="269457"/>
                  </a:lnTo>
                  <a:lnTo>
                    <a:pt x="1686381" y="265337"/>
                  </a:lnTo>
                  <a:lnTo>
                    <a:pt x="1695582" y="261218"/>
                  </a:lnTo>
                  <a:lnTo>
                    <a:pt x="1705101" y="256781"/>
                  </a:lnTo>
                  <a:lnTo>
                    <a:pt x="1714937" y="252979"/>
                  </a:lnTo>
                  <a:lnTo>
                    <a:pt x="1724456" y="249493"/>
                  </a:lnTo>
                  <a:lnTo>
                    <a:pt x="1734292" y="246007"/>
                  </a:lnTo>
                  <a:lnTo>
                    <a:pt x="1743494" y="242838"/>
                  </a:lnTo>
                  <a:lnTo>
                    <a:pt x="1753330" y="239986"/>
                  </a:lnTo>
                  <a:lnTo>
                    <a:pt x="1763166" y="237134"/>
                  </a:lnTo>
                  <a:lnTo>
                    <a:pt x="1773003" y="234599"/>
                  </a:lnTo>
                  <a:lnTo>
                    <a:pt x="1792675" y="230163"/>
                  </a:lnTo>
                  <a:lnTo>
                    <a:pt x="1812030" y="226360"/>
                  </a:lnTo>
                  <a:lnTo>
                    <a:pt x="1831702" y="222874"/>
                  </a:lnTo>
                  <a:lnTo>
                    <a:pt x="1851375" y="220656"/>
                  </a:lnTo>
                  <a:lnTo>
                    <a:pt x="1870730" y="219072"/>
                  </a:lnTo>
                  <a:lnTo>
                    <a:pt x="1890402" y="217804"/>
                  </a:lnTo>
                  <a:lnTo>
                    <a:pt x="1910075" y="217487"/>
                  </a:lnTo>
                  <a:close/>
                  <a:moveTo>
                    <a:pt x="1112837" y="0"/>
                  </a:moveTo>
                  <a:lnTo>
                    <a:pt x="1116656" y="634"/>
                  </a:lnTo>
                  <a:lnTo>
                    <a:pt x="1128112" y="2854"/>
                  </a:lnTo>
                  <a:lnTo>
                    <a:pt x="1146570" y="6660"/>
                  </a:lnTo>
                  <a:lnTo>
                    <a:pt x="1157708" y="9197"/>
                  </a:lnTo>
                  <a:lnTo>
                    <a:pt x="1170119" y="12369"/>
                  </a:lnTo>
                  <a:lnTo>
                    <a:pt x="1183485" y="16175"/>
                  </a:lnTo>
                  <a:lnTo>
                    <a:pt x="1198124" y="20298"/>
                  </a:lnTo>
                  <a:lnTo>
                    <a:pt x="1213399" y="25372"/>
                  </a:lnTo>
                  <a:lnTo>
                    <a:pt x="1229629" y="30763"/>
                  </a:lnTo>
                  <a:lnTo>
                    <a:pt x="1246495" y="37106"/>
                  </a:lnTo>
                  <a:lnTo>
                    <a:pt x="1263998" y="43767"/>
                  </a:lnTo>
                  <a:lnTo>
                    <a:pt x="1281501" y="51378"/>
                  </a:lnTo>
                  <a:lnTo>
                    <a:pt x="1299640" y="59307"/>
                  </a:lnTo>
                  <a:lnTo>
                    <a:pt x="1317780" y="68504"/>
                  </a:lnTo>
                  <a:lnTo>
                    <a:pt x="1336237" y="78653"/>
                  </a:lnTo>
                  <a:lnTo>
                    <a:pt x="1345148" y="84045"/>
                  </a:lnTo>
                  <a:lnTo>
                    <a:pt x="1354058" y="89436"/>
                  </a:lnTo>
                  <a:lnTo>
                    <a:pt x="1363287" y="95462"/>
                  </a:lnTo>
                  <a:lnTo>
                    <a:pt x="1372198" y="101171"/>
                  </a:lnTo>
                  <a:lnTo>
                    <a:pt x="1381108" y="107514"/>
                  </a:lnTo>
                  <a:lnTo>
                    <a:pt x="1389701" y="113540"/>
                  </a:lnTo>
                  <a:lnTo>
                    <a:pt x="1398293" y="120517"/>
                  </a:lnTo>
                  <a:lnTo>
                    <a:pt x="1406886" y="127177"/>
                  </a:lnTo>
                  <a:lnTo>
                    <a:pt x="1415160" y="134471"/>
                  </a:lnTo>
                  <a:lnTo>
                    <a:pt x="1423116" y="141449"/>
                  </a:lnTo>
                  <a:lnTo>
                    <a:pt x="1431390" y="149377"/>
                  </a:lnTo>
                  <a:lnTo>
                    <a:pt x="1439346" y="157306"/>
                  </a:lnTo>
                  <a:lnTo>
                    <a:pt x="1446665" y="165552"/>
                  </a:lnTo>
                  <a:lnTo>
                    <a:pt x="1454303" y="173798"/>
                  </a:lnTo>
                  <a:lnTo>
                    <a:pt x="1461304" y="182361"/>
                  </a:lnTo>
                  <a:lnTo>
                    <a:pt x="1468305" y="191241"/>
                  </a:lnTo>
                  <a:lnTo>
                    <a:pt x="1474988" y="200756"/>
                  </a:lnTo>
                  <a:lnTo>
                    <a:pt x="1481034" y="209953"/>
                  </a:lnTo>
                  <a:lnTo>
                    <a:pt x="1487399" y="219785"/>
                  </a:lnTo>
                  <a:lnTo>
                    <a:pt x="1492809" y="229616"/>
                  </a:lnTo>
                  <a:lnTo>
                    <a:pt x="1498537" y="240082"/>
                  </a:lnTo>
                  <a:lnTo>
                    <a:pt x="1503311" y="250865"/>
                  </a:lnTo>
                  <a:lnTo>
                    <a:pt x="1508084" y="261648"/>
                  </a:lnTo>
                  <a:lnTo>
                    <a:pt x="1512540" y="273066"/>
                  </a:lnTo>
                  <a:lnTo>
                    <a:pt x="1516358" y="284483"/>
                  </a:lnTo>
                  <a:lnTo>
                    <a:pt x="1519859" y="296218"/>
                  </a:lnTo>
                  <a:lnTo>
                    <a:pt x="1523041" y="308269"/>
                  </a:lnTo>
                  <a:lnTo>
                    <a:pt x="1525587" y="320955"/>
                  </a:lnTo>
                  <a:lnTo>
                    <a:pt x="1512540" y="333641"/>
                  </a:lnTo>
                  <a:lnTo>
                    <a:pt x="1499492" y="346645"/>
                  </a:lnTo>
                  <a:lnTo>
                    <a:pt x="1486763" y="360599"/>
                  </a:lnTo>
                  <a:lnTo>
                    <a:pt x="1474351" y="374554"/>
                  </a:lnTo>
                  <a:lnTo>
                    <a:pt x="1462259" y="389777"/>
                  </a:lnTo>
                  <a:lnTo>
                    <a:pt x="1450484" y="405000"/>
                  </a:lnTo>
                  <a:lnTo>
                    <a:pt x="1439027" y="420540"/>
                  </a:lnTo>
                  <a:lnTo>
                    <a:pt x="1427889" y="437032"/>
                  </a:lnTo>
                  <a:lnTo>
                    <a:pt x="1426616" y="424346"/>
                  </a:lnTo>
                  <a:lnTo>
                    <a:pt x="1424389" y="411343"/>
                  </a:lnTo>
                  <a:lnTo>
                    <a:pt x="1422479" y="398340"/>
                  </a:lnTo>
                  <a:lnTo>
                    <a:pt x="1420252" y="385654"/>
                  </a:lnTo>
                  <a:lnTo>
                    <a:pt x="1417706" y="373285"/>
                  </a:lnTo>
                  <a:lnTo>
                    <a:pt x="1414842" y="360599"/>
                  </a:lnTo>
                  <a:lnTo>
                    <a:pt x="1411341" y="348230"/>
                  </a:lnTo>
                  <a:lnTo>
                    <a:pt x="1408159" y="335544"/>
                  </a:lnTo>
                  <a:lnTo>
                    <a:pt x="1402112" y="317467"/>
                  </a:lnTo>
                  <a:lnTo>
                    <a:pt x="1396065" y="299706"/>
                  </a:lnTo>
                  <a:lnTo>
                    <a:pt x="1388746" y="281946"/>
                  </a:lnTo>
                  <a:lnTo>
                    <a:pt x="1384927" y="273700"/>
                  </a:lnTo>
                  <a:lnTo>
                    <a:pt x="1381108" y="265137"/>
                  </a:lnTo>
                  <a:lnTo>
                    <a:pt x="1376653" y="256574"/>
                  </a:lnTo>
                  <a:lnTo>
                    <a:pt x="1372516" y="248328"/>
                  </a:lnTo>
                  <a:lnTo>
                    <a:pt x="1368061" y="240082"/>
                  </a:lnTo>
                  <a:lnTo>
                    <a:pt x="1363287" y="231836"/>
                  </a:lnTo>
                  <a:lnTo>
                    <a:pt x="1358514" y="223591"/>
                  </a:lnTo>
                  <a:lnTo>
                    <a:pt x="1353104" y="215979"/>
                  </a:lnTo>
                  <a:lnTo>
                    <a:pt x="1348012" y="208050"/>
                  </a:lnTo>
                  <a:lnTo>
                    <a:pt x="1342284" y="200121"/>
                  </a:lnTo>
                  <a:lnTo>
                    <a:pt x="1336874" y="192827"/>
                  </a:lnTo>
                  <a:lnTo>
                    <a:pt x="1330827" y="185215"/>
                  </a:lnTo>
                  <a:lnTo>
                    <a:pt x="1325099" y="178238"/>
                  </a:lnTo>
                  <a:lnTo>
                    <a:pt x="1319053" y="171261"/>
                  </a:lnTo>
                  <a:lnTo>
                    <a:pt x="1312688" y="164284"/>
                  </a:lnTo>
                  <a:lnTo>
                    <a:pt x="1306323" y="157623"/>
                  </a:lnTo>
                  <a:lnTo>
                    <a:pt x="1299640" y="150963"/>
                  </a:lnTo>
                  <a:lnTo>
                    <a:pt x="1292957" y="144620"/>
                  </a:lnTo>
                  <a:lnTo>
                    <a:pt x="1286274" y="138277"/>
                  </a:lnTo>
                  <a:lnTo>
                    <a:pt x="1278955" y="132251"/>
                  </a:lnTo>
                  <a:lnTo>
                    <a:pt x="1271636" y="126225"/>
                  </a:lnTo>
                  <a:lnTo>
                    <a:pt x="1264635" y="120834"/>
                  </a:lnTo>
                  <a:lnTo>
                    <a:pt x="1257315" y="115125"/>
                  </a:lnTo>
                  <a:lnTo>
                    <a:pt x="1249996" y="110051"/>
                  </a:lnTo>
                  <a:lnTo>
                    <a:pt x="1242040" y="104659"/>
                  </a:lnTo>
                  <a:lnTo>
                    <a:pt x="1234402" y="99902"/>
                  </a:lnTo>
                  <a:lnTo>
                    <a:pt x="1241403" y="105611"/>
                  </a:lnTo>
                  <a:lnTo>
                    <a:pt x="1248086" y="111637"/>
                  </a:lnTo>
                  <a:lnTo>
                    <a:pt x="1255088" y="117663"/>
                  </a:lnTo>
                  <a:lnTo>
                    <a:pt x="1262089" y="124006"/>
                  </a:lnTo>
                  <a:lnTo>
                    <a:pt x="1268135" y="130666"/>
                  </a:lnTo>
                  <a:lnTo>
                    <a:pt x="1274818" y="137009"/>
                  </a:lnTo>
                  <a:lnTo>
                    <a:pt x="1280546" y="143986"/>
                  </a:lnTo>
                  <a:lnTo>
                    <a:pt x="1286911" y="150646"/>
                  </a:lnTo>
                  <a:lnTo>
                    <a:pt x="1292321" y="157623"/>
                  </a:lnTo>
                  <a:lnTo>
                    <a:pt x="1298367" y="164601"/>
                  </a:lnTo>
                  <a:lnTo>
                    <a:pt x="1303459" y="171895"/>
                  </a:lnTo>
                  <a:lnTo>
                    <a:pt x="1308869" y="179190"/>
                  </a:lnTo>
                  <a:lnTo>
                    <a:pt x="1313961" y="186484"/>
                  </a:lnTo>
                  <a:lnTo>
                    <a:pt x="1318734" y="194095"/>
                  </a:lnTo>
                  <a:lnTo>
                    <a:pt x="1323508" y="202024"/>
                  </a:lnTo>
                  <a:lnTo>
                    <a:pt x="1327963" y="209636"/>
                  </a:lnTo>
                  <a:lnTo>
                    <a:pt x="1332418" y="217565"/>
                  </a:lnTo>
                  <a:lnTo>
                    <a:pt x="1336237" y="225493"/>
                  </a:lnTo>
                  <a:lnTo>
                    <a:pt x="1340056" y="233422"/>
                  </a:lnTo>
                  <a:lnTo>
                    <a:pt x="1344193" y="241668"/>
                  </a:lnTo>
                  <a:lnTo>
                    <a:pt x="1347376" y="249914"/>
                  </a:lnTo>
                  <a:lnTo>
                    <a:pt x="1350558" y="257843"/>
                  </a:lnTo>
                  <a:lnTo>
                    <a:pt x="1356923" y="274969"/>
                  </a:lnTo>
                  <a:lnTo>
                    <a:pt x="1362333" y="291778"/>
                  </a:lnTo>
                  <a:lnTo>
                    <a:pt x="1366788" y="308904"/>
                  </a:lnTo>
                  <a:lnTo>
                    <a:pt x="1370925" y="326030"/>
                  </a:lnTo>
                  <a:lnTo>
                    <a:pt x="1374107" y="343790"/>
                  </a:lnTo>
                  <a:lnTo>
                    <a:pt x="1376653" y="360916"/>
                  </a:lnTo>
                  <a:lnTo>
                    <a:pt x="1378562" y="378677"/>
                  </a:lnTo>
                  <a:lnTo>
                    <a:pt x="1380472" y="396120"/>
                  </a:lnTo>
                  <a:lnTo>
                    <a:pt x="1381108" y="413880"/>
                  </a:lnTo>
                  <a:lnTo>
                    <a:pt x="1381427" y="431641"/>
                  </a:lnTo>
                  <a:lnTo>
                    <a:pt x="1381108" y="449401"/>
                  </a:lnTo>
                  <a:lnTo>
                    <a:pt x="1380472" y="466844"/>
                  </a:lnTo>
                  <a:lnTo>
                    <a:pt x="1378881" y="484605"/>
                  </a:lnTo>
                  <a:lnTo>
                    <a:pt x="1377290" y="502048"/>
                  </a:lnTo>
                  <a:lnTo>
                    <a:pt x="1375380" y="519491"/>
                  </a:lnTo>
                  <a:lnTo>
                    <a:pt x="1372516" y="536934"/>
                  </a:lnTo>
                  <a:lnTo>
                    <a:pt x="1369652" y="554378"/>
                  </a:lnTo>
                  <a:lnTo>
                    <a:pt x="1367106" y="564843"/>
                  </a:lnTo>
                  <a:lnTo>
                    <a:pt x="1364878" y="574675"/>
                  </a:lnTo>
                  <a:lnTo>
                    <a:pt x="1334646" y="547717"/>
                  </a:lnTo>
                  <a:lnTo>
                    <a:pt x="1168210" y="399609"/>
                  </a:lnTo>
                  <a:lnTo>
                    <a:pt x="1166618" y="387557"/>
                  </a:lnTo>
                  <a:lnTo>
                    <a:pt x="1166300" y="375188"/>
                  </a:lnTo>
                  <a:lnTo>
                    <a:pt x="1166618" y="369479"/>
                  </a:lnTo>
                  <a:lnTo>
                    <a:pt x="1166937" y="363136"/>
                  </a:lnTo>
                  <a:lnTo>
                    <a:pt x="1167573" y="357110"/>
                  </a:lnTo>
                  <a:lnTo>
                    <a:pt x="1168528" y="350767"/>
                  </a:lnTo>
                  <a:lnTo>
                    <a:pt x="1171074" y="330153"/>
                  </a:lnTo>
                  <a:lnTo>
                    <a:pt x="1173620" y="308269"/>
                  </a:lnTo>
                  <a:lnTo>
                    <a:pt x="1175847" y="285435"/>
                  </a:lnTo>
                  <a:lnTo>
                    <a:pt x="1177438" y="262283"/>
                  </a:lnTo>
                  <a:lnTo>
                    <a:pt x="1178393" y="238814"/>
                  </a:lnTo>
                  <a:lnTo>
                    <a:pt x="1178711" y="227079"/>
                  </a:lnTo>
                  <a:lnTo>
                    <a:pt x="1178711" y="215027"/>
                  </a:lnTo>
                  <a:lnTo>
                    <a:pt x="1178393" y="203293"/>
                  </a:lnTo>
                  <a:lnTo>
                    <a:pt x="1178075" y="191241"/>
                  </a:lnTo>
                  <a:lnTo>
                    <a:pt x="1177438" y="179507"/>
                  </a:lnTo>
                  <a:lnTo>
                    <a:pt x="1176484" y="167772"/>
                  </a:lnTo>
                  <a:lnTo>
                    <a:pt x="1175211" y="155720"/>
                  </a:lnTo>
                  <a:lnTo>
                    <a:pt x="1173938" y="144303"/>
                  </a:lnTo>
                  <a:lnTo>
                    <a:pt x="1172028" y="132568"/>
                  </a:lnTo>
                  <a:lnTo>
                    <a:pt x="1169801" y="121151"/>
                  </a:lnTo>
                  <a:lnTo>
                    <a:pt x="1167573" y="109734"/>
                  </a:lnTo>
                  <a:lnTo>
                    <a:pt x="1164391" y="98633"/>
                  </a:lnTo>
                  <a:lnTo>
                    <a:pt x="1161208" y="87533"/>
                  </a:lnTo>
                  <a:lnTo>
                    <a:pt x="1157708" y="76750"/>
                  </a:lnTo>
                  <a:lnTo>
                    <a:pt x="1153571" y="66284"/>
                  </a:lnTo>
                  <a:lnTo>
                    <a:pt x="1149115" y="55818"/>
                  </a:lnTo>
                  <a:lnTo>
                    <a:pt x="1144342" y="45670"/>
                  </a:lnTo>
                  <a:lnTo>
                    <a:pt x="1138932" y="35838"/>
                  </a:lnTo>
                  <a:lnTo>
                    <a:pt x="1133204" y="26641"/>
                  </a:lnTo>
                  <a:lnTo>
                    <a:pt x="1126839" y="17443"/>
                  </a:lnTo>
                  <a:lnTo>
                    <a:pt x="1119838" y="8563"/>
                  </a:lnTo>
                  <a:lnTo>
                    <a:pt x="1112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105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321" name="组合 320"/>
          <p:cNvGrpSpPr/>
          <p:nvPr/>
        </p:nvGrpSpPr>
        <p:grpSpPr>
          <a:xfrm>
            <a:off x="2817669" y="1765901"/>
            <a:ext cx="458524" cy="458524"/>
            <a:chOff x="4485555" y="2497671"/>
            <a:chExt cx="611524" cy="611524"/>
          </a:xfrm>
        </p:grpSpPr>
        <p:sp>
          <p:nvSpPr>
            <p:cNvPr id="322" name="任意多边形 321"/>
            <p:cNvSpPr/>
            <p:nvPr/>
          </p:nvSpPr>
          <p:spPr>
            <a:xfrm>
              <a:off x="4485555" y="2497671"/>
              <a:ext cx="611524" cy="611524"/>
            </a:xfrm>
            <a:custGeom>
              <a:avLst/>
              <a:gdLst>
                <a:gd name="connsiteX0" fmla="*/ 413083 w 772417"/>
                <a:gd name="connsiteY0" fmla="*/ 962 h 772417"/>
                <a:gd name="connsiteX1" fmla="*/ 720620 w 772417"/>
                <a:gd name="connsiteY1" fmla="*/ 193137 h 772417"/>
                <a:gd name="connsiteX2" fmla="*/ 579281 w 772417"/>
                <a:gd name="connsiteY2" fmla="*/ 720619 h 772417"/>
                <a:gd name="connsiteX3" fmla="*/ 51799 w 772417"/>
                <a:gd name="connsiteY3" fmla="*/ 579281 h 772417"/>
                <a:gd name="connsiteX4" fmla="*/ 193137 w 772417"/>
                <a:gd name="connsiteY4" fmla="*/ 51798 h 772417"/>
                <a:gd name="connsiteX5" fmla="*/ 413083 w 772417"/>
                <a:gd name="connsiteY5" fmla="*/ 962 h 77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2417" h="772417">
                  <a:moveTo>
                    <a:pt x="413083" y="962"/>
                  </a:moveTo>
                  <a:cubicBezTo>
                    <a:pt x="536733" y="9701"/>
                    <a:pt x="653976" y="77706"/>
                    <a:pt x="720620" y="193137"/>
                  </a:cubicBezTo>
                  <a:cubicBezTo>
                    <a:pt x="827250" y="377826"/>
                    <a:pt x="763971" y="613989"/>
                    <a:pt x="579281" y="720619"/>
                  </a:cubicBezTo>
                  <a:cubicBezTo>
                    <a:pt x="394592" y="827250"/>
                    <a:pt x="158429" y="763970"/>
                    <a:pt x="51799" y="579281"/>
                  </a:cubicBezTo>
                  <a:cubicBezTo>
                    <a:pt x="-54832" y="394591"/>
                    <a:pt x="8448" y="158429"/>
                    <a:pt x="193137" y="51798"/>
                  </a:cubicBezTo>
                  <a:cubicBezTo>
                    <a:pt x="262396" y="11812"/>
                    <a:pt x="338893" y="-4281"/>
                    <a:pt x="413083" y="962"/>
                  </a:cubicBezTo>
                  <a:close/>
                </a:path>
              </a:pathLst>
            </a:cu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143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323" name="KSO_Shape"/>
            <p:cNvSpPr/>
            <p:nvPr/>
          </p:nvSpPr>
          <p:spPr>
            <a:xfrm>
              <a:off x="4657585" y="2668446"/>
              <a:ext cx="266207" cy="269974"/>
            </a:xfrm>
            <a:custGeom>
              <a:avLst/>
              <a:gdLst>
                <a:gd name="connsiteX0" fmla="*/ 150612 w 405200"/>
                <a:gd name="connsiteY0" fmla="*/ 52389 h 413075"/>
                <a:gd name="connsiteX1" fmla="*/ 52389 w 405200"/>
                <a:gd name="connsiteY1" fmla="*/ 150612 h 413075"/>
                <a:gd name="connsiteX2" fmla="*/ 150612 w 405200"/>
                <a:gd name="connsiteY2" fmla="*/ 248836 h 413075"/>
                <a:gd name="connsiteX3" fmla="*/ 248836 w 405200"/>
                <a:gd name="connsiteY3" fmla="*/ 150612 h 413075"/>
                <a:gd name="connsiteX4" fmla="*/ 150612 w 405200"/>
                <a:gd name="connsiteY4" fmla="*/ 52389 h 413075"/>
                <a:gd name="connsiteX5" fmla="*/ 150612 w 405200"/>
                <a:gd name="connsiteY5" fmla="*/ 0 h 413075"/>
                <a:gd name="connsiteX6" fmla="*/ 301225 w 405200"/>
                <a:gd name="connsiteY6" fmla="*/ 150612 h 413075"/>
                <a:gd name="connsiteX7" fmla="*/ 276789 w 405200"/>
                <a:gd name="connsiteY7" fmla="*/ 232452 h 413075"/>
                <a:gd name="connsiteX8" fmla="*/ 279486 w 405200"/>
                <a:gd name="connsiteY8" fmla="*/ 234307 h 413075"/>
                <a:gd name="connsiteX9" fmla="*/ 395404 w 405200"/>
                <a:gd name="connsiteY9" fmla="*/ 354065 h 413075"/>
                <a:gd name="connsiteX10" fmla="*/ 394603 w 405200"/>
                <a:gd name="connsiteY10" fmla="*/ 403280 h 413075"/>
                <a:gd name="connsiteX11" fmla="*/ 345389 w 405200"/>
                <a:gd name="connsiteY11" fmla="*/ 402478 h 413075"/>
                <a:gd name="connsiteX12" fmla="*/ 229470 w 405200"/>
                <a:gd name="connsiteY12" fmla="*/ 282720 h 413075"/>
                <a:gd name="connsiteX13" fmla="*/ 227420 w 405200"/>
                <a:gd name="connsiteY13" fmla="*/ 279520 h 413075"/>
                <a:gd name="connsiteX14" fmla="*/ 150612 w 405200"/>
                <a:gd name="connsiteY14" fmla="*/ 301225 h 413075"/>
                <a:gd name="connsiteX15" fmla="*/ 0 w 405200"/>
                <a:gd name="connsiteY15" fmla="*/ 150612 h 413075"/>
                <a:gd name="connsiteX16" fmla="*/ 150612 w 405200"/>
                <a:gd name="connsiteY16" fmla="*/ 0 h 41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200" h="413075">
                  <a:moveTo>
                    <a:pt x="150612" y="52389"/>
                  </a:moveTo>
                  <a:cubicBezTo>
                    <a:pt x="96365" y="52389"/>
                    <a:pt x="52389" y="96365"/>
                    <a:pt x="52389" y="150612"/>
                  </a:cubicBezTo>
                  <a:cubicBezTo>
                    <a:pt x="52389" y="204860"/>
                    <a:pt x="96365" y="248836"/>
                    <a:pt x="150612" y="248836"/>
                  </a:cubicBezTo>
                  <a:cubicBezTo>
                    <a:pt x="204860" y="248836"/>
                    <a:pt x="248836" y="204860"/>
                    <a:pt x="248836" y="150612"/>
                  </a:cubicBezTo>
                  <a:cubicBezTo>
                    <a:pt x="248836" y="96365"/>
                    <a:pt x="204860" y="52389"/>
                    <a:pt x="150612" y="52389"/>
                  </a:cubicBezTo>
                  <a:close/>
                  <a:moveTo>
                    <a:pt x="150612" y="0"/>
                  </a:moveTo>
                  <a:cubicBezTo>
                    <a:pt x="233793" y="0"/>
                    <a:pt x="301225" y="67431"/>
                    <a:pt x="301225" y="150612"/>
                  </a:cubicBezTo>
                  <a:cubicBezTo>
                    <a:pt x="301225" y="180842"/>
                    <a:pt x="292319" y="208992"/>
                    <a:pt x="276789" y="232452"/>
                  </a:cubicBezTo>
                  <a:cubicBezTo>
                    <a:pt x="277931" y="232774"/>
                    <a:pt x="278722" y="233519"/>
                    <a:pt x="279486" y="234307"/>
                  </a:cubicBezTo>
                  <a:lnTo>
                    <a:pt x="395404" y="354065"/>
                  </a:lnTo>
                  <a:cubicBezTo>
                    <a:pt x="408773" y="367877"/>
                    <a:pt x="408414" y="389911"/>
                    <a:pt x="394603" y="403280"/>
                  </a:cubicBezTo>
                  <a:cubicBezTo>
                    <a:pt x="380791" y="416648"/>
                    <a:pt x="358757" y="416289"/>
                    <a:pt x="345389" y="402478"/>
                  </a:cubicBezTo>
                  <a:lnTo>
                    <a:pt x="229470" y="282720"/>
                  </a:lnTo>
                  <a:lnTo>
                    <a:pt x="227420" y="279520"/>
                  </a:lnTo>
                  <a:cubicBezTo>
                    <a:pt x="205163" y="293486"/>
                    <a:pt x="178791" y="301225"/>
                    <a:pt x="150612" y="301225"/>
                  </a:cubicBezTo>
                  <a:cubicBezTo>
                    <a:pt x="67431" y="301225"/>
                    <a:pt x="0" y="233793"/>
                    <a:pt x="0" y="150612"/>
                  </a:cubicBezTo>
                  <a:cubicBezTo>
                    <a:pt x="0" y="67431"/>
                    <a:pt x="67431" y="0"/>
                    <a:pt x="1506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105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sp>
        <p:nvSpPr>
          <p:cNvPr id="324" name="矩形 323"/>
          <p:cNvSpPr/>
          <p:nvPr/>
        </p:nvSpPr>
        <p:spPr>
          <a:xfrm>
            <a:off x="1688369" y="1647353"/>
            <a:ext cx="899795" cy="299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35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pc</a:t>
            </a:r>
            <a:r>
              <a:rPr lang="zh-CN" altLang="en-US" sz="135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端开发</a:t>
            </a:r>
            <a:endParaRPr lang="zh-CN" altLang="en-US" sz="1350" b="1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326" name="矩形 325"/>
          <p:cNvSpPr/>
          <p:nvPr/>
        </p:nvSpPr>
        <p:spPr>
          <a:xfrm>
            <a:off x="6695028" y="1670830"/>
            <a:ext cx="1040130" cy="299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35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响应式开发</a:t>
            </a:r>
            <a:endParaRPr lang="en-US" altLang="zh-CN" sz="105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74988" y="2848120"/>
            <a:ext cx="1360170" cy="460375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35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服务端开发</a:t>
            </a:r>
            <a:endParaRPr lang="zh-CN" altLang="en-US" sz="1350" b="1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vue</a:t>
            </a:r>
            <a:endParaRPr lang="en-US" altLang="zh-CN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946180" y="3941590"/>
            <a:ext cx="1059815" cy="460375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35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桌面应用</a:t>
            </a:r>
            <a:endParaRPr lang="zh-CN" altLang="en-US" sz="1350" b="1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easy-window</a:t>
            </a:r>
            <a:r>
              <a:rPr lang="en-US" altLang="zh-CN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5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64473" y="3909205"/>
            <a:ext cx="1169670" cy="460375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35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游戏开发</a:t>
            </a:r>
            <a:endParaRPr lang="zh-CN" altLang="en-US" sz="1350" b="1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webgl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en-US" altLang="zh-CN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5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618201" y="2847503"/>
            <a:ext cx="1040130" cy="299085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35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移动端开发</a:t>
            </a:r>
            <a:endParaRPr lang="zh-CN" altLang="en-US" sz="1350" b="1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3333258" y="3915521"/>
            <a:ext cx="458524" cy="458524"/>
            <a:chOff x="4485555" y="4007017"/>
            <a:chExt cx="611524" cy="611524"/>
          </a:xfrm>
        </p:grpSpPr>
        <p:sp>
          <p:nvSpPr>
            <p:cNvPr id="20" name="任意多边形 19"/>
            <p:cNvSpPr/>
            <p:nvPr/>
          </p:nvSpPr>
          <p:spPr>
            <a:xfrm>
              <a:off x="4485555" y="4007017"/>
              <a:ext cx="611524" cy="611524"/>
            </a:xfrm>
            <a:custGeom>
              <a:avLst/>
              <a:gdLst>
                <a:gd name="connsiteX0" fmla="*/ 413083 w 772417"/>
                <a:gd name="connsiteY0" fmla="*/ 961 h 772415"/>
                <a:gd name="connsiteX1" fmla="*/ 720620 w 772417"/>
                <a:gd name="connsiteY1" fmla="*/ 193136 h 772415"/>
                <a:gd name="connsiteX2" fmla="*/ 579281 w 772417"/>
                <a:gd name="connsiteY2" fmla="*/ 720618 h 772415"/>
                <a:gd name="connsiteX3" fmla="*/ 51799 w 772417"/>
                <a:gd name="connsiteY3" fmla="*/ 579279 h 772415"/>
                <a:gd name="connsiteX4" fmla="*/ 193137 w 772417"/>
                <a:gd name="connsiteY4" fmla="*/ 51797 h 772415"/>
                <a:gd name="connsiteX5" fmla="*/ 413083 w 772417"/>
                <a:gd name="connsiteY5" fmla="*/ 961 h 77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2417" h="772415">
                  <a:moveTo>
                    <a:pt x="413083" y="961"/>
                  </a:moveTo>
                  <a:cubicBezTo>
                    <a:pt x="536733" y="9700"/>
                    <a:pt x="653976" y="77705"/>
                    <a:pt x="720620" y="193136"/>
                  </a:cubicBezTo>
                  <a:cubicBezTo>
                    <a:pt x="827250" y="377825"/>
                    <a:pt x="763971" y="613987"/>
                    <a:pt x="579281" y="720618"/>
                  </a:cubicBezTo>
                  <a:cubicBezTo>
                    <a:pt x="394592" y="827248"/>
                    <a:pt x="158429" y="763969"/>
                    <a:pt x="51799" y="579279"/>
                  </a:cubicBezTo>
                  <a:cubicBezTo>
                    <a:pt x="-54832" y="394590"/>
                    <a:pt x="8448" y="158428"/>
                    <a:pt x="193137" y="51797"/>
                  </a:cubicBezTo>
                  <a:cubicBezTo>
                    <a:pt x="262396" y="11811"/>
                    <a:pt x="338893" y="-4282"/>
                    <a:pt x="413083" y="961"/>
                  </a:cubicBezTo>
                  <a:close/>
                </a:path>
              </a:pathLst>
            </a:cu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143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1" name="KSO_Shape"/>
            <p:cNvSpPr/>
            <p:nvPr/>
          </p:nvSpPr>
          <p:spPr bwMode="auto">
            <a:xfrm>
              <a:off x="4621171" y="4212952"/>
              <a:ext cx="340293" cy="199655"/>
            </a:xfrm>
            <a:custGeom>
              <a:avLst/>
              <a:gdLst>
                <a:gd name="T0" fmla="*/ 1905000 w 6649"/>
                <a:gd name="T1" fmla="*/ 302090 h 3908"/>
                <a:gd name="T2" fmla="*/ 952357 w 6649"/>
                <a:gd name="T3" fmla="*/ 0 h 3908"/>
                <a:gd name="T4" fmla="*/ 0 w 6649"/>
                <a:gd name="T5" fmla="*/ 302090 h 3908"/>
                <a:gd name="T6" fmla="*/ 488785 w 6649"/>
                <a:gd name="T7" fmla="*/ 456861 h 3908"/>
                <a:gd name="T8" fmla="*/ 400540 w 6649"/>
                <a:gd name="T9" fmla="*/ 923753 h 3908"/>
                <a:gd name="T10" fmla="*/ 952357 w 6649"/>
                <a:gd name="T11" fmla="*/ 1120083 h 3908"/>
                <a:gd name="T12" fmla="*/ 1504460 w 6649"/>
                <a:gd name="T13" fmla="*/ 923753 h 3908"/>
                <a:gd name="T14" fmla="*/ 1416215 w 6649"/>
                <a:gd name="T15" fmla="*/ 456861 h 3908"/>
                <a:gd name="T16" fmla="*/ 1905000 w 6649"/>
                <a:gd name="T17" fmla="*/ 302090 h 39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649" h="3908">
                  <a:moveTo>
                    <a:pt x="6649" y="1054"/>
                  </a:moveTo>
                  <a:lnTo>
                    <a:pt x="3324" y="0"/>
                  </a:lnTo>
                  <a:lnTo>
                    <a:pt x="0" y="1054"/>
                  </a:lnTo>
                  <a:lnTo>
                    <a:pt x="1706" y="1594"/>
                  </a:lnTo>
                  <a:lnTo>
                    <a:pt x="1398" y="3223"/>
                  </a:lnTo>
                  <a:lnTo>
                    <a:pt x="3324" y="3908"/>
                  </a:lnTo>
                  <a:lnTo>
                    <a:pt x="5251" y="3223"/>
                  </a:lnTo>
                  <a:lnTo>
                    <a:pt x="4943" y="1594"/>
                  </a:lnTo>
                  <a:lnTo>
                    <a:pt x="6649" y="10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p>
              <a:pPr algn="ctr">
                <a:defRPr/>
              </a:pPr>
              <a:endParaRPr lang="zh-CN" altLang="en-US" sz="105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414153" y="3943461"/>
            <a:ext cx="458524" cy="458524"/>
            <a:chOff x="4485555" y="4007017"/>
            <a:chExt cx="611524" cy="611524"/>
          </a:xfrm>
        </p:grpSpPr>
        <p:sp>
          <p:nvSpPr>
            <p:cNvPr id="23" name="任意多边形 22"/>
            <p:cNvSpPr/>
            <p:nvPr/>
          </p:nvSpPr>
          <p:spPr>
            <a:xfrm>
              <a:off x="4485555" y="4007017"/>
              <a:ext cx="611524" cy="611524"/>
            </a:xfrm>
            <a:custGeom>
              <a:avLst/>
              <a:gdLst>
                <a:gd name="connsiteX0" fmla="*/ 413083 w 772417"/>
                <a:gd name="connsiteY0" fmla="*/ 961 h 772415"/>
                <a:gd name="connsiteX1" fmla="*/ 720620 w 772417"/>
                <a:gd name="connsiteY1" fmla="*/ 193136 h 772415"/>
                <a:gd name="connsiteX2" fmla="*/ 579281 w 772417"/>
                <a:gd name="connsiteY2" fmla="*/ 720618 h 772415"/>
                <a:gd name="connsiteX3" fmla="*/ 51799 w 772417"/>
                <a:gd name="connsiteY3" fmla="*/ 579279 h 772415"/>
                <a:gd name="connsiteX4" fmla="*/ 193137 w 772417"/>
                <a:gd name="connsiteY4" fmla="*/ 51797 h 772415"/>
                <a:gd name="connsiteX5" fmla="*/ 413083 w 772417"/>
                <a:gd name="connsiteY5" fmla="*/ 961 h 77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2417" h="772415">
                  <a:moveTo>
                    <a:pt x="413083" y="961"/>
                  </a:moveTo>
                  <a:cubicBezTo>
                    <a:pt x="536733" y="9700"/>
                    <a:pt x="653976" y="77705"/>
                    <a:pt x="720620" y="193136"/>
                  </a:cubicBezTo>
                  <a:cubicBezTo>
                    <a:pt x="827250" y="377825"/>
                    <a:pt x="763971" y="613987"/>
                    <a:pt x="579281" y="720618"/>
                  </a:cubicBezTo>
                  <a:cubicBezTo>
                    <a:pt x="394592" y="827248"/>
                    <a:pt x="158429" y="763969"/>
                    <a:pt x="51799" y="579279"/>
                  </a:cubicBezTo>
                  <a:cubicBezTo>
                    <a:pt x="-54832" y="394590"/>
                    <a:pt x="8448" y="158428"/>
                    <a:pt x="193137" y="51797"/>
                  </a:cubicBezTo>
                  <a:cubicBezTo>
                    <a:pt x="262396" y="11811"/>
                    <a:pt x="338893" y="-4282"/>
                    <a:pt x="413083" y="961"/>
                  </a:cubicBezTo>
                  <a:close/>
                </a:path>
              </a:pathLst>
            </a:cu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143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4" name="KSO_Shape"/>
            <p:cNvSpPr/>
            <p:nvPr/>
          </p:nvSpPr>
          <p:spPr bwMode="auto">
            <a:xfrm>
              <a:off x="4621171" y="4212952"/>
              <a:ext cx="340293" cy="199655"/>
            </a:xfrm>
            <a:custGeom>
              <a:avLst/>
              <a:gdLst>
                <a:gd name="T0" fmla="*/ 1905000 w 6649"/>
                <a:gd name="T1" fmla="*/ 302090 h 3908"/>
                <a:gd name="T2" fmla="*/ 952357 w 6649"/>
                <a:gd name="T3" fmla="*/ 0 h 3908"/>
                <a:gd name="T4" fmla="*/ 0 w 6649"/>
                <a:gd name="T5" fmla="*/ 302090 h 3908"/>
                <a:gd name="T6" fmla="*/ 488785 w 6649"/>
                <a:gd name="T7" fmla="*/ 456861 h 3908"/>
                <a:gd name="T8" fmla="*/ 400540 w 6649"/>
                <a:gd name="T9" fmla="*/ 923753 h 3908"/>
                <a:gd name="T10" fmla="*/ 952357 w 6649"/>
                <a:gd name="T11" fmla="*/ 1120083 h 3908"/>
                <a:gd name="T12" fmla="*/ 1504460 w 6649"/>
                <a:gd name="T13" fmla="*/ 923753 h 3908"/>
                <a:gd name="T14" fmla="*/ 1416215 w 6649"/>
                <a:gd name="T15" fmla="*/ 456861 h 3908"/>
                <a:gd name="T16" fmla="*/ 1905000 w 6649"/>
                <a:gd name="T17" fmla="*/ 302090 h 39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649" h="3908">
                  <a:moveTo>
                    <a:pt x="6649" y="1054"/>
                  </a:moveTo>
                  <a:lnTo>
                    <a:pt x="3324" y="0"/>
                  </a:lnTo>
                  <a:lnTo>
                    <a:pt x="0" y="1054"/>
                  </a:lnTo>
                  <a:lnTo>
                    <a:pt x="1706" y="1594"/>
                  </a:lnTo>
                  <a:lnTo>
                    <a:pt x="1398" y="3223"/>
                  </a:lnTo>
                  <a:lnTo>
                    <a:pt x="3324" y="3908"/>
                  </a:lnTo>
                  <a:lnTo>
                    <a:pt x="5251" y="3223"/>
                  </a:lnTo>
                  <a:lnTo>
                    <a:pt x="4943" y="1594"/>
                  </a:lnTo>
                  <a:lnTo>
                    <a:pt x="6649" y="10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105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0"/>
                            </p:stCondLst>
                            <p:childTnLst>
                              <p:par>
                                <p:cTn id="8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000"/>
                            </p:stCondLst>
                            <p:childTnLst>
                              <p:par>
                                <p:cTn id="9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500"/>
                            </p:stCondLst>
                            <p:childTnLst>
                              <p:par>
                                <p:cTn id="10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7000"/>
                            </p:stCondLst>
                            <p:childTnLst>
                              <p:par>
                                <p:cTn id="10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7500"/>
                            </p:stCondLst>
                            <p:childTnLst>
                              <p:par>
                                <p:cTn id="1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8000"/>
                            </p:stCondLst>
                            <p:childTnLst>
                              <p:par>
                                <p:cTn id="1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8500"/>
                            </p:stCondLst>
                            <p:childTnLst>
                              <p:par>
                                <p:cTn id="1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9000"/>
                            </p:stCondLst>
                            <p:childTnLst>
                              <p:par>
                                <p:cTn id="12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4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  <p:bldP spid="324" grpId="0"/>
      <p:bldP spid="326" grpId="0"/>
      <p:bldP spid="12" grpId="0"/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41166" y="174480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web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前端开发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386475" y="969251"/>
            <a:ext cx="2826385" cy="3698240"/>
            <a:chOff x="1665167" y="1192314"/>
            <a:chExt cx="3769495" cy="4932271"/>
          </a:xfrm>
        </p:grpSpPr>
        <p:sp>
          <p:nvSpPr>
            <p:cNvPr id="40" name="圆角矩形 39"/>
            <p:cNvSpPr/>
            <p:nvPr/>
          </p:nvSpPr>
          <p:spPr>
            <a:xfrm>
              <a:off x="1665167" y="1267687"/>
              <a:ext cx="3769495" cy="4856898"/>
            </a:xfrm>
            <a:prstGeom prst="roundRect">
              <a:avLst>
                <a:gd name="adj" fmla="val 4670"/>
              </a:avLst>
            </a:prstGeom>
            <a:gradFill flip="none" rotWithShape="1">
              <a:gsLst>
                <a:gs pos="0">
                  <a:srgbClr val="00B0F0"/>
                </a:gs>
                <a:gs pos="100000">
                  <a:srgbClr val="0070C0"/>
                </a:gs>
              </a:gsLst>
              <a:lin ang="2700000" scaled="1"/>
              <a:tileRect/>
            </a:gradFill>
            <a:ln w="22225">
              <a:noFill/>
            </a:ln>
            <a:effectLst>
              <a:outerShdw blurRad="1397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1884511" y="1437911"/>
              <a:ext cx="3330808" cy="4300493"/>
            </a:xfrm>
            <a:prstGeom prst="roundRect">
              <a:avLst>
                <a:gd name="adj" fmla="val 0"/>
              </a:avLst>
            </a:prstGeom>
            <a:gradFill>
              <a:gsLst>
                <a:gs pos="52000">
                  <a:srgbClr val="F4F4F4"/>
                </a:gs>
                <a:gs pos="0">
                  <a:schemeClr val="bg1"/>
                </a:gs>
                <a:gs pos="100000">
                  <a:srgbClr val="E2E2E2"/>
                </a:gs>
              </a:gsLst>
              <a:lin ang="0" scaled="0"/>
            </a:gradFill>
            <a:ln w="25400">
              <a:noFill/>
            </a:ln>
            <a:effectLst>
              <a:outerShdw blurRad="177800" dist="889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965492" y="1519709"/>
              <a:ext cx="3168938" cy="213302"/>
              <a:chOff x="2149634" y="1165384"/>
              <a:chExt cx="3485832" cy="234632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2149634" y="1165384"/>
                <a:ext cx="234632" cy="234632"/>
                <a:chOff x="2483009" y="1114425"/>
                <a:chExt cx="209550" cy="209550"/>
              </a:xfrm>
            </p:grpSpPr>
            <p:sp>
              <p:nvSpPr>
                <p:cNvPr id="71" name="椭圆 70"/>
                <p:cNvSpPr/>
                <p:nvPr/>
              </p:nvSpPr>
              <p:spPr>
                <a:xfrm>
                  <a:off x="2483009" y="1114425"/>
                  <a:ext cx="209550" cy="209550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72" name="椭圆 71"/>
                <p:cNvSpPr/>
                <p:nvPr/>
              </p:nvSpPr>
              <p:spPr>
                <a:xfrm>
                  <a:off x="2502059" y="1133475"/>
                  <a:ext cx="171450" cy="17145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2510879" y="1165384"/>
                <a:ext cx="234632" cy="234632"/>
                <a:chOff x="2483009" y="1114425"/>
                <a:chExt cx="209550" cy="209550"/>
              </a:xfrm>
            </p:grpSpPr>
            <p:sp>
              <p:nvSpPr>
                <p:cNvPr id="69" name="椭圆 68"/>
                <p:cNvSpPr/>
                <p:nvPr/>
              </p:nvSpPr>
              <p:spPr>
                <a:xfrm>
                  <a:off x="2483009" y="1114425"/>
                  <a:ext cx="209550" cy="209550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70" name="椭圆 69"/>
                <p:cNvSpPr/>
                <p:nvPr/>
              </p:nvSpPr>
              <p:spPr>
                <a:xfrm>
                  <a:off x="2502059" y="1133475"/>
                  <a:ext cx="171450" cy="17145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45" name="组合 44"/>
              <p:cNvGrpSpPr/>
              <p:nvPr/>
            </p:nvGrpSpPr>
            <p:grpSpPr>
              <a:xfrm>
                <a:off x="2872123" y="1165384"/>
                <a:ext cx="234632" cy="234632"/>
                <a:chOff x="2483009" y="1114425"/>
                <a:chExt cx="209550" cy="209550"/>
              </a:xfrm>
            </p:grpSpPr>
            <p:sp>
              <p:nvSpPr>
                <p:cNvPr id="67" name="椭圆 66"/>
                <p:cNvSpPr/>
                <p:nvPr/>
              </p:nvSpPr>
              <p:spPr>
                <a:xfrm>
                  <a:off x="2483009" y="1114425"/>
                  <a:ext cx="209550" cy="209550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68" name="椭圆 67"/>
                <p:cNvSpPr/>
                <p:nvPr/>
              </p:nvSpPr>
              <p:spPr>
                <a:xfrm>
                  <a:off x="2502059" y="1133475"/>
                  <a:ext cx="171450" cy="17145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46" name="组合 45"/>
              <p:cNvGrpSpPr/>
              <p:nvPr/>
            </p:nvGrpSpPr>
            <p:grpSpPr>
              <a:xfrm>
                <a:off x="3233367" y="1165384"/>
                <a:ext cx="234632" cy="234632"/>
                <a:chOff x="2483009" y="1114425"/>
                <a:chExt cx="209550" cy="209550"/>
              </a:xfrm>
            </p:grpSpPr>
            <p:sp>
              <p:nvSpPr>
                <p:cNvPr id="65" name="椭圆 64"/>
                <p:cNvSpPr/>
                <p:nvPr/>
              </p:nvSpPr>
              <p:spPr>
                <a:xfrm>
                  <a:off x="2483009" y="1114425"/>
                  <a:ext cx="209550" cy="209550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66" name="椭圆 65"/>
                <p:cNvSpPr/>
                <p:nvPr/>
              </p:nvSpPr>
              <p:spPr>
                <a:xfrm>
                  <a:off x="2502059" y="1133475"/>
                  <a:ext cx="171450" cy="17145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47" name="组合 46"/>
              <p:cNvGrpSpPr/>
              <p:nvPr/>
            </p:nvGrpSpPr>
            <p:grpSpPr>
              <a:xfrm>
                <a:off x="3594612" y="1165384"/>
                <a:ext cx="234632" cy="234632"/>
                <a:chOff x="2483009" y="1114425"/>
                <a:chExt cx="209550" cy="209550"/>
              </a:xfrm>
            </p:grpSpPr>
            <p:sp>
              <p:nvSpPr>
                <p:cNvPr id="63" name="椭圆 62"/>
                <p:cNvSpPr/>
                <p:nvPr/>
              </p:nvSpPr>
              <p:spPr>
                <a:xfrm>
                  <a:off x="2483009" y="1114425"/>
                  <a:ext cx="209550" cy="209550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64" name="椭圆 63"/>
                <p:cNvSpPr/>
                <p:nvPr/>
              </p:nvSpPr>
              <p:spPr>
                <a:xfrm>
                  <a:off x="2502059" y="1133475"/>
                  <a:ext cx="171450" cy="17145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48" name="组合 47"/>
              <p:cNvGrpSpPr/>
              <p:nvPr/>
            </p:nvGrpSpPr>
            <p:grpSpPr>
              <a:xfrm>
                <a:off x="3955856" y="1165384"/>
                <a:ext cx="234632" cy="234632"/>
                <a:chOff x="2483009" y="1114425"/>
                <a:chExt cx="209550" cy="209550"/>
              </a:xfrm>
            </p:grpSpPr>
            <p:sp>
              <p:nvSpPr>
                <p:cNvPr id="61" name="椭圆 60"/>
                <p:cNvSpPr/>
                <p:nvPr/>
              </p:nvSpPr>
              <p:spPr>
                <a:xfrm>
                  <a:off x="2483009" y="1114425"/>
                  <a:ext cx="209550" cy="209550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62" name="椭圆 61"/>
                <p:cNvSpPr/>
                <p:nvPr/>
              </p:nvSpPr>
              <p:spPr>
                <a:xfrm>
                  <a:off x="2502059" y="1133475"/>
                  <a:ext cx="171450" cy="17145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>
                <a:off x="4317101" y="1165384"/>
                <a:ext cx="234632" cy="234632"/>
                <a:chOff x="2483009" y="1114425"/>
                <a:chExt cx="209550" cy="209550"/>
              </a:xfrm>
            </p:grpSpPr>
            <p:sp>
              <p:nvSpPr>
                <p:cNvPr id="59" name="椭圆 58"/>
                <p:cNvSpPr/>
                <p:nvPr/>
              </p:nvSpPr>
              <p:spPr>
                <a:xfrm>
                  <a:off x="2483009" y="1114425"/>
                  <a:ext cx="209550" cy="209550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60" name="椭圆 59"/>
                <p:cNvSpPr/>
                <p:nvPr/>
              </p:nvSpPr>
              <p:spPr>
                <a:xfrm>
                  <a:off x="2502059" y="1133475"/>
                  <a:ext cx="171450" cy="17145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>
                <a:off x="4678345" y="1165384"/>
                <a:ext cx="234632" cy="234632"/>
                <a:chOff x="2483009" y="1114425"/>
                <a:chExt cx="209550" cy="209550"/>
              </a:xfrm>
            </p:grpSpPr>
            <p:sp>
              <p:nvSpPr>
                <p:cNvPr id="57" name="椭圆 56"/>
                <p:cNvSpPr/>
                <p:nvPr/>
              </p:nvSpPr>
              <p:spPr>
                <a:xfrm>
                  <a:off x="2483009" y="1114425"/>
                  <a:ext cx="209550" cy="209550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8" name="椭圆 57"/>
                <p:cNvSpPr/>
                <p:nvPr/>
              </p:nvSpPr>
              <p:spPr>
                <a:xfrm>
                  <a:off x="2502059" y="1133475"/>
                  <a:ext cx="171450" cy="17145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51" name="组合 50"/>
              <p:cNvGrpSpPr/>
              <p:nvPr/>
            </p:nvGrpSpPr>
            <p:grpSpPr>
              <a:xfrm>
                <a:off x="5039590" y="1165384"/>
                <a:ext cx="234632" cy="234632"/>
                <a:chOff x="2483009" y="1114425"/>
                <a:chExt cx="209550" cy="209550"/>
              </a:xfrm>
            </p:grpSpPr>
            <p:sp>
              <p:nvSpPr>
                <p:cNvPr id="55" name="椭圆 54"/>
                <p:cNvSpPr/>
                <p:nvPr/>
              </p:nvSpPr>
              <p:spPr>
                <a:xfrm>
                  <a:off x="2483009" y="1114425"/>
                  <a:ext cx="209550" cy="209550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6" name="椭圆 55"/>
                <p:cNvSpPr/>
                <p:nvPr/>
              </p:nvSpPr>
              <p:spPr>
                <a:xfrm>
                  <a:off x="2502059" y="1133475"/>
                  <a:ext cx="171450" cy="17145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52" name="组合 51"/>
              <p:cNvGrpSpPr/>
              <p:nvPr/>
            </p:nvGrpSpPr>
            <p:grpSpPr>
              <a:xfrm>
                <a:off x="5400834" y="1165384"/>
                <a:ext cx="234632" cy="234632"/>
                <a:chOff x="2483009" y="1114425"/>
                <a:chExt cx="209550" cy="209550"/>
              </a:xfrm>
            </p:grpSpPr>
            <p:sp>
              <p:nvSpPr>
                <p:cNvPr id="53" name="椭圆 52"/>
                <p:cNvSpPr/>
                <p:nvPr/>
              </p:nvSpPr>
              <p:spPr>
                <a:xfrm>
                  <a:off x="2483009" y="1114425"/>
                  <a:ext cx="209550" cy="209550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4" name="椭圆 53"/>
                <p:cNvSpPr/>
                <p:nvPr/>
              </p:nvSpPr>
              <p:spPr>
                <a:xfrm>
                  <a:off x="2502059" y="1133475"/>
                  <a:ext cx="171450" cy="17145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73" name="组合 72"/>
            <p:cNvGrpSpPr/>
            <p:nvPr/>
          </p:nvGrpSpPr>
          <p:grpSpPr>
            <a:xfrm>
              <a:off x="2020452" y="1192314"/>
              <a:ext cx="86065" cy="440911"/>
              <a:chOff x="2244442" y="772895"/>
              <a:chExt cx="94671" cy="485002"/>
            </a:xfrm>
          </p:grpSpPr>
          <p:sp>
            <p:nvSpPr>
              <p:cNvPr id="74" name="圆角矩形 73"/>
              <p:cNvSpPr/>
              <p:nvPr/>
            </p:nvSpPr>
            <p:spPr>
              <a:xfrm>
                <a:off x="2244442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5" name="圆角矩形 74"/>
              <p:cNvSpPr/>
              <p:nvPr/>
            </p:nvSpPr>
            <p:spPr>
              <a:xfrm>
                <a:off x="2313407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2350139" y="1192314"/>
              <a:ext cx="86065" cy="440911"/>
              <a:chOff x="2244442" y="772895"/>
              <a:chExt cx="94671" cy="485002"/>
            </a:xfrm>
          </p:grpSpPr>
          <p:sp>
            <p:nvSpPr>
              <p:cNvPr id="77" name="圆角矩形 76"/>
              <p:cNvSpPr/>
              <p:nvPr/>
            </p:nvSpPr>
            <p:spPr>
              <a:xfrm>
                <a:off x="2244442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8" name="圆角矩形 77"/>
              <p:cNvSpPr/>
              <p:nvPr/>
            </p:nvSpPr>
            <p:spPr>
              <a:xfrm>
                <a:off x="2313407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2679826" y="1192314"/>
              <a:ext cx="86065" cy="440911"/>
              <a:chOff x="2244442" y="772895"/>
              <a:chExt cx="94671" cy="485002"/>
            </a:xfrm>
          </p:grpSpPr>
          <p:sp>
            <p:nvSpPr>
              <p:cNvPr id="80" name="圆角矩形 79"/>
              <p:cNvSpPr/>
              <p:nvPr/>
            </p:nvSpPr>
            <p:spPr>
              <a:xfrm>
                <a:off x="2244442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81" name="圆角矩形 80"/>
              <p:cNvSpPr/>
              <p:nvPr/>
            </p:nvSpPr>
            <p:spPr>
              <a:xfrm>
                <a:off x="2313407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82" name="组合 81"/>
            <p:cNvGrpSpPr/>
            <p:nvPr/>
          </p:nvGrpSpPr>
          <p:grpSpPr>
            <a:xfrm>
              <a:off x="3009512" y="1192314"/>
              <a:ext cx="86065" cy="440911"/>
              <a:chOff x="2244442" y="772895"/>
              <a:chExt cx="94671" cy="485002"/>
            </a:xfrm>
          </p:grpSpPr>
          <p:sp>
            <p:nvSpPr>
              <p:cNvPr id="83" name="圆角矩形 82"/>
              <p:cNvSpPr/>
              <p:nvPr/>
            </p:nvSpPr>
            <p:spPr>
              <a:xfrm>
                <a:off x="2244442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84" name="圆角矩形 83"/>
              <p:cNvSpPr/>
              <p:nvPr/>
            </p:nvSpPr>
            <p:spPr>
              <a:xfrm>
                <a:off x="2313407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>
              <a:off x="3339200" y="1192314"/>
              <a:ext cx="86065" cy="440911"/>
              <a:chOff x="2244442" y="772895"/>
              <a:chExt cx="94671" cy="485002"/>
            </a:xfrm>
          </p:grpSpPr>
          <p:sp>
            <p:nvSpPr>
              <p:cNvPr id="86" name="圆角矩形 85"/>
              <p:cNvSpPr/>
              <p:nvPr/>
            </p:nvSpPr>
            <p:spPr>
              <a:xfrm>
                <a:off x="2244442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87" name="圆角矩形 86"/>
              <p:cNvSpPr/>
              <p:nvPr/>
            </p:nvSpPr>
            <p:spPr>
              <a:xfrm>
                <a:off x="2313407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3668886" y="1192314"/>
              <a:ext cx="86065" cy="440911"/>
              <a:chOff x="2244442" y="772895"/>
              <a:chExt cx="94671" cy="485002"/>
            </a:xfrm>
          </p:grpSpPr>
          <p:sp>
            <p:nvSpPr>
              <p:cNvPr id="89" name="圆角矩形 88"/>
              <p:cNvSpPr/>
              <p:nvPr/>
            </p:nvSpPr>
            <p:spPr>
              <a:xfrm>
                <a:off x="2244442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90" name="圆角矩形 89"/>
              <p:cNvSpPr/>
              <p:nvPr/>
            </p:nvSpPr>
            <p:spPr>
              <a:xfrm>
                <a:off x="2313407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91" name="组合 90"/>
            <p:cNvGrpSpPr/>
            <p:nvPr/>
          </p:nvGrpSpPr>
          <p:grpSpPr>
            <a:xfrm>
              <a:off x="3998573" y="1192314"/>
              <a:ext cx="86065" cy="440911"/>
              <a:chOff x="2244442" y="772895"/>
              <a:chExt cx="94671" cy="485002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2244442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93" name="圆角矩形 92"/>
              <p:cNvSpPr/>
              <p:nvPr/>
            </p:nvSpPr>
            <p:spPr>
              <a:xfrm>
                <a:off x="2313407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94" name="组合 93"/>
            <p:cNvGrpSpPr/>
            <p:nvPr/>
          </p:nvGrpSpPr>
          <p:grpSpPr>
            <a:xfrm>
              <a:off x="4328260" y="1192314"/>
              <a:ext cx="86065" cy="440911"/>
              <a:chOff x="2244442" y="772895"/>
              <a:chExt cx="94671" cy="485002"/>
            </a:xfrm>
          </p:grpSpPr>
          <p:sp>
            <p:nvSpPr>
              <p:cNvPr id="95" name="圆角矩形 94"/>
              <p:cNvSpPr/>
              <p:nvPr/>
            </p:nvSpPr>
            <p:spPr>
              <a:xfrm>
                <a:off x="2244442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96" name="圆角矩形 95"/>
              <p:cNvSpPr/>
              <p:nvPr/>
            </p:nvSpPr>
            <p:spPr>
              <a:xfrm>
                <a:off x="2313407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97" name="组合 96"/>
            <p:cNvGrpSpPr/>
            <p:nvPr/>
          </p:nvGrpSpPr>
          <p:grpSpPr>
            <a:xfrm>
              <a:off x="4657947" y="1192314"/>
              <a:ext cx="86065" cy="440911"/>
              <a:chOff x="2244442" y="772895"/>
              <a:chExt cx="94671" cy="485002"/>
            </a:xfrm>
          </p:grpSpPr>
          <p:sp>
            <p:nvSpPr>
              <p:cNvPr id="98" name="圆角矩形 97"/>
              <p:cNvSpPr/>
              <p:nvPr/>
            </p:nvSpPr>
            <p:spPr>
              <a:xfrm>
                <a:off x="2244442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99" name="圆角矩形 98"/>
              <p:cNvSpPr/>
              <p:nvPr/>
            </p:nvSpPr>
            <p:spPr>
              <a:xfrm>
                <a:off x="2313407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4987634" y="1192314"/>
              <a:ext cx="86065" cy="440911"/>
              <a:chOff x="2244442" y="772895"/>
              <a:chExt cx="94671" cy="485002"/>
            </a:xfrm>
          </p:grpSpPr>
          <p:sp>
            <p:nvSpPr>
              <p:cNvPr id="101" name="圆角矩形 100"/>
              <p:cNvSpPr/>
              <p:nvPr/>
            </p:nvSpPr>
            <p:spPr>
              <a:xfrm>
                <a:off x="2244442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2" name="圆角矩形 101"/>
              <p:cNvSpPr/>
              <p:nvPr/>
            </p:nvSpPr>
            <p:spPr>
              <a:xfrm>
                <a:off x="2313407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151" name="圆角矩形 150"/>
          <p:cNvSpPr/>
          <p:nvPr/>
        </p:nvSpPr>
        <p:spPr>
          <a:xfrm>
            <a:off x="3991610" y="1153160"/>
            <a:ext cx="4307205" cy="3224530"/>
          </a:xfrm>
          <a:prstGeom prst="roundRect">
            <a:avLst>
              <a:gd name="adj" fmla="val 0"/>
            </a:avLst>
          </a:prstGeom>
          <a:gradFill>
            <a:gsLst>
              <a:gs pos="52000">
                <a:srgbClr val="F4F4F4"/>
              </a:gs>
              <a:gs pos="0">
                <a:schemeClr val="bg1"/>
              </a:gs>
              <a:gs pos="100000">
                <a:srgbClr val="E2E2E2"/>
              </a:gs>
            </a:gsLst>
            <a:lin ang="0" scaled="0"/>
          </a:gradFill>
          <a:ln w="25400">
            <a:noFill/>
          </a:ln>
          <a:effectLst>
            <a:outerShdw blurRad="177800" dist="889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99879" y="1492361"/>
            <a:ext cx="2142470" cy="1218970"/>
          </a:xfrm>
          <a:prstGeom prst="rect">
            <a:avLst/>
          </a:prstGeom>
          <a:blipFill>
            <a:blip r:embed="rId1" cstate="screen"/>
            <a:srcRect/>
            <a:stretch>
              <a:fillRect/>
            </a:stretch>
          </a:blip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3" name="矩形 152"/>
          <p:cNvSpPr/>
          <p:nvPr/>
        </p:nvSpPr>
        <p:spPr>
          <a:xfrm>
            <a:off x="2866111" y="2791016"/>
            <a:ext cx="976239" cy="609485"/>
          </a:xfrm>
          <a:prstGeom prst="rect">
            <a:avLst/>
          </a:prstGeom>
          <a:blipFill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10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1" name="矩形 47"/>
          <p:cNvSpPr>
            <a:spLocks noChangeArrowheads="1"/>
          </p:cNvSpPr>
          <p:nvPr/>
        </p:nvSpPr>
        <p:spPr bwMode="auto">
          <a:xfrm>
            <a:off x="4048024" y="1164529"/>
            <a:ext cx="3923631" cy="2610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1416" tIns="25708" rIns="51416" bIns="25708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前端技术的发展是互联网自身发展变化的一个缩影。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前端技术指通过浏览器到用户端计算机的统称，存贮于服务器端的统称为后端技术。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前端开发主要职能就是把网站的界面更好地呈现给用户。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  <p:bldP spid="151" grpId="0" bldLvl="0" animBg="1"/>
      <p:bldP spid="15" grpId="0" bldLvl="0" animBg="1"/>
      <p:bldP spid="153" grpId="0" bldLvl="0" animBg="1"/>
      <p:bldP spid="16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26561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发展历程</a:t>
            </a:r>
            <a:endParaRPr lang="zh-CN" altLang="en-US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386475" y="969251"/>
            <a:ext cx="2826385" cy="3698240"/>
            <a:chOff x="1665167" y="1192314"/>
            <a:chExt cx="3769495" cy="4932271"/>
          </a:xfrm>
        </p:grpSpPr>
        <p:sp>
          <p:nvSpPr>
            <p:cNvPr id="40" name="圆角矩形 39"/>
            <p:cNvSpPr/>
            <p:nvPr/>
          </p:nvSpPr>
          <p:spPr>
            <a:xfrm>
              <a:off x="1665167" y="1267687"/>
              <a:ext cx="3769495" cy="4856898"/>
            </a:xfrm>
            <a:prstGeom prst="roundRect">
              <a:avLst>
                <a:gd name="adj" fmla="val 4670"/>
              </a:avLst>
            </a:prstGeom>
            <a:gradFill flip="none" rotWithShape="1">
              <a:gsLst>
                <a:gs pos="0">
                  <a:srgbClr val="00B0F0"/>
                </a:gs>
                <a:gs pos="100000">
                  <a:srgbClr val="0070C0"/>
                </a:gs>
              </a:gsLst>
              <a:lin ang="2700000" scaled="1"/>
              <a:tileRect/>
            </a:gradFill>
            <a:ln w="22225">
              <a:noFill/>
            </a:ln>
            <a:effectLst>
              <a:outerShdw blurRad="1397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1884511" y="1437911"/>
              <a:ext cx="3330808" cy="4300493"/>
            </a:xfrm>
            <a:prstGeom prst="roundRect">
              <a:avLst>
                <a:gd name="adj" fmla="val 0"/>
              </a:avLst>
            </a:prstGeom>
            <a:gradFill>
              <a:gsLst>
                <a:gs pos="52000">
                  <a:srgbClr val="F4F4F4"/>
                </a:gs>
                <a:gs pos="0">
                  <a:schemeClr val="bg1"/>
                </a:gs>
                <a:gs pos="100000">
                  <a:srgbClr val="E2E2E2"/>
                </a:gs>
              </a:gsLst>
              <a:lin ang="0" scaled="0"/>
            </a:gradFill>
            <a:ln w="25400">
              <a:noFill/>
            </a:ln>
            <a:effectLst>
              <a:outerShdw blurRad="177800" dist="889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965492" y="1519709"/>
              <a:ext cx="3168938" cy="213302"/>
              <a:chOff x="2149634" y="1165384"/>
              <a:chExt cx="3485832" cy="234632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2149634" y="1165384"/>
                <a:ext cx="234632" cy="234632"/>
                <a:chOff x="2483009" y="1114425"/>
                <a:chExt cx="209550" cy="209550"/>
              </a:xfrm>
            </p:grpSpPr>
            <p:sp>
              <p:nvSpPr>
                <p:cNvPr id="71" name="椭圆 70"/>
                <p:cNvSpPr/>
                <p:nvPr/>
              </p:nvSpPr>
              <p:spPr>
                <a:xfrm>
                  <a:off x="2483009" y="1114425"/>
                  <a:ext cx="209550" cy="209550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72" name="椭圆 71"/>
                <p:cNvSpPr/>
                <p:nvPr/>
              </p:nvSpPr>
              <p:spPr>
                <a:xfrm>
                  <a:off x="2502059" y="1133475"/>
                  <a:ext cx="171450" cy="17145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2510879" y="1165384"/>
                <a:ext cx="234632" cy="234632"/>
                <a:chOff x="2483009" y="1114425"/>
                <a:chExt cx="209550" cy="209550"/>
              </a:xfrm>
            </p:grpSpPr>
            <p:sp>
              <p:nvSpPr>
                <p:cNvPr id="69" name="椭圆 68"/>
                <p:cNvSpPr/>
                <p:nvPr/>
              </p:nvSpPr>
              <p:spPr>
                <a:xfrm>
                  <a:off x="2483009" y="1114425"/>
                  <a:ext cx="209550" cy="209550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70" name="椭圆 69"/>
                <p:cNvSpPr/>
                <p:nvPr/>
              </p:nvSpPr>
              <p:spPr>
                <a:xfrm>
                  <a:off x="2502059" y="1133475"/>
                  <a:ext cx="171450" cy="17145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45" name="组合 44"/>
              <p:cNvGrpSpPr/>
              <p:nvPr/>
            </p:nvGrpSpPr>
            <p:grpSpPr>
              <a:xfrm>
                <a:off x="2872123" y="1165384"/>
                <a:ext cx="234632" cy="234632"/>
                <a:chOff x="2483009" y="1114425"/>
                <a:chExt cx="209550" cy="209550"/>
              </a:xfrm>
            </p:grpSpPr>
            <p:sp>
              <p:nvSpPr>
                <p:cNvPr id="67" name="椭圆 66"/>
                <p:cNvSpPr/>
                <p:nvPr/>
              </p:nvSpPr>
              <p:spPr>
                <a:xfrm>
                  <a:off x="2483009" y="1114425"/>
                  <a:ext cx="209550" cy="209550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68" name="椭圆 67"/>
                <p:cNvSpPr/>
                <p:nvPr/>
              </p:nvSpPr>
              <p:spPr>
                <a:xfrm>
                  <a:off x="2502059" y="1133475"/>
                  <a:ext cx="171450" cy="17145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46" name="组合 45"/>
              <p:cNvGrpSpPr/>
              <p:nvPr/>
            </p:nvGrpSpPr>
            <p:grpSpPr>
              <a:xfrm>
                <a:off x="3233367" y="1165384"/>
                <a:ext cx="234632" cy="234632"/>
                <a:chOff x="2483009" y="1114425"/>
                <a:chExt cx="209550" cy="209550"/>
              </a:xfrm>
            </p:grpSpPr>
            <p:sp>
              <p:nvSpPr>
                <p:cNvPr id="65" name="椭圆 64"/>
                <p:cNvSpPr/>
                <p:nvPr/>
              </p:nvSpPr>
              <p:spPr>
                <a:xfrm>
                  <a:off x="2483009" y="1114425"/>
                  <a:ext cx="209550" cy="209550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66" name="椭圆 65"/>
                <p:cNvSpPr/>
                <p:nvPr/>
              </p:nvSpPr>
              <p:spPr>
                <a:xfrm>
                  <a:off x="2502059" y="1133475"/>
                  <a:ext cx="171450" cy="17145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47" name="组合 46"/>
              <p:cNvGrpSpPr/>
              <p:nvPr/>
            </p:nvGrpSpPr>
            <p:grpSpPr>
              <a:xfrm>
                <a:off x="3594612" y="1165384"/>
                <a:ext cx="234632" cy="234632"/>
                <a:chOff x="2483009" y="1114425"/>
                <a:chExt cx="209550" cy="209550"/>
              </a:xfrm>
            </p:grpSpPr>
            <p:sp>
              <p:nvSpPr>
                <p:cNvPr id="63" name="椭圆 62"/>
                <p:cNvSpPr/>
                <p:nvPr/>
              </p:nvSpPr>
              <p:spPr>
                <a:xfrm>
                  <a:off x="2483009" y="1114425"/>
                  <a:ext cx="209550" cy="209550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64" name="椭圆 63"/>
                <p:cNvSpPr/>
                <p:nvPr/>
              </p:nvSpPr>
              <p:spPr>
                <a:xfrm>
                  <a:off x="2502059" y="1133475"/>
                  <a:ext cx="171450" cy="17145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48" name="组合 47"/>
              <p:cNvGrpSpPr/>
              <p:nvPr/>
            </p:nvGrpSpPr>
            <p:grpSpPr>
              <a:xfrm>
                <a:off x="3955856" y="1165384"/>
                <a:ext cx="234632" cy="234632"/>
                <a:chOff x="2483009" y="1114425"/>
                <a:chExt cx="209550" cy="209550"/>
              </a:xfrm>
            </p:grpSpPr>
            <p:sp>
              <p:nvSpPr>
                <p:cNvPr id="61" name="椭圆 60"/>
                <p:cNvSpPr/>
                <p:nvPr/>
              </p:nvSpPr>
              <p:spPr>
                <a:xfrm>
                  <a:off x="2483009" y="1114425"/>
                  <a:ext cx="209550" cy="209550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62" name="椭圆 61"/>
                <p:cNvSpPr/>
                <p:nvPr/>
              </p:nvSpPr>
              <p:spPr>
                <a:xfrm>
                  <a:off x="2502059" y="1133475"/>
                  <a:ext cx="171450" cy="17145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>
                <a:off x="4317101" y="1165384"/>
                <a:ext cx="234632" cy="234632"/>
                <a:chOff x="2483009" y="1114425"/>
                <a:chExt cx="209550" cy="209550"/>
              </a:xfrm>
            </p:grpSpPr>
            <p:sp>
              <p:nvSpPr>
                <p:cNvPr id="59" name="椭圆 58"/>
                <p:cNvSpPr/>
                <p:nvPr/>
              </p:nvSpPr>
              <p:spPr>
                <a:xfrm>
                  <a:off x="2483009" y="1114425"/>
                  <a:ext cx="209550" cy="209550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60" name="椭圆 59"/>
                <p:cNvSpPr/>
                <p:nvPr/>
              </p:nvSpPr>
              <p:spPr>
                <a:xfrm>
                  <a:off x="2502059" y="1133475"/>
                  <a:ext cx="171450" cy="17145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>
                <a:off x="4678345" y="1165384"/>
                <a:ext cx="234632" cy="234632"/>
                <a:chOff x="2483009" y="1114425"/>
                <a:chExt cx="209550" cy="209550"/>
              </a:xfrm>
            </p:grpSpPr>
            <p:sp>
              <p:nvSpPr>
                <p:cNvPr id="57" name="椭圆 56"/>
                <p:cNvSpPr/>
                <p:nvPr/>
              </p:nvSpPr>
              <p:spPr>
                <a:xfrm>
                  <a:off x="2483009" y="1114425"/>
                  <a:ext cx="209550" cy="209550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8" name="椭圆 57"/>
                <p:cNvSpPr/>
                <p:nvPr/>
              </p:nvSpPr>
              <p:spPr>
                <a:xfrm>
                  <a:off x="2502059" y="1133475"/>
                  <a:ext cx="171450" cy="17145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51" name="组合 50"/>
              <p:cNvGrpSpPr/>
              <p:nvPr/>
            </p:nvGrpSpPr>
            <p:grpSpPr>
              <a:xfrm>
                <a:off x="5039590" y="1165384"/>
                <a:ext cx="234632" cy="234632"/>
                <a:chOff x="2483009" y="1114425"/>
                <a:chExt cx="209550" cy="209550"/>
              </a:xfrm>
            </p:grpSpPr>
            <p:sp>
              <p:nvSpPr>
                <p:cNvPr id="55" name="椭圆 54"/>
                <p:cNvSpPr/>
                <p:nvPr/>
              </p:nvSpPr>
              <p:spPr>
                <a:xfrm>
                  <a:off x="2483009" y="1114425"/>
                  <a:ext cx="209550" cy="209550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6" name="椭圆 55"/>
                <p:cNvSpPr/>
                <p:nvPr/>
              </p:nvSpPr>
              <p:spPr>
                <a:xfrm>
                  <a:off x="2502059" y="1133475"/>
                  <a:ext cx="171450" cy="17145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52" name="组合 51"/>
              <p:cNvGrpSpPr/>
              <p:nvPr/>
            </p:nvGrpSpPr>
            <p:grpSpPr>
              <a:xfrm>
                <a:off x="5400834" y="1165384"/>
                <a:ext cx="234632" cy="234632"/>
                <a:chOff x="2483009" y="1114425"/>
                <a:chExt cx="209550" cy="209550"/>
              </a:xfrm>
            </p:grpSpPr>
            <p:sp>
              <p:nvSpPr>
                <p:cNvPr id="53" name="椭圆 52"/>
                <p:cNvSpPr/>
                <p:nvPr/>
              </p:nvSpPr>
              <p:spPr>
                <a:xfrm>
                  <a:off x="2483009" y="1114425"/>
                  <a:ext cx="209550" cy="209550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4" name="椭圆 53"/>
                <p:cNvSpPr/>
                <p:nvPr/>
              </p:nvSpPr>
              <p:spPr>
                <a:xfrm>
                  <a:off x="2502059" y="1133475"/>
                  <a:ext cx="171450" cy="17145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73" name="组合 72"/>
            <p:cNvGrpSpPr/>
            <p:nvPr/>
          </p:nvGrpSpPr>
          <p:grpSpPr>
            <a:xfrm>
              <a:off x="2020452" y="1192314"/>
              <a:ext cx="86065" cy="440911"/>
              <a:chOff x="2244442" y="772895"/>
              <a:chExt cx="94671" cy="485002"/>
            </a:xfrm>
          </p:grpSpPr>
          <p:sp>
            <p:nvSpPr>
              <p:cNvPr id="74" name="圆角矩形 73"/>
              <p:cNvSpPr/>
              <p:nvPr/>
            </p:nvSpPr>
            <p:spPr>
              <a:xfrm>
                <a:off x="2244442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5" name="圆角矩形 74"/>
              <p:cNvSpPr/>
              <p:nvPr/>
            </p:nvSpPr>
            <p:spPr>
              <a:xfrm>
                <a:off x="2313407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2350139" y="1192314"/>
              <a:ext cx="86065" cy="440911"/>
              <a:chOff x="2244442" y="772895"/>
              <a:chExt cx="94671" cy="485002"/>
            </a:xfrm>
          </p:grpSpPr>
          <p:sp>
            <p:nvSpPr>
              <p:cNvPr id="77" name="圆角矩形 76"/>
              <p:cNvSpPr/>
              <p:nvPr/>
            </p:nvSpPr>
            <p:spPr>
              <a:xfrm>
                <a:off x="2244442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8" name="圆角矩形 77"/>
              <p:cNvSpPr/>
              <p:nvPr/>
            </p:nvSpPr>
            <p:spPr>
              <a:xfrm>
                <a:off x="2313407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2679826" y="1192314"/>
              <a:ext cx="86065" cy="440911"/>
              <a:chOff x="2244442" y="772895"/>
              <a:chExt cx="94671" cy="485002"/>
            </a:xfrm>
          </p:grpSpPr>
          <p:sp>
            <p:nvSpPr>
              <p:cNvPr id="80" name="圆角矩形 79"/>
              <p:cNvSpPr/>
              <p:nvPr/>
            </p:nvSpPr>
            <p:spPr>
              <a:xfrm>
                <a:off x="2244442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81" name="圆角矩形 80"/>
              <p:cNvSpPr/>
              <p:nvPr/>
            </p:nvSpPr>
            <p:spPr>
              <a:xfrm>
                <a:off x="2313407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82" name="组合 81"/>
            <p:cNvGrpSpPr/>
            <p:nvPr/>
          </p:nvGrpSpPr>
          <p:grpSpPr>
            <a:xfrm>
              <a:off x="3009512" y="1192314"/>
              <a:ext cx="86065" cy="440911"/>
              <a:chOff x="2244442" y="772895"/>
              <a:chExt cx="94671" cy="485002"/>
            </a:xfrm>
          </p:grpSpPr>
          <p:sp>
            <p:nvSpPr>
              <p:cNvPr id="83" name="圆角矩形 82"/>
              <p:cNvSpPr/>
              <p:nvPr/>
            </p:nvSpPr>
            <p:spPr>
              <a:xfrm>
                <a:off x="2244442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84" name="圆角矩形 83"/>
              <p:cNvSpPr/>
              <p:nvPr/>
            </p:nvSpPr>
            <p:spPr>
              <a:xfrm>
                <a:off x="2313407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>
              <a:off x="3339200" y="1192314"/>
              <a:ext cx="86065" cy="440911"/>
              <a:chOff x="2244442" y="772895"/>
              <a:chExt cx="94671" cy="485002"/>
            </a:xfrm>
          </p:grpSpPr>
          <p:sp>
            <p:nvSpPr>
              <p:cNvPr id="86" name="圆角矩形 85"/>
              <p:cNvSpPr/>
              <p:nvPr/>
            </p:nvSpPr>
            <p:spPr>
              <a:xfrm>
                <a:off x="2244442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87" name="圆角矩形 86"/>
              <p:cNvSpPr/>
              <p:nvPr/>
            </p:nvSpPr>
            <p:spPr>
              <a:xfrm>
                <a:off x="2313407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3668886" y="1192314"/>
              <a:ext cx="86065" cy="440911"/>
              <a:chOff x="2244442" y="772895"/>
              <a:chExt cx="94671" cy="485002"/>
            </a:xfrm>
          </p:grpSpPr>
          <p:sp>
            <p:nvSpPr>
              <p:cNvPr id="89" name="圆角矩形 88"/>
              <p:cNvSpPr/>
              <p:nvPr/>
            </p:nvSpPr>
            <p:spPr>
              <a:xfrm>
                <a:off x="2244442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90" name="圆角矩形 89"/>
              <p:cNvSpPr/>
              <p:nvPr/>
            </p:nvSpPr>
            <p:spPr>
              <a:xfrm>
                <a:off x="2313407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91" name="组合 90"/>
            <p:cNvGrpSpPr/>
            <p:nvPr/>
          </p:nvGrpSpPr>
          <p:grpSpPr>
            <a:xfrm>
              <a:off x="3998573" y="1192314"/>
              <a:ext cx="86065" cy="440911"/>
              <a:chOff x="2244442" y="772895"/>
              <a:chExt cx="94671" cy="485002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2244442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93" name="圆角矩形 92"/>
              <p:cNvSpPr/>
              <p:nvPr/>
            </p:nvSpPr>
            <p:spPr>
              <a:xfrm>
                <a:off x="2313407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94" name="组合 93"/>
            <p:cNvGrpSpPr/>
            <p:nvPr/>
          </p:nvGrpSpPr>
          <p:grpSpPr>
            <a:xfrm>
              <a:off x="4328260" y="1192314"/>
              <a:ext cx="86065" cy="440911"/>
              <a:chOff x="2244442" y="772895"/>
              <a:chExt cx="94671" cy="485002"/>
            </a:xfrm>
          </p:grpSpPr>
          <p:sp>
            <p:nvSpPr>
              <p:cNvPr id="95" name="圆角矩形 94"/>
              <p:cNvSpPr/>
              <p:nvPr/>
            </p:nvSpPr>
            <p:spPr>
              <a:xfrm>
                <a:off x="2244442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96" name="圆角矩形 95"/>
              <p:cNvSpPr/>
              <p:nvPr/>
            </p:nvSpPr>
            <p:spPr>
              <a:xfrm>
                <a:off x="2313407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97" name="组合 96"/>
            <p:cNvGrpSpPr/>
            <p:nvPr/>
          </p:nvGrpSpPr>
          <p:grpSpPr>
            <a:xfrm>
              <a:off x="4657947" y="1192314"/>
              <a:ext cx="86065" cy="440911"/>
              <a:chOff x="2244442" y="772895"/>
              <a:chExt cx="94671" cy="485002"/>
            </a:xfrm>
          </p:grpSpPr>
          <p:sp>
            <p:nvSpPr>
              <p:cNvPr id="98" name="圆角矩形 97"/>
              <p:cNvSpPr/>
              <p:nvPr/>
            </p:nvSpPr>
            <p:spPr>
              <a:xfrm>
                <a:off x="2244442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99" name="圆角矩形 98"/>
              <p:cNvSpPr/>
              <p:nvPr/>
            </p:nvSpPr>
            <p:spPr>
              <a:xfrm>
                <a:off x="2313407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4987634" y="1192314"/>
              <a:ext cx="86065" cy="440911"/>
              <a:chOff x="2244442" y="772895"/>
              <a:chExt cx="94671" cy="485002"/>
            </a:xfrm>
          </p:grpSpPr>
          <p:sp>
            <p:nvSpPr>
              <p:cNvPr id="101" name="圆角矩形 100"/>
              <p:cNvSpPr/>
              <p:nvPr/>
            </p:nvSpPr>
            <p:spPr>
              <a:xfrm>
                <a:off x="2244442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2" name="圆角矩形 101"/>
              <p:cNvSpPr/>
              <p:nvPr/>
            </p:nvSpPr>
            <p:spPr>
              <a:xfrm>
                <a:off x="2313407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151" name="圆角矩形 150"/>
          <p:cNvSpPr/>
          <p:nvPr/>
        </p:nvSpPr>
        <p:spPr>
          <a:xfrm>
            <a:off x="4008120" y="1153160"/>
            <a:ext cx="4307205" cy="3224530"/>
          </a:xfrm>
          <a:prstGeom prst="roundRect">
            <a:avLst>
              <a:gd name="adj" fmla="val 0"/>
            </a:avLst>
          </a:prstGeom>
          <a:gradFill>
            <a:gsLst>
              <a:gs pos="52000">
                <a:srgbClr val="F4F4F4"/>
              </a:gs>
              <a:gs pos="0">
                <a:schemeClr val="bg1"/>
              </a:gs>
              <a:gs pos="100000">
                <a:srgbClr val="E2E2E2"/>
              </a:gs>
            </a:gsLst>
            <a:lin ang="0" scaled="0"/>
          </a:gradFill>
          <a:ln w="25400">
            <a:noFill/>
          </a:ln>
          <a:effectLst>
            <a:outerShdw blurRad="177800" dist="889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99879" y="1492361"/>
            <a:ext cx="2142470" cy="1218970"/>
          </a:xfrm>
          <a:prstGeom prst="rect">
            <a:avLst/>
          </a:prstGeom>
          <a:blipFill>
            <a:blip r:embed="rId1" cstate="screen"/>
            <a:srcRect/>
            <a:stretch>
              <a:fillRect/>
            </a:stretch>
          </a:blip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3" name="矩形 152"/>
          <p:cNvSpPr/>
          <p:nvPr/>
        </p:nvSpPr>
        <p:spPr>
          <a:xfrm>
            <a:off x="2866111" y="2791016"/>
            <a:ext cx="976239" cy="609485"/>
          </a:xfrm>
          <a:prstGeom prst="rect">
            <a:avLst/>
          </a:prstGeom>
          <a:blipFill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10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1" name="矩形 47"/>
          <p:cNvSpPr>
            <a:spLocks noChangeArrowheads="1"/>
          </p:cNvSpPr>
          <p:nvPr/>
        </p:nvSpPr>
        <p:spPr bwMode="auto">
          <a:xfrm>
            <a:off x="4048024" y="1164529"/>
            <a:ext cx="3923631" cy="321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1416" tIns="25708" rIns="51416" bIns="25708">
            <a:spAutoFit/>
          </a:bodyPr>
          <a:lstStyle/>
          <a:p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web1.0</a:t>
            </a:r>
            <a:endParaRPr sz="105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Web1.0时代，由于网速和终端能力的限制，大部分网站只能呈现简单的图文信息，并不能满足用户在界面上的需求，对界面技术的要求也不高。随着硬件的完善、高性能浏览器的出现和宽带的普及，技术可以在用户体验方面实现更多种可能，前端技术领域迸发出旺盛的生命力。</a:t>
            </a:r>
            <a:endParaRPr sz="105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web2.0</a:t>
            </a:r>
            <a:endParaRPr sz="105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2005年以后，互联网进入Web2.0时代，各种类似桌面软件的Web应用大量涌现，前端由此发生了翻天覆地的变化。网页不再只是承载单一的文字和图片，各种富媒体让网页的内容更加生动，网页上软件化的交互形式为用户提供了更好的使用体验，这些都是基于前端技术实现的。</a:t>
            </a:r>
            <a:endParaRPr sz="105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web3.0</a:t>
            </a:r>
            <a:endParaRPr lang="en-US" altLang="zh-CN" sz="105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年，</a:t>
            </a:r>
            <a:r>
              <a:rPr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互联网进入Web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.0时代，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内信息可以直接和其他网站信息进行交互与更新，能通过第三方信息平台同时对多家网站信息进行整合使用；用户在互联网上拥有自己的数据，并能在不同的网站上使用；完全基于Web，用浏览器即可实现复杂的系统程序才具有的功能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  <p:bldP spid="151" grpId="0" bldLvl="0" animBg="1"/>
      <p:bldP spid="15" grpId="0" bldLvl="0" animBg="1"/>
      <p:bldP spid="153" grpId="0" bldLvl="0" animBg="1"/>
      <p:bldP spid="1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83076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核心技术</a:t>
            </a:r>
            <a:endParaRPr lang="zh-CN" altLang="en-US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1117267" y="1154669"/>
            <a:ext cx="3089468" cy="1368025"/>
            <a:chOff x="1490077" y="1538466"/>
            <a:chExt cx="4120364" cy="1824508"/>
          </a:xfrm>
        </p:grpSpPr>
        <p:sp>
          <p:nvSpPr>
            <p:cNvPr id="66" name="任意多边形 65"/>
            <p:cNvSpPr/>
            <p:nvPr/>
          </p:nvSpPr>
          <p:spPr>
            <a:xfrm>
              <a:off x="1700277" y="1538466"/>
              <a:ext cx="3685604" cy="1716378"/>
            </a:xfrm>
            <a:custGeom>
              <a:avLst/>
              <a:gdLst>
                <a:gd name="connsiteX0" fmla="*/ 702018 w 793458"/>
                <a:gd name="connsiteY0" fmla="*/ 1664080 h 1755520"/>
                <a:gd name="connsiteX1" fmla="*/ 286769 w 793458"/>
                <a:gd name="connsiteY1" fmla="*/ 1664080 h 1755520"/>
                <a:gd name="connsiteX2" fmla="*/ 286769 w 793458"/>
                <a:gd name="connsiteY2" fmla="*/ 771911 h 1755520"/>
                <a:gd name="connsiteX3" fmla="*/ 277518 w 793458"/>
                <a:gd name="connsiteY3" fmla="*/ 539619 h 1755520"/>
                <a:gd name="connsiteX4" fmla="*/ 226640 w 793458"/>
                <a:gd name="connsiteY4" fmla="*/ 480518 h 1755520"/>
                <a:gd name="connsiteX5" fmla="*/ 41114 w 793458"/>
                <a:gd name="connsiteY5" fmla="*/ 460475 h 1755520"/>
                <a:gd name="connsiteX6" fmla="*/ 0 w 793458"/>
                <a:gd name="connsiteY6" fmla="*/ 460475 h 1755520"/>
                <a:gd name="connsiteX7" fmla="*/ 0 w 793458"/>
                <a:gd name="connsiteY7" fmla="*/ 266469 h 1755520"/>
                <a:gd name="connsiteX8" fmla="*/ 457391 w 793458"/>
                <a:gd name="connsiteY8" fmla="*/ 0 h 1755520"/>
                <a:gd name="connsiteX9" fmla="*/ 702018 w 793458"/>
                <a:gd name="connsiteY9" fmla="*/ 0 h 1755520"/>
                <a:gd name="connsiteX10" fmla="*/ 793458 w 793458"/>
                <a:gd name="connsiteY10" fmla="*/ 1755520 h 1755520"/>
                <a:gd name="connsiteX0-1" fmla="*/ 0 w 1958340"/>
                <a:gd name="connsiteY0-2" fmla="*/ 1676780 h 1755520"/>
                <a:gd name="connsiteX1-3" fmla="*/ 1451651 w 1958340"/>
                <a:gd name="connsiteY1-4" fmla="*/ 1664080 h 1755520"/>
                <a:gd name="connsiteX2-5" fmla="*/ 1451651 w 1958340"/>
                <a:gd name="connsiteY2-6" fmla="*/ 771911 h 1755520"/>
                <a:gd name="connsiteX3-7" fmla="*/ 1442400 w 1958340"/>
                <a:gd name="connsiteY3-8" fmla="*/ 539619 h 1755520"/>
                <a:gd name="connsiteX4-9" fmla="*/ 1391522 w 1958340"/>
                <a:gd name="connsiteY4-10" fmla="*/ 480518 h 1755520"/>
                <a:gd name="connsiteX5-11" fmla="*/ 1205996 w 1958340"/>
                <a:gd name="connsiteY5-12" fmla="*/ 460475 h 1755520"/>
                <a:gd name="connsiteX6-13" fmla="*/ 1164882 w 1958340"/>
                <a:gd name="connsiteY6-14" fmla="*/ 460475 h 1755520"/>
                <a:gd name="connsiteX7-15" fmla="*/ 1164882 w 1958340"/>
                <a:gd name="connsiteY7-16" fmla="*/ 266469 h 1755520"/>
                <a:gd name="connsiteX8-17" fmla="*/ 1622273 w 1958340"/>
                <a:gd name="connsiteY8-18" fmla="*/ 0 h 1755520"/>
                <a:gd name="connsiteX9-19" fmla="*/ 1866900 w 1958340"/>
                <a:gd name="connsiteY9-20" fmla="*/ 0 h 1755520"/>
                <a:gd name="connsiteX10-21" fmla="*/ 1958340 w 1958340"/>
                <a:gd name="connsiteY10-22" fmla="*/ 1755520 h 1755520"/>
                <a:gd name="connsiteX0-23" fmla="*/ 0 w 1901190"/>
                <a:gd name="connsiteY0-24" fmla="*/ 1676780 h 1676780"/>
                <a:gd name="connsiteX1-25" fmla="*/ 1451651 w 1901190"/>
                <a:gd name="connsiteY1-26" fmla="*/ 1664080 h 1676780"/>
                <a:gd name="connsiteX2-27" fmla="*/ 1451651 w 1901190"/>
                <a:gd name="connsiteY2-28" fmla="*/ 771911 h 1676780"/>
                <a:gd name="connsiteX3-29" fmla="*/ 1442400 w 1901190"/>
                <a:gd name="connsiteY3-30" fmla="*/ 539619 h 1676780"/>
                <a:gd name="connsiteX4-31" fmla="*/ 1391522 w 1901190"/>
                <a:gd name="connsiteY4-32" fmla="*/ 480518 h 1676780"/>
                <a:gd name="connsiteX5-33" fmla="*/ 1205996 w 1901190"/>
                <a:gd name="connsiteY5-34" fmla="*/ 460475 h 1676780"/>
                <a:gd name="connsiteX6-35" fmla="*/ 1164882 w 1901190"/>
                <a:gd name="connsiteY6-36" fmla="*/ 460475 h 1676780"/>
                <a:gd name="connsiteX7-37" fmla="*/ 1164882 w 1901190"/>
                <a:gd name="connsiteY7-38" fmla="*/ 266469 h 1676780"/>
                <a:gd name="connsiteX8-39" fmla="*/ 1622273 w 1901190"/>
                <a:gd name="connsiteY8-40" fmla="*/ 0 h 1676780"/>
                <a:gd name="connsiteX9-41" fmla="*/ 1866900 w 1901190"/>
                <a:gd name="connsiteY9-42" fmla="*/ 0 h 1676780"/>
                <a:gd name="connsiteX10-43" fmla="*/ 1901190 w 1901190"/>
                <a:gd name="connsiteY10-44" fmla="*/ 1666620 h 1676780"/>
                <a:gd name="connsiteX0-45" fmla="*/ 0 w 1901190"/>
                <a:gd name="connsiteY0-46" fmla="*/ 1676780 h 1687854"/>
                <a:gd name="connsiteX1-47" fmla="*/ 1451651 w 1901190"/>
                <a:gd name="connsiteY1-48" fmla="*/ 1664080 h 1687854"/>
                <a:gd name="connsiteX2-49" fmla="*/ 1451651 w 1901190"/>
                <a:gd name="connsiteY2-50" fmla="*/ 771911 h 1687854"/>
                <a:gd name="connsiteX3-51" fmla="*/ 1442400 w 1901190"/>
                <a:gd name="connsiteY3-52" fmla="*/ 539619 h 1687854"/>
                <a:gd name="connsiteX4-53" fmla="*/ 1391522 w 1901190"/>
                <a:gd name="connsiteY4-54" fmla="*/ 480518 h 1687854"/>
                <a:gd name="connsiteX5-55" fmla="*/ 1205996 w 1901190"/>
                <a:gd name="connsiteY5-56" fmla="*/ 460475 h 1687854"/>
                <a:gd name="connsiteX6-57" fmla="*/ 1164882 w 1901190"/>
                <a:gd name="connsiteY6-58" fmla="*/ 460475 h 1687854"/>
                <a:gd name="connsiteX7-59" fmla="*/ 1164882 w 1901190"/>
                <a:gd name="connsiteY7-60" fmla="*/ 266469 h 1687854"/>
                <a:gd name="connsiteX8-61" fmla="*/ 1622273 w 1901190"/>
                <a:gd name="connsiteY8-62" fmla="*/ 0 h 1687854"/>
                <a:gd name="connsiteX9-63" fmla="*/ 1866900 w 1901190"/>
                <a:gd name="connsiteY9-64" fmla="*/ 0 h 1687854"/>
                <a:gd name="connsiteX10-65" fmla="*/ 1882773 w 1901190"/>
                <a:gd name="connsiteY10-66" fmla="*/ 1519154 h 1687854"/>
                <a:gd name="connsiteX11" fmla="*/ 1901190 w 1901190"/>
                <a:gd name="connsiteY11" fmla="*/ 1666620 h 1687854"/>
                <a:gd name="connsiteX0-67" fmla="*/ 0 w 2517140"/>
                <a:gd name="connsiteY0-68" fmla="*/ 1676780 h 1681863"/>
                <a:gd name="connsiteX1-69" fmla="*/ 1451651 w 2517140"/>
                <a:gd name="connsiteY1-70" fmla="*/ 1664080 h 1681863"/>
                <a:gd name="connsiteX2-71" fmla="*/ 1451651 w 2517140"/>
                <a:gd name="connsiteY2-72" fmla="*/ 771911 h 1681863"/>
                <a:gd name="connsiteX3-73" fmla="*/ 1442400 w 2517140"/>
                <a:gd name="connsiteY3-74" fmla="*/ 539619 h 1681863"/>
                <a:gd name="connsiteX4-75" fmla="*/ 1391522 w 2517140"/>
                <a:gd name="connsiteY4-76" fmla="*/ 480518 h 1681863"/>
                <a:gd name="connsiteX5-77" fmla="*/ 1205996 w 2517140"/>
                <a:gd name="connsiteY5-78" fmla="*/ 460475 h 1681863"/>
                <a:gd name="connsiteX6-79" fmla="*/ 1164882 w 2517140"/>
                <a:gd name="connsiteY6-80" fmla="*/ 460475 h 1681863"/>
                <a:gd name="connsiteX7-81" fmla="*/ 1164882 w 2517140"/>
                <a:gd name="connsiteY7-82" fmla="*/ 266469 h 1681863"/>
                <a:gd name="connsiteX8-83" fmla="*/ 1622273 w 2517140"/>
                <a:gd name="connsiteY8-84" fmla="*/ 0 h 1681863"/>
                <a:gd name="connsiteX9-85" fmla="*/ 1866900 w 2517140"/>
                <a:gd name="connsiteY9-86" fmla="*/ 0 h 1681863"/>
                <a:gd name="connsiteX10-87" fmla="*/ 1882773 w 2517140"/>
                <a:gd name="connsiteY10-88" fmla="*/ 1519154 h 1681863"/>
                <a:gd name="connsiteX11-89" fmla="*/ 2517140 w 2517140"/>
                <a:gd name="connsiteY11-90" fmla="*/ 1653920 h 1681863"/>
                <a:gd name="connsiteX0-91" fmla="*/ 0 w 2517140"/>
                <a:gd name="connsiteY0-92" fmla="*/ 1676780 h 1752086"/>
                <a:gd name="connsiteX1-93" fmla="*/ 1451651 w 2517140"/>
                <a:gd name="connsiteY1-94" fmla="*/ 1664080 h 1752086"/>
                <a:gd name="connsiteX2-95" fmla="*/ 1451651 w 2517140"/>
                <a:gd name="connsiteY2-96" fmla="*/ 771911 h 1752086"/>
                <a:gd name="connsiteX3-97" fmla="*/ 1442400 w 2517140"/>
                <a:gd name="connsiteY3-98" fmla="*/ 539619 h 1752086"/>
                <a:gd name="connsiteX4-99" fmla="*/ 1391522 w 2517140"/>
                <a:gd name="connsiteY4-100" fmla="*/ 480518 h 1752086"/>
                <a:gd name="connsiteX5-101" fmla="*/ 1205996 w 2517140"/>
                <a:gd name="connsiteY5-102" fmla="*/ 460475 h 1752086"/>
                <a:gd name="connsiteX6-103" fmla="*/ 1164882 w 2517140"/>
                <a:gd name="connsiteY6-104" fmla="*/ 460475 h 1752086"/>
                <a:gd name="connsiteX7-105" fmla="*/ 1164882 w 2517140"/>
                <a:gd name="connsiteY7-106" fmla="*/ 266469 h 1752086"/>
                <a:gd name="connsiteX8-107" fmla="*/ 1622273 w 2517140"/>
                <a:gd name="connsiteY8-108" fmla="*/ 0 h 1752086"/>
                <a:gd name="connsiteX9-109" fmla="*/ 1866900 w 2517140"/>
                <a:gd name="connsiteY9-110" fmla="*/ 0 h 1752086"/>
                <a:gd name="connsiteX10-111" fmla="*/ 1882773 w 2517140"/>
                <a:gd name="connsiteY10-112" fmla="*/ 1627104 h 1752086"/>
                <a:gd name="connsiteX11-113" fmla="*/ 2517140 w 2517140"/>
                <a:gd name="connsiteY11-114" fmla="*/ 1653920 h 1752086"/>
                <a:gd name="connsiteX0-115" fmla="*/ 0 w 2517140"/>
                <a:gd name="connsiteY0-116" fmla="*/ 1676780 h 1752086"/>
                <a:gd name="connsiteX1-117" fmla="*/ 1451651 w 2517140"/>
                <a:gd name="connsiteY1-118" fmla="*/ 1664080 h 1752086"/>
                <a:gd name="connsiteX2-119" fmla="*/ 1451651 w 2517140"/>
                <a:gd name="connsiteY2-120" fmla="*/ 771911 h 1752086"/>
                <a:gd name="connsiteX3-121" fmla="*/ 1442400 w 2517140"/>
                <a:gd name="connsiteY3-122" fmla="*/ 539619 h 1752086"/>
                <a:gd name="connsiteX4-123" fmla="*/ 1391522 w 2517140"/>
                <a:gd name="connsiteY4-124" fmla="*/ 480518 h 1752086"/>
                <a:gd name="connsiteX5-125" fmla="*/ 1205996 w 2517140"/>
                <a:gd name="connsiteY5-126" fmla="*/ 460475 h 1752086"/>
                <a:gd name="connsiteX6-127" fmla="*/ 1164882 w 2517140"/>
                <a:gd name="connsiteY6-128" fmla="*/ 460475 h 1752086"/>
                <a:gd name="connsiteX7-129" fmla="*/ 1164882 w 2517140"/>
                <a:gd name="connsiteY7-130" fmla="*/ 266469 h 1752086"/>
                <a:gd name="connsiteX8-131" fmla="*/ 1622273 w 2517140"/>
                <a:gd name="connsiteY8-132" fmla="*/ 0 h 1752086"/>
                <a:gd name="connsiteX9-133" fmla="*/ 1866900 w 2517140"/>
                <a:gd name="connsiteY9-134" fmla="*/ 0 h 1752086"/>
                <a:gd name="connsiteX10-135" fmla="*/ 1882773 w 2517140"/>
                <a:gd name="connsiteY10-136" fmla="*/ 1627104 h 1752086"/>
                <a:gd name="connsiteX11-137" fmla="*/ 2517140 w 2517140"/>
                <a:gd name="connsiteY11-138" fmla="*/ 1653920 h 1752086"/>
                <a:gd name="connsiteX0-139" fmla="*/ 0 w 2517140"/>
                <a:gd name="connsiteY0-140" fmla="*/ 1676780 h 1752086"/>
                <a:gd name="connsiteX1-141" fmla="*/ 1451651 w 2517140"/>
                <a:gd name="connsiteY1-142" fmla="*/ 1664080 h 1752086"/>
                <a:gd name="connsiteX2-143" fmla="*/ 1451651 w 2517140"/>
                <a:gd name="connsiteY2-144" fmla="*/ 771911 h 1752086"/>
                <a:gd name="connsiteX3-145" fmla="*/ 1442400 w 2517140"/>
                <a:gd name="connsiteY3-146" fmla="*/ 539619 h 1752086"/>
                <a:gd name="connsiteX4-147" fmla="*/ 1391522 w 2517140"/>
                <a:gd name="connsiteY4-148" fmla="*/ 480518 h 1752086"/>
                <a:gd name="connsiteX5-149" fmla="*/ 1205996 w 2517140"/>
                <a:gd name="connsiteY5-150" fmla="*/ 460475 h 1752086"/>
                <a:gd name="connsiteX6-151" fmla="*/ 1164882 w 2517140"/>
                <a:gd name="connsiteY6-152" fmla="*/ 460475 h 1752086"/>
                <a:gd name="connsiteX7-153" fmla="*/ 1164882 w 2517140"/>
                <a:gd name="connsiteY7-154" fmla="*/ 266469 h 1752086"/>
                <a:gd name="connsiteX8-155" fmla="*/ 1622273 w 2517140"/>
                <a:gd name="connsiteY8-156" fmla="*/ 0 h 1752086"/>
                <a:gd name="connsiteX9-157" fmla="*/ 1866900 w 2517140"/>
                <a:gd name="connsiteY9-158" fmla="*/ 0 h 1752086"/>
                <a:gd name="connsiteX10-159" fmla="*/ 1882773 w 2517140"/>
                <a:gd name="connsiteY10-160" fmla="*/ 1627104 h 1752086"/>
                <a:gd name="connsiteX11-161" fmla="*/ 2517140 w 2517140"/>
                <a:gd name="connsiteY11-162" fmla="*/ 1653920 h 1752086"/>
                <a:gd name="connsiteX0-163" fmla="*/ 0 w 2929890"/>
                <a:gd name="connsiteY0-164" fmla="*/ 1676780 h 1744818"/>
                <a:gd name="connsiteX1-165" fmla="*/ 1451651 w 2929890"/>
                <a:gd name="connsiteY1-166" fmla="*/ 1664080 h 1744818"/>
                <a:gd name="connsiteX2-167" fmla="*/ 1451651 w 2929890"/>
                <a:gd name="connsiteY2-168" fmla="*/ 771911 h 1744818"/>
                <a:gd name="connsiteX3-169" fmla="*/ 1442400 w 2929890"/>
                <a:gd name="connsiteY3-170" fmla="*/ 539619 h 1744818"/>
                <a:gd name="connsiteX4-171" fmla="*/ 1391522 w 2929890"/>
                <a:gd name="connsiteY4-172" fmla="*/ 480518 h 1744818"/>
                <a:gd name="connsiteX5-173" fmla="*/ 1205996 w 2929890"/>
                <a:gd name="connsiteY5-174" fmla="*/ 460475 h 1744818"/>
                <a:gd name="connsiteX6-175" fmla="*/ 1164882 w 2929890"/>
                <a:gd name="connsiteY6-176" fmla="*/ 460475 h 1744818"/>
                <a:gd name="connsiteX7-177" fmla="*/ 1164882 w 2929890"/>
                <a:gd name="connsiteY7-178" fmla="*/ 266469 h 1744818"/>
                <a:gd name="connsiteX8-179" fmla="*/ 1622273 w 2929890"/>
                <a:gd name="connsiteY8-180" fmla="*/ 0 h 1744818"/>
                <a:gd name="connsiteX9-181" fmla="*/ 1866900 w 2929890"/>
                <a:gd name="connsiteY9-182" fmla="*/ 0 h 1744818"/>
                <a:gd name="connsiteX10-183" fmla="*/ 1882773 w 2929890"/>
                <a:gd name="connsiteY10-184" fmla="*/ 1627104 h 1744818"/>
                <a:gd name="connsiteX11-185" fmla="*/ 2929890 w 2929890"/>
                <a:gd name="connsiteY11-186" fmla="*/ 1634870 h 1744818"/>
                <a:gd name="connsiteX0-187" fmla="*/ 0 w 2929890"/>
                <a:gd name="connsiteY0-188" fmla="*/ 1676780 h 1767931"/>
                <a:gd name="connsiteX1-189" fmla="*/ 1451651 w 2929890"/>
                <a:gd name="connsiteY1-190" fmla="*/ 1664080 h 1767931"/>
                <a:gd name="connsiteX2-191" fmla="*/ 1451651 w 2929890"/>
                <a:gd name="connsiteY2-192" fmla="*/ 771911 h 1767931"/>
                <a:gd name="connsiteX3-193" fmla="*/ 1442400 w 2929890"/>
                <a:gd name="connsiteY3-194" fmla="*/ 539619 h 1767931"/>
                <a:gd name="connsiteX4-195" fmla="*/ 1391522 w 2929890"/>
                <a:gd name="connsiteY4-196" fmla="*/ 480518 h 1767931"/>
                <a:gd name="connsiteX5-197" fmla="*/ 1205996 w 2929890"/>
                <a:gd name="connsiteY5-198" fmla="*/ 460475 h 1767931"/>
                <a:gd name="connsiteX6-199" fmla="*/ 1164882 w 2929890"/>
                <a:gd name="connsiteY6-200" fmla="*/ 460475 h 1767931"/>
                <a:gd name="connsiteX7-201" fmla="*/ 1164882 w 2929890"/>
                <a:gd name="connsiteY7-202" fmla="*/ 266469 h 1767931"/>
                <a:gd name="connsiteX8-203" fmla="*/ 1622273 w 2929890"/>
                <a:gd name="connsiteY8-204" fmla="*/ 0 h 1767931"/>
                <a:gd name="connsiteX9-205" fmla="*/ 1866900 w 2929890"/>
                <a:gd name="connsiteY9-206" fmla="*/ 0 h 1767931"/>
                <a:gd name="connsiteX10-207" fmla="*/ 1882773 w 2929890"/>
                <a:gd name="connsiteY10-208" fmla="*/ 1627104 h 1767931"/>
                <a:gd name="connsiteX11-209" fmla="*/ 2929890 w 2929890"/>
                <a:gd name="connsiteY11-210" fmla="*/ 1634870 h 1767931"/>
                <a:gd name="connsiteX0-211" fmla="*/ 0 w 2929890"/>
                <a:gd name="connsiteY0-212" fmla="*/ 1676780 h 1768155"/>
                <a:gd name="connsiteX1-213" fmla="*/ 1451651 w 2929890"/>
                <a:gd name="connsiteY1-214" fmla="*/ 1664080 h 1768155"/>
                <a:gd name="connsiteX2-215" fmla="*/ 1451651 w 2929890"/>
                <a:gd name="connsiteY2-216" fmla="*/ 771911 h 1768155"/>
                <a:gd name="connsiteX3-217" fmla="*/ 1442400 w 2929890"/>
                <a:gd name="connsiteY3-218" fmla="*/ 539619 h 1768155"/>
                <a:gd name="connsiteX4-219" fmla="*/ 1391522 w 2929890"/>
                <a:gd name="connsiteY4-220" fmla="*/ 480518 h 1768155"/>
                <a:gd name="connsiteX5-221" fmla="*/ 1205996 w 2929890"/>
                <a:gd name="connsiteY5-222" fmla="*/ 460475 h 1768155"/>
                <a:gd name="connsiteX6-223" fmla="*/ 1164882 w 2929890"/>
                <a:gd name="connsiteY6-224" fmla="*/ 460475 h 1768155"/>
                <a:gd name="connsiteX7-225" fmla="*/ 1164882 w 2929890"/>
                <a:gd name="connsiteY7-226" fmla="*/ 266469 h 1768155"/>
                <a:gd name="connsiteX8-227" fmla="*/ 1622273 w 2929890"/>
                <a:gd name="connsiteY8-228" fmla="*/ 0 h 1768155"/>
                <a:gd name="connsiteX9-229" fmla="*/ 1866900 w 2929890"/>
                <a:gd name="connsiteY9-230" fmla="*/ 0 h 1768155"/>
                <a:gd name="connsiteX10-231" fmla="*/ 1882773 w 2929890"/>
                <a:gd name="connsiteY10-232" fmla="*/ 1627104 h 1768155"/>
                <a:gd name="connsiteX11-233" fmla="*/ 2929890 w 2929890"/>
                <a:gd name="connsiteY11-234" fmla="*/ 1634870 h 1768155"/>
                <a:gd name="connsiteX0-235" fmla="*/ 0 w 2929890"/>
                <a:gd name="connsiteY0-236" fmla="*/ 1676780 h 1792399"/>
                <a:gd name="connsiteX1-237" fmla="*/ 1451651 w 2929890"/>
                <a:gd name="connsiteY1-238" fmla="*/ 1664080 h 1792399"/>
                <a:gd name="connsiteX2-239" fmla="*/ 1451651 w 2929890"/>
                <a:gd name="connsiteY2-240" fmla="*/ 771911 h 1792399"/>
                <a:gd name="connsiteX3-241" fmla="*/ 1442400 w 2929890"/>
                <a:gd name="connsiteY3-242" fmla="*/ 539619 h 1792399"/>
                <a:gd name="connsiteX4-243" fmla="*/ 1391522 w 2929890"/>
                <a:gd name="connsiteY4-244" fmla="*/ 480518 h 1792399"/>
                <a:gd name="connsiteX5-245" fmla="*/ 1205996 w 2929890"/>
                <a:gd name="connsiteY5-246" fmla="*/ 460475 h 1792399"/>
                <a:gd name="connsiteX6-247" fmla="*/ 1164882 w 2929890"/>
                <a:gd name="connsiteY6-248" fmla="*/ 460475 h 1792399"/>
                <a:gd name="connsiteX7-249" fmla="*/ 1164882 w 2929890"/>
                <a:gd name="connsiteY7-250" fmla="*/ 266469 h 1792399"/>
                <a:gd name="connsiteX8-251" fmla="*/ 1622273 w 2929890"/>
                <a:gd name="connsiteY8-252" fmla="*/ 0 h 1792399"/>
                <a:gd name="connsiteX9-253" fmla="*/ 1866900 w 2929890"/>
                <a:gd name="connsiteY9-254" fmla="*/ 0 h 1792399"/>
                <a:gd name="connsiteX10-255" fmla="*/ 1895473 w 2929890"/>
                <a:gd name="connsiteY10-256" fmla="*/ 1658854 h 1792399"/>
                <a:gd name="connsiteX11-257" fmla="*/ 2929890 w 2929890"/>
                <a:gd name="connsiteY11-258" fmla="*/ 1634870 h 1792399"/>
                <a:gd name="connsiteX0-259" fmla="*/ 0 w 2929890"/>
                <a:gd name="connsiteY0-260" fmla="*/ 1676780 h 1792399"/>
                <a:gd name="connsiteX1-261" fmla="*/ 1451651 w 2929890"/>
                <a:gd name="connsiteY1-262" fmla="*/ 1664080 h 1792399"/>
                <a:gd name="connsiteX2-263" fmla="*/ 1451651 w 2929890"/>
                <a:gd name="connsiteY2-264" fmla="*/ 771911 h 1792399"/>
                <a:gd name="connsiteX3-265" fmla="*/ 1442400 w 2929890"/>
                <a:gd name="connsiteY3-266" fmla="*/ 539619 h 1792399"/>
                <a:gd name="connsiteX4-267" fmla="*/ 1391522 w 2929890"/>
                <a:gd name="connsiteY4-268" fmla="*/ 480518 h 1792399"/>
                <a:gd name="connsiteX5-269" fmla="*/ 1205996 w 2929890"/>
                <a:gd name="connsiteY5-270" fmla="*/ 460475 h 1792399"/>
                <a:gd name="connsiteX6-271" fmla="*/ 1164882 w 2929890"/>
                <a:gd name="connsiteY6-272" fmla="*/ 460475 h 1792399"/>
                <a:gd name="connsiteX7-273" fmla="*/ 1164882 w 2929890"/>
                <a:gd name="connsiteY7-274" fmla="*/ 266469 h 1792399"/>
                <a:gd name="connsiteX8-275" fmla="*/ 1622273 w 2929890"/>
                <a:gd name="connsiteY8-276" fmla="*/ 0 h 1792399"/>
                <a:gd name="connsiteX9-277" fmla="*/ 1866900 w 2929890"/>
                <a:gd name="connsiteY9-278" fmla="*/ 0 h 1792399"/>
                <a:gd name="connsiteX10-279" fmla="*/ 1895473 w 2929890"/>
                <a:gd name="connsiteY10-280" fmla="*/ 1658854 h 1792399"/>
                <a:gd name="connsiteX11-281" fmla="*/ 2929890 w 2929890"/>
                <a:gd name="connsiteY11-282" fmla="*/ 1634870 h 1792399"/>
                <a:gd name="connsiteX0-283" fmla="*/ 0 w 2929890"/>
                <a:gd name="connsiteY0-284" fmla="*/ 1676780 h 1792399"/>
                <a:gd name="connsiteX1-285" fmla="*/ 1451651 w 2929890"/>
                <a:gd name="connsiteY1-286" fmla="*/ 1664080 h 1792399"/>
                <a:gd name="connsiteX2-287" fmla="*/ 1451651 w 2929890"/>
                <a:gd name="connsiteY2-288" fmla="*/ 771911 h 1792399"/>
                <a:gd name="connsiteX3-289" fmla="*/ 1442400 w 2929890"/>
                <a:gd name="connsiteY3-290" fmla="*/ 539619 h 1792399"/>
                <a:gd name="connsiteX4-291" fmla="*/ 1391522 w 2929890"/>
                <a:gd name="connsiteY4-292" fmla="*/ 480518 h 1792399"/>
                <a:gd name="connsiteX5-293" fmla="*/ 1205996 w 2929890"/>
                <a:gd name="connsiteY5-294" fmla="*/ 460475 h 1792399"/>
                <a:gd name="connsiteX6-295" fmla="*/ 1164882 w 2929890"/>
                <a:gd name="connsiteY6-296" fmla="*/ 460475 h 1792399"/>
                <a:gd name="connsiteX7-297" fmla="*/ 1164882 w 2929890"/>
                <a:gd name="connsiteY7-298" fmla="*/ 266469 h 1792399"/>
                <a:gd name="connsiteX8-299" fmla="*/ 1622273 w 2929890"/>
                <a:gd name="connsiteY8-300" fmla="*/ 0 h 1792399"/>
                <a:gd name="connsiteX9-301" fmla="*/ 1866900 w 2929890"/>
                <a:gd name="connsiteY9-302" fmla="*/ 0 h 1792399"/>
                <a:gd name="connsiteX10-303" fmla="*/ 1895473 w 2929890"/>
                <a:gd name="connsiteY10-304" fmla="*/ 1658854 h 1792399"/>
                <a:gd name="connsiteX11-305" fmla="*/ 2929890 w 2929890"/>
                <a:gd name="connsiteY11-306" fmla="*/ 1634870 h 1792399"/>
                <a:gd name="connsiteX0-307" fmla="*/ 0 w 2929890"/>
                <a:gd name="connsiteY0-308" fmla="*/ 1676780 h 1807315"/>
                <a:gd name="connsiteX1-309" fmla="*/ 1451651 w 2929890"/>
                <a:gd name="connsiteY1-310" fmla="*/ 1664080 h 1807315"/>
                <a:gd name="connsiteX2-311" fmla="*/ 1451651 w 2929890"/>
                <a:gd name="connsiteY2-312" fmla="*/ 771911 h 1807315"/>
                <a:gd name="connsiteX3-313" fmla="*/ 1442400 w 2929890"/>
                <a:gd name="connsiteY3-314" fmla="*/ 539619 h 1807315"/>
                <a:gd name="connsiteX4-315" fmla="*/ 1391522 w 2929890"/>
                <a:gd name="connsiteY4-316" fmla="*/ 480518 h 1807315"/>
                <a:gd name="connsiteX5-317" fmla="*/ 1205996 w 2929890"/>
                <a:gd name="connsiteY5-318" fmla="*/ 460475 h 1807315"/>
                <a:gd name="connsiteX6-319" fmla="*/ 1164882 w 2929890"/>
                <a:gd name="connsiteY6-320" fmla="*/ 460475 h 1807315"/>
                <a:gd name="connsiteX7-321" fmla="*/ 1164882 w 2929890"/>
                <a:gd name="connsiteY7-322" fmla="*/ 266469 h 1807315"/>
                <a:gd name="connsiteX8-323" fmla="*/ 1622273 w 2929890"/>
                <a:gd name="connsiteY8-324" fmla="*/ 0 h 1807315"/>
                <a:gd name="connsiteX9-325" fmla="*/ 1866900 w 2929890"/>
                <a:gd name="connsiteY9-326" fmla="*/ 0 h 1807315"/>
                <a:gd name="connsiteX10-327" fmla="*/ 1876423 w 2929890"/>
                <a:gd name="connsiteY10-328" fmla="*/ 1677904 h 1807315"/>
                <a:gd name="connsiteX11-329" fmla="*/ 2929890 w 2929890"/>
                <a:gd name="connsiteY11-330" fmla="*/ 1634870 h 1807315"/>
                <a:gd name="connsiteX0-331" fmla="*/ 0 w 2929890"/>
                <a:gd name="connsiteY0-332" fmla="*/ 1676780 h 1807316"/>
                <a:gd name="connsiteX1-333" fmla="*/ 1451651 w 2929890"/>
                <a:gd name="connsiteY1-334" fmla="*/ 1664080 h 1807316"/>
                <a:gd name="connsiteX2-335" fmla="*/ 1451651 w 2929890"/>
                <a:gd name="connsiteY2-336" fmla="*/ 771911 h 1807316"/>
                <a:gd name="connsiteX3-337" fmla="*/ 1442400 w 2929890"/>
                <a:gd name="connsiteY3-338" fmla="*/ 539619 h 1807316"/>
                <a:gd name="connsiteX4-339" fmla="*/ 1391522 w 2929890"/>
                <a:gd name="connsiteY4-340" fmla="*/ 480518 h 1807316"/>
                <a:gd name="connsiteX5-341" fmla="*/ 1205996 w 2929890"/>
                <a:gd name="connsiteY5-342" fmla="*/ 460475 h 1807316"/>
                <a:gd name="connsiteX6-343" fmla="*/ 1164882 w 2929890"/>
                <a:gd name="connsiteY6-344" fmla="*/ 460475 h 1807316"/>
                <a:gd name="connsiteX7-345" fmla="*/ 1164882 w 2929890"/>
                <a:gd name="connsiteY7-346" fmla="*/ 266469 h 1807316"/>
                <a:gd name="connsiteX8-347" fmla="*/ 1622273 w 2929890"/>
                <a:gd name="connsiteY8-348" fmla="*/ 0 h 1807316"/>
                <a:gd name="connsiteX9-349" fmla="*/ 1866900 w 2929890"/>
                <a:gd name="connsiteY9-350" fmla="*/ 0 h 1807316"/>
                <a:gd name="connsiteX10-351" fmla="*/ 1876423 w 2929890"/>
                <a:gd name="connsiteY10-352" fmla="*/ 1677904 h 1807316"/>
                <a:gd name="connsiteX11-353" fmla="*/ 2929890 w 2929890"/>
                <a:gd name="connsiteY11-354" fmla="*/ 1634870 h 1807316"/>
                <a:gd name="connsiteX0-355" fmla="*/ 0 w 2929890"/>
                <a:gd name="connsiteY0-356" fmla="*/ 1676780 h 1807316"/>
                <a:gd name="connsiteX1-357" fmla="*/ 1451651 w 2929890"/>
                <a:gd name="connsiteY1-358" fmla="*/ 1664080 h 1807316"/>
                <a:gd name="connsiteX2-359" fmla="*/ 1451651 w 2929890"/>
                <a:gd name="connsiteY2-360" fmla="*/ 771911 h 1807316"/>
                <a:gd name="connsiteX3-361" fmla="*/ 1442400 w 2929890"/>
                <a:gd name="connsiteY3-362" fmla="*/ 539619 h 1807316"/>
                <a:gd name="connsiteX4-363" fmla="*/ 1391522 w 2929890"/>
                <a:gd name="connsiteY4-364" fmla="*/ 480518 h 1807316"/>
                <a:gd name="connsiteX5-365" fmla="*/ 1205996 w 2929890"/>
                <a:gd name="connsiteY5-366" fmla="*/ 460475 h 1807316"/>
                <a:gd name="connsiteX6-367" fmla="*/ 1164882 w 2929890"/>
                <a:gd name="connsiteY6-368" fmla="*/ 460475 h 1807316"/>
                <a:gd name="connsiteX7-369" fmla="*/ 1164882 w 2929890"/>
                <a:gd name="connsiteY7-370" fmla="*/ 266469 h 1807316"/>
                <a:gd name="connsiteX8-371" fmla="*/ 1622273 w 2929890"/>
                <a:gd name="connsiteY8-372" fmla="*/ 0 h 1807316"/>
                <a:gd name="connsiteX9-373" fmla="*/ 1866900 w 2929890"/>
                <a:gd name="connsiteY9-374" fmla="*/ 0 h 1807316"/>
                <a:gd name="connsiteX10-375" fmla="*/ 1876423 w 2929890"/>
                <a:gd name="connsiteY10-376" fmla="*/ 1677904 h 1807316"/>
                <a:gd name="connsiteX11-377" fmla="*/ 2929890 w 2929890"/>
                <a:gd name="connsiteY11-378" fmla="*/ 1634870 h 1807316"/>
                <a:gd name="connsiteX0-379" fmla="*/ 0 w 2929890"/>
                <a:gd name="connsiteY0-380" fmla="*/ 1676780 h 1807316"/>
                <a:gd name="connsiteX1-381" fmla="*/ 1451651 w 2929890"/>
                <a:gd name="connsiteY1-382" fmla="*/ 1664080 h 1807316"/>
                <a:gd name="connsiteX2-383" fmla="*/ 1451651 w 2929890"/>
                <a:gd name="connsiteY2-384" fmla="*/ 771911 h 1807316"/>
                <a:gd name="connsiteX3-385" fmla="*/ 1442400 w 2929890"/>
                <a:gd name="connsiteY3-386" fmla="*/ 539619 h 1807316"/>
                <a:gd name="connsiteX4-387" fmla="*/ 1391522 w 2929890"/>
                <a:gd name="connsiteY4-388" fmla="*/ 480518 h 1807316"/>
                <a:gd name="connsiteX5-389" fmla="*/ 1205996 w 2929890"/>
                <a:gd name="connsiteY5-390" fmla="*/ 460475 h 1807316"/>
                <a:gd name="connsiteX6-391" fmla="*/ 1164882 w 2929890"/>
                <a:gd name="connsiteY6-392" fmla="*/ 460475 h 1807316"/>
                <a:gd name="connsiteX7-393" fmla="*/ 1164882 w 2929890"/>
                <a:gd name="connsiteY7-394" fmla="*/ 266469 h 1807316"/>
                <a:gd name="connsiteX8-395" fmla="*/ 1622273 w 2929890"/>
                <a:gd name="connsiteY8-396" fmla="*/ 0 h 1807316"/>
                <a:gd name="connsiteX9-397" fmla="*/ 1866900 w 2929890"/>
                <a:gd name="connsiteY9-398" fmla="*/ 0 h 1807316"/>
                <a:gd name="connsiteX10-399" fmla="*/ 1876423 w 2929890"/>
                <a:gd name="connsiteY10-400" fmla="*/ 1677904 h 1807316"/>
                <a:gd name="connsiteX11-401" fmla="*/ 2929890 w 2929890"/>
                <a:gd name="connsiteY11-402" fmla="*/ 1634870 h 1807316"/>
                <a:gd name="connsiteX0-403" fmla="*/ 0 w 2929890"/>
                <a:gd name="connsiteY0-404" fmla="*/ 1676780 h 1677904"/>
                <a:gd name="connsiteX1-405" fmla="*/ 1451651 w 2929890"/>
                <a:gd name="connsiteY1-406" fmla="*/ 1664080 h 1677904"/>
                <a:gd name="connsiteX2-407" fmla="*/ 1451651 w 2929890"/>
                <a:gd name="connsiteY2-408" fmla="*/ 771911 h 1677904"/>
                <a:gd name="connsiteX3-409" fmla="*/ 1442400 w 2929890"/>
                <a:gd name="connsiteY3-410" fmla="*/ 539619 h 1677904"/>
                <a:gd name="connsiteX4-411" fmla="*/ 1391522 w 2929890"/>
                <a:gd name="connsiteY4-412" fmla="*/ 480518 h 1677904"/>
                <a:gd name="connsiteX5-413" fmla="*/ 1205996 w 2929890"/>
                <a:gd name="connsiteY5-414" fmla="*/ 460475 h 1677904"/>
                <a:gd name="connsiteX6-415" fmla="*/ 1164882 w 2929890"/>
                <a:gd name="connsiteY6-416" fmla="*/ 460475 h 1677904"/>
                <a:gd name="connsiteX7-417" fmla="*/ 1164882 w 2929890"/>
                <a:gd name="connsiteY7-418" fmla="*/ 266469 h 1677904"/>
                <a:gd name="connsiteX8-419" fmla="*/ 1622273 w 2929890"/>
                <a:gd name="connsiteY8-420" fmla="*/ 0 h 1677904"/>
                <a:gd name="connsiteX9-421" fmla="*/ 1866900 w 2929890"/>
                <a:gd name="connsiteY9-422" fmla="*/ 0 h 1677904"/>
                <a:gd name="connsiteX10-423" fmla="*/ 1876423 w 2929890"/>
                <a:gd name="connsiteY10-424" fmla="*/ 1677904 h 1677904"/>
                <a:gd name="connsiteX11-425" fmla="*/ 2929890 w 2929890"/>
                <a:gd name="connsiteY11-426" fmla="*/ 1634870 h 1677904"/>
                <a:gd name="connsiteX0-427" fmla="*/ 0 w 2942590"/>
                <a:gd name="connsiteY0-428" fmla="*/ 1676780 h 1677904"/>
                <a:gd name="connsiteX1-429" fmla="*/ 1451651 w 2942590"/>
                <a:gd name="connsiteY1-430" fmla="*/ 1664080 h 1677904"/>
                <a:gd name="connsiteX2-431" fmla="*/ 1451651 w 2942590"/>
                <a:gd name="connsiteY2-432" fmla="*/ 771911 h 1677904"/>
                <a:gd name="connsiteX3-433" fmla="*/ 1442400 w 2942590"/>
                <a:gd name="connsiteY3-434" fmla="*/ 539619 h 1677904"/>
                <a:gd name="connsiteX4-435" fmla="*/ 1391522 w 2942590"/>
                <a:gd name="connsiteY4-436" fmla="*/ 480518 h 1677904"/>
                <a:gd name="connsiteX5-437" fmla="*/ 1205996 w 2942590"/>
                <a:gd name="connsiteY5-438" fmla="*/ 460475 h 1677904"/>
                <a:gd name="connsiteX6-439" fmla="*/ 1164882 w 2942590"/>
                <a:gd name="connsiteY6-440" fmla="*/ 460475 h 1677904"/>
                <a:gd name="connsiteX7-441" fmla="*/ 1164882 w 2942590"/>
                <a:gd name="connsiteY7-442" fmla="*/ 266469 h 1677904"/>
                <a:gd name="connsiteX8-443" fmla="*/ 1622273 w 2942590"/>
                <a:gd name="connsiteY8-444" fmla="*/ 0 h 1677904"/>
                <a:gd name="connsiteX9-445" fmla="*/ 1866900 w 2942590"/>
                <a:gd name="connsiteY9-446" fmla="*/ 0 h 1677904"/>
                <a:gd name="connsiteX10-447" fmla="*/ 1876423 w 2942590"/>
                <a:gd name="connsiteY10-448" fmla="*/ 1677904 h 1677904"/>
                <a:gd name="connsiteX11-449" fmla="*/ 2942590 w 2942590"/>
                <a:gd name="connsiteY11-450" fmla="*/ 1653920 h 1677904"/>
                <a:gd name="connsiteX0-451" fmla="*/ 0 w 2580640"/>
                <a:gd name="connsiteY0-452" fmla="*/ 1676780 h 1692020"/>
                <a:gd name="connsiteX1-453" fmla="*/ 1451651 w 2580640"/>
                <a:gd name="connsiteY1-454" fmla="*/ 1664080 h 1692020"/>
                <a:gd name="connsiteX2-455" fmla="*/ 1451651 w 2580640"/>
                <a:gd name="connsiteY2-456" fmla="*/ 771911 h 1692020"/>
                <a:gd name="connsiteX3-457" fmla="*/ 1442400 w 2580640"/>
                <a:gd name="connsiteY3-458" fmla="*/ 539619 h 1692020"/>
                <a:gd name="connsiteX4-459" fmla="*/ 1391522 w 2580640"/>
                <a:gd name="connsiteY4-460" fmla="*/ 480518 h 1692020"/>
                <a:gd name="connsiteX5-461" fmla="*/ 1205996 w 2580640"/>
                <a:gd name="connsiteY5-462" fmla="*/ 460475 h 1692020"/>
                <a:gd name="connsiteX6-463" fmla="*/ 1164882 w 2580640"/>
                <a:gd name="connsiteY6-464" fmla="*/ 460475 h 1692020"/>
                <a:gd name="connsiteX7-465" fmla="*/ 1164882 w 2580640"/>
                <a:gd name="connsiteY7-466" fmla="*/ 266469 h 1692020"/>
                <a:gd name="connsiteX8-467" fmla="*/ 1622273 w 2580640"/>
                <a:gd name="connsiteY8-468" fmla="*/ 0 h 1692020"/>
                <a:gd name="connsiteX9-469" fmla="*/ 1866900 w 2580640"/>
                <a:gd name="connsiteY9-470" fmla="*/ 0 h 1692020"/>
                <a:gd name="connsiteX10-471" fmla="*/ 1876423 w 2580640"/>
                <a:gd name="connsiteY10-472" fmla="*/ 1677904 h 1692020"/>
                <a:gd name="connsiteX11-473" fmla="*/ 2580640 w 2580640"/>
                <a:gd name="connsiteY11-474" fmla="*/ 1692020 h 1692020"/>
                <a:gd name="connsiteX0-475" fmla="*/ 0 w 2574290"/>
                <a:gd name="connsiteY0-476" fmla="*/ 1676780 h 1677904"/>
                <a:gd name="connsiteX1-477" fmla="*/ 1451651 w 2574290"/>
                <a:gd name="connsiteY1-478" fmla="*/ 1664080 h 1677904"/>
                <a:gd name="connsiteX2-479" fmla="*/ 1451651 w 2574290"/>
                <a:gd name="connsiteY2-480" fmla="*/ 771911 h 1677904"/>
                <a:gd name="connsiteX3-481" fmla="*/ 1442400 w 2574290"/>
                <a:gd name="connsiteY3-482" fmla="*/ 539619 h 1677904"/>
                <a:gd name="connsiteX4-483" fmla="*/ 1391522 w 2574290"/>
                <a:gd name="connsiteY4-484" fmla="*/ 480518 h 1677904"/>
                <a:gd name="connsiteX5-485" fmla="*/ 1205996 w 2574290"/>
                <a:gd name="connsiteY5-486" fmla="*/ 460475 h 1677904"/>
                <a:gd name="connsiteX6-487" fmla="*/ 1164882 w 2574290"/>
                <a:gd name="connsiteY6-488" fmla="*/ 460475 h 1677904"/>
                <a:gd name="connsiteX7-489" fmla="*/ 1164882 w 2574290"/>
                <a:gd name="connsiteY7-490" fmla="*/ 266469 h 1677904"/>
                <a:gd name="connsiteX8-491" fmla="*/ 1622273 w 2574290"/>
                <a:gd name="connsiteY8-492" fmla="*/ 0 h 1677904"/>
                <a:gd name="connsiteX9-493" fmla="*/ 1866900 w 2574290"/>
                <a:gd name="connsiteY9-494" fmla="*/ 0 h 1677904"/>
                <a:gd name="connsiteX10-495" fmla="*/ 1876423 w 2574290"/>
                <a:gd name="connsiteY10-496" fmla="*/ 1677904 h 1677904"/>
                <a:gd name="connsiteX11-497" fmla="*/ 2574290 w 2574290"/>
                <a:gd name="connsiteY11-498" fmla="*/ 1672970 h 1677904"/>
                <a:gd name="connsiteX0-499" fmla="*/ 0 w 2580640"/>
                <a:gd name="connsiteY0-500" fmla="*/ 1670430 h 1677904"/>
                <a:gd name="connsiteX1-501" fmla="*/ 1458001 w 2580640"/>
                <a:gd name="connsiteY1-502" fmla="*/ 1664080 h 1677904"/>
                <a:gd name="connsiteX2-503" fmla="*/ 1458001 w 2580640"/>
                <a:gd name="connsiteY2-504" fmla="*/ 771911 h 1677904"/>
                <a:gd name="connsiteX3-505" fmla="*/ 1448750 w 2580640"/>
                <a:gd name="connsiteY3-506" fmla="*/ 539619 h 1677904"/>
                <a:gd name="connsiteX4-507" fmla="*/ 1397872 w 2580640"/>
                <a:gd name="connsiteY4-508" fmla="*/ 480518 h 1677904"/>
                <a:gd name="connsiteX5-509" fmla="*/ 1212346 w 2580640"/>
                <a:gd name="connsiteY5-510" fmla="*/ 460475 h 1677904"/>
                <a:gd name="connsiteX6-511" fmla="*/ 1171232 w 2580640"/>
                <a:gd name="connsiteY6-512" fmla="*/ 460475 h 1677904"/>
                <a:gd name="connsiteX7-513" fmla="*/ 1171232 w 2580640"/>
                <a:gd name="connsiteY7-514" fmla="*/ 266469 h 1677904"/>
                <a:gd name="connsiteX8-515" fmla="*/ 1628623 w 2580640"/>
                <a:gd name="connsiteY8-516" fmla="*/ 0 h 1677904"/>
                <a:gd name="connsiteX9-517" fmla="*/ 1873250 w 2580640"/>
                <a:gd name="connsiteY9-518" fmla="*/ 0 h 1677904"/>
                <a:gd name="connsiteX10-519" fmla="*/ 1882773 w 2580640"/>
                <a:gd name="connsiteY10-520" fmla="*/ 1677904 h 1677904"/>
                <a:gd name="connsiteX11-521" fmla="*/ 2580640 w 2580640"/>
                <a:gd name="connsiteY11-522" fmla="*/ 1672970 h 1677904"/>
                <a:gd name="connsiteX0-523" fmla="*/ 0 w 3602990"/>
                <a:gd name="connsiteY0-524" fmla="*/ 1683130 h 1683130"/>
                <a:gd name="connsiteX1-525" fmla="*/ 2480351 w 3602990"/>
                <a:gd name="connsiteY1-526" fmla="*/ 1664080 h 1683130"/>
                <a:gd name="connsiteX2-527" fmla="*/ 2480351 w 3602990"/>
                <a:gd name="connsiteY2-528" fmla="*/ 771911 h 1683130"/>
                <a:gd name="connsiteX3-529" fmla="*/ 2471100 w 3602990"/>
                <a:gd name="connsiteY3-530" fmla="*/ 539619 h 1683130"/>
                <a:gd name="connsiteX4-531" fmla="*/ 2420222 w 3602990"/>
                <a:gd name="connsiteY4-532" fmla="*/ 480518 h 1683130"/>
                <a:gd name="connsiteX5-533" fmla="*/ 2234696 w 3602990"/>
                <a:gd name="connsiteY5-534" fmla="*/ 460475 h 1683130"/>
                <a:gd name="connsiteX6-535" fmla="*/ 2193582 w 3602990"/>
                <a:gd name="connsiteY6-536" fmla="*/ 460475 h 1683130"/>
                <a:gd name="connsiteX7-537" fmla="*/ 2193582 w 3602990"/>
                <a:gd name="connsiteY7-538" fmla="*/ 266469 h 1683130"/>
                <a:gd name="connsiteX8-539" fmla="*/ 2650973 w 3602990"/>
                <a:gd name="connsiteY8-540" fmla="*/ 0 h 1683130"/>
                <a:gd name="connsiteX9-541" fmla="*/ 2895600 w 3602990"/>
                <a:gd name="connsiteY9-542" fmla="*/ 0 h 1683130"/>
                <a:gd name="connsiteX10-543" fmla="*/ 2905123 w 3602990"/>
                <a:gd name="connsiteY10-544" fmla="*/ 1677904 h 1683130"/>
                <a:gd name="connsiteX11-545" fmla="*/ 3602990 w 3602990"/>
                <a:gd name="connsiteY11-546" fmla="*/ 1672970 h 1683130"/>
                <a:gd name="connsiteX0-547" fmla="*/ 0 w 3602990"/>
                <a:gd name="connsiteY0-548" fmla="*/ 1676780 h 1677904"/>
                <a:gd name="connsiteX1-549" fmla="*/ 2480351 w 3602990"/>
                <a:gd name="connsiteY1-550" fmla="*/ 1664080 h 1677904"/>
                <a:gd name="connsiteX2-551" fmla="*/ 2480351 w 3602990"/>
                <a:gd name="connsiteY2-552" fmla="*/ 771911 h 1677904"/>
                <a:gd name="connsiteX3-553" fmla="*/ 2471100 w 3602990"/>
                <a:gd name="connsiteY3-554" fmla="*/ 539619 h 1677904"/>
                <a:gd name="connsiteX4-555" fmla="*/ 2420222 w 3602990"/>
                <a:gd name="connsiteY4-556" fmla="*/ 480518 h 1677904"/>
                <a:gd name="connsiteX5-557" fmla="*/ 2234696 w 3602990"/>
                <a:gd name="connsiteY5-558" fmla="*/ 460475 h 1677904"/>
                <a:gd name="connsiteX6-559" fmla="*/ 2193582 w 3602990"/>
                <a:gd name="connsiteY6-560" fmla="*/ 460475 h 1677904"/>
                <a:gd name="connsiteX7-561" fmla="*/ 2193582 w 3602990"/>
                <a:gd name="connsiteY7-562" fmla="*/ 266469 h 1677904"/>
                <a:gd name="connsiteX8-563" fmla="*/ 2650973 w 3602990"/>
                <a:gd name="connsiteY8-564" fmla="*/ 0 h 1677904"/>
                <a:gd name="connsiteX9-565" fmla="*/ 2895600 w 3602990"/>
                <a:gd name="connsiteY9-566" fmla="*/ 0 h 1677904"/>
                <a:gd name="connsiteX10-567" fmla="*/ 2905123 w 3602990"/>
                <a:gd name="connsiteY10-568" fmla="*/ 1677904 h 1677904"/>
                <a:gd name="connsiteX11-569" fmla="*/ 3602990 w 3602990"/>
                <a:gd name="connsiteY11-570" fmla="*/ 1672970 h 167790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89" y="connsiteY11-90"/>
                </a:cxn>
              </a:cxnLst>
              <a:rect l="l" t="t" r="r" b="b"/>
              <a:pathLst>
                <a:path w="3602990" h="1677904">
                  <a:moveTo>
                    <a:pt x="0" y="1676780"/>
                  </a:moveTo>
                  <a:lnTo>
                    <a:pt x="2480351" y="1664080"/>
                  </a:lnTo>
                  <a:lnTo>
                    <a:pt x="2480351" y="771911"/>
                  </a:lnTo>
                  <a:cubicBezTo>
                    <a:pt x="2480351" y="643088"/>
                    <a:pt x="2477267" y="565657"/>
                    <a:pt x="2471100" y="539619"/>
                  </a:cubicBezTo>
                  <a:cubicBezTo>
                    <a:pt x="2464933" y="513580"/>
                    <a:pt x="2447974" y="493880"/>
                    <a:pt x="2420222" y="480518"/>
                  </a:cubicBezTo>
                  <a:cubicBezTo>
                    <a:pt x="2392470" y="467156"/>
                    <a:pt x="2330628" y="460475"/>
                    <a:pt x="2234696" y="460475"/>
                  </a:cubicBezTo>
                  <a:lnTo>
                    <a:pt x="2193582" y="460475"/>
                  </a:lnTo>
                  <a:lnTo>
                    <a:pt x="2193582" y="266469"/>
                  </a:lnTo>
                  <a:cubicBezTo>
                    <a:pt x="2394355" y="223257"/>
                    <a:pt x="2546818" y="134434"/>
                    <a:pt x="2650973" y="0"/>
                  </a:cubicBezTo>
                  <a:lnTo>
                    <a:pt x="2895600" y="0"/>
                  </a:lnTo>
                  <a:cubicBezTo>
                    <a:pt x="2907267" y="614084"/>
                    <a:pt x="2905758" y="859326"/>
                    <a:pt x="2905123" y="1677904"/>
                  </a:cubicBezTo>
                  <a:lnTo>
                    <a:pt x="3602990" y="167297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  <a:effectLst>
              <a:outerShdw blurRad="152400" dist="381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n>
                  <a:solidFill>
                    <a:schemeClr val="accent1"/>
                  </a:solidFill>
                </a:ln>
                <a:noFill/>
              </a:endParaRP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1490077" y="3146713"/>
              <a:ext cx="216261" cy="216261"/>
              <a:chOff x="2218721" y="3717673"/>
              <a:chExt cx="248226" cy="248226"/>
            </a:xfrm>
          </p:grpSpPr>
          <p:sp>
            <p:nvSpPr>
              <p:cNvPr id="71" name="椭圆 70"/>
              <p:cNvSpPr/>
              <p:nvPr/>
            </p:nvSpPr>
            <p:spPr>
              <a:xfrm>
                <a:off x="2218721" y="3717673"/>
                <a:ext cx="248226" cy="2482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72" name="椭圆 71"/>
              <p:cNvSpPr/>
              <p:nvPr/>
            </p:nvSpPr>
            <p:spPr>
              <a:xfrm>
                <a:off x="2262420" y="3763753"/>
                <a:ext cx="156066" cy="15606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>
                <a:innerShdw blurRad="76200" dist="25400" dir="13500000">
                  <a:prstClr val="black">
                    <a:alpha val="44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5394180" y="3146713"/>
              <a:ext cx="216261" cy="216261"/>
              <a:chOff x="2218721" y="3717673"/>
              <a:chExt cx="248226" cy="248226"/>
            </a:xfrm>
          </p:grpSpPr>
          <p:sp>
            <p:nvSpPr>
              <p:cNvPr id="69" name="椭圆 68"/>
              <p:cNvSpPr/>
              <p:nvPr/>
            </p:nvSpPr>
            <p:spPr>
              <a:xfrm>
                <a:off x="2218721" y="3717673"/>
                <a:ext cx="248226" cy="2482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70" name="椭圆 69"/>
              <p:cNvSpPr/>
              <p:nvPr/>
            </p:nvSpPr>
            <p:spPr>
              <a:xfrm>
                <a:off x="2262420" y="3763753"/>
                <a:ext cx="156066" cy="15606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>
                <a:innerShdw blurRad="76200" dist="25400" dir="13500000">
                  <a:prstClr val="black">
                    <a:alpha val="44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</p:grpSp>
      <p:sp>
        <p:nvSpPr>
          <p:cNvPr id="73" name="文本框 23"/>
          <p:cNvSpPr txBox="1"/>
          <p:nvPr/>
        </p:nvSpPr>
        <p:spPr>
          <a:xfrm>
            <a:off x="1302148" y="1730207"/>
            <a:ext cx="1487715" cy="683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是用来制作网页的</a:t>
            </a:r>
            <a:endParaRPr lang="zh-CN" altLang="en-US" sz="105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1356904" y="1154318"/>
            <a:ext cx="1081446" cy="491733"/>
            <a:chOff x="4806096" y="2627317"/>
            <a:chExt cx="1442304" cy="655815"/>
          </a:xfr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</p:grpSpPr>
        <p:sp>
          <p:nvSpPr>
            <p:cNvPr id="75" name="矩形 74"/>
            <p:cNvSpPr/>
            <p:nvPr/>
          </p:nvSpPr>
          <p:spPr>
            <a:xfrm>
              <a:off x="4806316" y="2705100"/>
              <a:ext cx="1442084" cy="495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76" name="图片 75"/>
            <p:cNvPicPr>
              <a:picLocks noChangeAspect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 rot="16200000" flipH="1">
              <a:off x="4505604" y="2927808"/>
              <a:ext cx="655815" cy="54832"/>
            </a:xfrm>
            <a:prstGeom prst="rect">
              <a:avLst/>
            </a:prstGeom>
            <a:grpFill/>
          </p:spPr>
        </p:pic>
        <p:sp>
          <p:nvSpPr>
            <p:cNvPr id="77" name="文本框 32"/>
            <p:cNvSpPr txBox="1"/>
            <p:nvPr/>
          </p:nvSpPr>
          <p:spPr>
            <a:xfrm>
              <a:off x="4901794" y="2767900"/>
              <a:ext cx="1346551" cy="4911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</a:t>
              </a:r>
              <a:endPara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4665248" y="1110105"/>
            <a:ext cx="3327899" cy="1409522"/>
            <a:chOff x="6221950" y="1479032"/>
            <a:chExt cx="4438354" cy="1879852"/>
          </a:xfrm>
        </p:grpSpPr>
        <p:sp>
          <p:nvSpPr>
            <p:cNvPr id="79" name="任意多边形 78"/>
            <p:cNvSpPr/>
            <p:nvPr/>
          </p:nvSpPr>
          <p:spPr>
            <a:xfrm>
              <a:off x="6330080" y="1479032"/>
              <a:ext cx="4239939" cy="1771721"/>
            </a:xfrm>
            <a:custGeom>
              <a:avLst/>
              <a:gdLst>
                <a:gd name="connsiteX0" fmla="*/ 1095678 w 1187118"/>
                <a:gd name="connsiteY0" fmla="*/ 2033597 h 2125037"/>
                <a:gd name="connsiteX1" fmla="*/ 0 w 1187118"/>
                <a:gd name="connsiteY1" fmla="*/ 2033597 h 2125037"/>
                <a:gd name="connsiteX2" fmla="*/ 308 w 1187118"/>
                <a:gd name="connsiteY2" fmla="*/ 1748894 h 2125037"/>
                <a:gd name="connsiteX3" fmla="*/ 578959 w 1187118"/>
                <a:gd name="connsiteY3" fmla="*/ 763524 h 2125037"/>
                <a:gd name="connsiteX4" fmla="*/ 670779 w 1187118"/>
                <a:gd name="connsiteY4" fmla="*/ 468344 h 2125037"/>
                <a:gd name="connsiteX5" fmla="*/ 643010 w 1187118"/>
                <a:gd name="connsiteY5" fmla="*/ 346944 h 2125037"/>
                <a:gd name="connsiteX6" fmla="*/ 558469 w 1187118"/>
                <a:gd name="connsiteY6" fmla="*/ 306889 h 2125037"/>
                <a:gd name="connsiteX7" fmla="*/ 473928 w 1187118"/>
                <a:gd name="connsiteY7" fmla="*/ 351258 h 2125037"/>
                <a:gd name="connsiteX8" fmla="*/ 446159 w 1187118"/>
                <a:gd name="connsiteY8" fmla="*/ 527503 h 2125037"/>
                <a:gd name="connsiteX9" fmla="*/ 446159 w 1187118"/>
                <a:gd name="connsiteY9" fmla="*/ 717305 h 2125037"/>
                <a:gd name="connsiteX10" fmla="*/ 0 w 1187118"/>
                <a:gd name="connsiteY10" fmla="*/ 717305 h 2125037"/>
                <a:gd name="connsiteX11" fmla="*/ 0 w 1187118"/>
                <a:gd name="connsiteY11" fmla="*/ 644589 h 2125037"/>
                <a:gd name="connsiteX12" fmla="*/ 17255 w 1187118"/>
                <a:gd name="connsiteY12" fmla="*/ 380221 h 2125037"/>
                <a:gd name="connsiteX13" fmla="*/ 102296 w 1187118"/>
                <a:gd name="connsiteY13" fmla="*/ 189803 h 2125037"/>
                <a:gd name="connsiteX14" fmla="*/ 278541 w 1187118"/>
                <a:gd name="connsiteY14" fmla="*/ 48067 h 2125037"/>
                <a:gd name="connsiteX15" fmla="*/ 538595 w 1187118"/>
                <a:gd name="connsiteY15" fmla="*/ 0 h 2125037"/>
                <a:gd name="connsiteX16" fmla="*/ 987835 w 1187118"/>
                <a:gd name="connsiteY16" fmla="*/ 147282 h 2125037"/>
                <a:gd name="connsiteX17" fmla="*/ 1140047 w 1187118"/>
                <a:gd name="connsiteY17" fmla="*/ 520108 h 2125037"/>
                <a:gd name="connsiteX18" fmla="*/ 1054380 w 1187118"/>
                <a:gd name="connsiteY18" fmla="*/ 882458 h 2125037"/>
                <a:gd name="connsiteX19" fmla="*/ 549649 w 1187118"/>
                <a:gd name="connsiteY19" fmla="*/ 1693432 h 2125037"/>
                <a:gd name="connsiteX20" fmla="*/ 1095678 w 1187118"/>
                <a:gd name="connsiteY20" fmla="*/ 1693432 h 2125037"/>
                <a:gd name="connsiteX21" fmla="*/ 1187118 w 1187118"/>
                <a:gd name="connsiteY21" fmla="*/ 2125037 h 2125037"/>
                <a:gd name="connsiteX0-1" fmla="*/ 0 w 3901440"/>
                <a:gd name="connsiteY0-2" fmla="*/ 2033597 h 2125037"/>
                <a:gd name="connsiteX1-3" fmla="*/ 2714322 w 3901440"/>
                <a:gd name="connsiteY1-4" fmla="*/ 2033597 h 2125037"/>
                <a:gd name="connsiteX2-5" fmla="*/ 2714630 w 3901440"/>
                <a:gd name="connsiteY2-6" fmla="*/ 1748894 h 2125037"/>
                <a:gd name="connsiteX3-7" fmla="*/ 3293281 w 3901440"/>
                <a:gd name="connsiteY3-8" fmla="*/ 763524 h 2125037"/>
                <a:gd name="connsiteX4-9" fmla="*/ 3385101 w 3901440"/>
                <a:gd name="connsiteY4-10" fmla="*/ 468344 h 2125037"/>
                <a:gd name="connsiteX5-11" fmla="*/ 3357332 w 3901440"/>
                <a:gd name="connsiteY5-12" fmla="*/ 346944 h 2125037"/>
                <a:gd name="connsiteX6-13" fmla="*/ 3272791 w 3901440"/>
                <a:gd name="connsiteY6-14" fmla="*/ 306889 h 2125037"/>
                <a:gd name="connsiteX7-15" fmla="*/ 3188250 w 3901440"/>
                <a:gd name="connsiteY7-16" fmla="*/ 351258 h 2125037"/>
                <a:gd name="connsiteX8-17" fmla="*/ 3160481 w 3901440"/>
                <a:gd name="connsiteY8-18" fmla="*/ 527503 h 2125037"/>
                <a:gd name="connsiteX9-19" fmla="*/ 3160481 w 3901440"/>
                <a:gd name="connsiteY9-20" fmla="*/ 717305 h 2125037"/>
                <a:gd name="connsiteX10-21" fmla="*/ 2714322 w 3901440"/>
                <a:gd name="connsiteY10-22" fmla="*/ 717305 h 2125037"/>
                <a:gd name="connsiteX11-23" fmla="*/ 2714322 w 3901440"/>
                <a:gd name="connsiteY11-24" fmla="*/ 644589 h 2125037"/>
                <a:gd name="connsiteX12-25" fmla="*/ 2731577 w 3901440"/>
                <a:gd name="connsiteY12-26" fmla="*/ 380221 h 2125037"/>
                <a:gd name="connsiteX13-27" fmla="*/ 2816618 w 3901440"/>
                <a:gd name="connsiteY13-28" fmla="*/ 189803 h 2125037"/>
                <a:gd name="connsiteX14-29" fmla="*/ 2992863 w 3901440"/>
                <a:gd name="connsiteY14-30" fmla="*/ 48067 h 2125037"/>
                <a:gd name="connsiteX15-31" fmla="*/ 3252917 w 3901440"/>
                <a:gd name="connsiteY15-32" fmla="*/ 0 h 2125037"/>
                <a:gd name="connsiteX16-33" fmla="*/ 3702157 w 3901440"/>
                <a:gd name="connsiteY16-34" fmla="*/ 147282 h 2125037"/>
                <a:gd name="connsiteX17-35" fmla="*/ 3854369 w 3901440"/>
                <a:gd name="connsiteY17-36" fmla="*/ 520108 h 2125037"/>
                <a:gd name="connsiteX18-37" fmla="*/ 3768702 w 3901440"/>
                <a:gd name="connsiteY18-38" fmla="*/ 882458 h 2125037"/>
                <a:gd name="connsiteX19-39" fmla="*/ 3263971 w 3901440"/>
                <a:gd name="connsiteY19-40" fmla="*/ 1693432 h 2125037"/>
                <a:gd name="connsiteX20-41" fmla="*/ 3810000 w 3901440"/>
                <a:gd name="connsiteY20-42" fmla="*/ 1693432 h 2125037"/>
                <a:gd name="connsiteX21-43" fmla="*/ 3901440 w 3901440"/>
                <a:gd name="connsiteY21-44" fmla="*/ 2125037 h 2125037"/>
                <a:gd name="connsiteX0-45" fmla="*/ 0 w 4148183"/>
                <a:gd name="connsiteY0-46" fmla="*/ 2033597 h 2125037"/>
                <a:gd name="connsiteX1-47" fmla="*/ 2961065 w 4148183"/>
                <a:gd name="connsiteY1-48" fmla="*/ 2033597 h 2125037"/>
                <a:gd name="connsiteX2-49" fmla="*/ 2961373 w 4148183"/>
                <a:gd name="connsiteY2-50" fmla="*/ 1748894 h 2125037"/>
                <a:gd name="connsiteX3-51" fmla="*/ 3540024 w 4148183"/>
                <a:gd name="connsiteY3-52" fmla="*/ 763524 h 2125037"/>
                <a:gd name="connsiteX4-53" fmla="*/ 3631844 w 4148183"/>
                <a:gd name="connsiteY4-54" fmla="*/ 468344 h 2125037"/>
                <a:gd name="connsiteX5-55" fmla="*/ 3604075 w 4148183"/>
                <a:gd name="connsiteY5-56" fmla="*/ 346944 h 2125037"/>
                <a:gd name="connsiteX6-57" fmla="*/ 3519534 w 4148183"/>
                <a:gd name="connsiteY6-58" fmla="*/ 306889 h 2125037"/>
                <a:gd name="connsiteX7-59" fmla="*/ 3434993 w 4148183"/>
                <a:gd name="connsiteY7-60" fmla="*/ 351258 h 2125037"/>
                <a:gd name="connsiteX8-61" fmla="*/ 3407224 w 4148183"/>
                <a:gd name="connsiteY8-62" fmla="*/ 527503 h 2125037"/>
                <a:gd name="connsiteX9-63" fmla="*/ 3407224 w 4148183"/>
                <a:gd name="connsiteY9-64" fmla="*/ 717305 h 2125037"/>
                <a:gd name="connsiteX10-65" fmla="*/ 2961065 w 4148183"/>
                <a:gd name="connsiteY10-66" fmla="*/ 717305 h 2125037"/>
                <a:gd name="connsiteX11-67" fmla="*/ 2961065 w 4148183"/>
                <a:gd name="connsiteY11-68" fmla="*/ 644589 h 2125037"/>
                <a:gd name="connsiteX12-69" fmla="*/ 2978320 w 4148183"/>
                <a:gd name="connsiteY12-70" fmla="*/ 380221 h 2125037"/>
                <a:gd name="connsiteX13-71" fmla="*/ 3063361 w 4148183"/>
                <a:gd name="connsiteY13-72" fmla="*/ 189803 h 2125037"/>
                <a:gd name="connsiteX14-73" fmla="*/ 3239606 w 4148183"/>
                <a:gd name="connsiteY14-74" fmla="*/ 48067 h 2125037"/>
                <a:gd name="connsiteX15-75" fmla="*/ 3499660 w 4148183"/>
                <a:gd name="connsiteY15-76" fmla="*/ 0 h 2125037"/>
                <a:gd name="connsiteX16-77" fmla="*/ 3948900 w 4148183"/>
                <a:gd name="connsiteY16-78" fmla="*/ 147282 h 2125037"/>
                <a:gd name="connsiteX17-79" fmla="*/ 4101112 w 4148183"/>
                <a:gd name="connsiteY17-80" fmla="*/ 520108 h 2125037"/>
                <a:gd name="connsiteX18-81" fmla="*/ 4015445 w 4148183"/>
                <a:gd name="connsiteY18-82" fmla="*/ 882458 h 2125037"/>
                <a:gd name="connsiteX19-83" fmla="*/ 3510714 w 4148183"/>
                <a:gd name="connsiteY19-84" fmla="*/ 1693432 h 2125037"/>
                <a:gd name="connsiteX20-85" fmla="*/ 4056743 w 4148183"/>
                <a:gd name="connsiteY20-86" fmla="*/ 1693432 h 2125037"/>
                <a:gd name="connsiteX21-87" fmla="*/ 4148183 w 4148183"/>
                <a:gd name="connsiteY21-88" fmla="*/ 2125037 h 2125037"/>
                <a:gd name="connsiteX0-89" fmla="*/ 0 w 4003040"/>
                <a:gd name="connsiteY0-90" fmla="*/ 2033597 h 2125037"/>
                <a:gd name="connsiteX1-91" fmla="*/ 2815922 w 4003040"/>
                <a:gd name="connsiteY1-92" fmla="*/ 2033597 h 2125037"/>
                <a:gd name="connsiteX2-93" fmla="*/ 2816230 w 4003040"/>
                <a:gd name="connsiteY2-94" fmla="*/ 1748894 h 2125037"/>
                <a:gd name="connsiteX3-95" fmla="*/ 3394881 w 4003040"/>
                <a:gd name="connsiteY3-96" fmla="*/ 763524 h 2125037"/>
                <a:gd name="connsiteX4-97" fmla="*/ 3486701 w 4003040"/>
                <a:gd name="connsiteY4-98" fmla="*/ 468344 h 2125037"/>
                <a:gd name="connsiteX5-99" fmla="*/ 3458932 w 4003040"/>
                <a:gd name="connsiteY5-100" fmla="*/ 346944 h 2125037"/>
                <a:gd name="connsiteX6-101" fmla="*/ 3374391 w 4003040"/>
                <a:gd name="connsiteY6-102" fmla="*/ 306889 h 2125037"/>
                <a:gd name="connsiteX7-103" fmla="*/ 3289850 w 4003040"/>
                <a:gd name="connsiteY7-104" fmla="*/ 351258 h 2125037"/>
                <a:gd name="connsiteX8-105" fmla="*/ 3262081 w 4003040"/>
                <a:gd name="connsiteY8-106" fmla="*/ 527503 h 2125037"/>
                <a:gd name="connsiteX9-107" fmla="*/ 3262081 w 4003040"/>
                <a:gd name="connsiteY9-108" fmla="*/ 717305 h 2125037"/>
                <a:gd name="connsiteX10-109" fmla="*/ 2815922 w 4003040"/>
                <a:gd name="connsiteY10-110" fmla="*/ 717305 h 2125037"/>
                <a:gd name="connsiteX11-111" fmla="*/ 2815922 w 4003040"/>
                <a:gd name="connsiteY11-112" fmla="*/ 644589 h 2125037"/>
                <a:gd name="connsiteX12-113" fmla="*/ 2833177 w 4003040"/>
                <a:gd name="connsiteY12-114" fmla="*/ 380221 h 2125037"/>
                <a:gd name="connsiteX13-115" fmla="*/ 2918218 w 4003040"/>
                <a:gd name="connsiteY13-116" fmla="*/ 189803 h 2125037"/>
                <a:gd name="connsiteX14-117" fmla="*/ 3094463 w 4003040"/>
                <a:gd name="connsiteY14-118" fmla="*/ 48067 h 2125037"/>
                <a:gd name="connsiteX15-119" fmla="*/ 3354517 w 4003040"/>
                <a:gd name="connsiteY15-120" fmla="*/ 0 h 2125037"/>
                <a:gd name="connsiteX16-121" fmla="*/ 3803757 w 4003040"/>
                <a:gd name="connsiteY16-122" fmla="*/ 147282 h 2125037"/>
                <a:gd name="connsiteX17-123" fmla="*/ 3955969 w 4003040"/>
                <a:gd name="connsiteY17-124" fmla="*/ 520108 h 2125037"/>
                <a:gd name="connsiteX18-125" fmla="*/ 3870302 w 4003040"/>
                <a:gd name="connsiteY18-126" fmla="*/ 882458 h 2125037"/>
                <a:gd name="connsiteX19-127" fmla="*/ 3365571 w 4003040"/>
                <a:gd name="connsiteY19-128" fmla="*/ 1693432 h 2125037"/>
                <a:gd name="connsiteX20-129" fmla="*/ 3911600 w 4003040"/>
                <a:gd name="connsiteY20-130" fmla="*/ 1693432 h 2125037"/>
                <a:gd name="connsiteX21-131" fmla="*/ 4003040 w 4003040"/>
                <a:gd name="connsiteY21-132" fmla="*/ 2125037 h 2125037"/>
                <a:gd name="connsiteX0-133" fmla="*/ 0 w 4003040"/>
                <a:gd name="connsiteY0-134" fmla="*/ 2033597 h 2125037"/>
                <a:gd name="connsiteX1-135" fmla="*/ 2815922 w 4003040"/>
                <a:gd name="connsiteY1-136" fmla="*/ 2033597 h 2125037"/>
                <a:gd name="connsiteX2-137" fmla="*/ 2816230 w 4003040"/>
                <a:gd name="connsiteY2-138" fmla="*/ 1748894 h 2125037"/>
                <a:gd name="connsiteX3-139" fmla="*/ 3394881 w 4003040"/>
                <a:gd name="connsiteY3-140" fmla="*/ 763524 h 2125037"/>
                <a:gd name="connsiteX4-141" fmla="*/ 3486701 w 4003040"/>
                <a:gd name="connsiteY4-142" fmla="*/ 468344 h 2125037"/>
                <a:gd name="connsiteX5-143" fmla="*/ 3458932 w 4003040"/>
                <a:gd name="connsiteY5-144" fmla="*/ 346944 h 2125037"/>
                <a:gd name="connsiteX6-145" fmla="*/ 3374391 w 4003040"/>
                <a:gd name="connsiteY6-146" fmla="*/ 306889 h 2125037"/>
                <a:gd name="connsiteX7-147" fmla="*/ 3289850 w 4003040"/>
                <a:gd name="connsiteY7-148" fmla="*/ 351258 h 2125037"/>
                <a:gd name="connsiteX8-149" fmla="*/ 3262081 w 4003040"/>
                <a:gd name="connsiteY8-150" fmla="*/ 527503 h 2125037"/>
                <a:gd name="connsiteX9-151" fmla="*/ 3262081 w 4003040"/>
                <a:gd name="connsiteY9-152" fmla="*/ 717305 h 2125037"/>
                <a:gd name="connsiteX10-153" fmla="*/ 2815922 w 4003040"/>
                <a:gd name="connsiteY10-154" fmla="*/ 717305 h 2125037"/>
                <a:gd name="connsiteX11-155" fmla="*/ 2815922 w 4003040"/>
                <a:gd name="connsiteY11-156" fmla="*/ 644589 h 2125037"/>
                <a:gd name="connsiteX12-157" fmla="*/ 2833177 w 4003040"/>
                <a:gd name="connsiteY12-158" fmla="*/ 380221 h 2125037"/>
                <a:gd name="connsiteX13-159" fmla="*/ 2918218 w 4003040"/>
                <a:gd name="connsiteY13-160" fmla="*/ 189803 h 2125037"/>
                <a:gd name="connsiteX14-161" fmla="*/ 3094463 w 4003040"/>
                <a:gd name="connsiteY14-162" fmla="*/ 48067 h 2125037"/>
                <a:gd name="connsiteX15-163" fmla="*/ 3354517 w 4003040"/>
                <a:gd name="connsiteY15-164" fmla="*/ 0 h 2125037"/>
                <a:gd name="connsiteX16-165" fmla="*/ 3803757 w 4003040"/>
                <a:gd name="connsiteY16-166" fmla="*/ 147282 h 2125037"/>
                <a:gd name="connsiteX17-167" fmla="*/ 3955969 w 4003040"/>
                <a:gd name="connsiteY17-168" fmla="*/ 520108 h 2125037"/>
                <a:gd name="connsiteX18-169" fmla="*/ 3870302 w 4003040"/>
                <a:gd name="connsiteY18-170" fmla="*/ 882458 h 2125037"/>
                <a:gd name="connsiteX19-171" fmla="*/ 3365571 w 4003040"/>
                <a:gd name="connsiteY19-172" fmla="*/ 1693432 h 2125037"/>
                <a:gd name="connsiteX20-173" fmla="*/ 3911600 w 4003040"/>
                <a:gd name="connsiteY20-174" fmla="*/ 1693432 h 2125037"/>
                <a:gd name="connsiteX21-175" fmla="*/ 3956897 w 4003040"/>
                <a:gd name="connsiteY21-176" fmla="*/ 1974406 h 2125037"/>
                <a:gd name="connsiteX22" fmla="*/ 4003040 w 4003040"/>
                <a:gd name="connsiteY22" fmla="*/ 2125037 h 2125037"/>
                <a:gd name="connsiteX0-177" fmla="*/ 0 w 4923790"/>
                <a:gd name="connsiteY0-178" fmla="*/ 2033597 h 2033597"/>
                <a:gd name="connsiteX1-179" fmla="*/ 2815922 w 4923790"/>
                <a:gd name="connsiteY1-180" fmla="*/ 2033597 h 2033597"/>
                <a:gd name="connsiteX2-181" fmla="*/ 2816230 w 4923790"/>
                <a:gd name="connsiteY2-182" fmla="*/ 1748894 h 2033597"/>
                <a:gd name="connsiteX3-183" fmla="*/ 3394881 w 4923790"/>
                <a:gd name="connsiteY3-184" fmla="*/ 763524 h 2033597"/>
                <a:gd name="connsiteX4-185" fmla="*/ 3486701 w 4923790"/>
                <a:gd name="connsiteY4-186" fmla="*/ 468344 h 2033597"/>
                <a:gd name="connsiteX5-187" fmla="*/ 3458932 w 4923790"/>
                <a:gd name="connsiteY5-188" fmla="*/ 346944 h 2033597"/>
                <a:gd name="connsiteX6-189" fmla="*/ 3374391 w 4923790"/>
                <a:gd name="connsiteY6-190" fmla="*/ 306889 h 2033597"/>
                <a:gd name="connsiteX7-191" fmla="*/ 3289850 w 4923790"/>
                <a:gd name="connsiteY7-192" fmla="*/ 351258 h 2033597"/>
                <a:gd name="connsiteX8-193" fmla="*/ 3262081 w 4923790"/>
                <a:gd name="connsiteY8-194" fmla="*/ 527503 h 2033597"/>
                <a:gd name="connsiteX9-195" fmla="*/ 3262081 w 4923790"/>
                <a:gd name="connsiteY9-196" fmla="*/ 717305 h 2033597"/>
                <a:gd name="connsiteX10-197" fmla="*/ 2815922 w 4923790"/>
                <a:gd name="connsiteY10-198" fmla="*/ 717305 h 2033597"/>
                <a:gd name="connsiteX11-199" fmla="*/ 2815922 w 4923790"/>
                <a:gd name="connsiteY11-200" fmla="*/ 644589 h 2033597"/>
                <a:gd name="connsiteX12-201" fmla="*/ 2833177 w 4923790"/>
                <a:gd name="connsiteY12-202" fmla="*/ 380221 h 2033597"/>
                <a:gd name="connsiteX13-203" fmla="*/ 2918218 w 4923790"/>
                <a:gd name="connsiteY13-204" fmla="*/ 189803 h 2033597"/>
                <a:gd name="connsiteX14-205" fmla="*/ 3094463 w 4923790"/>
                <a:gd name="connsiteY14-206" fmla="*/ 48067 h 2033597"/>
                <a:gd name="connsiteX15-207" fmla="*/ 3354517 w 4923790"/>
                <a:gd name="connsiteY15-208" fmla="*/ 0 h 2033597"/>
                <a:gd name="connsiteX16-209" fmla="*/ 3803757 w 4923790"/>
                <a:gd name="connsiteY16-210" fmla="*/ 147282 h 2033597"/>
                <a:gd name="connsiteX17-211" fmla="*/ 3955969 w 4923790"/>
                <a:gd name="connsiteY17-212" fmla="*/ 520108 h 2033597"/>
                <a:gd name="connsiteX18-213" fmla="*/ 3870302 w 4923790"/>
                <a:gd name="connsiteY18-214" fmla="*/ 882458 h 2033597"/>
                <a:gd name="connsiteX19-215" fmla="*/ 3365571 w 4923790"/>
                <a:gd name="connsiteY19-216" fmla="*/ 1693432 h 2033597"/>
                <a:gd name="connsiteX20-217" fmla="*/ 3911600 w 4923790"/>
                <a:gd name="connsiteY20-218" fmla="*/ 1693432 h 2033597"/>
                <a:gd name="connsiteX21-219" fmla="*/ 3956897 w 4923790"/>
                <a:gd name="connsiteY21-220" fmla="*/ 1974406 h 2033597"/>
                <a:gd name="connsiteX22-221" fmla="*/ 4923790 w 4923790"/>
                <a:gd name="connsiteY22-222" fmla="*/ 1998037 h 2033597"/>
                <a:gd name="connsiteX0-223" fmla="*/ 0 w 4923790"/>
                <a:gd name="connsiteY0-224" fmla="*/ 2033597 h 2042452"/>
                <a:gd name="connsiteX1-225" fmla="*/ 2815922 w 4923790"/>
                <a:gd name="connsiteY1-226" fmla="*/ 2033597 h 2042452"/>
                <a:gd name="connsiteX2-227" fmla="*/ 2816230 w 4923790"/>
                <a:gd name="connsiteY2-228" fmla="*/ 1748894 h 2042452"/>
                <a:gd name="connsiteX3-229" fmla="*/ 3394881 w 4923790"/>
                <a:gd name="connsiteY3-230" fmla="*/ 763524 h 2042452"/>
                <a:gd name="connsiteX4-231" fmla="*/ 3486701 w 4923790"/>
                <a:gd name="connsiteY4-232" fmla="*/ 468344 h 2042452"/>
                <a:gd name="connsiteX5-233" fmla="*/ 3458932 w 4923790"/>
                <a:gd name="connsiteY5-234" fmla="*/ 346944 h 2042452"/>
                <a:gd name="connsiteX6-235" fmla="*/ 3374391 w 4923790"/>
                <a:gd name="connsiteY6-236" fmla="*/ 306889 h 2042452"/>
                <a:gd name="connsiteX7-237" fmla="*/ 3289850 w 4923790"/>
                <a:gd name="connsiteY7-238" fmla="*/ 351258 h 2042452"/>
                <a:gd name="connsiteX8-239" fmla="*/ 3262081 w 4923790"/>
                <a:gd name="connsiteY8-240" fmla="*/ 527503 h 2042452"/>
                <a:gd name="connsiteX9-241" fmla="*/ 3262081 w 4923790"/>
                <a:gd name="connsiteY9-242" fmla="*/ 717305 h 2042452"/>
                <a:gd name="connsiteX10-243" fmla="*/ 2815922 w 4923790"/>
                <a:gd name="connsiteY10-244" fmla="*/ 717305 h 2042452"/>
                <a:gd name="connsiteX11-245" fmla="*/ 2815922 w 4923790"/>
                <a:gd name="connsiteY11-246" fmla="*/ 644589 h 2042452"/>
                <a:gd name="connsiteX12-247" fmla="*/ 2833177 w 4923790"/>
                <a:gd name="connsiteY12-248" fmla="*/ 380221 h 2042452"/>
                <a:gd name="connsiteX13-249" fmla="*/ 2918218 w 4923790"/>
                <a:gd name="connsiteY13-250" fmla="*/ 189803 h 2042452"/>
                <a:gd name="connsiteX14-251" fmla="*/ 3094463 w 4923790"/>
                <a:gd name="connsiteY14-252" fmla="*/ 48067 h 2042452"/>
                <a:gd name="connsiteX15-253" fmla="*/ 3354517 w 4923790"/>
                <a:gd name="connsiteY15-254" fmla="*/ 0 h 2042452"/>
                <a:gd name="connsiteX16-255" fmla="*/ 3803757 w 4923790"/>
                <a:gd name="connsiteY16-256" fmla="*/ 147282 h 2042452"/>
                <a:gd name="connsiteX17-257" fmla="*/ 3955969 w 4923790"/>
                <a:gd name="connsiteY17-258" fmla="*/ 520108 h 2042452"/>
                <a:gd name="connsiteX18-259" fmla="*/ 3870302 w 4923790"/>
                <a:gd name="connsiteY18-260" fmla="*/ 882458 h 2042452"/>
                <a:gd name="connsiteX19-261" fmla="*/ 3365571 w 4923790"/>
                <a:gd name="connsiteY19-262" fmla="*/ 1693432 h 2042452"/>
                <a:gd name="connsiteX20-263" fmla="*/ 3911600 w 4923790"/>
                <a:gd name="connsiteY20-264" fmla="*/ 1693432 h 2042452"/>
                <a:gd name="connsiteX21-265" fmla="*/ 3944197 w 4923790"/>
                <a:gd name="connsiteY21-266" fmla="*/ 2018856 h 2042452"/>
                <a:gd name="connsiteX22-267" fmla="*/ 4923790 w 4923790"/>
                <a:gd name="connsiteY22-268" fmla="*/ 1998037 h 2042452"/>
                <a:gd name="connsiteX0-269" fmla="*/ 0 w 4923790"/>
                <a:gd name="connsiteY0-270" fmla="*/ 2033597 h 2042452"/>
                <a:gd name="connsiteX1-271" fmla="*/ 2815922 w 4923790"/>
                <a:gd name="connsiteY1-272" fmla="*/ 2033597 h 2042452"/>
                <a:gd name="connsiteX2-273" fmla="*/ 2816230 w 4923790"/>
                <a:gd name="connsiteY2-274" fmla="*/ 1748894 h 2042452"/>
                <a:gd name="connsiteX3-275" fmla="*/ 3394881 w 4923790"/>
                <a:gd name="connsiteY3-276" fmla="*/ 763524 h 2042452"/>
                <a:gd name="connsiteX4-277" fmla="*/ 3486701 w 4923790"/>
                <a:gd name="connsiteY4-278" fmla="*/ 468344 h 2042452"/>
                <a:gd name="connsiteX5-279" fmla="*/ 3458932 w 4923790"/>
                <a:gd name="connsiteY5-280" fmla="*/ 346944 h 2042452"/>
                <a:gd name="connsiteX6-281" fmla="*/ 3374391 w 4923790"/>
                <a:gd name="connsiteY6-282" fmla="*/ 306889 h 2042452"/>
                <a:gd name="connsiteX7-283" fmla="*/ 3289850 w 4923790"/>
                <a:gd name="connsiteY7-284" fmla="*/ 351258 h 2042452"/>
                <a:gd name="connsiteX8-285" fmla="*/ 3262081 w 4923790"/>
                <a:gd name="connsiteY8-286" fmla="*/ 527503 h 2042452"/>
                <a:gd name="connsiteX9-287" fmla="*/ 3262081 w 4923790"/>
                <a:gd name="connsiteY9-288" fmla="*/ 717305 h 2042452"/>
                <a:gd name="connsiteX10-289" fmla="*/ 2815922 w 4923790"/>
                <a:gd name="connsiteY10-290" fmla="*/ 717305 h 2042452"/>
                <a:gd name="connsiteX11-291" fmla="*/ 2815922 w 4923790"/>
                <a:gd name="connsiteY11-292" fmla="*/ 644589 h 2042452"/>
                <a:gd name="connsiteX12-293" fmla="*/ 2833177 w 4923790"/>
                <a:gd name="connsiteY12-294" fmla="*/ 380221 h 2042452"/>
                <a:gd name="connsiteX13-295" fmla="*/ 2918218 w 4923790"/>
                <a:gd name="connsiteY13-296" fmla="*/ 189803 h 2042452"/>
                <a:gd name="connsiteX14-297" fmla="*/ 3094463 w 4923790"/>
                <a:gd name="connsiteY14-298" fmla="*/ 48067 h 2042452"/>
                <a:gd name="connsiteX15-299" fmla="*/ 3354517 w 4923790"/>
                <a:gd name="connsiteY15-300" fmla="*/ 0 h 2042452"/>
                <a:gd name="connsiteX16-301" fmla="*/ 3803757 w 4923790"/>
                <a:gd name="connsiteY16-302" fmla="*/ 147282 h 2042452"/>
                <a:gd name="connsiteX17-303" fmla="*/ 3955969 w 4923790"/>
                <a:gd name="connsiteY17-304" fmla="*/ 520108 h 2042452"/>
                <a:gd name="connsiteX18-305" fmla="*/ 3870302 w 4923790"/>
                <a:gd name="connsiteY18-306" fmla="*/ 882458 h 2042452"/>
                <a:gd name="connsiteX19-307" fmla="*/ 3365571 w 4923790"/>
                <a:gd name="connsiteY19-308" fmla="*/ 1693432 h 2042452"/>
                <a:gd name="connsiteX20-309" fmla="*/ 3911600 w 4923790"/>
                <a:gd name="connsiteY20-310" fmla="*/ 1693432 h 2042452"/>
                <a:gd name="connsiteX21-311" fmla="*/ 3944197 w 4923790"/>
                <a:gd name="connsiteY21-312" fmla="*/ 2018856 h 2042452"/>
                <a:gd name="connsiteX22-313" fmla="*/ 4923790 w 4923790"/>
                <a:gd name="connsiteY22-314" fmla="*/ 1998037 h 2042452"/>
                <a:gd name="connsiteX0-315" fmla="*/ 0 w 4923790"/>
                <a:gd name="connsiteY0-316" fmla="*/ 2033597 h 2042452"/>
                <a:gd name="connsiteX1-317" fmla="*/ 2815922 w 4923790"/>
                <a:gd name="connsiteY1-318" fmla="*/ 2033597 h 2042452"/>
                <a:gd name="connsiteX2-319" fmla="*/ 2816230 w 4923790"/>
                <a:gd name="connsiteY2-320" fmla="*/ 1748894 h 2042452"/>
                <a:gd name="connsiteX3-321" fmla="*/ 3394881 w 4923790"/>
                <a:gd name="connsiteY3-322" fmla="*/ 763524 h 2042452"/>
                <a:gd name="connsiteX4-323" fmla="*/ 3486701 w 4923790"/>
                <a:gd name="connsiteY4-324" fmla="*/ 468344 h 2042452"/>
                <a:gd name="connsiteX5-325" fmla="*/ 3458932 w 4923790"/>
                <a:gd name="connsiteY5-326" fmla="*/ 346944 h 2042452"/>
                <a:gd name="connsiteX6-327" fmla="*/ 3374391 w 4923790"/>
                <a:gd name="connsiteY6-328" fmla="*/ 306889 h 2042452"/>
                <a:gd name="connsiteX7-329" fmla="*/ 3289850 w 4923790"/>
                <a:gd name="connsiteY7-330" fmla="*/ 351258 h 2042452"/>
                <a:gd name="connsiteX8-331" fmla="*/ 3262081 w 4923790"/>
                <a:gd name="connsiteY8-332" fmla="*/ 527503 h 2042452"/>
                <a:gd name="connsiteX9-333" fmla="*/ 3262081 w 4923790"/>
                <a:gd name="connsiteY9-334" fmla="*/ 717305 h 2042452"/>
                <a:gd name="connsiteX10-335" fmla="*/ 2815922 w 4923790"/>
                <a:gd name="connsiteY10-336" fmla="*/ 717305 h 2042452"/>
                <a:gd name="connsiteX11-337" fmla="*/ 2815922 w 4923790"/>
                <a:gd name="connsiteY11-338" fmla="*/ 644589 h 2042452"/>
                <a:gd name="connsiteX12-339" fmla="*/ 2833177 w 4923790"/>
                <a:gd name="connsiteY12-340" fmla="*/ 380221 h 2042452"/>
                <a:gd name="connsiteX13-341" fmla="*/ 2918218 w 4923790"/>
                <a:gd name="connsiteY13-342" fmla="*/ 189803 h 2042452"/>
                <a:gd name="connsiteX14-343" fmla="*/ 3094463 w 4923790"/>
                <a:gd name="connsiteY14-344" fmla="*/ 48067 h 2042452"/>
                <a:gd name="connsiteX15-345" fmla="*/ 3354517 w 4923790"/>
                <a:gd name="connsiteY15-346" fmla="*/ 0 h 2042452"/>
                <a:gd name="connsiteX16-347" fmla="*/ 3803757 w 4923790"/>
                <a:gd name="connsiteY16-348" fmla="*/ 147282 h 2042452"/>
                <a:gd name="connsiteX17-349" fmla="*/ 3955969 w 4923790"/>
                <a:gd name="connsiteY17-350" fmla="*/ 520108 h 2042452"/>
                <a:gd name="connsiteX18-351" fmla="*/ 3870302 w 4923790"/>
                <a:gd name="connsiteY18-352" fmla="*/ 882458 h 2042452"/>
                <a:gd name="connsiteX19-353" fmla="*/ 3365571 w 4923790"/>
                <a:gd name="connsiteY19-354" fmla="*/ 1693432 h 2042452"/>
                <a:gd name="connsiteX20-355" fmla="*/ 3911600 w 4923790"/>
                <a:gd name="connsiteY20-356" fmla="*/ 1693432 h 2042452"/>
                <a:gd name="connsiteX21-357" fmla="*/ 3944197 w 4923790"/>
                <a:gd name="connsiteY21-358" fmla="*/ 2018856 h 2042452"/>
                <a:gd name="connsiteX22-359" fmla="*/ 4923790 w 4923790"/>
                <a:gd name="connsiteY22-360" fmla="*/ 1998037 h 2042452"/>
                <a:gd name="connsiteX0-361" fmla="*/ 0 w 4923790"/>
                <a:gd name="connsiteY0-362" fmla="*/ 2033597 h 2034670"/>
                <a:gd name="connsiteX1-363" fmla="*/ 2815922 w 4923790"/>
                <a:gd name="connsiteY1-364" fmla="*/ 2033597 h 2034670"/>
                <a:gd name="connsiteX2-365" fmla="*/ 2816230 w 4923790"/>
                <a:gd name="connsiteY2-366" fmla="*/ 1748894 h 2034670"/>
                <a:gd name="connsiteX3-367" fmla="*/ 3394881 w 4923790"/>
                <a:gd name="connsiteY3-368" fmla="*/ 763524 h 2034670"/>
                <a:gd name="connsiteX4-369" fmla="*/ 3486701 w 4923790"/>
                <a:gd name="connsiteY4-370" fmla="*/ 468344 h 2034670"/>
                <a:gd name="connsiteX5-371" fmla="*/ 3458932 w 4923790"/>
                <a:gd name="connsiteY5-372" fmla="*/ 346944 h 2034670"/>
                <a:gd name="connsiteX6-373" fmla="*/ 3374391 w 4923790"/>
                <a:gd name="connsiteY6-374" fmla="*/ 306889 h 2034670"/>
                <a:gd name="connsiteX7-375" fmla="*/ 3289850 w 4923790"/>
                <a:gd name="connsiteY7-376" fmla="*/ 351258 h 2034670"/>
                <a:gd name="connsiteX8-377" fmla="*/ 3262081 w 4923790"/>
                <a:gd name="connsiteY8-378" fmla="*/ 527503 h 2034670"/>
                <a:gd name="connsiteX9-379" fmla="*/ 3262081 w 4923790"/>
                <a:gd name="connsiteY9-380" fmla="*/ 717305 h 2034670"/>
                <a:gd name="connsiteX10-381" fmla="*/ 2815922 w 4923790"/>
                <a:gd name="connsiteY10-382" fmla="*/ 717305 h 2034670"/>
                <a:gd name="connsiteX11-383" fmla="*/ 2815922 w 4923790"/>
                <a:gd name="connsiteY11-384" fmla="*/ 644589 h 2034670"/>
                <a:gd name="connsiteX12-385" fmla="*/ 2833177 w 4923790"/>
                <a:gd name="connsiteY12-386" fmla="*/ 380221 h 2034670"/>
                <a:gd name="connsiteX13-387" fmla="*/ 2918218 w 4923790"/>
                <a:gd name="connsiteY13-388" fmla="*/ 189803 h 2034670"/>
                <a:gd name="connsiteX14-389" fmla="*/ 3094463 w 4923790"/>
                <a:gd name="connsiteY14-390" fmla="*/ 48067 h 2034670"/>
                <a:gd name="connsiteX15-391" fmla="*/ 3354517 w 4923790"/>
                <a:gd name="connsiteY15-392" fmla="*/ 0 h 2034670"/>
                <a:gd name="connsiteX16-393" fmla="*/ 3803757 w 4923790"/>
                <a:gd name="connsiteY16-394" fmla="*/ 147282 h 2034670"/>
                <a:gd name="connsiteX17-395" fmla="*/ 3955969 w 4923790"/>
                <a:gd name="connsiteY17-396" fmla="*/ 520108 h 2034670"/>
                <a:gd name="connsiteX18-397" fmla="*/ 3870302 w 4923790"/>
                <a:gd name="connsiteY18-398" fmla="*/ 882458 h 2034670"/>
                <a:gd name="connsiteX19-399" fmla="*/ 3365571 w 4923790"/>
                <a:gd name="connsiteY19-400" fmla="*/ 1693432 h 2034670"/>
                <a:gd name="connsiteX20-401" fmla="*/ 3911600 w 4923790"/>
                <a:gd name="connsiteY20-402" fmla="*/ 1693432 h 2034670"/>
                <a:gd name="connsiteX21-403" fmla="*/ 3944197 w 4923790"/>
                <a:gd name="connsiteY21-404" fmla="*/ 2018856 h 2034670"/>
                <a:gd name="connsiteX22-405" fmla="*/ 4923790 w 4923790"/>
                <a:gd name="connsiteY22-406" fmla="*/ 1998037 h 2034670"/>
                <a:gd name="connsiteX0-407" fmla="*/ 0 w 4923790"/>
                <a:gd name="connsiteY0-408" fmla="*/ 2033597 h 2034670"/>
                <a:gd name="connsiteX1-409" fmla="*/ 2815922 w 4923790"/>
                <a:gd name="connsiteY1-410" fmla="*/ 2033597 h 2034670"/>
                <a:gd name="connsiteX2-411" fmla="*/ 2816230 w 4923790"/>
                <a:gd name="connsiteY2-412" fmla="*/ 1748894 h 2034670"/>
                <a:gd name="connsiteX3-413" fmla="*/ 3394881 w 4923790"/>
                <a:gd name="connsiteY3-414" fmla="*/ 763524 h 2034670"/>
                <a:gd name="connsiteX4-415" fmla="*/ 3486701 w 4923790"/>
                <a:gd name="connsiteY4-416" fmla="*/ 468344 h 2034670"/>
                <a:gd name="connsiteX5-417" fmla="*/ 3458932 w 4923790"/>
                <a:gd name="connsiteY5-418" fmla="*/ 346944 h 2034670"/>
                <a:gd name="connsiteX6-419" fmla="*/ 3374391 w 4923790"/>
                <a:gd name="connsiteY6-420" fmla="*/ 306889 h 2034670"/>
                <a:gd name="connsiteX7-421" fmla="*/ 3289850 w 4923790"/>
                <a:gd name="connsiteY7-422" fmla="*/ 351258 h 2034670"/>
                <a:gd name="connsiteX8-423" fmla="*/ 3262081 w 4923790"/>
                <a:gd name="connsiteY8-424" fmla="*/ 527503 h 2034670"/>
                <a:gd name="connsiteX9-425" fmla="*/ 3262081 w 4923790"/>
                <a:gd name="connsiteY9-426" fmla="*/ 717305 h 2034670"/>
                <a:gd name="connsiteX10-427" fmla="*/ 2815922 w 4923790"/>
                <a:gd name="connsiteY10-428" fmla="*/ 717305 h 2034670"/>
                <a:gd name="connsiteX11-429" fmla="*/ 2815922 w 4923790"/>
                <a:gd name="connsiteY11-430" fmla="*/ 644589 h 2034670"/>
                <a:gd name="connsiteX12-431" fmla="*/ 2833177 w 4923790"/>
                <a:gd name="connsiteY12-432" fmla="*/ 380221 h 2034670"/>
                <a:gd name="connsiteX13-433" fmla="*/ 2918218 w 4923790"/>
                <a:gd name="connsiteY13-434" fmla="*/ 189803 h 2034670"/>
                <a:gd name="connsiteX14-435" fmla="*/ 3094463 w 4923790"/>
                <a:gd name="connsiteY14-436" fmla="*/ 48067 h 2034670"/>
                <a:gd name="connsiteX15-437" fmla="*/ 3354517 w 4923790"/>
                <a:gd name="connsiteY15-438" fmla="*/ 0 h 2034670"/>
                <a:gd name="connsiteX16-439" fmla="*/ 3803757 w 4923790"/>
                <a:gd name="connsiteY16-440" fmla="*/ 147282 h 2034670"/>
                <a:gd name="connsiteX17-441" fmla="*/ 3955969 w 4923790"/>
                <a:gd name="connsiteY17-442" fmla="*/ 520108 h 2034670"/>
                <a:gd name="connsiteX18-443" fmla="*/ 3870302 w 4923790"/>
                <a:gd name="connsiteY18-444" fmla="*/ 882458 h 2034670"/>
                <a:gd name="connsiteX19-445" fmla="*/ 3365571 w 4923790"/>
                <a:gd name="connsiteY19-446" fmla="*/ 1693432 h 2034670"/>
                <a:gd name="connsiteX20-447" fmla="*/ 3911600 w 4923790"/>
                <a:gd name="connsiteY20-448" fmla="*/ 1693432 h 2034670"/>
                <a:gd name="connsiteX21-449" fmla="*/ 3944197 w 4923790"/>
                <a:gd name="connsiteY21-450" fmla="*/ 2018856 h 2034670"/>
                <a:gd name="connsiteX22-451" fmla="*/ 4923790 w 4923790"/>
                <a:gd name="connsiteY22-452" fmla="*/ 1998037 h 2034670"/>
                <a:gd name="connsiteX0-453" fmla="*/ 0 w 4923790"/>
                <a:gd name="connsiteY0-454" fmla="*/ 2033597 h 2034670"/>
                <a:gd name="connsiteX1-455" fmla="*/ 2815922 w 4923790"/>
                <a:gd name="connsiteY1-456" fmla="*/ 2033597 h 2034670"/>
                <a:gd name="connsiteX2-457" fmla="*/ 2816230 w 4923790"/>
                <a:gd name="connsiteY2-458" fmla="*/ 1748894 h 2034670"/>
                <a:gd name="connsiteX3-459" fmla="*/ 3394881 w 4923790"/>
                <a:gd name="connsiteY3-460" fmla="*/ 763524 h 2034670"/>
                <a:gd name="connsiteX4-461" fmla="*/ 3486701 w 4923790"/>
                <a:gd name="connsiteY4-462" fmla="*/ 468344 h 2034670"/>
                <a:gd name="connsiteX5-463" fmla="*/ 3458932 w 4923790"/>
                <a:gd name="connsiteY5-464" fmla="*/ 346944 h 2034670"/>
                <a:gd name="connsiteX6-465" fmla="*/ 3374391 w 4923790"/>
                <a:gd name="connsiteY6-466" fmla="*/ 306889 h 2034670"/>
                <a:gd name="connsiteX7-467" fmla="*/ 3289850 w 4923790"/>
                <a:gd name="connsiteY7-468" fmla="*/ 351258 h 2034670"/>
                <a:gd name="connsiteX8-469" fmla="*/ 3262081 w 4923790"/>
                <a:gd name="connsiteY8-470" fmla="*/ 527503 h 2034670"/>
                <a:gd name="connsiteX9-471" fmla="*/ 3262081 w 4923790"/>
                <a:gd name="connsiteY9-472" fmla="*/ 717305 h 2034670"/>
                <a:gd name="connsiteX10-473" fmla="*/ 2815922 w 4923790"/>
                <a:gd name="connsiteY10-474" fmla="*/ 717305 h 2034670"/>
                <a:gd name="connsiteX11-475" fmla="*/ 2815922 w 4923790"/>
                <a:gd name="connsiteY11-476" fmla="*/ 644589 h 2034670"/>
                <a:gd name="connsiteX12-477" fmla="*/ 2833177 w 4923790"/>
                <a:gd name="connsiteY12-478" fmla="*/ 380221 h 2034670"/>
                <a:gd name="connsiteX13-479" fmla="*/ 2918218 w 4923790"/>
                <a:gd name="connsiteY13-480" fmla="*/ 189803 h 2034670"/>
                <a:gd name="connsiteX14-481" fmla="*/ 3094463 w 4923790"/>
                <a:gd name="connsiteY14-482" fmla="*/ 48067 h 2034670"/>
                <a:gd name="connsiteX15-483" fmla="*/ 3354517 w 4923790"/>
                <a:gd name="connsiteY15-484" fmla="*/ 0 h 2034670"/>
                <a:gd name="connsiteX16-485" fmla="*/ 3803757 w 4923790"/>
                <a:gd name="connsiteY16-486" fmla="*/ 147282 h 2034670"/>
                <a:gd name="connsiteX17-487" fmla="*/ 3955969 w 4923790"/>
                <a:gd name="connsiteY17-488" fmla="*/ 520108 h 2034670"/>
                <a:gd name="connsiteX18-489" fmla="*/ 3870302 w 4923790"/>
                <a:gd name="connsiteY18-490" fmla="*/ 882458 h 2034670"/>
                <a:gd name="connsiteX19-491" fmla="*/ 3365571 w 4923790"/>
                <a:gd name="connsiteY19-492" fmla="*/ 1693432 h 2034670"/>
                <a:gd name="connsiteX20-493" fmla="*/ 3911600 w 4923790"/>
                <a:gd name="connsiteY20-494" fmla="*/ 1693432 h 2034670"/>
                <a:gd name="connsiteX21-495" fmla="*/ 3912447 w 4923790"/>
                <a:gd name="connsiteY21-496" fmla="*/ 2018856 h 2034670"/>
                <a:gd name="connsiteX22-497" fmla="*/ 4923790 w 4923790"/>
                <a:gd name="connsiteY22-498" fmla="*/ 1998037 h 2034670"/>
                <a:gd name="connsiteX0-499" fmla="*/ 0 w 4923790"/>
                <a:gd name="connsiteY0-500" fmla="*/ 2033597 h 2034670"/>
                <a:gd name="connsiteX1-501" fmla="*/ 2815922 w 4923790"/>
                <a:gd name="connsiteY1-502" fmla="*/ 2033597 h 2034670"/>
                <a:gd name="connsiteX2-503" fmla="*/ 2816230 w 4923790"/>
                <a:gd name="connsiteY2-504" fmla="*/ 1748894 h 2034670"/>
                <a:gd name="connsiteX3-505" fmla="*/ 3394881 w 4923790"/>
                <a:gd name="connsiteY3-506" fmla="*/ 763524 h 2034670"/>
                <a:gd name="connsiteX4-507" fmla="*/ 3486701 w 4923790"/>
                <a:gd name="connsiteY4-508" fmla="*/ 468344 h 2034670"/>
                <a:gd name="connsiteX5-509" fmla="*/ 3458932 w 4923790"/>
                <a:gd name="connsiteY5-510" fmla="*/ 346944 h 2034670"/>
                <a:gd name="connsiteX6-511" fmla="*/ 3374391 w 4923790"/>
                <a:gd name="connsiteY6-512" fmla="*/ 306889 h 2034670"/>
                <a:gd name="connsiteX7-513" fmla="*/ 3289850 w 4923790"/>
                <a:gd name="connsiteY7-514" fmla="*/ 351258 h 2034670"/>
                <a:gd name="connsiteX8-515" fmla="*/ 3262081 w 4923790"/>
                <a:gd name="connsiteY8-516" fmla="*/ 527503 h 2034670"/>
                <a:gd name="connsiteX9-517" fmla="*/ 3262081 w 4923790"/>
                <a:gd name="connsiteY9-518" fmla="*/ 717305 h 2034670"/>
                <a:gd name="connsiteX10-519" fmla="*/ 2815922 w 4923790"/>
                <a:gd name="connsiteY10-520" fmla="*/ 717305 h 2034670"/>
                <a:gd name="connsiteX11-521" fmla="*/ 2815922 w 4923790"/>
                <a:gd name="connsiteY11-522" fmla="*/ 644589 h 2034670"/>
                <a:gd name="connsiteX12-523" fmla="*/ 2833177 w 4923790"/>
                <a:gd name="connsiteY12-524" fmla="*/ 380221 h 2034670"/>
                <a:gd name="connsiteX13-525" fmla="*/ 2918218 w 4923790"/>
                <a:gd name="connsiteY13-526" fmla="*/ 189803 h 2034670"/>
                <a:gd name="connsiteX14-527" fmla="*/ 3094463 w 4923790"/>
                <a:gd name="connsiteY14-528" fmla="*/ 48067 h 2034670"/>
                <a:gd name="connsiteX15-529" fmla="*/ 3354517 w 4923790"/>
                <a:gd name="connsiteY15-530" fmla="*/ 0 h 2034670"/>
                <a:gd name="connsiteX16-531" fmla="*/ 3803757 w 4923790"/>
                <a:gd name="connsiteY16-532" fmla="*/ 147282 h 2034670"/>
                <a:gd name="connsiteX17-533" fmla="*/ 3955969 w 4923790"/>
                <a:gd name="connsiteY17-534" fmla="*/ 520108 h 2034670"/>
                <a:gd name="connsiteX18-535" fmla="*/ 3870302 w 4923790"/>
                <a:gd name="connsiteY18-536" fmla="*/ 882458 h 2034670"/>
                <a:gd name="connsiteX19-537" fmla="*/ 3365571 w 4923790"/>
                <a:gd name="connsiteY19-538" fmla="*/ 1693432 h 2034670"/>
                <a:gd name="connsiteX20-539" fmla="*/ 3911600 w 4923790"/>
                <a:gd name="connsiteY20-540" fmla="*/ 1693432 h 2034670"/>
                <a:gd name="connsiteX21-541" fmla="*/ 3912447 w 4923790"/>
                <a:gd name="connsiteY21-542" fmla="*/ 2018856 h 2034670"/>
                <a:gd name="connsiteX22-543" fmla="*/ 4923790 w 4923790"/>
                <a:gd name="connsiteY22-544" fmla="*/ 1998037 h 2034670"/>
                <a:gd name="connsiteX0-545" fmla="*/ 0 w 4923790"/>
                <a:gd name="connsiteY0-546" fmla="*/ 2033597 h 2034670"/>
                <a:gd name="connsiteX1-547" fmla="*/ 2815922 w 4923790"/>
                <a:gd name="connsiteY1-548" fmla="*/ 2033597 h 2034670"/>
                <a:gd name="connsiteX2-549" fmla="*/ 2816230 w 4923790"/>
                <a:gd name="connsiteY2-550" fmla="*/ 1748894 h 2034670"/>
                <a:gd name="connsiteX3-551" fmla="*/ 3394881 w 4923790"/>
                <a:gd name="connsiteY3-552" fmla="*/ 763524 h 2034670"/>
                <a:gd name="connsiteX4-553" fmla="*/ 3486701 w 4923790"/>
                <a:gd name="connsiteY4-554" fmla="*/ 468344 h 2034670"/>
                <a:gd name="connsiteX5-555" fmla="*/ 3458932 w 4923790"/>
                <a:gd name="connsiteY5-556" fmla="*/ 346944 h 2034670"/>
                <a:gd name="connsiteX6-557" fmla="*/ 3374391 w 4923790"/>
                <a:gd name="connsiteY6-558" fmla="*/ 306889 h 2034670"/>
                <a:gd name="connsiteX7-559" fmla="*/ 3289850 w 4923790"/>
                <a:gd name="connsiteY7-560" fmla="*/ 351258 h 2034670"/>
                <a:gd name="connsiteX8-561" fmla="*/ 3262081 w 4923790"/>
                <a:gd name="connsiteY8-562" fmla="*/ 527503 h 2034670"/>
                <a:gd name="connsiteX9-563" fmla="*/ 3262081 w 4923790"/>
                <a:gd name="connsiteY9-564" fmla="*/ 717305 h 2034670"/>
                <a:gd name="connsiteX10-565" fmla="*/ 2815922 w 4923790"/>
                <a:gd name="connsiteY10-566" fmla="*/ 717305 h 2034670"/>
                <a:gd name="connsiteX11-567" fmla="*/ 2815922 w 4923790"/>
                <a:gd name="connsiteY11-568" fmla="*/ 644589 h 2034670"/>
                <a:gd name="connsiteX12-569" fmla="*/ 2833177 w 4923790"/>
                <a:gd name="connsiteY12-570" fmla="*/ 380221 h 2034670"/>
                <a:gd name="connsiteX13-571" fmla="*/ 2918218 w 4923790"/>
                <a:gd name="connsiteY13-572" fmla="*/ 189803 h 2034670"/>
                <a:gd name="connsiteX14-573" fmla="*/ 3094463 w 4923790"/>
                <a:gd name="connsiteY14-574" fmla="*/ 48067 h 2034670"/>
                <a:gd name="connsiteX15-575" fmla="*/ 3354517 w 4923790"/>
                <a:gd name="connsiteY15-576" fmla="*/ 0 h 2034670"/>
                <a:gd name="connsiteX16-577" fmla="*/ 3803757 w 4923790"/>
                <a:gd name="connsiteY16-578" fmla="*/ 147282 h 2034670"/>
                <a:gd name="connsiteX17-579" fmla="*/ 3955969 w 4923790"/>
                <a:gd name="connsiteY17-580" fmla="*/ 520108 h 2034670"/>
                <a:gd name="connsiteX18-581" fmla="*/ 3870302 w 4923790"/>
                <a:gd name="connsiteY18-582" fmla="*/ 882458 h 2034670"/>
                <a:gd name="connsiteX19-583" fmla="*/ 3365571 w 4923790"/>
                <a:gd name="connsiteY19-584" fmla="*/ 1693432 h 2034670"/>
                <a:gd name="connsiteX20-585" fmla="*/ 3911600 w 4923790"/>
                <a:gd name="connsiteY20-586" fmla="*/ 1693432 h 2034670"/>
                <a:gd name="connsiteX21-587" fmla="*/ 3912447 w 4923790"/>
                <a:gd name="connsiteY21-588" fmla="*/ 2018856 h 2034670"/>
                <a:gd name="connsiteX22-589" fmla="*/ 4923790 w 4923790"/>
                <a:gd name="connsiteY22-590" fmla="*/ 1998037 h 2034670"/>
                <a:gd name="connsiteX0-591" fmla="*/ 0 w 4923790"/>
                <a:gd name="connsiteY0-592" fmla="*/ 2033597 h 2034670"/>
                <a:gd name="connsiteX1-593" fmla="*/ 2815922 w 4923790"/>
                <a:gd name="connsiteY1-594" fmla="*/ 2033597 h 2034670"/>
                <a:gd name="connsiteX2-595" fmla="*/ 2816230 w 4923790"/>
                <a:gd name="connsiteY2-596" fmla="*/ 1748894 h 2034670"/>
                <a:gd name="connsiteX3-597" fmla="*/ 3394881 w 4923790"/>
                <a:gd name="connsiteY3-598" fmla="*/ 763524 h 2034670"/>
                <a:gd name="connsiteX4-599" fmla="*/ 3486701 w 4923790"/>
                <a:gd name="connsiteY4-600" fmla="*/ 468344 h 2034670"/>
                <a:gd name="connsiteX5-601" fmla="*/ 3458932 w 4923790"/>
                <a:gd name="connsiteY5-602" fmla="*/ 346944 h 2034670"/>
                <a:gd name="connsiteX6-603" fmla="*/ 3374391 w 4923790"/>
                <a:gd name="connsiteY6-604" fmla="*/ 306889 h 2034670"/>
                <a:gd name="connsiteX7-605" fmla="*/ 3289850 w 4923790"/>
                <a:gd name="connsiteY7-606" fmla="*/ 351258 h 2034670"/>
                <a:gd name="connsiteX8-607" fmla="*/ 3262081 w 4923790"/>
                <a:gd name="connsiteY8-608" fmla="*/ 527503 h 2034670"/>
                <a:gd name="connsiteX9-609" fmla="*/ 3262081 w 4923790"/>
                <a:gd name="connsiteY9-610" fmla="*/ 717305 h 2034670"/>
                <a:gd name="connsiteX10-611" fmla="*/ 2815922 w 4923790"/>
                <a:gd name="connsiteY10-612" fmla="*/ 717305 h 2034670"/>
                <a:gd name="connsiteX11-613" fmla="*/ 2815922 w 4923790"/>
                <a:gd name="connsiteY11-614" fmla="*/ 644589 h 2034670"/>
                <a:gd name="connsiteX12-615" fmla="*/ 2833177 w 4923790"/>
                <a:gd name="connsiteY12-616" fmla="*/ 380221 h 2034670"/>
                <a:gd name="connsiteX13-617" fmla="*/ 2918218 w 4923790"/>
                <a:gd name="connsiteY13-618" fmla="*/ 189803 h 2034670"/>
                <a:gd name="connsiteX14-619" fmla="*/ 3094463 w 4923790"/>
                <a:gd name="connsiteY14-620" fmla="*/ 48067 h 2034670"/>
                <a:gd name="connsiteX15-621" fmla="*/ 3354517 w 4923790"/>
                <a:gd name="connsiteY15-622" fmla="*/ 0 h 2034670"/>
                <a:gd name="connsiteX16-623" fmla="*/ 3803757 w 4923790"/>
                <a:gd name="connsiteY16-624" fmla="*/ 147282 h 2034670"/>
                <a:gd name="connsiteX17-625" fmla="*/ 3955969 w 4923790"/>
                <a:gd name="connsiteY17-626" fmla="*/ 520108 h 2034670"/>
                <a:gd name="connsiteX18-627" fmla="*/ 3870302 w 4923790"/>
                <a:gd name="connsiteY18-628" fmla="*/ 882458 h 2034670"/>
                <a:gd name="connsiteX19-629" fmla="*/ 3365571 w 4923790"/>
                <a:gd name="connsiteY19-630" fmla="*/ 1693432 h 2034670"/>
                <a:gd name="connsiteX20-631" fmla="*/ 3911600 w 4923790"/>
                <a:gd name="connsiteY20-632" fmla="*/ 1693432 h 2034670"/>
                <a:gd name="connsiteX21-633" fmla="*/ 3912447 w 4923790"/>
                <a:gd name="connsiteY21-634" fmla="*/ 2018856 h 2034670"/>
                <a:gd name="connsiteX22-635" fmla="*/ 4923790 w 4923790"/>
                <a:gd name="connsiteY22-636" fmla="*/ 1998037 h 2034670"/>
                <a:gd name="connsiteX0-637" fmla="*/ 0 w 4923790"/>
                <a:gd name="connsiteY0-638" fmla="*/ 2033597 h 2045972"/>
                <a:gd name="connsiteX1-639" fmla="*/ 2815922 w 4923790"/>
                <a:gd name="connsiteY1-640" fmla="*/ 2033597 h 2045972"/>
                <a:gd name="connsiteX2-641" fmla="*/ 2816230 w 4923790"/>
                <a:gd name="connsiteY2-642" fmla="*/ 1748894 h 2045972"/>
                <a:gd name="connsiteX3-643" fmla="*/ 3394881 w 4923790"/>
                <a:gd name="connsiteY3-644" fmla="*/ 763524 h 2045972"/>
                <a:gd name="connsiteX4-645" fmla="*/ 3486701 w 4923790"/>
                <a:gd name="connsiteY4-646" fmla="*/ 468344 h 2045972"/>
                <a:gd name="connsiteX5-647" fmla="*/ 3458932 w 4923790"/>
                <a:gd name="connsiteY5-648" fmla="*/ 346944 h 2045972"/>
                <a:gd name="connsiteX6-649" fmla="*/ 3374391 w 4923790"/>
                <a:gd name="connsiteY6-650" fmla="*/ 306889 h 2045972"/>
                <a:gd name="connsiteX7-651" fmla="*/ 3289850 w 4923790"/>
                <a:gd name="connsiteY7-652" fmla="*/ 351258 h 2045972"/>
                <a:gd name="connsiteX8-653" fmla="*/ 3262081 w 4923790"/>
                <a:gd name="connsiteY8-654" fmla="*/ 527503 h 2045972"/>
                <a:gd name="connsiteX9-655" fmla="*/ 3262081 w 4923790"/>
                <a:gd name="connsiteY9-656" fmla="*/ 717305 h 2045972"/>
                <a:gd name="connsiteX10-657" fmla="*/ 2815922 w 4923790"/>
                <a:gd name="connsiteY10-658" fmla="*/ 717305 h 2045972"/>
                <a:gd name="connsiteX11-659" fmla="*/ 2815922 w 4923790"/>
                <a:gd name="connsiteY11-660" fmla="*/ 644589 h 2045972"/>
                <a:gd name="connsiteX12-661" fmla="*/ 2833177 w 4923790"/>
                <a:gd name="connsiteY12-662" fmla="*/ 380221 h 2045972"/>
                <a:gd name="connsiteX13-663" fmla="*/ 2918218 w 4923790"/>
                <a:gd name="connsiteY13-664" fmla="*/ 189803 h 2045972"/>
                <a:gd name="connsiteX14-665" fmla="*/ 3094463 w 4923790"/>
                <a:gd name="connsiteY14-666" fmla="*/ 48067 h 2045972"/>
                <a:gd name="connsiteX15-667" fmla="*/ 3354517 w 4923790"/>
                <a:gd name="connsiteY15-668" fmla="*/ 0 h 2045972"/>
                <a:gd name="connsiteX16-669" fmla="*/ 3803757 w 4923790"/>
                <a:gd name="connsiteY16-670" fmla="*/ 147282 h 2045972"/>
                <a:gd name="connsiteX17-671" fmla="*/ 3955969 w 4923790"/>
                <a:gd name="connsiteY17-672" fmla="*/ 520108 h 2045972"/>
                <a:gd name="connsiteX18-673" fmla="*/ 3870302 w 4923790"/>
                <a:gd name="connsiteY18-674" fmla="*/ 882458 h 2045972"/>
                <a:gd name="connsiteX19-675" fmla="*/ 3365571 w 4923790"/>
                <a:gd name="connsiteY19-676" fmla="*/ 1693432 h 2045972"/>
                <a:gd name="connsiteX20-677" fmla="*/ 3911600 w 4923790"/>
                <a:gd name="connsiteY20-678" fmla="*/ 1693432 h 2045972"/>
                <a:gd name="connsiteX21-679" fmla="*/ 3906097 w 4923790"/>
                <a:gd name="connsiteY21-680" fmla="*/ 2031556 h 2045972"/>
                <a:gd name="connsiteX22-681" fmla="*/ 4923790 w 4923790"/>
                <a:gd name="connsiteY22-682" fmla="*/ 1998037 h 2045972"/>
                <a:gd name="connsiteX0-683" fmla="*/ 0 w 4923790"/>
                <a:gd name="connsiteY0-684" fmla="*/ 2033597 h 2045972"/>
                <a:gd name="connsiteX1-685" fmla="*/ 2815922 w 4923790"/>
                <a:gd name="connsiteY1-686" fmla="*/ 2033597 h 2045972"/>
                <a:gd name="connsiteX2-687" fmla="*/ 2816230 w 4923790"/>
                <a:gd name="connsiteY2-688" fmla="*/ 1748894 h 2045972"/>
                <a:gd name="connsiteX3-689" fmla="*/ 3394881 w 4923790"/>
                <a:gd name="connsiteY3-690" fmla="*/ 763524 h 2045972"/>
                <a:gd name="connsiteX4-691" fmla="*/ 3486701 w 4923790"/>
                <a:gd name="connsiteY4-692" fmla="*/ 468344 h 2045972"/>
                <a:gd name="connsiteX5-693" fmla="*/ 3458932 w 4923790"/>
                <a:gd name="connsiteY5-694" fmla="*/ 346944 h 2045972"/>
                <a:gd name="connsiteX6-695" fmla="*/ 3374391 w 4923790"/>
                <a:gd name="connsiteY6-696" fmla="*/ 306889 h 2045972"/>
                <a:gd name="connsiteX7-697" fmla="*/ 3289850 w 4923790"/>
                <a:gd name="connsiteY7-698" fmla="*/ 351258 h 2045972"/>
                <a:gd name="connsiteX8-699" fmla="*/ 3262081 w 4923790"/>
                <a:gd name="connsiteY8-700" fmla="*/ 527503 h 2045972"/>
                <a:gd name="connsiteX9-701" fmla="*/ 3262081 w 4923790"/>
                <a:gd name="connsiteY9-702" fmla="*/ 717305 h 2045972"/>
                <a:gd name="connsiteX10-703" fmla="*/ 2815922 w 4923790"/>
                <a:gd name="connsiteY10-704" fmla="*/ 717305 h 2045972"/>
                <a:gd name="connsiteX11-705" fmla="*/ 2815922 w 4923790"/>
                <a:gd name="connsiteY11-706" fmla="*/ 644589 h 2045972"/>
                <a:gd name="connsiteX12-707" fmla="*/ 2833177 w 4923790"/>
                <a:gd name="connsiteY12-708" fmla="*/ 380221 h 2045972"/>
                <a:gd name="connsiteX13-709" fmla="*/ 2918218 w 4923790"/>
                <a:gd name="connsiteY13-710" fmla="*/ 189803 h 2045972"/>
                <a:gd name="connsiteX14-711" fmla="*/ 3094463 w 4923790"/>
                <a:gd name="connsiteY14-712" fmla="*/ 48067 h 2045972"/>
                <a:gd name="connsiteX15-713" fmla="*/ 3354517 w 4923790"/>
                <a:gd name="connsiteY15-714" fmla="*/ 0 h 2045972"/>
                <a:gd name="connsiteX16-715" fmla="*/ 3803757 w 4923790"/>
                <a:gd name="connsiteY16-716" fmla="*/ 147282 h 2045972"/>
                <a:gd name="connsiteX17-717" fmla="*/ 3955969 w 4923790"/>
                <a:gd name="connsiteY17-718" fmla="*/ 520108 h 2045972"/>
                <a:gd name="connsiteX18-719" fmla="*/ 3870302 w 4923790"/>
                <a:gd name="connsiteY18-720" fmla="*/ 882458 h 2045972"/>
                <a:gd name="connsiteX19-721" fmla="*/ 3365571 w 4923790"/>
                <a:gd name="connsiteY19-722" fmla="*/ 1693432 h 2045972"/>
                <a:gd name="connsiteX20-723" fmla="*/ 3911600 w 4923790"/>
                <a:gd name="connsiteY20-724" fmla="*/ 1693432 h 2045972"/>
                <a:gd name="connsiteX21-725" fmla="*/ 3906097 w 4923790"/>
                <a:gd name="connsiteY21-726" fmla="*/ 2031556 h 2045972"/>
                <a:gd name="connsiteX22-727" fmla="*/ 4923790 w 4923790"/>
                <a:gd name="connsiteY22-728" fmla="*/ 1998037 h 2045972"/>
                <a:gd name="connsiteX0-729" fmla="*/ 0 w 4923790"/>
                <a:gd name="connsiteY0-730" fmla="*/ 2033597 h 2033597"/>
                <a:gd name="connsiteX1-731" fmla="*/ 2815922 w 4923790"/>
                <a:gd name="connsiteY1-732" fmla="*/ 2033597 h 2033597"/>
                <a:gd name="connsiteX2-733" fmla="*/ 2816230 w 4923790"/>
                <a:gd name="connsiteY2-734" fmla="*/ 1748894 h 2033597"/>
                <a:gd name="connsiteX3-735" fmla="*/ 3394881 w 4923790"/>
                <a:gd name="connsiteY3-736" fmla="*/ 763524 h 2033597"/>
                <a:gd name="connsiteX4-737" fmla="*/ 3486701 w 4923790"/>
                <a:gd name="connsiteY4-738" fmla="*/ 468344 h 2033597"/>
                <a:gd name="connsiteX5-739" fmla="*/ 3458932 w 4923790"/>
                <a:gd name="connsiteY5-740" fmla="*/ 346944 h 2033597"/>
                <a:gd name="connsiteX6-741" fmla="*/ 3374391 w 4923790"/>
                <a:gd name="connsiteY6-742" fmla="*/ 306889 h 2033597"/>
                <a:gd name="connsiteX7-743" fmla="*/ 3289850 w 4923790"/>
                <a:gd name="connsiteY7-744" fmla="*/ 351258 h 2033597"/>
                <a:gd name="connsiteX8-745" fmla="*/ 3262081 w 4923790"/>
                <a:gd name="connsiteY8-746" fmla="*/ 527503 h 2033597"/>
                <a:gd name="connsiteX9-747" fmla="*/ 3262081 w 4923790"/>
                <a:gd name="connsiteY9-748" fmla="*/ 717305 h 2033597"/>
                <a:gd name="connsiteX10-749" fmla="*/ 2815922 w 4923790"/>
                <a:gd name="connsiteY10-750" fmla="*/ 717305 h 2033597"/>
                <a:gd name="connsiteX11-751" fmla="*/ 2815922 w 4923790"/>
                <a:gd name="connsiteY11-752" fmla="*/ 644589 h 2033597"/>
                <a:gd name="connsiteX12-753" fmla="*/ 2833177 w 4923790"/>
                <a:gd name="connsiteY12-754" fmla="*/ 380221 h 2033597"/>
                <a:gd name="connsiteX13-755" fmla="*/ 2918218 w 4923790"/>
                <a:gd name="connsiteY13-756" fmla="*/ 189803 h 2033597"/>
                <a:gd name="connsiteX14-757" fmla="*/ 3094463 w 4923790"/>
                <a:gd name="connsiteY14-758" fmla="*/ 48067 h 2033597"/>
                <a:gd name="connsiteX15-759" fmla="*/ 3354517 w 4923790"/>
                <a:gd name="connsiteY15-760" fmla="*/ 0 h 2033597"/>
                <a:gd name="connsiteX16-761" fmla="*/ 3803757 w 4923790"/>
                <a:gd name="connsiteY16-762" fmla="*/ 147282 h 2033597"/>
                <a:gd name="connsiteX17-763" fmla="*/ 3955969 w 4923790"/>
                <a:gd name="connsiteY17-764" fmla="*/ 520108 h 2033597"/>
                <a:gd name="connsiteX18-765" fmla="*/ 3870302 w 4923790"/>
                <a:gd name="connsiteY18-766" fmla="*/ 882458 h 2033597"/>
                <a:gd name="connsiteX19-767" fmla="*/ 3365571 w 4923790"/>
                <a:gd name="connsiteY19-768" fmla="*/ 1693432 h 2033597"/>
                <a:gd name="connsiteX20-769" fmla="*/ 3911600 w 4923790"/>
                <a:gd name="connsiteY20-770" fmla="*/ 1693432 h 2033597"/>
                <a:gd name="connsiteX21-771" fmla="*/ 3906097 w 4923790"/>
                <a:gd name="connsiteY21-772" fmla="*/ 2031556 h 2033597"/>
                <a:gd name="connsiteX22-773" fmla="*/ 4923790 w 4923790"/>
                <a:gd name="connsiteY22-774" fmla="*/ 1998037 h 2033597"/>
                <a:gd name="connsiteX0-775" fmla="*/ 0 w 4968240"/>
                <a:gd name="connsiteY0-776" fmla="*/ 2033597 h 2036137"/>
                <a:gd name="connsiteX1-777" fmla="*/ 2815922 w 4968240"/>
                <a:gd name="connsiteY1-778" fmla="*/ 2033597 h 2036137"/>
                <a:gd name="connsiteX2-779" fmla="*/ 2816230 w 4968240"/>
                <a:gd name="connsiteY2-780" fmla="*/ 1748894 h 2036137"/>
                <a:gd name="connsiteX3-781" fmla="*/ 3394881 w 4968240"/>
                <a:gd name="connsiteY3-782" fmla="*/ 763524 h 2036137"/>
                <a:gd name="connsiteX4-783" fmla="*/ 3486701 w 4968240"/>
                <a:gd name="connsiteY4-784" fmla="*/ 468344 h 2036137"/>
                <a:gd name="connsiteX5-785" fmla="*/ 3458932 w 4968240"/>
                <a:gd name="connsiteY5-786" fmla="*/ 346944 h 2036137"/>
                <a:gd name="connsiteX6-787" fmla="*/ 3374391 w 4968240"/>
                <a:gd name="connsiteY6-788" fmla="*/ 306889 h 2036137"/>
                <a:gd name="connsiteX7-789" fmla="*/ 3289850 w 4968240"/>
                <a:gd name="connsiteY7-790" fmla="*/ 351258 h 2036137"/>
                <a:gd name="connsiteX8-791" fmla="*/ 3262081 w 4968240"/>
                <a:gd name="connsiteY8-792" fmla="*/ 527503 h 2036137"/>
                <a:gd name="connsiteX9-793" fmla="*/ 3262081 w 4968240"/>
                <a:gd name="connsiteY9-794" fmla="*/ 717305 h 2036137"/>
                <a:gd name="connsiteX10-795" fmla="*/ 2815922 w 4968240"/>
                <a:gd name="connsiteY10-796" fmla="*/ 717305 h 2036137"/>
                <a:gd name="connsiteX11-797" fmla="*/ 2815922 w 4968240"/>
                <a:gd name="connsiteY11-798" fmla="*/ 644589 h 2036137"/>
                <a:gd name="connsiteX12-799" fmla="*/ 2833177 w 4968240"/>
                <a:gd name="connsiteY12-800" fmla="*/ 380221 h 2036137"/>
                <a:gd name="connsiteX13-801" fmla="*/ 2918218 w 4968240"/>
                <a:gd name="connsiteY13-802" fmla="*/ 189803 h 2036137"/>
                <a:gd name="connsiteX14-803" fmla="*/ 3094463 w 4968240"/>
                <a:gd name="connsiteY14-804" fmla="*/ 48067 h 2036137"/>
                <a:gd name="connsiteX15-805" fmla="*/ 3354517 w 4968240"/>
                <a:gd name="connsiteY15-806" fmla="*/ 0 h 2036137"/>
                <a:gd name="connsiteX16-807" fmla="*/ 3803757 w 4968240"/>
                <a:gd name="connsiteY16-808" fmla="*/ 147282 h 2036137"/>
                <a:gd name="connsiteX17-809" fmla="*/ 3955969 w 4968240"/>
                <a:gd name="connsiteY17-810" fmla="*/ 520108 h 2036137"/>
                <a:gd name="connsiteX18-811" fmla="*/ 3870302 w 4968240"/>
                <a:gd name="connsiteY18-812" fmla="*/ 882458 h 2036137"/>
                <a:gd name="connsiteX19-813" fmla="*/ 3365571 w 4968240"/>
                <a:gd name="connsiteY19-814" fmla="*/ 1693432 h 2036137"/>
                <a:gd name="connsiteX20-815" fmla="*/ 3911600 w 4968240"/>
                <a:gd name="connsiteY20-816" fmla="*/ 1693432 h 2036137"/>
                <a:gd name="connsiteX21-817" fmla="*/ 3906097 w 4968240"/>
                <a:gd name="connsiteY21-818" fmla="*/ 2031556 h 2036137"/>
                <a:gd name="connsiteX22-819" fmla="*/ 4968240 w 4968240"/>
                <a:gd name="connsiteY22-820" fmla="*/ 2036137 h 2036137"/>
                <a:gd name="connsiteX0-821" fmla="*/ 0 w 4968240"/>
                <a:gd name="connsiteY0-822" fmla="*/ 2033597 h 2041886"/>
                <a:gd name="connsiteX1-823" fmla="*/ 2815922 w 4968240"/>
                <a:gd name="connsiteY1-824" fmla="*/ 2033597 h 2041886"/>
                <a:gd name="connsiteX2-825" fmla="*/ 2816230 w 4968240"/>
                <a:gd name="connsiteY2-826" fmla="*/ 1748894 h 2041886"/>
                <a:gd name="connsiteX3-827" fmla="*/ 3394881 w 4968240"/>
                <a:gd name="connsiteY3-828" fmla="*/ 763524 h 2041886"/>
                <a:gd name="connsiteX4-829" fmla="*/ 3486701 w 4968240"/>
                <a:gd name="connsiteY4-830" fmla="*/ 468344 h 2041886"/>
                <a:gd name="connsiteX5-831" fmla="*/ 3458932 w 4968240"/>
                <a:gd name="connsiteY5-832" fmla="*/ 346944 h 2041886"/>
                <a:gd name="connsiteX6-833" fmla="*/ 3374391 w 4968240"/>
                <a:gd name="connsiteY6-834" fmla="*/ 306889 h 2041886"/>
                <a:gd name="connsiteX7-835" fmla="*/ 3289850 w 4968240"/>
                <a:gd name="connsiteY7-836" fmla="*/ 351258 h 2041886"/>
                <a:gd name="connsiteX8-837" fmla="*/ 3262081 w 4968240"/>
                <a:gd name="connsiteY8-838" fmla="*/ 527503 h 2041886"/>
                <a:gd name="connsiteX9-839" fmla="*/ 3262081 w 4968240"/>
                <a:gd name="connsiteY9-840" fmla="*/ 717305 h 2041886"/>
                <a:gd name="connsiteX10-841" fmla="*/ 2815922 w 4968240"/>
                <a:gd name="connsiteY10-842" fmla="*/ 717305 h 2041886"/>
                <a:gd name="connsiteX11-843" fmla="*/ 2815922 w 4968240"/>
                <a:gd name="connsiteY11-844" fmla="*/ 644589 h 2041886"/>
                <a:gd name="connsiteX12-845" fmla="*/ 2833177 w 4968240"/>
                <a:gd name="connsiteY12-846" fmla="*/ 380221 h 2041886"/>
                <a:gd name="connsiteX13-847" fmla="*/ 2918218 w 4968240"/>
                <a:gd name="connsiteY13-848" fmla="*/ 189803 h 2041886"/>
                <a:gd name="connsiteX14-849" fmla="*/ 3094463 w 4968240"/>
                <a:gd name="connsiteY14-850" fmla="*/ 48067 h 2041886"/>
                <a:gd name="connsiteX15-851" fmla="*/ 3354517 w 4968240"/>
                <a:gd name="connsiteY15-852" fmla="*/ 0 h 2041886"/>
                <a:gd name="connsiteX16-853" fmla="*/ 3803757 w 4968240"/>
                <a:gd name="connsiteY16-854" fmla="*/ 147282 h 2041886"/>
                <a:gd name="connsiteX17-855" fmla="*/ 3955969 w 4968240"/>
                <a:gd name="connsiteY17-856" fmla="*/ 520108 h 2041886"/>
                <a:gd name="connsiteX18-857" fmla="*/ 3870302 w 4968240"/>
                <a:gd name="connsiteY18-858" fmla="*/ 882458 h 2041886"/>
                <a:gd name="connsiteX19-859" fmla="*/ 3365571 w 4968240"/>
                <a:gd name="connsiteY19-860" fmla="*/ 1693432 h 2041886"/>
                <a:gd name="connsiteX20-861" fmla="*/ 3911600 w 4968240"/>
                <a:gd name="connsiteY20-862" fmla="*/ 1693432 h 2041886"/>
                <a:gd name="connsiteX21-863" fmla="*/ 3906097 w 4968240"/>
                <a:gd name="connsiteY21-864" fmla="*/ 2031556 h 2041886"/>
                <a:gd name="connsiteX22-865" fmla="*/ 4968240 w 4968240"/>
                <a:gd name="connsiteY22-866" fmla="*/ 2036137 h 2041886"/>
                <a:gd name="connsiteX0-867" fmla="*/ 0 w 4866640"/>
                <a:gd name="connsiteY0-868" fmla="*/ 2033597 h 2039247"/>
                <a:gd name="connsiteX1-869" fmla="*/ 2815922 w 4866640"/>
                <a:gd name="connsiteY1-870" fmla="*/ 2033597 h 2039247"/>
                <a:gd name="connsiteX2-871" fmla="*/ 2816230 w 4866640"/>
                <a:gd name="connsiteY2-872" fmla="*/ 1748894 h 2039247"/>
                <a:gd name="connsiteX3-873" fmla="*/ 3394881 w 4866640"/>
                <a:gd name="connsiteY3-874" fmla="*/ 763524 h 2039247"/>
                <a:gd name="connsiteX4-875" fmla="*/ 3486701 w 4866640"/>
                <a:gd name="connsiteY4-876" fmla="*/ 468344 h 2039247"/>
                <a:gd name="connsiteX5-877" fmla="*/ 3458932 w 4866640"/>
                <a:gd name="connsiteY5-878" fmla="*/ 346944 h 2039247"/>
                <a:gd name="connsiteX6-879" fmla="*/ 3374391 w 4866640"/>
                <a:gd name="connsiteY6-880" fmla="*/ 306889 h 2039247"/>
                <a:gd name="connsiteX7-881" fmla="*/ 3289850 w 4866640"/>
                <a:gd name="connsiteY7-882" fmla="*/ 351258 h 2039247"/>
                <a:gd name="connsiteX8-883" fmla="*/ 3262081 w 4866640"/>
                <a:gd name="connsiteY8-884" fmla="*/ 527503 h 2039247"/>
                <a:gd name="connsiteX9-885" fmla="*/ 3262081 w 4866640"/>
                <a:gd name="connsiteY9-886" fmla="*/ 717305 h 2039247"/>
                <a:gd name="connsiteX10-887" fmla="*/ 2815922 w 4866640"/>
                <a:gd name="connsiteY10-888" fmla="*/ 717305 h 2039247"/>
                <a:gd name="connsiteX11-889" fmla="*/ 2815922 w 4866640"/>
                <a:gd name="connsiteY11-890" fmla="*/ 644589 h 2039247"/>
                <a:gd name="connsiteX12-891" fmla="*/ 2833177 w 4866640"/>
                <a:gd name="connsiteY12-892" fmla="*/ 380221 h 2039247"/>
                <a:gd name="connsiteX13-893" fmla="*/ 2918218 w 4866640"/>
                <a:gd name="connsiteY13-894" fmla="*/ 189803 h 2039247"/>
                <a:gd name="connsiteX14-895" fmla="*/ 3094463 w 4866640"/>
                <a:gd name="connsiteY14-896" fmla="*/ 48067 h 2039247"/>
                <a:gd name="connsiteX15-897" fmla="*/ 3354517 w 4866640"/>
                <a:gd name="connsiteY15-898" fmla="*/ 0 h 2039247"/>
                <a:gd name="connsiteX16-899" fmla="*/ 3803757 w 4866640"/>
                <a:gd name="connsiteY16-900" fmla="*/ 147282 h 2039247"/>
                <a:gd name="connsiteX17-901" fmla="*/ 3955969 w 4866640"/>
                <a:gd name="connsiteY17-902" fmla="*/ 520108 h 2039247"/>
                <a:gd name="connsiteX18-903" fmla="*/ 3870302 w 4866640"/>
                <a:gd name="connsiteY18-904" fmla="*/ 882458 h 2039247"/>
                <a:gd name="connsiteX19-905" fmla="*/ 3365571 w 4866640"/>
                <a:gd name="connsiteY19-906" fmla="*/ 1693432 h 2039247"/>
                <a:gd name="connsiteX20-907" fmla="*/ 3911600 w 4866640"/>
                <a:gd name="connsiteY20-908" fmla="*/ 1693432 h 2039247"/>
                <a:gd name="connsiteX21-909" fmla="*/ 3906097 w 4866640"/>
                <a:gd name="connsiteY21-910" fmla="*/ 2031556 h 2039247"/>
                <a:gd name="connsiteX22-911" fmla="*/ 4866640 w 4866640"/>
                <a:gd name="connsiteY22-912" fmla="*/ 2029787 h 2039247"/>
                <a:gd name="connsiteX0-913" fmla="*/ 0 w 4866640"/>
                <a:gd name="connsiteY0-914" fmla="*/ 2033597 h 2037756"/>
                <a:gd name="connsiteX1-915" fmla="*/ 2815922 w 4866640"/>
                <a:gd name="connsiteY1-916" fmla="*/ 2033597 h 2037756"/>
                <a:gd name="connsiteX2-917" fmla="*/ 2816230 w 4866640"/>
                <a:gd name="connsiteY2-918" fmla="*/ 1748894 h 2037756"/>
                <a:gd name="connsiteX3-919" fmla="*/ 3394881 w 4866640"/>
                <a:gd name="connsiteY3-920" fmla="*/ 763524 h 2037756"/>
                <a:gd name="connsiteX4-921" fmla="*/ 3486701 w 4866640"/>
                <a:gd name="connsiteY4-922" fmla="*/ 468344 h 2037756"/>
                <a:gd name="connsiteX5-923" fmla="*/ 3458932 w 4866640"/>
                <a:gd name="connsiteY5-924" fmla="*/ 346944 h 2037756"/>
                <a:gd name="connsiteX6-925" fmla="*/ 3374391 w 4866640"/>
                <a:gd name="connsiteY6-926" fmla="*/ 306889 h 2037756"/>
                <a:gd name="connsiteX7-927" fmla="*/ 3289850 w 4866640"/>
                <a:gd name="connsiteY7-928" fmla="*/ 351258 h 2037756"/>
                <a:gd name="connsiteX8-929" fmla="*/ 3262081 w 4866640"/>
                <a:gd name="connsiteY8-930" fmla="*/ 527503 h 2037756"/>
                <a:gd name="connsiteX9-931" fmla="*/ 3262081 w 4866640"/>
                <a:gd name="connsiteY9-932" fmla="*/ 717305 h 2037756"/>
                <a:gd name="connsiteX10-933" fmla="*/ 2815922 w 4866640"/>
                <a:gd name="connsiteY10-934" fmla="*/ 717305 h 2037756"/>
                <a:gd name="connsiteX11-935" fmla="*/ 2815922 w 4866640"/>
                <a:gd name="connsiteY11-936" fmla="*/ 644589 h 2037756"/>
                <a:gd name="connsiteX12-937" fmla="*/ 2833177 w 4866640"/>
                <a:gd name="connsiteY12-938" fmla="*/ 380221 h 2037756"/>
                <a:gd name="connsiteX13-939" fmla="*/ 2918218 w 4866640"/>
                <a:gd name="connsiteY13-940" fmla="*/ 189803 h 2037756"/>
                <a:gd name="connsiteX14-941" fmla="*/ 3094463 w 4866640"/>
                <a:gd name="connsiteY14-942" fmla="*/ 48067 h 2037756"/>
                <a:gd name="connsiteX15-943" fmla="*/ 3354517 w 4866640"/>
                <a:gd name="connsiteY15-944" fmla="*/ 0 h 2037756"/>
                <a:gd name="connsiteX16-945" fmla="*/ 3803757 w 4866640"/>
                <a:gd name="connsiteY16-946" fmla="*/ 147282 h 2037756"/>
                <a:gd name="connsiteX17-947" fmla="*/ 3955969 w 4866640"/>
                <a:gd name="connsiteY17-948" fmla="*/ 520108 h 2037756"/>
                <a:gd name="connsiteX18-949" fmla="*/ 3870302 w 4866640"/>
                <a:gd name="connsiteY18-950" fmla="*/ 882458 h 2037756"/>
                <a:gd name="connsiteX19-951" fmla="*/ 3365571 w 4866640"/>
                <a:gd name="connsiteY19-952" fmla="*/ 1693432 h 2037756"/>
                <a:gd name="connsiteX20-953" fmla="*/ 3911600 w 4866640"/>
                <a:gd name="connsiteY20-954" fmla="*/ 1693432 h 2037756"/>
                <a:gd name="connsiteX21-955" fmla="*/ 3906097 w 4866640"/>
                <a:gd name="connsiteY21-956" fmla="*/ 2031556 h 2037756"/>
                <a:gd name="connsiteX22-957" fmla="*/ 4866640 w 4866640"/>
                <a:gd name="connsiteY22-958" fmla="*/ 2029787 h 2037756"/>
                <a:gd name="connsiteX0-959" fmla="*/ 0 w 4866640"/>
                <a:gd name="connsiteY0-960" fmla="*/ 2033597 h 2033597"/>
                <a:gd name="connsiteX1-961" fmla="*/ 2815922 w 4866640"/>
                <a:gd name="connsiteY1-962" fmla="*/ 2033597 h 2033597"/>
                <a:gd name="connsiteX2-963" fmla="*/ 2816230 w 4866640"/>
                <a:gd name="connsiteY2-964" fmla="*/ 1748894 h 2033597"/>
                <a:gd name="connsiteX3-965" fmla="*/ 3394881 w 4866640"/>
                <a:gd name="connsiteY3-966" fmla="*/ 763524 h 2033597"/>
                <a:gd name="connsiteX4-967" fmla="*/ 3486701 w 4866640"/>
                <a:gd name="connsiteY4-968" fmla="*/ 468344 h 2033597"/>
                <a:gd name="connsiteX5-969" fmla="*/ 3458932 w 4866640"/>
                <a:gd name="connsiteY5-970" fmla="*/ 346944 h 2033597"/>
                <a:gd name="connsiteX6-971" fmla="*/ 3374391 w 4866640"/>
                <a:gd name="connsiteY6-972" fmla="*/ 306889 h 2033597"/>
                <a:gd name="connsiteX7-973" fmla="*/ 3289850 w 4866640"/>
                <a:gd name="connsiteY7-974" fmla="*/ 351258 h 2033597"/>
                <a:gd name="connsiteX8-975" fmla="*/ 3262081 w 4866640"/>
                <a:gd name="connsiteY8-976" fmla="*/ 527503 h 2033597"/>
                <a:gd name="connsiteX9-977" fmla="*/ 3262081 w 4866640"/>
                <a:gd name="connsiteY9-978" fmla="*/ 717305 h 2033597"/>
                <a:gd name="connsiteX10-979" fmla="*/ 2815922 w 4866640"/>
                <a:gd name="connsiteY10-980" fmla="*/ 717305 h 2033597"/>
                <a:gd name="connsiteX11-981" fmla="*/ 2815922 w 4866640"/>
                <a:gd name="connsiteY11-982" fmla="*/ 644589 h 2033597"/>
                <a:gd name="connsiteX12-983" fmla="*/ 2833177 w 4866640"/>
                <a:gd name="connsiteY12-984" fmla="*/ 380221 h 2033597"/>
                <a:gd name="connsiteX13-985" fmla="*/ 2918218 w 4866640"/>
                <a:gd name="connsiteY13-986" fmla="*/ 189803 h 2033597"/>
                <a:gd name="connsiteX14-987" fmla="*/ 3094463 w 4866640"/>
                <a:gd name="connsiteY14-988" fmla="*/ 48067 h 2033597"/>
                <a:gd name="connsiteX15-989" fmla="*/ 3354517 w 4866640"/>
                <a:gd name="connsiteY15-990" fmla="*/ 0 h 2033597"/>
                <a:gd name="connsiteX16-991" fmla="*/ 3803757 w 4866640"/>
                <a:gd name="connsiteY16-992" fmla="*/ 147282 h 2033597"/>
                <a:gd name="connsiteX17-993" fmla="*/ 3955969 w 4866640"/>
                <a:gd name="connsiteY17-994" fmla="*/ 520108 h 2033597"/>
                <a:gd name="connsiteX18-995" fmla="*/ 3870302 w 4866640"/>
                <a:gd name="connsiteY18-996" fmla="*/ 882458 h 2033597"/>
                <a:gd name="connsiteX19-997" fmla="*/ 3365571 w 4866640"/>
                <a:gd name="connsiteY19-998" fmla="*/ 1693432 h 2033597"/>
                <a:gd name="connsiteX20-999" fmla="*/ 3911600 w 4866640"/>
                <a:gd name="connsiteY20-1000" fmla="*/ 1693432 h 2033597"/>
                <a:gd name="connsiteX21-1001" fmla="*/ 3906097 w 4866640"/>
                <a:gd name="connsiteY21-1002" fmla="*/ 2031556 h 2033597"/>
                <a:gd name="connsiteX22-1003" fmla="*/ 4866640 w 4866640"/>
                <a:gd name="connsiteY22-1004" fmla="*/ 2029787 h 203359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221" y="connsiteY22-222"/>
                </a:cxn>
              </a:cxnLst>
              <a:rect l="l" t="t" r="r" b="b"/>
              <a:pathLst>
                <a:path w="4866640" h="2033597">
                  <a:moveTo>
                    <a:pt x="0" y="2033597"/>
                  </a:moveTo>
                  <a:lnTo>
                    <a:pt x="2815922" y="2033597"/>
                  </a:lnTo>
                  <a:cubicBezTo>
                    <a:pt x="2816025" y="1938696"/>
                    <a:pt x="2816127" y="1843795"/>
                    <a:pt x="2816230" y="1748894"/>
                  </a:cubicBezTo>
                  <a:cubicBezTo>
                    <a:pt x="3140784" y="1218104"/>
                    <a:pt x="3333668" y="889648"/>
                    <a:pt x="3394881" y="763524"/>
                  </a:cubicBezTo>
                  <a:cubicBezTo>
                    <a:pt x="3456094" y="637399"/>
                    <a:pt x="3486701" y="539006"/>
                    <a:pt x="3486701" y="468344"/>
                  </a:cubicBezTo>
                  <a:cubicBezTo>
                    <a:pt x="3486701" y="414115"/>
                    <a:pt x="3477445" y="373648"/>
                    <a:pt x="3458932" y="346944"/>
                  </a:cubicBezTo>
                  <a:cubicBezTo>
                    <a:pt x="3440419" y="320241"/>
                    <a:pt x="3412239" y="306889"/>
                    <a:pt x="3374391" y="306889"/>
                  </a:cubicBezTo>
                  <a:cubicBezTo>
                    <a:pt x="3336544" y="306889"/>
                    <a:pt x="3308363" y="321678"/>
                    <a:pt x="3289850" y="351258"/>
                  </a:cubicBezTo>
                  <a:cubicBezTo>
                    <a:pt x="3271338" y="380838"/>
                    <a:pt x="3262081" y="439586"/>
                    <a:pt x="3262081" y="527503"/>
                  </a:cubicBezTo>
                  <a:lnTo>
                    <a:pt x="3262081" y="717305"/>
                  </a:lnTo>
                  <a:lnTo>
                    <a:pt x="2815922" y="717305"/>
                  </a:lnTo>
                  <a:lnTo>
                    <a:pt x="2815922" y="644589"/>
                  </a:lnTo>
                  <a:cubicBezTo>
                    <a:pt x="2815922" y="532844"/>
                    <a:pt x="2821674" y="444721"/>
                    <a:pt x="2833177" y="380221"/>
                  </a:cubicBezTo>
                  <a:cubicBezTo>
                    <a:pt x="2844680" y="315721"/>
                    <a:pt x="2873027" y="252248"/>
                    <a:pt x="2918218" y="189803"/>
                  </a:cubicBezTo>
                  <a:cubicBezTo>
                    <a:pt x="2963409" y="127357"/>
                    <a:pt x="3022158" y="80112"/>
                    <a:pt x="3094463" y="48067"/>
                  </a:cubicBezTo>
                  <a:cubicBezTo>
                    <a:pt x="3166769" y="16023"/>
                    <a:pt x="3253454" y="0"/>
                    <a:pt x="3354517" y="0"/>
                  </a:cubicBezTo>
                  <a:cubicBezTo>
                    <a:pt x="3552536" y="0"/>
                    <a:pt x="3702283" y="49094"/>
                    <a:pt x="3803757" y="147282"/>
                  </a:cubicBezTo>
                  <a:cubicBezTo>
                    <a:pt x="3905232" y="245470"/>
                    <a:pt x="3955969" y="369745"/>
                    <a:pt x="3955969" y="520108"/>
                  </a:cubicBezTo>
                  <a:cubicBezTo>
                    <a:pt x="3955969" y="634318"/>
                    <a:pt x="3927413" y="755102"/>
                    <a:pt x="3870302" y="882458"/>
                  </a:cubicBezTo>
                  <a:cubicBezTo>
                    <a:pt x="3813190" y="1009815"/>
                    <a:pt x="3644947" y="1280139"/>
                    <a:pt x="3365571" y="1693432"/>
                  </a:cubicBezTo>
                  <a:lnTo>
                    <a:pt x="3911600" y="1693432"/>
                  </a:lnTo>
                  <a:cubicBezTo>
                    <a:pt x="3912788" y="1861969"/>
                    <a:pt x="3907263" y="1910192"/>
                    <a:pt x="3906097" y="2031556"/>
                  </a:cubicBezTo>
                  <a:lnTo>
                    <a:pt x="4866640" y="2029787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  <a:effectLst>
              <a:outerShdw blurRad="1524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grpSp>
          <p:nvGrpSpPr>
            <p:cNvPr id="80" name="组合 79"/>
            <p:cNvGrpSpPr/>
            <p:nvPr/>
          </p:nvGrpSpPr>
          <p:grpSpPr>
            <a:xfrm>
              <a:off x="6221950" y="3142623"/>
              <a:ext cx="216261" cy="216261"/>
              <a:chOff x="2218721" y="3717673"/>
              <a:chExt cx="248226" cy="248226"/>
            </a:xfrm>
          </p:grpSpPr>
          <p:sp>
            <p:nvSpPr>
              <p:cNvPr id="84" name="椭圆 83"/>
              <p:cNvSpPr/>
              <p:nvPr/>
            </p:nvSpPr>
            <p:spPr>
              <a:xfrm>
                <a:off x="2218721" y="3717673"/>
                <a:ext cx="248226" cy="2482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2262420" y="3763753"/>
                <a:ext cx="156066" cy="15606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>
                <a:innerShdw blurRad="76200" dist="25400" dir="13500000">
                  <a:prstClr val="black">
                    <a:alpha val="44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grpSp>
          <p:nvGrpSpPr>
            <p:cNvPr id="81" name="组合 80"/>
            <p:cNvGrpSpPr/>
            <p:nvPr/>
          </p:nvGrpSpPr>
          <p:grpSpPr>
            <a:xfrm>
              <a:off x="10444043" y="3142623"/>
              <a:ext cx="216261" cy="216261"/>
              <a:chOff x="2218721" y="3717673"/>
              <a:chExt cx="248226" cy="248226"/>
            </a:xfrm>
          </p:grpSpPr>
          <p:sp>
            <p:nvSpPr>
              <p:cNvPr id="82" name="椭圆 81"/>
              <p:cNvSpPr/>
              <p:nvPr/>
            </p:nvSpPr>
            <p:spPr>
              <a:xfrm>
                <a:off x="2218721" y="3717673"/>
                <a:ext cx="248226" cy="2482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83" name="椭圆 82"/>
              <p:cNvSpPr/>
              <p:nvPr/>
            </p:nvSpPr>
            <p:spPr>
              <a:xfrm>
                <a:off x="2262420" y="3763753"/>
                <a:ext cx="156066" cy="15606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>
                <a:innerShdw blurRad="76200" dist="25400" dir="13500000">
                  <a:prstClr val="black">
                    <a:alpha val="44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</p:grpSp>
      <p:sp>
        <p:nvSpPr>
          <p:cNvPr id="86" name="文本框 46"/>
          <p:cNvSpPr txBox="1"/>
          <p:nvPr/>
        </p:nvSpPr>
        <p:spPr>
          <a:xfrm>
            <a:off x="4886856" y="1730571"/>
            <a:ext cx="1487715" cy="899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CSS可以使网页外观做得更加美观</a:t>
            </a:r>
            <a:endParaRPr lang="zh-CN" altLang="en-US" sz="105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4925737" y="1136538"/>
            <a:ext cx="1138555" cy="491733"/>
            <a:chOff x="4806096" y="2627317"/>
            <a:chExt cx="1518468" cy="655815"/>
          </a:xfr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</p:grpSpPr>
        <p:sp>
          <p:nvSpPr>
            <p:cNvPr id="88" name="矩形 87"/>
            <p:cNvSpPr/>
            <p:nvPr/>
          </p:nvSpPr>
          <p:spPr>
            <a:xfrm>
              <a:off x="4806316" y="2705100"/>
              <a:ext cx="1442084" cy="495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89" name="图片 88"/>
            <p:cNvPicPr>
              <a:picLocks noChangeAspect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 rot="16200000" flipH="1">
              <a:off x="4505604" y="2927808"/>
              <a:ext cx="655815" cy="54832"/>
            </a:xfrm>
            <a:prstGeom prst="rect">
              <a:avLst/>
            </a:prstGeom>
            <a:grpFill/>
          </p:spPr>
        </p:pic>
        <p:sp>
          <p:nvSpPr>
            <p:cNvPr id="90" name="文本框 50"/>
            <p:cNvSpPr txBox="1"/>
            <p:nvPr/>
          </p:nvSpPr>
          <p:spPr>
            <a:xfrm>
              <a:off x="4901794" y="2767900"/>
              <a:ext cx="1422770" cy="4911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endPara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1117267" y="3132583"/>
            <a:ext cx="3089468" cy="1318176"/>
            <a:chOff x="1490077" y="4176372"/>
            <a:chExt cx="4120364" cy="1758026"/>
          </a:xfrm>
        </p:grpSpPr>
        <p:sp>
          <p:nvSpPr>
            <p:cNvPr id="92" name="文本框 52"/>
            <p:cNvSpPr txBox="1"/>
            <p:nvPr/>
          </p:nvSpPr>
          <p:spPr>
            <a:xfrm>
              <a:off x="1646866" y="4176372"/>
              <a:ext cx="3795077" cy="1656090"/>
            </a:xfrm>
            <a:custGeom>
              <a:avLst/>
              <a:gdLst>
                <a:gd name="connsiteX0" fmla="*/ 564803 w 1121369"/>
                <a:gd name="connsiteY0" fmla="*/ 1980340 h 2086095"/>
                <a:gd name="connsiteX1" fmla="*/ 210037 w 1121369"/>
                <a:gd name="connsiteY1" fmla="*/ 1904444 h 2086095"/>
                <a:gd name="connsiteX2" fmla="*/ 40595 w 1121369"/>
                <a:gd name="connsiteY2" fmla="*/ 1718530 h 2086095"/>
                <a:gd name="connsiteX3" fmla="*/ 0 w 1121369"/>
                <a:gd name="connsiteY3" fmla="*/ 1336700 h 2086095"/>
                <a:gd name="connsiteX4" fmla="*/ 0 w 1121369"/>
                <a:gd name="connsiteY4" fmla="*/ 1186086 h 2086095"/>
                <a:gd name="connsiteX5" fmla="*/ 475376 w 1121369"/>
                <a:gd name="connsiteY5" fmla="*/ 1186086 h 2086095"/>
                <a:gd name="connsiteX6" fmla="*/ 475376 w 1121369"/>
                <a:gd name="connsiteY6" fmla="*/ 1495551 h 2086095"/>
                <a:gd name="connsiteX7" fmla="*/ 490085 w 1121369"/>
                <a:gd name="connsiteY7" fmla="*/ 1652636 h 2086095"/>
                <a:gd name="connsiteX8" fmla="*/ 555390 w 1121369"/>
                <a:gd name="connsiteY8" fmla="*/ 1686172 h 2086095"/>
                <a:gd name="connsiteX9" fmla="*/ 628344 w 1121369"/>
                <a:gd name="connsiteY9" fmla="*/ 1643811 h 2086095"/>
                <a:gd name="connsiteX10" fmla="*/ 645994 w 1121369"/>
                <a:gd name="connsiteY10" fmla="*/ 1422597 h 2086095"/>
                <a:gd name="connsiteX11" fmla="*/ 645994 w 1121369"/>
                <a:gd name="connsiteY11" fmla="*/ 1290810 h 2086095"/>
                <a:gd name="connsiteX12" fmla="*/ 621284 w 1121369"/>
                <a:gd name="connsiteY12" fmla="*/ 1130782 h 2086095"/>
                <a:gd name="connsiteX13" fmla="*/ 548330 w 1121369"/>
                <a:gd name="connsiteY13" fmla="*/ 1064300 h 2086095"/>
                <a:gd name="connsiteX14" fmla="*/ 361239 w 1121369"/>
                <a:gd name="connsiteY14" fmla="*/ 1046062 h 2086095"/>
                <a:gd name="connsiteX15" fmla="*/ 361239 w 1121369"/>
                <a:gd name="connsiteY15" fmla="*/ 769544 h 2086095"/>
                <a:gd name="connsiteX16" fmla="*/ 570687 w 1121369"/>
                <a:gd name="connsiteY16" fmla="*/ 756600 h 2086095"/>
                <a:gd name="connsiteX17" fmla="*/ 628344 w 1121369"/>
                <a:gd name="connsiteY17" fmla="*/ 700120 h 2086095"/>
                <a:gd name="connsiteX18" fmla="*/ 645994 w 1121369"/>
                <a:gd name="connsiteY18" fmla="*/ 563626 h 2086095"/>
                <a:gd name="connsiteX19" fmla="*/ 645994 w 1121369"/>
                <a:gd name="connsiteY19" fmla="*/ 457726 h 2086095"/>
                <a:gd name="connsiteX20" fmla="*/ 625402 w 1121369"/>
                <a:gd name="connsiteY20" fmla="*/ 325938 h 2086095"/>
                <a:gd name="connsiteX21" fmla="*/ 561273 w 1121369"/>
                <a:gd name="connsiteY21" fmla="*/ 294168 h 2086095"/>
                <a:gd name="connsiteX22" fmla="*/ 493615 w 1121369"/>
                <a:gd name="connsiteY22" fmla="*/ 327703 h 2086095"/>
                <a:gd name="connsiteX23" fmla="*/ 475376 w 1121369"/>
                <a:gd name="connsiteY23" fmla="*/ 470669 h 2086095"/>
                <a:gd name="connsiteX24" fmla="*/ 475376 w 1121369"/>
                <a:gd name="connsiteY24" fmla="*/ 627167 h 2086095"/>
                <a:gd name="connsiteX25" fmla="*/ 0 w 1121369"/>
                <a:gd name="connsiteY25" fmla="*/ 627167 h 2086095"/>
                <a:gd name="connsiteX26" fmla="*/ 0 w 1121369"/>
                <a:gd name="connsiteY26" fmla="*/ 464786 h 2086095"/>
                <a:gd name="connsiteX27" fmla="*/ 124728 w 1121369"/>
                <a:gd name="connsiteY27" fmla="*/ 95899 h 2086095"/>
                <a:gd name="connsiteX28" fmla="*/ 521266 w 1121369"/>
                <a:gd name="connsiteY28" fmla="*/ 0 h 2086095"/>
                <a:gd name="connsiteX29" fmla="*/ 982522 w 1121369"/>
                <a:gd name="connsiteY29" fmla="*/ 132872 h 2086095"/>
                <a:gd name="connsiteX30" fmla="*/ 1103719 w 1121369"/>
                <a:gd name="connsiteY30" fmla="*/ 502090 h 2086095"/>
                <a:gd name="connsiteX31" fmla="*/ 1060182 w 1121369"/>
                <a:gd name="connsiteY31" fmla="*/ 733150 h 2086095"/>
                <a:gd name="connsiteX32" fmla="*/ 907215 w 1121369"/>
                <a:gd name="connsiteY32" fmla="*/ 863089 h 2086095"/>
                <a:gd name="connsiteX33" fmla="*/ 1068419 w 1121369"/>
                <a:gd name="connsiteY33" fmla="*/ 982586 h 2086095"/>
                <a:gd name="connsiteX34" fmla="*/ 1121369 w 1121369"/>
                <a:gd name="connsiteY34" fmla="*/ 1371687 h 2086095"/>
                <a:gd name="connsiteX35" fmla="*/ 1069596 w 1121369"/>
                <a:gd name="connsiteY35" fmla="*/ 1724276 h 2086095"/>
                <a:gd name="connsiteX36" fmla="*/ 890742 w 1121369"/>
                <a:gd name="connsiteY36" fmla="*/ 1914998 h 2086095"/>
                <a:gd name="connsiteX37" fmla="*/ 670558 w 1121369"/>
                <a:gd name="connsiteY37" fmla="*/ 2086095 h 2086095"/>
                <a:gd name="connsiteX0-1" fmla="*/ 564803 w 1121369"/>
                <a:gd name="connsiteY0-2" fmla="*/ 1980340 h 2086095"/>
                <a:gd name="connsiteX1-3" fmla="*/ 210037 w 1121369"/>
                <a:gd name="connsiteY1-4" fmla="*/ 1904444 h 2086095"/>
                <a:gd name="connsiteX2-5" fmla="*/ 40595 w 1121369"/>
                <a:gd name="connsiteY2-6" fmla="*/ 1718530 h 2086095"/>
                <a:gd name="connsiteX3-7" fmla="*/ 0 w 1121369"/>
                <a:gd name="connsiteY3-8" fmla="*/ 1336700 h 2086095"/>
                <a:gd name="connsiteX4-9" fmla="*/ 0 w 1121369"/>
                <a:gd name="connsiteY4-10" fmla="*/ 1186086 h 2086095"/>
                <a:gd name="connsiteX5-11" fmla="*/ 475376 w 1121369"/>
                <a:gd name="connsiteY5-12" fmla="*/ 1186086 h 2086095"/>
                <a:gd name="connsiteX6-13" fmla="*/ 475376 w 1121369"/>
                <a:gd name="connsiteY6-14" fmla="*/ 1495551 h 2086095"/>
                <a:gd name="connsiteX7-15" fmla="*/ 490085 w 1121369"/>
                <a:gd name="connsiteY7-16" fmla="*/ 1652636 h 2086095"/>
                <a:gd name="connsiteX8-17" fmla="*/ 555390 w 1121369"/>
                <a:gd name="connsiteY8-18" fmla="*/ 1686172 h 2086095"/>
                <a:gd name="connsiteX9-19" fmla="*/ 628344 w 1121369"/>
                <a:gd name="connsiteY9-20" fmla="*/ 1643811 h 2086095"/>
                <a:gd name="connsiteX10-21" fmla="*/ 645994 w 1121369"/>
                <a:gd name="connsiteY10-22" fmla="*/ 1422597 h 2086095"/>
                <a:gd name="connsiteX11-23" fmla="*/ 645994 w 1121369"/>
                <a:gd name="connsiteY11-24" fmla="*/ 1290810 h 2086095"/>
                <a:gd name="connsiteX12-25" fmla="*/ 621284 w 1121369"/>
                <a:gd name="connsiteY12-26" fmla="*/ 1130782 h 2086095"/>
                <a:gd name="connsiteX13-27" fmla="*/ 548330 w 1121369"/>
                <a:gd name="connsiteY13-28" fmla="*/ 1064300 h 2086095"/>
                <a:gd name="connsiteX14-29" fmla="*/ 361239 w 1121369"/>
                <a:gd name="connsiteY14-30" fmla="*/ 1046062 h 2086095"/>
                <a:gd name="connsiteX15-31" fmla="*/ 361239 w 1121369"/>
                <a:gd name="connsiteY15-32" fmla="*/ 769544 h 2086095"/>
                <a:gd name="connsiteX16-33" fmla="*/ 570687 w 1121369"/>
                <a:gd name="connsiteY16-34" fmla="*/ 756600 h 2086095"/>
                <a:gd name="connsiteX17-35" fmla="*/ 628344 w 1121369"/>
                <a:gd name="connsiteY17-36" fmla="*/ 700120 h 2086095"/>
                <a:gd name="connsiteX18-37" fmla="*/ 645994 w 1121369"/>
                <a:gd name="connsiteY18-38" fmla="*/ 563626 h 2086095"/>
                <a:gd name="connsiteX19-39" fmla="*/ 645994 w 1121369"/>
                <a:gd name="connsiteY19-40" fmla="*/ 457726 h 2086095"/>
                <a:gd name="connsiteX20-41" fmla="*/ 625402 w 1121369"/>
                <a:gd name="connsiteY20-42" fmla="*/ 325938 h 2086095"/>
                <a:gd name="connsiteX21-43" fmla="*/ 561273 w 1121369"/>
                <a:gd name="connsiteY21-44" fmla="*/ 294168 h 2086095"/>
                <a:gd name="connsiteX22-45" fmla="*/ 493615 w 1121369"/>
                <a:gd name="connsiteY22-46" fmla="*/ 327703 h 2086095"/>
                <a:gd name="connsiteX23-47" fmla="*/ 475376 w 1121369"/>
                <a:gd name="connsiteY23-48" fmla="*/ 470669 h 2086095"/>
                <a:gd name="connsiteX24-49" fmla="*/ 475376 w 1121369"/>
                <a:gd name="connsiteY24-50" fmla="*/ 627167 h 2086095"/>
                <a:gd name="connsiteX25-51" fmla="*/ 0 w 1121369"/>
                <a:gd name="connsiteY25-52" fmla="*/ 627167 h 2086095"/>
                <a:gd name="connsiteX26-53" fmla="*/ 0 w 1121369"/>
                <a:gd name="connsiteY26-54" fmla="*/ 464786 h 2086095"/>
                <a:gd name="connsiteX27-55" fmla="*/ 124728 w 1121369"/>
                <a:gd name="connsiteY27-56" fmla="*/ 95899 h 2086095"/>
                <a:gd name="connsiteX28-57" fmla="*/ 521266 w 1121369"/>
                <a:gd name="connsiteY28-58" fmla="*/ 0 h 2086095"/>
                <a:gd name="connsiteX29-59" fmla="*/ 982522 w 1121369"/>
                <a:gd name="connsiteY29-60" fmla="*/ 132872 h 2086095"/>
                <a:gd name="connsiteX30-61" fmla="*/ 1103719 w 1121369"/>
                <a:gd name="connsiteY30-62" fmla="*/ 502090 h 2086095"/>
                <a:gd name="connsiteX31-63" fmla="*/ 1060182 w 1121369"/>
                <a:gd name="connsiteY31-64" fmla="*/ 733150 h 2086095"/>
                <a:gd name="connsiteX32-65" fmla="*/ 907215 w 1121369"/>
                <a:gd name="connsiteY32-66" fmla="*/ 863089 h 2086095"/>
                <a:gd name="connsiteX33-67" fmla="*/ 1068419 w 1121369"/>
                <a:gd name="connsiteY33-68" fmla="*/ 982586 h 2086095"/>
                <a:gd name="connsiteX34-69" fmla="*/ 1121369 w 1121369"/>
                <a:gd name="connsiteY34-70" fmla="*/ 1371687 h 2086095"/>
                <a:gd name="connsiteX35-71" fmla="*/ 1069596 w 1121369"/>
                <a:gd name="connsiteY35-72" fmla="*/ 1724276 h 2086095"/>
                <a:gd name="connsiteX36-73" fmla="*/ 890742 w 1121369"/>
                <a:gd name="connsiteY36-74" fmla="*/ 1914998 h 2086095"/>
                <a:gd name="connsiteX37-75" fmla="*/ 670558 w 1121369"/>
                <a:gd name="connsiteY37-76" fmla="*/ 2086095 h 2086095"/>
                <a:gd name="connsiteX0-77" fmla="*/ 564803 w 1121369"/>
                <a:gd name="connsiteY0-78" fmla="*/ 1980340 h 2086095"/>
                <a:gd name="connsiteX1-79" fmla="*/ 210037 w 1121369"/>
                <a:gd name="connsiteY1-80" fmla="*/ 1904444 h 2086095"/>
                <a:gd name="connsiteX2-81" fmla="*/ 40595 w 1121369"/>
                <a:gd name="connsiteY2-82" fmla="*/ 1718530 h 2086095"/>
                <a:gd name="connsiteX3-83" fmla="*/ 0 w 1121369"/>
                <a:gd name="connsiteY3-84" fmla="*/ 1336700 h 2086095"/>
                <a:gd name="connsiteX4-85" fmla="*/ 0 w 1121369"/>
                <a:gd name="connsiteY4-86" fmla="*/ 1186086 h 2086095"/>
                <a:gd name="connsiteX5-87" fmla="*/ 475376 w 1121369"/>
                <a:gd name="connsiteY5-88" fmla="*/ 1186086 h 2086095"/>
                <a:gd name="connsiteX6-89" fmla="*/ 475376 w 1121369"/>
                <a:gd name="connsiteY6-90" fmla="*/ 1495551 h 2086095"/>
                <a:gd name="connsiteX7-91" fmla="*/ 490085 w 1121369"/>
                <a:gd name="connsiteY7-92" fmla="*/ 1652636 h 2086095"/>
                <a:gd name="connsiteX8-93" fmla="*/ 555390 w 1121369"/>
                <a:gd name="connsiteY8-94" fmla="*/ 1686172 h 2086095"/>
                <a:gd name="connsiteX9-95" fmla="*/ 628344 w 1121369"/>
                <a:gd name="connsiteY9-96" fmla="*/ 1643811 h 2086095"/>
                <a:gd name="connsiteX10-97" fmla="*/ 645994 w 1121369"/>
                <a:gd name="connsiteY10-98" fmla="*/ 1422597 h 2086095"/>
                <a:gd name="connsiteX11-99" fmla="*/ 645994 w 1121369"/>
                <a:gd name="connsiteY11-100" fmla="*/ 1290810 h 2086095"/>
                <a:gd name="connsiteX12-101" fmla="*/ 621284 w 1121369"/>
                <a:gd name="connsiteY12-102" fmla="*/ 1130782 h 2086095"/>
                <a:gd name="connsiteX13-103" fmla="*/ 548330 w 1121369"/>
                <a:gd name="connsiteY13-104" fmla="*/ 1064300 h 2086095"/>
                <a:gd name="connsiteX14-105" fmla="*/ 361239 w 1121369"/>
                <a:gd name="connsiteY14-106" fmla="*/ 1046062 h 2086095"/>
                <a:gd name="connsiteX15-107" fmla="*/ 361239 w 1121369"/>
                <a:gd name="connsiteY15-108" fmla="*/ 769544 h 2086095"/>
                <a:gd name="connsiteX16-109" fmla="*/ 570687 w 1121369"/>
                <a:gd name="connsiteY16-110" fmla="*/ 756600 h 2086095"/>
                <a:gd name="connsiteX17-111" fmla="*/ 628344 w 1121369"/>
                <a:gd name="connsiteY17-112" fmla="*/ 700120 h 2086095"/>
                <a:gd name="connsiteX18-113" fmla="*/ 645994 w 1121369"/>
                <a:gd name="connsiteY18-114" fmla="*/ 563626 h 2086095"/>
                <a:gd name="connsiteX19-115" fmla="*/ 645994 w 1121369"/>
                <a:gd name="connsiteY19-116" fmla="*/ 457726 h 2086095"/>
                <a:gd name="connsiteX20-117" fmla="*/ 625402 w 1121369"/>
                <a:gd name="connsiteY20-118" fmla="*/ 325938 h 2086095"/>
                <a:gd name="connsiteX21-119" fmla="*/ 561273 w 1121369"/>
                <a:gd name="connsiteY21-120" fmla="*/ 294168 h 2086095"/>
                <a:gd name="connsiteX22-121" fmla="*/ 493615 w 1121369"/>
                <a:gd name="connsiteY22-122" fmla="*/ 327703 h 2086095"/>
                <a:gd name="connsiteX23-123" fmla="*/ 475376 w 1121369"/>
                <a:gd name="connsiteY23-124" fmla="*/ 470669 h 2086095"/>
                <a:gd name="connsiteX24-125" fmla="*/ 475376 w 1121369"/>
                <a:gd name="connsiteY24-126" fmla="*/ 627167 h 2086095"/>
                <a:gd name="connsiteX25-127" fmla="*/ 0 w 1121369"/>
                <a:gd name="connsiteY25-128" fmla="*/ 627167 h 2086095"/>
                <a:gd name="connsiteX26-129" fmla="*/ 0 w 1121369"/>
                <a:gd name="connsiteY26-130" fmla="*/ 464786 h 2086095"/>
                <a:gd name="connsiteX27-131" fmla="*/ 124728 w 1121369"/>
                <a:gd name="connsiteY27-132" fmla="*/ 95899 h 2086095"/>
                <a:gd name="connsiteX28-133" fmla="*/ 521266 w 1121369"/>
                <a:gd name="connsiteY28-134" fmla="*/ 0 h 2086095"/>
                <a:gd name="connsiteX29-135" fmla="*/ 982522 w 1121369"/>
                <a:gd name="connsiteY29-136" fmla="*/ 132872 h 2086095"/>
                <a:gd name="connsiteX30-137" fmla="*/ 1103719 w 1121369"/>
                <a:gd name="connsiteY30-138" fmla="*/ 502090 h 2086095"/>
                <a:gd name="connsiteX31-139" fmla="*/ 1060182 w 1121369"/>
                <a:gd name="connsiteY31-140" fmla="*/ 733150 h 2086095"/>
                <a:gd name="connsiteX32-141" fmla="*/ 907215 w 1121369"/>
                <a:gd name="connsiteY32-142" fmla="*/ 863089 h 2086095"/>
                <a:gd name="connsiteX33-143" fmla="*/ 1068419 w 1121369"/>
                <a:gd name="connsiteY33-144" fmla="*/ 982586 h 2086095"/>
                <a:gd name="connsiteX34-145" fmla="*/ 1121369 w 1121369"/>
                <a:gd name="connsiteY34-146" fmla="*/ 1371687 h 2086095"/>
                <a:gd name="connsiteX35-147" fmla="*/ 1069596 w 1121369"/>
                <a:gd name="connsiteY35-148" fmla="*/ 1724276 h 2086095"/>
                <a:gd name="connsiteX36-149" fmla="*/ 890742 w 1121369"/>
                <a:gd name="connsiteY36-150" fmla="*/ 1914998 h 2086095"/>
                <a:gd name="connsiteX37-151" fmla="*/ 670558 w 1121369"/>
                <a:gd name="connsiteY37-152" fmla="*/ 2086095 h 2086095"/>
                <a:gd name="connsiteX0-153" fmla="*/ 564803 w 1618734"/>
                <a:gd name="connsiteY0-154" fmla="*/ 1980340 h 1986950"/>
                <a:gd name="connsiteX1-155" fmla="*/ 210037 w 1618734"/>
                <a:gd name="connsiteY1-156" fmla="*/ 1904444 h 1986950"/>
                <a:gd name="connsiteX2-157" fmla="*/ 40595 w 1618734"/>
                <a:gd name="connsiteY2-158" fmla="*/ 1718530 h 1986950"/>
                <a:gd name="connsiteX3-159" fmla="*/ 0 w 1618734"/>
                <a:gd name="connsiteY3-160" fmla="*/ 1336700 h 1986950"/>
                <a:gd name="connsiteX4-161" fmla="*/ 0 w 1618734"/>
                <a:gd name="connsiteY4-162" fmla="*/ 1186086 h 1986950"/>
                <a:gd name="connsiteX5-163" fmla="*/ 475376 w 1618734"/>
                <a:gd name="connsiteY5-164" fmla="*/ 1186086 h 1986950"/>
                <a:gd name="connsiteX6-165" fmla="*/ 475376 w 1618734"/>
                <a:gd name="connsiteY6-166" fmla="*/ 1495551 h 1986950"/>
                <a:gd name="connsiteX7-167" fmla="*/ 490085 w 1618734"/>
                <a:gd name="connsiteY7-168" fmla="*/ 1652636 h 1986950"/>
                <a:gd name="connsiteX8-169" fmla="*/ 555390 w 1618734"/>
                <a:gd name="connsiteY8-170" fmla="*/ 1686172 h 1986950"/>
                <a:gd name="connsiteX9-171" fmla="*/ 628344 w 1618734"/>
                <a:gd name="connsiteY9-172" fmla="*/ 1643811 h 1986950"/>
                <a:gd name="connsiteX10-173" fmla="*/ 645994 w 1618734"/>
                <a:gd name="connsiteY10-174" fmla="*/ 1422597 h 1986950"/>
                <a:gd name="connsiteX11-175" fmla="*/ 645994 w 1618734"/>
                <a:gd name="connsiteY11-176" fmla="*/ 1290810 h 1986950"/>
                <a:gd name="connsiteX12-177" fmla="*/ 621284 w 1618734"/>
                <a:gd name="connsiteY12-178" fmla="*/ 1130782 h 1986950"/>
                <a:gd name="connsiteX13-179" fmla="*/ 548330 w 1618734"/>
                <a:gd name="connsiteY13-180" fmla="*/ 1064300 h 1986950"/>
                <a:gd name="connsiteX14-181" fmla="*/ 361239 w 1618734"/>
                <a:gd name="connsiteY14-182" fmla="*/ 1046062 h 1986950"/>
                <a:gd name="connsiteX15-183" fmla="*/ 361239 w 1618734"/>
                <a:gd name="connsiteY15-184" fmla="*/ 769544 h 1986950"/>
                <a:gd name="connsiteX16-185" fmla="*/ 570687 w 1618734"/>
                <a:gd name="connsiteY16-186" fmla="*/ 756600 h 1986950"/>
                <a:gd name="connsiteX17-187" fmla="*/ 628344 w 1618734"/>
                <a:gd name="connsiteY17-188" fmla="*/ 700120 h 1986950"/>
                <a:gd name="connsiteX18-189" fmla="*/ 645994 w 1618734"/>
                <a:gd name="connsiteY18-190" fmla="*/ 563626 h 1986950"/>
                <a:gd name="connsiteX19-191" fmla="*/ 645994 w 1618734"/>
                <a:gd name="connsiteY19-192" fmla="*/ 457726 h 1986950"/>
                <a:gd name="connsiteX20-193" fmla="*/ 625402 w 1618734"/>
                <a:gd name="connsiteY20-194" fmla="*/ 325938 h 1986950"/>
                <a:gd name="connsiteX21-195" fmla="*/ 561273 w 1618734"/>
                <a:gd name="connsiteY21-196" fmla="*/ 294168 h 1986950"/>
                <a:gd name="connsiteX22-197" fmla="*/ 493615 w 1618734"/>
                <a:gd name="connsiteY22-198" fmla="*/ 327703 h 1986950"/>
                <a:gd name="connsiteX23-199" fmla="*/ 475376 w 1618734"/>
                <a:gd name="connsiteY23-200" fmla="*/ 470669 h 1986950"/>
                <a:gd name="connsiteX24-201" fmla="*/ 475376 w 1618734"/>
                <a:gd name="connsiteY24-202" fmla="*/ 627167 h 1986950"/>
                <a:gd name="connsiteX25-203" fmla="*/ 0 w 1618734"/>
                <a:gd name="connsiteY25-204" fmla="*/ 627167 h 1986950"/>
                <a:gd name="connsiteX26-205" fmla="*/ 0 w 1618734"/>
                <a:gd name="connsiteY26-206" fmla="*/ 464786 h 1986950"/>
                <a:gd name="connsiteX27-207" fmla="*/ 124728 w 1618734"/>
                <a:gd name="connsiteY27-208" fmla="*/ 95899 h 1986950"/>
                <a:gd name="connsiteX28-209" fmla="*/ 521266 w 1618734"/>
                <a:gd name="connsiteY28-210" fmla="*/ 0 h 1986950"/>
                <a:gd name="connsiteX29-211" fmla="*/ 982522 w 1618734"/>
                <a:gd name="connsiteY29-212" fmla="*/ 132872 h 1986950"/>
                <a:gd name="connsiteX30-213" fmla="*/ 1103719 w 1618734"/>
                <a:gd name="connsiteY30-214" fmla="*/ 502090 h 1986950"/>
                <a:gd name="connsiteX31-215" fmla="*/ 1060182 w 1618734"/>
                <a:gd name="connsiteY31-216" fmla="*/ 733150 h 1986950"/>
                <a:gd name="connsiteX32-217" fmla="*/ 907215 w 1618734"/>
                <a:gd name="connsiteY32-218" fmla="*/ 863089 h 1986950"/>
                <a:gd name="connsiteX33-219" fmla="*/ 1068419 w 1618734"/>
                <a:gd name="connsiteY33-220" fmla="*/ 982586 h 1986950"/>
                <a:gd name="connsiteX34-221" fmla="*/ 1121369 w 1618734"/>
                <a:gd name="connsiteY34-222" fmla="*/ 1371687 h 1986950"/>
                <a:gd name="connsiteX35-223" fmla="*/ 1069596 w 1618734"/>
                <a:gd name="connsiteY35-224" fmla="*/ 1724276 h 1986950"/>
                <a:gd name="connsiteX36-225" fmla="*/ 890742 w 1618734"/>
                <a:gd name="connsiteY36-226" fmla="*/ 1914998 h 1986950"/>
                <a:gd name="connsiteX37-227" fmla="*/ 1617943 w 1618734"/>
                <a:gd name="connsiteY37-228" fmla="*/ 1986950 h 1986950"/>
                <a:gd name="connsiteX0-229" fmla="*/ 564803 w 1617943"/>
                <a:gd name="connsiteY0-230" fmla="*/ 1980340 h 1986950"/>
                <a:gd name="connsiteX1-231" fmla="*/ 210037 w 1617943"/>
                <a:gd name="connsiteY1-232" fmla="*/ 1904444 h 1986950"/>
                <a:gd name="connsiteX2-233" fmla="*/ 40595 w 1617943"/>
                <a:gd name="connsiteY2-234" fmla="*/ 1718530 h 1986950"/>
                <a:gd name="connsiteX3-235" fmla="*/ 0 w 1617943"/>
                <a:gd name="connsiteY3-236" fmla="*/ 1336700 h 1986950"/>
                <a:gd name="connsiteX4-237" fmla="*/ 0 w 1617943"/>
                <a:gd name="connsiteY4-238" fmla="*/ 1186086 h 1986950"/>
                <a:gd name="connsiteX5-239" fmla="*/ 475376 w 1617943"/>
                <a:gd name="connsiteY5-240" fmla="*/ 1186086 h 1986950"/>
                <a:gd name="connsiteX6-241" fmla="*/ 475376 w 1617943"/>
                <a:gd name="connsiteY6-242" fmla="*/ 1495551 h 1986950"/>
                <a:gd name="connsiteX7-243" fmla="*/ 490085 w 1617943"/>
                <a:gd name="connsiteY7-244" fmla="*/ 1652636 h 1986950"/>
                <a:gd name="connsiteX8-245" fmla="*/ 555390 w 1617943"/>
                <a:gd name="connsiteY8-246" fmla="*/ 1686172 h 1986950"/>
                <a:gd name="connsiteX9-247" fmla="*/ 628344 w 1617943"/>
                <a:gd name="connsiteY9-248" fmla="*/ 1643811 h 1986950"/>
                <a:gd name="connsiteX10-249" fmla="*/ 645994 w 1617943"/>
                <a:gd name="connsiteY10-250" fmla="*/ 1422597 h 1986950"/>
                <a:gd name="connsiteX11-251" fmla="*/ 645994 w 1617943"/>
                <a:gd name="connsiteY11-252" fmla="*/ 1290810 h 1986950"/>
                <a:gd name="connsiteX12-253" fmla="*/ 621284 w 1617943"/>
                <a:gd name="connsiteY12-254" fmla="*/ 1130782 h 1986950"/>
                <a:gd name="connsiteX13-255" fmla="*/ 548330 w 1617943"/>
                <a:gd name="connsiteY13-256" fmla="*/ 1064300 h 1986950"/>
                <a:gd name="connsiteX14-257" fmla="*/ 361239 w 1617943"/>
                <a:gd name="connsiteY14-258" fmla="*/ 1046062 h 1986950"/>
                <a:gd name="connsiteX15-259" fmla="*/ 361239 w 1617943"/>
                <a:gd name="connsiteY15-260" fmla="*/ 769544 h 1986950"/>
                <a:gd name="connsiteX16-261" fmla="*/ 570687 w 1617943"/>
                <a:gd name="connsiteY16-262" fmla="*/ 756600 h 1986950"/>
                <a:gd name="connsiteX17-263" fmla="*/ 628344 w 1617943"/>
                <a:gd name="connsiteY17-264" fmla="*/ 700120 h 1986950"/>
                <a:gd name="connsiteX18-265" fmla="*/ 645994 w 1617943"/>
                <a:gd name="connsiteY18-266" fmla="*/ 563626 h 1986950"/>
                <a:gd name="connsiteX19-267" fmla="*/ 645994 w 1617943"/>
                <a:gd name="connsiteY19-268" fmla="*/ 457726 h 1986950"/>
                <a:gd name="connsiteX20-269" fmla="*/ 625402 w 1617943"/>
                <a:gd name="connsiteY20-270" fmla="*/ 325938 h 1986950"/>
                <a:gd name="connsiteX21-271" fmla="*/ 561273 w 1617943"/>
                <a:gd name="connsiteY21-272" fmla="*/ 294168 h 1986950"/>
                <a:gd name="connsiteX22-273" fmla="*/ 493615 w 1617943"/>
                <a:gd name="connsiteY22-274" fmla="*/ 327703 h 1986950"/>
                <a:gd name="connsiteX23-275" fmla="*/ 475376 w 1617943"/>
                <a:gd name="connsiteY23-276" fmla="*/ 470669 h 1986950"/>
                <a:gd name="connsiteX24-277" fmla="*/ 475376 w 1617943"/>
                <a:gd name="connsiteY24-278" fmla="*/ 627167 h 1986950"/>
                <a:gd name="connsiteX25-279" fmla="*/ 0 w 1617943"/>
                <a:gd name="connsiteY25-280" fmla="*/ 627167 h 1986950"/>
                <a:gd name="connsiteX26-281" fmla="*/ 0 w 1617943"/>
                <a:gd name="connsiteY26-282" fmla="*/ 464786 h 1986950"/>
                <a:gd name="connsiteX27-283" fmla="*/ 124728 w 1617943"/>
                <a:gd name="connsiteY27-284" fmla="*/ 95899 h 1986950"/>
                <a:gd name="connsiteX28-285" fmla="*/ 521266 w 1617943"/>
                <a:gd name="connsiteY28-286" fmla="*/ 0 h 1986950"/>
                <a:gd name="connsiteX29-287" fmla="*/ 982522 w 1617943"/>
                <a:gd name="connsiteY29-288" fmla="*/ 132872 h 1986950"/>
                <a:gd name="connsiteX30-289" fmla="*/ 1103719 w 1617943"/>
                <a:gd name="connsiteY30-290" fmla="*/ 502090 h 1986950"/>
                <a:gd name="connsiteX31-291" fmla="*/ 1060182 w 1617943"/>
                <a:gd name="connsiteY31-292" fmla="*/ 733150 h 1986950"/>
                <a:gd name="connsiteX32-293" fmla="*/ 907215 w 1617943"/>
                <a:gd name="connsiteY32-294" fmla="*/ 863089 h 1986950"/>
                <a:gd name="connsiteX33-295" fmla="*/ 1068419 w 1617943"/>
                <a:gd name="connsiteY33-296" fmla="*/ 982586 h 1986950"/>
                <a:gd name="connsiteX34-297" fmla="*/ 1121369 w 1617943"/>
                <a:gd name="connsiteY34-298" fmla="*/ 1371687 h 1986950"/>
                <a:gd name="connsiteX35-299" fmla="*/ 1069596 w 1617943"/>
                <a:gd name="connsiteY35-300" fmla="*/ 1724276 h 1986950"/>
                <a:gd name="connsiteX36-301" fmla="*/ 890742 w 1617943"/>
                <a:gd name="connsiteY36-302" fmla="*/ 1914998 h 1986950"/>
                <a:gd name="connsiteX37-303" fmla="*/ 1617943 w 1617943"/>
                <a:gd name="connsiteY37-304" fmla="*/ 1986950 h 1986950"/>
                <a:gd name="connsiteX0-305" fmla="*/ 564803 w 1656500"/>
                <a:gd name="connsiteY0-306" fmla="*/ 1980340 h 1980340"/>
                <a:gd name="connsiteX1-307" fmla="*/ 210037 w 1656500"/>
                <a:gd name="connsiteY1-308" fmla="*/ 1904444 h 1980340"/>
                <a:gd name="connsiteX2-309" fmla="*/ 40595 w 1656500"/>
                <a:gd name="connsiteY2-310" fmla="*/ 1718530 h 1980340"/>
                <a:gd name="connsiteX3-311" fmla="*/ 0 w 1656500"/>
                <a:gd name="connsiteY3-312" fmla="*/ 1336700 h 1980340"/>
                <a:gd name="connsiteX4-313" fmla="*/ 0 w 1656500"/>
                <a:gd name="connsiteY4-314" fmla="*/ 1186086 h 1980340"/>
                <a:gd name="connsiteX5-315" fmla="*/ 475376 w 1656500"/>
                <a:gd name="connsiteY5-316" fmla="*/ 1186086 h 1980340"/>
                <a:gd name="connsiteX6-317" fmla="*/ 475376 w 1656500"/>
                <a:gd name="connsiteY6-318" fmla="*/ 1495551 h 1980340"/>
                <a:gd name="connsiteX7-319" fmla="*/ 490085 w 1656500"/>
                <a:gd name="connsiteY7-320" fmla="*/ 1652636 h 1980340"/>
                <a:gd name="connsiteX8-321" fmla="*/ 555390 w 1656500"/>
                <a:gd name="connsiteY8-322" fmla="*/ 1686172 h 1980340"/>
                <a:gd name="connsiteX9-323" fmla="*/ 628344 w 1656500"/>
                <a:gd name="connsiteY9-324" fmla="*/ 1643811 h 1980340"/>
                <a:gd name="connsiteX10-325" fmla="*/ 645994 w 1656500"/>
                <a:gd name="connsiteY10-326" fmla="*/ 1422597 h 1980340"/>
                <a:gd name="connsiteX11-327" fmla="*/ 645994 w 1656500"/>
                <a:gd name="connsiteY11-328" fmla="*/ 1290810 h 1980340"/>
                <a:gd name="connsiteX12-329" fmla="*/ 621284 w 1656500"/>
                <a:gd name="connsiteY12-330" fmla="*/ 1130782 h 1980340"/>
                <a:gd name="connsiteX13-331" fmla="*/ 548330 w 1656500"/>
                <a:gd name="connsiteY13-332" fmla="*/ 1064300 h 1980340"/>
                <a:gd name="connsiteX14-333" fmla="*/ 361239 w 1656500"/>
                <a:gd name="connsiteY14-334" fmla="*/ 1046062 h 1980340"/>
                <a:gd name="connsiteX15-335" fmla="*/ 361239 w 1656500"/>
                <a:gd name="connsiteY15-336" fmla="*/ 769544 h 1980340"/>
                <a:gd name="connsiteX16-337" fmla="*/ 570687 w 1656500"/>
                <a:gd name="connsiteY16-338" fmla="*/ 756600 h 1980340"/>
                <a:gd name="connsiteX17-339" fmla="*/ 628344 w 1656500"/>
                <a:gd name="connsiteY17-340" fmla="*/ 700120 h 1980340"/>
                <a:gd name="connsiteX18-341" fmla="*/ 645994 w 1656500"/>
                <a:gd name="connsiteY18-342" fmla="*/ 563626 h 1980340"/>
                <a:gd name="connsiteX19-343" fmla="*/ 645994 w 1656500"/>
                <a:gd name="connsiteY19-344" fmla="*/ 457726 h 1980340"/>
                <a:gd name="connsiteX20-345" fmla="*/ 625402 w 1656500"/>
                <a:gd name="connsiteY20-346" fmla="*/ 325938 h 1980340"/>
                <a:gd name="connsiteX21-347" fmla="*/ 561273 w 1656500"/>
                <a:gd name="connsiteY21-348" fmla="*/ 294168 h 1980340"/>
                <a:gd name="connsiteX22-349" fmla="*/ 493615 w 1656500"/>
                <a:gd name="connsiteY22-350" fmla="*/ 327703 h 1980340"/>
                <a:gd name="connsiteX23-351" fmla="*/ 475376 w 1656500"/>
                <a:gd name="connsiteY23-352" fmla="*/ 470669 h 1980340"/>
                <a:gd name="connsiteX24-353" fmla="*/ 475376 w 1656500"/>
                <a:gd name="connsiteY24-354" fmla="*/ 627167 h 1980340"/>
                <a:gd name="connsiteX25-355" fmla="*/ 0 w 1656500"/>
                <a:gd name="connsiteY25-356" fmla="*/ 627167 h 1980340"/>
                <a:gd name="connsiteX26-357" fmla="*/ 0 w 1656500"/>
                <a:gd name="connsiteY26-358" fmla="*/ 464786 h 1980340"/>
                <a:gd name="connsiteX27-359" fmla="*/ 124728 w 1656500"/>
                <a:gd name="connsiteY27-360" fmla="*/ 95899 h 1980340"/>
                <a:gd name="connsiteX28-361" fmla="*/ 521266 w 1656500"/>
                <a:gd name="connsiteY28-362" fmla="*/ 0 h 1980340"/>
                <a:gd name="connsiteX29-363" fmla="*/ 982522 w 1656500"/>
                <a:gd name="connsiteY29-364" fmla="*/ 132872 h 1980340"/>
                <a:gd name="connsiteX30-365" fmla="*/ 1103719 w 1656500"/>
                <a:gd name="connsiteY30-366" fmla="*/ 502090 h 1980340"/>
                <a:gd name="connsiteX31-367" fmla="*/ 1060182 w 1656500"/>
                <a:gd name="connsiteY31-368" fmla="*/ 733150 h 1980340"/>
                <a:gd name="connsiteX32-369" fmla="*/ 907215 w 1656500"/>
                <a:gd name="connsiteY32-370" fmla="*/ 863089 h 1980340"/>
                <a:gd name="connsiteX33-371" fmla="*/ 1068419 w 1656500"/>
                <a:gd name="connsiteY33-372" fmla="*/ 982586 h 1980340"/>
                <a:gd name="connsiteX34-373" fmla="*/ 1121369 w 1656500"/>
                <a:gd name="connsiteY34-374" fmla="*/ 1371687 h 1980340"/>
                <a:gd name="connsiteX35-375" fmla="*/ 1069596 w 1656500"/>
                <a:gd name="connsiteY35-376" fmla="*/ 1724276 h 1980340"/>
                <a:gd name="connsiteX36-377" fmla="*/ 890742 w 1656500"/>
                <a:gd name="connsiteY36-378" fmla="*/ 1914998 h 1980340"/>
                <a:gd name="connsiteX37-379" fmla="*/ 1656500 w 1656500"/>
                <a:gd name="connsiteY37-380" fmla="*/ 1926362 h 1980340"/>
                <a:gd name="connsiteX0-381" fmla="*/ 564803 w 1656500"/>
                <a:gd name="connsiteY0-382" fmla="*/ 1980340 h 1980340"/>
                <a:gd name="connsiteX1-383" fmla="*/ 210037 w 1656500"/>
                <a:gd name="connsiteY1-384" fmla="*/ 1904444 h 1980340"/>
                <a:gd name="connsiteX2-385" fmla="*/ 40595 w 1656500"/>
                <a:gd name="connsiteY2-386" fmla="*/ 1718530 h 1980340"/>
                <a:gd name="connsiteX3-387" fmla="*/ 0 w 1656500"/>
                <a:gd name="connsiteY3-388" fmla="*/ 1336700 h 1980340"/>
                <a:gd name="connsiteX4-389" fmla="*/ 0 w 1656500"/>
                <a:gd name="connsiteY4-390" fmla="*/ 1186086 h 1980340"/>
                <a:gd name="connsiteX5-391" fmla="*/ 475376 w 1656500"/>
                <a:gd name="connsiteY5-392" fmla="*/ 1186086 h 1980340"/>
                <a:gd name="connsiteX6-393" fmla="*/ 475376 w 1656500"/>
                <a:gd name="connsiteY6-394" fmla="*/ 1495551 h 1980340"/>
                <a:gd name="connsiteX7-395" fmla="*/ 490085 w 1656500"/>
                <a:gd name="connsiteY7-396" fmla="*/ 1652636 h 1980340"/>
                <a:gd name="connsiteX8-397" fmla="*/ 555390 w 1656500"/>
                <a:gd name="connsiteY8-398" fmla="*/ 1686172 h 1980340"/>
                <a:gd name="connsiteX9-399" fmla="*/ 628344 w 1656500"/>
                <a:gd name="connsiteY9-400" fmla="*/ 1643811 h 1980340"/>
                <a:gd name="connsiteX10-401" fmla="*/ 645994 w 1656500"/>
                <a:gd name="connsiteY10-402" fmla="*/ 1422597 h 1980340"/>
                <a:gd name="connsiteX11-403" fmla="*/ 645994 w 1656500"/>
                <a:gd name="connsiteY11-404" fmla="*/ 1290810 h 1980340"/>
                <a:gd name="connsiteX12-405" fmla="*/ 621284 w 1656500"/>
                <a:gd name="connsiteY12-406" fmla="*/ 1130782 h 1980340"/>
                <a:gd name="connsiteX13-407" fmla="*/ 548330 w 1656500"/>
                <a:gd name="connsiteY13-408" fmla="*/ 1064300 h 1980340"/>
                <a:gd name="connsiteX14-409" fmla="*/ 361239 w 1656500"/>
                <a:gd name="connsiteY14-410" fmla="*/ 1046062 h 1980340"/>
                <a:gd name="connsiteX15-411" fmla="*/ 361239 w 1656500"/>
                <a:gd name="connsiteY15-412" fmla="*/ 769544 h 1980340"/>
                <a:gd name="connsiteX16-413" fmla="*/ 570687 w 1656500"/>
                <a:gd name="connsiteY16-414" fmla="*/ 756600 h 1980340"/>
                <a:gd name="connsiteX17-415" fmla="*/ 628344 w 1656500"/>
                <a:gd name="connsiteY17-416" fmla="*/ 700120 h 1980340"/>
                <a:gd name="connsiteX18-417" fmla="*/ 645994 w 1656500"/>
                <a:gd name="connsiteY18-418" fmla="*/ 563626 h 1980340"/>
                <a:gd name="connsiteX19-419" fmla="*/ 645994 w 1656500"/>
                <a:gd name="connsiteY19-420" fmla="*/ 457726 h 1980340"/>
                <a:gd name="connsiteX20-421" fmla="*/ 625402 w 1656500"/>
                <a:gd name="connsiteY20-422" fmla="*/ 325938 h 1980340"/>
                <a:gd name="connsiteX21-423" fmla="*/ 561273 w 1656500"/>
                <a:gd name="connsiteY21-424" fmla="*/ 294168 h 1980340"/>
                <a:gd name="connsiteX22-425" fmla="*/ 493615 w 1656500"/>
                <a:gd name="connsiteY22-426" fmla="*/ 327703 h 1980340"/>
                <a:gd name="connsiteX23-427" fmla="*/ 475376 w 1656500"/>
                <a:gd name="connsiteY23-428" fmla="*/ 470669 h 1980340"/>
                <a:gd name="connsiteX24-429" fmla="*/ 475376 w 1656500"/>
                <a:gd name="connsiteY24-430" fmla="*/ 627167 h 1980340"/>
                <a:gd name="connsiteX25-431" fmla="*/ 0 w 1656500"/>
                <a:gd name="connsiteY25-432" fmla="*/ 627167 h 1980340"/>
                <a:gd name="connsiteX26-433" fmla="*/ 0 w 1656500"/>
                <a:gd name="connsiteY26-434" fmla="*/ 464786 h 1980340"/>
                <a:gd name="connsiteX27-435" fmla="*/ 124728 w 1656500"/>
                <a:gd name="connsiteY27-436" fmla="*/ 95899 h 1980340"/>
                <a:gd name="connsiteX28-437" fmla="*/ 521266 w 1656500"/>
                <a:gd name="connsiteY28-438" fmla="*/ 0 h 1980340"/>
                <a:gd name="connsiteX29-439" fmla="*/ 982522 w 1656500"/>
                <a:gd name="connsiteY29-440" fmla="*/ 132872 h 1980340"/>
                <a:gd name="connsiteX30-441" fmla="*/ 1103719 w 1656500"/>
                <a:gd name="connsiteY30-442" fmla="*/ 502090 h 1980340"/>
                <a:gd name="connsiteX31-443" fmla="*/ 1060182 w 1656500"/>
                <a:gd name="connsiteY31-444" fmla="*/ 733150 h 1980340"/>
                <a:gd name="connsiteX32-445" fmla="*/ 907215 w 1656500"/>
                <a:gd name="connsiteY32-446" fmla="*/ 863089 h 1980340"/>
                <a:gd name="connsiteX33-447" fmla="*/ 1068419 w 1656500"/>
                <a:gd name="connsiteY33-448" fmla="*/ 982586 h 1980340"/>
                <a:gd name="connsiteX34-449" fmla="*/ 1121369 w 1656500"/>
                <a:gd name="connsiteY34-450" fmla="*/ 1371687 h 1980340"/>
                <a:gd name="connsiteX35-451" fmla="*/ 1069596 w 1656500"/>
                <a:gd name="connsiteY35-452" fmla="*/ 1724276 h 1980340"/>
                <a:gd name="connsiteX36-453" fmla="*/ 890742 w 1656500"/>
                <a:gd name="connsiteY36-454" fmla="*/ 1914998 h 1980340"/>
                <a:gd name="connsiteX37-455" fmla="*/ 1656500 w 1656500"/>
                <a:gd name="connsiteY37-456" fmla="*/ 1926362 h 1980340"/>
                <a:gd name="connsiteX0-457" fmla="*/ 564803 w 1684040"/>
                <a:gd name="connsiteY0-458" fmla="*/ 1980340 h 1980340"/>
                <a:gd name="connsiteX1-459" fmla="*/ 210037 w 1684040"/>
                <a:gd name="connsiteY1-460" fmla="*/ 1904444 h 1980340"/>
                <a:gd name="connsiteX2-461" fmla="*/ 40595 w 1684040"/>
                <a:gd name="connsiteY2-462" fmla="*/ 1718530 h 1980340"/>
                <a:gd name="connsiteX3-463" fmla="*/ 0 w 1684040"/>
                <a:gd name="connsiteY3-464" fmla="*/ 1336700 h 1980340"/>
                <a:gd name="connsiteX4-465" fmla="*/ 0 w 1684040"/>
                <a:gd name="connsiteY4-466" fmla="*/ 1186086 h 1980340"/>
                <a:gd name="connsiteX5-467" fmla="*/ 475376 w 1684040"/>
                <a:gd name="connsiteY5-468" fmla="*/ 1186086 h 1980340"/>
                <a:gd name="connsiteX6-469" fmla="*/ 475376 w 1684040"/>
                <a:gd name="connsiteY6-470" fmla="*/ 1495551 h 1980340"/>
                <a:gd name="connsiteX7-471" fmla="*/ 490085 w 1684040"/>
                <a:gd name="connsiteY7-472" fmla="*/ 1652636 h 1980340"/>
                <a:gd name="connsiteX8-473" fmla="*/ 555390 w 1684040"/>
                <a:gd name="connsiteY8-474" fmla="*/ 1686172 h 1980340"/>
                <a:gd name="connsiteX9-475" fmla="*/ 628344 w 1684040"/>
                <a:gd name="connsiteY9-476" fmla="*/ 1643811 h 1980340"/>
                <a:gd name="connsiteX10-477" fmla="*/ 645994 w 1684040"/>
                <a:gd name="connsiteY10-478" fmla="*/ 1422597 h 1980340"/>
                <a:gd name="connsiteX11-479" fmla="*/ 645994 w 1684040"/>
                <a:gd name="connsiteY11-480" fmla="*/ 1290810 h 1980340"/>
                <a:gd name="connsiteX12-481" fmla="*/ 621284 w 1684040"/>
                <a:gd name="connsiteY12-482" fmla="*/ 1130782 h 1980340"/>
                <a:gd name="connsiteX13-483" fmla="*/ 548330 w 1684040"/>
                <a:gd name="connsiteY13-484" fmla="*/ 1064300 h 1980340"/>
                <a:gd name="connsiteX14-485" fmla="*/ 361239 w 1684040"/>
                <a:gd name="connsiteY14-486" fmla="*/ 1046062 h 1980340"/>
                <a:gd name="connsiteX15-487" fmla="*/ 361239 w 1684040"/>
                <a:gd name="connsiteY15-488" fmla="*/ 769544 h 1980340"/>
                <a:gd name="connsiteX16-489" fmla="*/ 570687 w 1684040"/>
                <a:gd name="connsiteY16-490" fmla="*/ 756600 h 1980340"/>
                <a:gd name="connsiteX17-491" fmla="*/ 628344 w 1684040"/>
                <a:gd name="connsiteY17-492" fmla="*/ 700120 h 1980340"/>
                <a:gd name="connsiteX18-493" fmla="*/ 645994 w 1684040"/>
                <a:gd name="connsiteY18-494" fmla="*/ 563626 h 1980340"/>
                <a:gd name="connsiteX19-495" fmla="*/ 645994 w 1684040"/>
                <a:gd name="connsiteY19-496" fmla="*/ 457726 h 1980340"/>
                <a:gd name="connsiteX20-497" fmla="*/ 625402 w 1684040"/>
                <a:gd name="connsiteY20-498" fmla="*/ 325938 h 1980340"/>
                <a:gd name="connsiteX21-499" fmla="*/ 561273 w 1684040"/>
                <a:gd name="connsiteY21-500" fmla="*/ 294168 h 1980340"/>
                <a:gd name="connsiteX22-501" fmla="*/ 493615 w 1684040"/>
                <a:gd name="connsiteY22-502" fmla="*/ 327703 h 1980340"/>
                <a:gd name="connsiteX23-503" fmla="*/ 475376 w 1684040"/>
                <a:gd name="connsiteY23-504" fmla="*/ 470669 h 1980340"/>
                <a:gd name="connsiteX24-505" fmla="*/ 475376 w 1684040"/>
                <a:gd name="connsiteY24-506" fmla="*/ 627167 h 1980340"/>
                <a:gd name="connsiteX25-507" fmla="*/ 0 w 1684040"/>
                <a:gd name="connsiteY25-508" fmla="*/ 627167 h 1980340"/>
                <a:gd name="connsiteX26-509" fmla="*/ 0 w 1684040"/>
                <a:gd name="connsiteY26-510" fmla="*/ 464786 h 1980340"/>
                <a:gd name="connsiteX27-511" fmla="*/ 124728 w 1684040"/>
                <a:gd name="connsiteY27-512" fmla="*/ 95899 h 1980340"/>
                <a:gd name="connsiteX28-513" fmla="*/ 521266 w 1684040"/>
                <a:gd name="connsiteY28-514" fmla="*/ 0 h 1980340"/>
                <a:gd name="connsiteX29-515" fmla="*/ 982522 w 1684040"/>
                <a:gd name="connsiteY29-516" fmla="*/ 132872 h 1980340"/>
                <a:gd name="connsiteX30-517" fmla="*/ 1103719 w 1684040"/>
                <a:gd name="connsiteY30-518" fmla="*/ 502090 h 1980340"/>
                <a:gd name="connsiteX31-519" fmla="*/ 1060182 w 1684040"/>
                <a:gd name="connsiteY31-520" fmla="*/ 733150 h 1980340"/>
                <a:gd name="connsiteX32-521" fmla="*/ 907215 w 1684040"/>
                <a:gd name="connsiteY32-522" fmla="*/ 863089 h 1980340"/>
                <a:gd name="connsiteX33-523" fmla="*/ 1068419 w 1684040"/>
                <a:gd name="connsiteY33-524" fmla="*/ 982586 h 1980340"/>
                <a:gd name="connsiteX34-525" fmla="*/ 1121369 w 1684040"/>
                <a:gd name="connsiteY34-526" fmla="*/ 1371687 h 1980340"/>
                <a:gd name="connsiteX35-527" fmla="*/ 1069596 w 1684040"/>
                <a:gd name="connsiteY35-528" fmla="*/ 1724276 h 1980340"/>
                <a:gd name="connsiteX36-529" fmla="*/ 890742 w 1684040"/>
                <a:gd name="connsiteY36-530" fmla="*/ 1914998 h 1980340"/>
                <a:gd name="connsiteX37-531" fmla="*/ 1684040 w 1684040"/>
                <a:gd name="connsiteY37-532" fmla="*/ 1948394 h 1980340"/>
                <a:gd name="connsiteX0-533" fmla="*/ 21144 w 2440282"/>
                <a:gd name="connsiteY0-534" fmla="*/ 1952799 h 1952799"/>
                <a:gd name="connsiteX1-535" fmla="*/ 966279 w 2440282"/>
                <a:gd name="connsiteY1-536" fmla="*/ 1904444 h 1952799"/>
                <a:gd name="connsiteX2-537" fmla="*/ 796837 w 2440282"/>
                <a:gd name="connsiteY2-538" fmla="*/ 1718530 h 1952799"/>
                <a:gd name="connsiteX3-539" fmla="*/ 756242 w 2440282"/>
                <a:gd name="connsiteY3-540" fmla="*/ 1336700 h 1952799"/>
                <a:gd name="connsiteX4-541" fmla="*/ 756242 w 2440282"/>
                <a:gd name="connsiteY4-542" fmla="*/ 1186086 h 1952799"/>
                <a:gd name="connsiteX5-543" fmla="*/ 1231618 w 2440282"/>
                <a:gd name="connsiteY5-544" fmla="*/ 1186086 h 1952799"/>
                <a:gd name="connsiteX6-545" fmla="*/ 1231618 w 2440282"/>
                <a:gd name="connsiteY6-546" fmla="*/ 1495551 h 1952799"/>
                <a:gd name="connsiteX7-547" fmla="*/ 1246327 w 2440282"/>
                <a:gd name="connsiteY7-548" fmla="*/ 1652636 h 1952799"/>
                <a:gd name="connsiteX8-549" fmla="*/ 1311632 w 2440282"/>
                <a:gd name="connsiteY8-550" fmla="*/ 1686172 h 1952799"/>
                <a:gd name="connsiteX9-551" fmla="*/ 1384586 w 2440282"/>
                <a:gd name="connsiteY9-552" fmla="*/ 1643811 h 1952799"/>
                <a:gd name="connsiteX10-553" fmla="*/ 1402236 w 2440282"/>
                <a:gd name="connsiteY10-554" fmla="*/ 1422597 h 1952799"/>
                <a:gd name="connsiteX11-555" fmla="*/ 1402236 w 2440282"/>
                <a:gd name="connsiteY11-556" fmla="*/ 1290810 h 1952799"/>
                <a:gd name="connsiteX12-557" fmla="*/ 1377526 w 2440282"/>
                <a:gd name="connsiteY12-558" fmla="*/ 1130782 h 1952799"/>
                <a:gd name="connsiteX13-559" fmla="*/ 1304572 w 2440282"/>
                <a:gd name="connsiteY13-560" fmla="*/ 1064300 h 1952799"/>
                <a:gd name="connsiteX14-561" fmla="*/ 1117481 w 2440282"/>
                <a:gd name="connsiteY14-562" fmla="*/ 1046062 h 1952799"/>
                <a:gd name="connsiteX15-563" fmla="*/ 1117481 w 2440282"/>
                <a:gd name="connsiteY15-564" fmla="*/ 769544 h 1952799"/>
                <a:gd name="connsiteX16-565" fmla="*/ 1326929 w 2440282"/>
                <a:gd name="connsiteY16-566" fmla="*/ 756600 h 1952799"/>
                <a:gd name="connsiteX17-567" fmla="*/ 1384586 w 2440282"/>
                <a:gd name="connsiteY17-568" fmla="*/ 700120 h 1952799"/>
                <a:gd name="connsiteX18-569" fmla="*/ 1402236 w 2440282"/>
                <a:gd name="connsiteY18-570" fmla="*/ 563626 h 1952799"/>
                <a:gd name="connsiteX19-571" fmla="*/ 1402236 w 2440282"/>
                <a:gd name="connsiteY19-572" fmla="*/ 457726 h 1952799"/>
                <a:gd name="connsiteX20-573" fmla="*/ 1381644 w 2440282"/>
                <a:gd name="connsiteY20-574" fmla="*/ 325938 h 1952799"/>
                <a:gd name="connsiteX21-575" fmla="*/ 1317515 w 2440282"/>
                <a:gd name="connsiteY21-576" fmla="*/ 294168 h 1952799"/>
                <a:gd name="connsiteX22-577" fmla="*/ 1249857 w 2440282"/>
                <a:gd name="connsiteY22-578" fmla="*/ 327703 h 1952799"/>
                <a:gd name="connsiteX23-579" fmla="*/ 1231618 w 2440282"/>
                <a:gd name="connsiteY23-580" fmla="*/ 470669 h 1952799"/>
                <a:gd name="connsiteX24-581" fmla="*/ 1231618 w 2440282"/>
                <a:gd name="connsiteY24-582" fmla="*/ 627167 h 1952799"/>
                <a:gd name="connsiteX25-583" fmla="*/ 756242 w 2440282"/>
                <a:gd name="connsiteY25-584" fmla="*/ 627167 h 1952799"/>
                <a:gd name="connsiteX26-585" fmla="*/ 756242 w 2440282"/>
                <a:gd name="connsiteY26-586" fmla="*/ 464786 h 1952799"/>
                <a:gd name="connsiteX27-587" fmla="*/ 880970 w 2440282"/>
                <a:gd name="connsiteY27-588" fmla="*/ 95899 h 1952799"/>
                <a:gd name="connsiteX28-589" fmla="*/ 1277508 w 2440282"/>
                <a:gd name="connsiteY28-590" fmla="*/ 0 h 1952799"/>
                <a:gd name="connsiteX29-591" fmla="*/ 1738764 w 2440282"/>
                <a:gd name="connsiteY29-592" fmla="*/ 132872 h 1952799"/>
                <a:gd name="connsiteX30-593" fmla="*/ 1859961 w 2440282"/>
                <a:gd name="connsiteY30-594" fmla="*/ 502090 h 1952799"/>
                <a:gd name="connsiteX31-595" fmla="*/ 1816424 w 2440282"/>
                <a:gd name="connsiteY31-596" fmla="*/ 733150 h 1952799"/>
                <a:gd name="connsiteX32-597" fmla="*/ 1663457 w 2440282"/>
                <a:gd name="connsiteY32-598" fmla="*/ 863089 h 1952799"/>
                <a:gd name="connsiteX33-599" fmla="*/ 1824661 w 2440282"/>
                <a:gd name="connsiteY33-600" fmla="*/ 982586 h 1952799"/>
                <a:gd name="connsiteX34-601" fmla="*/ 1877611 w 2440282"/>
                <a:gd name="connsiteY34-602" fmla="*/ 1371687 h 1952799"/>
                <a:gd name="connsiteX35-603" fmla="*/ 1825838 w 2440282"/>
                <a:gd name="connsiteY35-604" fmla="*/ 1724276 h 1952799"/>
                <a:gd name="connsiteX36-605" fmla="*/ 1646984 w 2440282"/>
                <a:gd name="connsiteY36-606" fmla="*/ 1914998 h 1952799"/>
                <a:gd name="connsiteX37-607" fmla="*/ 2440282 w 2440282"/>
                <a:gd name="connsiteY37-608" fmla="*/ 1948394 h 1952799"/>
                <a:gd name="connsiteX0-609" fmla="*/ 0 w 2419138"/>
                <a:gd name="connsiteY0-610" fmla="*/ 1952799 h 1952799"/>
                <a:gd name="connsiteX1-611" fmla="*/ 945135 w 2419138"/>
                <a:gd name="connsiteY1-612" fmla="*/ 1904444 h 1952799"/>
                <a:gd name="connsiteX2-613" fmla="*/ 775693 w 2419138"/>
                <a:gd name="connsiteY2-614" fmla="*/ 1718530 h 1952799"/>
                <a:gd name="connsiteX3-615" fmla="*/ 735098 w 2419138"/>
                <a:gd name="connsiteY3-616" fmla="*/ 1336700 h 1952799"/>
                <a:gd name="connsiteX4-617" fmla="*/ 735098 w 2419138"/>
                <a:gd name="connsiteY4-618" fmla="*/ 1186086 h 1952799"/>
                <a:gd name="connsiteX5-619" fmla="*/ 1210474 w 2419138"/>
                <a:gd name="connsiteY5-620" fmla="*/ 1186086 h 1952799"/>
                <a:gd name="connsiteX6-621" fmla="*/ 1210474 w 2419138"/>
                <a:gd name="connsiteY6-622" fmla="*/ 1495551 h 1952799"/>
                <a:gd name="connsiteX7-623" fmla="*/ 1225183 w 2419138"/>
                <a:gd name="connsiteY7-624" fmla="*/ 1652636 h 1952799"/>
                <a:gd name="connsiteX8-625" fmla="*/ 1290488 w 2419138"/>
                <a:gd name="connsiteY8-626" fmla="*/ 1686172 h 1952799"/>
                <a:gd name="connsiteX9-627" fmla="*/ 1363442 w 2419138"/>
                <a:gd name="connsiteY9-628" fmla="*/ 1643811 h 1952799"/>
                <a:gd name="connsiteX10-629" fmla="*/ 1381092 w 2419138"/>
                <a:gd name="connsiteY10-630" fmla="*/ 1422597 h 1952799"/>
                <a:gd name="connsiteX11-631" fmla="*/ 1381092 w 2419138"/>
                <a:gd name="connsiteY11-632" fmla="*/ 1290810 h 1952799"/>
                <a:gd name="connsiteX12-633" fmla="*/ 1356382 w 2419138"/>
                <a:gd name="connsiteY12-634" fmla="*/ 1130782 h 1952799"/>
                <a:gd name="connsiteX13-635" fmla="*/ 1283428 w 2419138"/>
                <a:gd name="connsiteY13-636" fmla="*/ 1064300 h 1952799"/>
                <a:gd name="connsiteX14-637" fmla="*/ 1096337 w 2419138"/>
                <a:gd name="connsiteY14-638" fmla="*/ 1046062 h 1952799"/>
                <a:gd name="connsiteX15-639" fmla="*/ 1096337 w 2419138"/>
                <a:gd name="connsiteY15-640" fmla="*/ 769544 h 1952799"/>
                <a:gd name="connsiteX16-641" fmla="*/ 1305785 w 2419138"/>
                <a:gd name="connsiteY16-642" fmla="*/ 756600 h 1952799"/>
                <a:gd name="connsiteX17-643" fmla="*/ 1363442 w 2419138"/>
                <a:gd name="connsiteY17-644" fmla="*/ 700120 h 1952799"/>
                <a:gd name="connsiteX18-645" fmla="*/ 1381092 w 2419138"/>
                <a:gd name="connsiteY18-646" fmla="*/ 563626 h 1952799"/>
                <a:gd name="connsiteX19-647" fmla="*/ 1381092 w 2419138"/>
                <a:gd name="connsiteY19-648" fmla="*/ 457726 h 1952799"/>
                <a:gd name="connsiteX20-649" fmla="*/ 1360500 w 2419138"/>
                <a:gd name="connsiteY20-650" fmla="*/ 325938 h 1952799"/>
                <a:gd name="connsiteX21-651" fmla="*/ 1296371 w 2419138"/>
                <a:gd name="connsiteY21-652" fmla="*/ 294168 h 1952799"/>
                <a:gd name="connsiteX22-653" fmla="*/ 1228713 w 2419138"/>
                <a:gd name="connsiteY22-654" fmla="*/ 327703 h 1952799"/>
                <a:gd name="connsiteX23-655" fmla="*/ 1210474 w 2419138"/>
                <a:gd name="connsiteY23-656" fmla="*/ 470669 h 1952799"/>
                <a:gd name="connsiteX24-657" fmla="*/ 1210474 w 2419138"/>
                <a:gd name="connsiteY24-658" fmla="*/ 627167 h 1952799"/>
                <a:gd name="connsiteX25-659" fmla="*/ 735098 w 2419138"/>
                <a:gd name="connsiteY25-660" fmla="*/ 627167 h 1952799"/>
                <a:gd name="connsiteX26-661" fmla="*/ 735098 w 2419138"/>
                <a:gd name="connsiteY26-662" fmla="*/ 464786 h 1952799"/>
                <a:gd name="connsiteX27-663" fmla="*/ 859826 w 2419138"/>
                <a:gd name="connsiteY27-664" fmla="*/ 95899 h 1952799"/>
                <a:gd name="connsiteX28-665" fmla="*/ 1256364 w 2419138"/>
                <a:gd name="connsiteY28-666" fmla="*/ 0 h 1952799"/>
                <a:gd name="connsiteX29-667" fmla="*/ 1717620 w 2419138"/>
                <a:gd name="connsiteY29-668" fmla="*/ 132872 h 1952799"/>
                <a:gd name="connsiteX30-669" fmla="*/ 1838817 w 2419138"/>
                <a:gd name="connsiteY30-670" fmla="*/ 502090 h 1952799"/>
                <a:gd name="connsiteX31-671" fmla="*/ 1795280 w 2419138"/>
                <a:gd name="connsiteY31-672" fmla="*/ 733150 h 1952799"/>
                <a:gd name="connsiteX32-673" fmla="*/ 1642313 w 2419138"/>
                <a:gd name="connsiteY32-674" fmla="*/ 863089 h 1952799"/>
                <a:gd name="connsiteX33-675" fmla="*/ 1803517 w 2419138"/>
                <a:gd name="connsiteY33-676" fmla="*/ 982586 h 1952799"/>
                <a:gd name="connsiteX34-677" fmla="*/ 1856467 w 2419138"/>
                <a:gd name="connsiteY34-678" fmla="*/ 1371687 h 1952799"/>
                <a:gd name="connsiteX35-679" fmla="*/ 1804694 w 2419138"/>
                <a:gd name="connsiteY35-680" fmla="*/ 1724276 h 1952799"/>
                <a:gd name="connsiteX36-681" fmla="*/ 1625840 w 2419138"/>
                <a:gd name="connsiteY36-682" fmla="*/ 1914998 h 1952799"/>
                <a:gd name="connsiteX37-683" fmla="*/ 2419138 w 2419138"/>
                <a:gd name="connsiteY37-684" fmla="*/ 1948394 h 1952799"/>
                <a:gd name="connsiteX0-685" fmla="*/ 0 w 2446678"/>
                <a:gd name="connsiteY0-686" fmla="*/ 1919751 h 1948394"/>
                <a:gd name="connsiteX1-687" fmla="*/ 972675 w 2446678"/>
                <a:gd name="connsiteY1-688" fmla="*/ 1904444 h 1948394"/>
                <a:gd name="connsiteX2-689" fmla="*/ 803233 w 2446678"/>
                <a:gd name="connsiteY2-690" fmla="*/ 1718530 h 1948394"/>
                <a:gd name="connsiteX3-691" fmla="*/ 762638 w 2446678"/>
                <a:gd name="connsiteY3-692" fmla="*/ 1336700 h 1948394"/>
                <a:gd name="connsiteX4-693" fmla="*/ 762638 w 2446678"/>
                <a:gd name="connsiteY4-694" fmla="*/ 1186086 h 1948394"/>
                <a:gd name="connsiteX5-695" fmla="*/ 1238014 w 2446678"/>
                <a:gd name="connsiteY5-696" fmla="*/ 1186086 h 1948394"/>
                <a:gd name="connsiteX6-697" fmla="*/ 1238014 w 2446678"/>
                <a:gd name="connsiteY6-698" fmla="*/ 1495551 h 1948394"/>
                <a:gd name="connsiteX7-699" fmla="*/ 1252723 w 2446678"/>
                <a:gd name="connsiteY7-700" fmla="*/ 1652636 h 1948394"/>
                <a:gd name="connsiteX8-701" fmla="*/ 1318028 w 2446678"/>
                <a:gd name="connsiteY8-702" fmla="*/ 1686172 h 1948394"/>
                <a:gd name="connsiteX9-703" fmla="*/ 1390982 w 2446678"/>
                <a:gd name="connsiteY9-704" fmla="*/ 1643811 h 1948394"/>
                <a:gd name="connsiteX10-705" fmla="*/ 1408632 w 2446678"/>
                <a:gd name="connsiteY10-706" fmla="*/ 1422597 h 1948394"/>
                <a:gd name="connsiteX11-707" fmla="*/ 1408632 w 2446678"/>
                <a:gd name="connsiteY11-708" fmla="*/ 1290810 h 1948394"/>
                <a:gd name="connsiteX12-709" fmla="*/ 1383922 w 2446678"/>
                <a:gd name="connsiteY12-710" fmla="*/ 1130782 h 1948394"/>
                <a:gd name="connsiteX13-711" fmla="*/ 1310968 w 2446678"/>
                <a:gd name="connsiteY13-712" fmla="*/ 1064300 h 1948394"/>
                <a:gd name="connsiteX14-713" fmla="*/ 1123877 w 2446678"/>
                <a:gd name="connsiteY14-714" fmla="*/ 1046062 h 1948394"/>
                <a:gd name="connsiteX15-715" fmla="*/ 1123877 w 2446678"/>
                <a:gd name="connsiteY15-716" fmla="*/ 769544 h 1948394"/>
                <a:gd name="connsiteX16-717" fmla="*/ 1333325 w 2446678"/>
                <a:gd name="connsiteY16-718" fmla="*/ 756600 h 1948394"/>
                <a:gd name="connsiteX17-719" fmla="*/ 1390982 w 2446678"/>
                <a:gd name="connsiteY17-720" fmla="*/ 700120 h 1948394"/>
                <a:gd name="connsiteX18-721" fmla="*/ 1408632 w 2446678"/>
                <a:gd name="connsiteY18-722" fmla="*/ 563626 h 1948394"/>
                <a:gd name="connsiteX19-723" fmla="*/ 1408632 w 2446678"/>
                <a:gd name="connsiteY19-724" fmla="*/ 457726 h 1948394"/>
                <a:gd name="connsiteX20-725" fmla="*/ 1388040 w 2446678"/>
                <a:gd name="connsiteY20-726" fmla="*/ 325938 h 1948394"/>
                <a:gd name="connsiteX21-727" fmla="*/ 1323911 w 2446678"/>
                <a:gd name="connsiteY21-728" fmla="*/ 294168 h 1948394"/>
                <a:gd name="connsiteX22-729" fmla="*/ 1256253 w 2446678"/>
                <a:gd name="connsiteY22-730" fmla="*/ 327703 h 1948394"/>
                <a:gd name="connsiteX23-731" fmla="*/ 1238014 w 2446678"/>
                <a:gd name="connsiteY23-732" fmla="*/ 470669 h 1948394"/>
                <a:gd name="connsiteX24-733" fmla="*/ 1238014 w 2446678"/>
                <a:gd name="connsiteY24-734" fmla="*/ 627167 h 1948394"/>
                <a:gd name="connsiteX25-735" fmla="*/ 762638 w 2446678"/>
                <a:gd name="connsiteY25-736" fmla="*/ 627167 h 1948394"/>
                <a:gd name="connsiteX26-737" fmla="*/ 762638 w 2446678"/>
                <a:gd name="connsiteY26-738" fmla="*/ 464786 h 1948394"/>
                <a:gd name="connsiteX27-739" fmla="*/ 887366 w 2446678"/>
                <a:gd name="connsiteY27-740" fmla="*/ 95899 h 1948394"/>
                <a:gd name="connsiteX28-741" fmla="*/ 1283904 w 2446678"/>
                <a:gd name="connsiteY28-742" fmla="*/ 0 h 1948394"/>
                <a:gd name="connsiteX29-743" fmla="*/ 1745160 w 2446678"/>
                <a:gd name="connsiteY29-744" fmla="*/ 132872 h 1948394"/>
                <a:gd name="connsiteX30-745" fmla="*/ 1866357 w 2446678"/>
                <a:gd name="connsiteY30-746" fmla="*/ 502090 h 1948394"/>
                <a:gd name="connsiteX31-747" fmla="*/ 1822820 w 2446678"/>
                <a:gd name="connsiteY31-748" fmla="*/ 733150 h 1948394"/>
                <a:gd name="connsiteX32-749" fmla="*/ 1669853 w 2446678"/>
                <a:gd name="connsiteY32-750" fmla="*/ 863089 h 1948394"/>
                <a:gd name="connsiteX33-751" fmla="*/ 1831057 w 2446678"/>
                <a:gd name="connsiteY33-752" fmla="*/ 982586 h 1948394"/>
                <a:gd name="connsiteX34-753" fmla="*/ 1884007 w 2446678"/>
                <a:gd name="connsiteY34-754" fmla="*/ 1371687 h 1948394"/>
                <a:gd name="connsiteX35-755" fmla="*/ 1832234 w 2446678"/>
                <a:gd name="connsiteY35-756" fmla="*/ 1724276 h 1948394"/>
                <a:gd name="connsiteX36-757" fmla="*/ 1653380 w 2446678"/>
                <a:gd name="connsiteY36-758" fmla="*/ 1914998 h 1948394"/>
                <a:gd name="connsiteX37-759" fmla="*/ 2446678 w 2446678"/>
                <a:gd name="connsiteY37-760" fmla="*/ 1948394 h 1948394"/>
                <a:gd name="connsiteX0-761" fmla="*/ 0 w 2516447"/>
                <a:gd name="connsiteY0-762" fmla="*/ 1908735 h 1948394"/>
                <a:gd name="connsiteX1-763" fmla="*/ 1042444 w 2516447"/>
                <a:gd name="connsiteY1-764" fmla="*/ 1904444 h 1948394"/>
                <a:gd name="connsiteX2-765" fmla="*/ 873002 w 2516447"/>
                <a:gd name="connsiteY2-766" fmla="*/ 1718530 h 1948394"/>
                <a:gd name="connsiteX3-767" fmla="*/ 832407 w 2516447"/>
                <a:gd name="connsiteY3-768" fmla="*/ 1336700 h 1948394"/>
                <a:gd name="connsiteX4-769" fmla="*/ 832407 w 2516447"/>
                <a:gd name="connsiteY4-770" fmla="*/ 1186086 h 1948394"/>
                <a:gd name="connsiteX5-771" fmla="*/ 1307783 w 2516447"/>
                <a:gd name="connsiteY5-772" fmla="*/ 1186086 h 1948394"/>
                <a:gd name="connsiteX6-773" fmla="*/ 1307783 w 2516447"/>
                <a:gd name="connsiteY6-774" fmla="*/ 1495551 h 1948394"/>
                <a:gd name="connsiteX7-775" fmla="*/ 1322492 w 2516447"/>
                <a:gd name="connsiteY7-776" fmla="*/ 1652636 h 1948394"/>
                <a:gd name="connsiteX8-777" fmla="*/ 1387797 w 2516447"/>
                <a:gd name="connsiteY8-778" fmla="*/ 1686172 h 1948394"/>
                <a:gd name="connsiteX9-779" fmla="*/ 1460751 w 2516447"/>
                <a:gd name="connsiteY9-780" fmla="*/ 1643811 h 1948394"/>
                <a:gd name="connsiteX10-781" fmla="*/ 1478401 w 2516447"/>
                <a:gd name="connsiteY10-782" fmla="*/ 1422597 h 1948394"/>
                <a:gd name="connsiteX11-783" fmla="*/ 1478401 w 2516447"/>
                <a:gd name="connsiteY11-784" fmla="*/ 1290810 h 1948394"/>
                <a:gd name="connsiteX12-785" fmla="*/ 1453691 w 2516447"/>
                <a:gd name="connsiteY12-786" fmla="*/ 1130782 h 1948394"/>
                <a:gd name="connsiteX13-787" fmla="*/ 1380737 w 2516447"/>
                <a:gd name="connsiteY13-788" fmla="*/ 1064300 h 1948394"/>
                <a:gd name="connsiteX14-789" fmla="*/ 1193646 w 2516447"/>
                <a:gd name="connsiteY14-790" fmla="*/ 1046062 h 1948394"/>
                <a:gd name="connsiteX15-791" fmla="*/ 1193646 w 2516447"/>
                <a:gd name="connsiteY15-792" fmla="*/ 769544 h 1948394"/>
                <a:gd name="connsiteX16-793" fmla="*/ 1403094 w 2516447"/>
                <a:gd name="connsiteY16-794" fmla="*/ 756600 h 1948394"/>
                <a:gd name="connsiteX17-795" fmla="*/ 1460751 w 2516447"/>
                <a:gd name="connsiteY17-796" fmla="*/ 700120 h 1948394"/>
                <a:gd name="connsiteX18-797" fmla="*/ 1478401 w 2516447"/>
                <a:gd name="connsiteY18-798" fmla="*/ 563626 h 1948394"/>
                <a:gd name="connsiteX19-799" fmla="*/ 1478401 w 2516447"/>
                <a:gd name="connsiteY19-800" fmla="*/ 457726 h 1948394"/>
                <a:gd name="connsiteX20-801" fmla="*/ 1457809 w 2516447"/>
                <a:gd name="connsiteY20-802" fmla="*/ 325938 h 1948394"/>
                <a:gd name="connsiteX21-803" fmla="*/ 1393680 w 2516447"/>
                <a:gd name="connsiteY21-804" fmla="*/ 294168 h 1948394"/>
                <a:gd name="connsiteX22-805" fmla="*/ 1326022 w 2516447"/>
                <a:gd name="connsiteY22-806" fmla="*/ 327703 h 1948394"/>
                <a:gd name="connsiteX23-807" fmla="*/ 1307783 w 2516447"/>
                <a:gd name="connsiteY23-808" fmla="*/ 470669 h 1948394"/>
                <a:gd name="connsiteX24-809" fmla="*/ 1307783 w 2516447"/>
                <a:gd name="connsiteY24-810" fmla="*/ 627167 h 1948394"/>
                <a:gd name="connsiteX25-811" fmla="*/ 832407 w 2516447"/>
                <a:gd name="connsiteY25-812" fmla="*/ 627167 h 1948394"/>
                <a:gd name="connsiteX26-813" fmla="*/ 832407 w 2516447"/>
                <a:gd name="connsiteY26-814" fmla="*/ 464786 h 1948394"/>
                <a:gd name="connsiteX27-815" fmla="*/ 957135 w 2516447"/>
                <a:gd name="connsiteY27-816" fmla="*/ 95899 h 1948394"/>
                <a:gd name="connsiteX28-817" fmla="*/ 1353673 w 2516447"/>
                <a:gd name="connsiteY28-818" fmla="*/ 0 h 1948394"/>
                <a:gd name="connsiteX29-819" fmla="*/ 1814929 w 2516447"/>
                <a:gd name="connsiteY29-820" fmla="*/ 132872 h 1948394"/>
                <a:gd name="connsiteX30-821" fmla="*/ 1936126 w 2516447"/>
                <a:gd name="connsiteY30-822" fmla="*/ 502090 h 1948394"/>
                <a:gd name="connsiteX31-823" fmla="*/ 1892589 w 2516447"/>
                <a:gd name="connsiteY31-824" fmla="*/ 733150 h 1948394"/>
                <a:gd name="connsiteX32-825" fmla="*/ 1739622 w 2516447"/>
                <a:gd name="connsiteY32-826" fmla="*/ 863089 h 1948394"/>
                <a:gd name="connsiteX33-827" fmla="*/ 1900826 w 2516447"/>
                <a:gd name="connsiteY33-828" fmla="*/ 982586 h 1948394"/>
                <a:gd name="connsiteX34-829" fmla="*/ 1953776 w 2516447"/>
                <a:gd name="connsiteY34-830" fmla="*/ 1371687 h 1948394"/>
                <a:gd name="connsiteX35-831" fmla="*/ 1902003 w 2516447"/>
                <a:gd name="connsiteY35-832" fmla="*/ 1724276 h 1948394"/>
                <a:gd name="connsiteX36-833" fmla="*/ 1723149 w 2516447"/>
                <a:gd name="connsiteY36-834" fmla="*/ 1914998 h 1948394"/>
                <a:gd name="connsiteX37-835" fmla="*/ 2516447 w 2516447"/>
                <a:gd name="connsiteY37-836" fmla="*/ 1948394 h 1948394"/>
                <a:gd name="connsiteX0-837" fmla="*/ 0 w 2516447"/>
                <a:gd name="connsiteY0-838" fmla="*/ 1908735 h 1948394"/>
                <a:gd name="connsiteX1-839" fmla="*/ 1042444 w 2516447"/>
                <a:gd name="connsiteY1-840" fmla="*/ 1904444 h 1948394"/>
                <a:gd name="connsiteX2-841" fmla="*/ 873002 w 2516447"/>
                <a:gd name="connsiteY2-842" fmla="*/ 1718530 h 1948394"/>
                <a:gd name="connsiteX3-843" fmla="*/ 832407 w 2516447"/>
                <a:gd name="connsiteY3-844" fmla="*/ 1336700 h 1948394"/>
                <a:gd name="connsiteX4-845" fmla="*/ 832407 w 2516447"/>
                <a:gd name="connsiteY4-846" fmla="*/ 1186086 h 1948394"/>
                <a:gd name="connsiteX5-847" fmla="*/ 1307783 w 2516447"/>
                <a:gd name="connsiteY5-848" fmla="*/ 1186086 h 1948394"/>
                <a:gd name="connsiteX6-849" fmla="*/ 1307783 w 2516447"/>
                <a:gd name="connsiteY6-850" fmla="*/ 1495551 h 1948394"/>
                <a:gd name="connsiteX7-851" fmla="*/ 1322492 w 2516447"/>
                <a:gd name="connsiteY7-852" fmla="*/ 1652636 h 1948394"/>
                <a:gd name="connsiteX8-853" fmla="*/ 1387797 w 2516447"/>
                <a:gd name="connsiteY8-854" fmla="*/ 1686172 h 1948394"/>
                <a:gd name="connsiteX9-855" fmla="*/ 1460751 w 2516447"/>
                <a:gd name="connsiteY9-856" fmla="*/ 1643811 h 1948394"/>
                <a:gd name="connsiteX10-857" fmla="*/ 1478401 w 2516447"/>
                <a:gd name="connsiteY10-858" fmla="*/ 1422597 h 1948394"/>
                <a:gd name="connsiteX11-859" fmla="*/ 1478401 w 2516447"/>
                <a:gd name="connsiteY11-860" fmla="*/ 1290810 h 1948394"/>
                <a:gd name="connsiteX12-861" fmla="*/ 1453691 w 2516447"/>
                <a:gd name="connsiteY12-862" fmla="*/ 1130782 h 1948394"/>
                <a:gd name="connsiteX13-863" fmla="*/ 1380737 w 2516447"/>
                <a:gd name="connsiteY13-864" fmla="*/ 1064300 h 1948394"/>
                <a:gd name="connsiteX14-865" fmla="*/ 1193646 w 2516447"/>
                <a:gd name="connsiteY14-866" fmla="*/ 1046062 h 1948394"/>
                <a:gd name="connsiteX15-867" fmla="*/ 1193646 w 2516447"/>
                <a:gd name="connsiteY15-868" fmla="*/ 769544 h 1948394"/>
                <a:gd name="connsiteX16-869" fmla="*/ 1403094 w 2516447"/>
                <a:gd name="connsiteY16-870" fmla="*/ 756600 h 1948394"/>
                <a:gd name="connsiteX17-871" fmla="*/ 1460751 w 2516447"/>
                <a:gd name="connsiteY17-872" fmla="*/ 700120 h 1948394"/>
                <a:gd name="connsiteX18-873" fmla="*/ 1478401 w 2516447"/>
                <a:gd name="connsiteY18-874" fmla="*/ 563626 h 1948394"/>
                <a:gd name="connsiteX19-875" fmla="*/ 1478401 w 2516447"/>
                <a:gd name="connsiteY19-876" fmla="*/ 457726 h 1948394"/>
                <a:gd name="connsiteX20-877" fmla="*/ 1457809 w 2516447"/>
                <a:gd name="connsiteY20-878" fmla="*/ 325938 h 1948394"/>
                <a:gd name="connsiteX21-879" fmla="*/ 1393680 w 2516447"/>
                <a:gd name="connsiteY21-880" fmla="*/ 294168 h 1948394"/>
                <a:gd name="connsiteX22-881" fmla="*/ 1326022 w 2516447"/>
                <a:gd name="connsiteY22-882" fmla="*/ 327703 h 1948394"/>
                <a:gd name="connsiteX23-883" fmla="*/ 1307783 w 2516447"/>
                <a:gd name="connsiteY23-884" fmla="*/ 470669 h 1948394"/>
                <a:gd name="connsiteX24-885" fmla="*/ 1307783 w 2516447"/>
                <a:gd name="connsiteY24-886" fmla="*/ 627167 h 1948394"/>
                <a:gd name="connsiteX25-887" fmla="*/ 832407 w 2516447"/>
                <a:gd name="connsiteY25-888" fmla="*/ 627167 h 1948394"/>
                <a:gd name="connsiteX26-889" fmla="*/ 832407 w 2516447"/>
                <a:gd name="connsiteY26-890" fmla="*/ 464786 h 1948394"/>
                <a:gd name="connsiteX27-891" fmla="*/ 957135 w 2516447"/>
                <a:gd name="connsiteY27-892" fmla="*/ 95899 h 1948394"/>
                <a:gd name="connsiteX28-893" fmla="*/ 1353673 w 2516447"/>
                <a:gd name="connsiteY28-894" fmla="*/ 0 h 1948394"/>
                <a:gd name="connsiteX29-895" fmla="*/ 1814929 w 2516447"/>
                <a:gd name="connsiteY29-896" fmla="*/ 132872 h 1948394"/>
                <a:gd name="connsiteX30-897" fmla="*/ 1936126 w 2516447"/>
                <a:gd name="connsiteY30-898" fmla="*/ 502090 h 1948394"/>
                <a:gd name="connsiteX31-899" fmla="*/ 1892589 w 2516447"/>
                <a:gd name="connsiteY31-900" fmla="*/ 733150 h 1948394"/>
                <a:gd name="connsiteX32-901" fmla="*/ 1739622 w 2516447"/>
                <a:gd name="connsiteY32-902" fmla="*/ 863089 h 1948394"/>
                <a:gd name="connsiteX33-903" fmla="*/ 1900826 w 2516447"/>
                <a:gd name="connsiteY33-904" fmla="*/ 982586 h 1948394"/>
                <a:gd name="connsiteX34-905" fmla="*/ 1953776 w 2516447"/>
                <a:gd name="connsiteY34-906" fmla="*/ 1371687 h 1948394"/>
                <a:gd name="connsiteX35-907" fmla="*/ 1902003 w 2516447"/>
                <a:gd name="connsiteY35-908" fmla="*/ 1724276 h 1948394"/>
                <a:gd name="connsiteX36-909" fmla="*/ 1723149 w 2516447"/>
                <a:gd name="connsiteY36-910" fmla="*/ 1914998 h 1948394"/>
                <a:gd name="connsiteX37-911" fmla="*/ 2516447 w 2516447"/>
                <a:gd name="connsiteY37-912" fmla="*/ 1948394 h 1948394"/>
                <a:gd name="connsiteX0-913" fmla="*/ 0 w 2516447"/>
                <a:gd name="connsiteY0-914" fmla="*/ 1908735 h 1948394"/>
                <a:gd name="connsiteX1-915" fmla="*/ 1042444 w 2516447"/>
                <a:gd name="connsiteY1-916" fmla="*/ 1904444 h 1948394"/>
                <a:gd name="connsiteX2-917" fmla="*/ 873002 w 2516447"/>
                <a:gd name="connsiteY2-918" fmla="*/ 1718530 h 1948394"/>
                <a:gd name="connsiteX3-919" fmla="*/ 832407 w 2516447"/>
                <a:gd name="connsiteY3-920" fmla="*/ 1336700 h 1948394"/>
                <a:gd name="connsiteX4-921" fmla="*/ 832407 w 2516447"/>
                <a:gd name="connsiteY4-922" fmla="*/ 1186086 h 1948394"/>
                <a:gd name="connsiteX5-923" fmla="*/ 1307783 w 2516447"/>
                <a:gd name="connsiteY5-924" fmla="*/ 1186086 h 1948394"/>
                <a:gd name="connsiteX6-925" fmla="*/ 1307783 w 2516447"/>
                <a:gd name="connsiteY6-926" fmla="*/ 1495551 h 1948394"/>
                <a:gd name="connsiteX7-927" fmla="*/ 1322492 w 2516447"/>
                <a:gd name="connsiteY7-928" fmla="*/ 1652636 h 1948394"/>
                <a:gd name="connsiteX8-929" fmla="*/ 1387797 w 2516447"/>
                <a:gd name="connsiteY8-930" fmla="*/ 1686172 h 1948394"/>
                <a:gd name="connsiteX9-931" fmla="*/ 1460751 w 2516447"/>
                <a:gd name="connsiteY9-932" fmla="*/ 1643811 h 1948394"/>
                <a:gd name="connsiteX10-933" fmla="*/ 1478401 w 2516447"/>
                <a:gd name="connsiteY10-934" fmla="*/ 1422597 h 1948394"/>
                <a:gd name="connsiteX11-935" fmla="*/ 1478401 w 2516447"/>
                <a:gd name="connsiteY11-936" fmla="*/ 1290810 h 1948394"/>
                <a:gd name="connsiteX12-937" fmla="*/ 1453691 w 2516447"/>
                <a:gd name="connsiteY12-938" fmla="*/ 1130782 h 1948394"/>
                <a:gd name="connsiteX13-939" fmla="*/ 1380737 w 2516447"/>
                <a:gd name="connsiteY13-940" fmla="*/ 1064300 h 1948394"/>
                <a:gd name="connsiteX14-941" fmla="*/ 1193646 w 2516447"/>
                <a:gd name="connsiteY14-942" fmla="*/ 1046062 h 1948394"/>
                <a:gd name="connsiteX15-943" fmla="*/ 1193646 w 2516447"/>
                <a:gd name="connsiteY15-944" fmla="*/ 769544 h 1948394"/>
                <a:gd name="connsiteX16-945" fmla="*/ 1403094 w 2516447"/>
                <a:gd name="connsiteY16-946" fmla="*/ 756600 h 1948394"/>
                <a:gd name="connsiteX17-947" fmla="*/ 1460751 w 2516447"/>
                <a:gd name="connsiteY17-948" fmla="*/ 700120 h 1948394"/>
                <a:gd name="connsiteX18-949" fmla="*/ 1478401 w 2516447"/>
                <a:gd name="connsiteY18-950" fmla="*/ 563626 h 1948394"/>
                <a:gd name="connsiteX19-951" fmla="*/ 1478401 w 2516447"/>
                <a:gd name="connsiteY19-952" fmla="*/ 457726 h 1948394"/>
                <a:gd name="connsiteX20-953" fmla="*/ 1457809 w 2516447"/>
                <a:gd name="connsiteY20-954" fmla="*/ 325938 h 1948394"/>
                <a:gd name="connsiteX21-955" fmla="*/ 1393680 w 2516447"/>
                <a:gd name="connsiteY21-956" fmla="*/ 294168 h 1948394"/>
                <a:gd name="connsiteX22-957" fmla="*/ 1326022 w 2516447"/>
                <a:gd name="connsiteY22-958" fmla="*/ 327703 h 1948394"/>
                <a:gd name="connsiteX23-959" fmla="*/ 1307783 w 2516447"/>
                <a:gd name="connsiteY23-960" fmla="*/ 470669 h 1948394"/>
                <a:gd name="connsiteX24-961" fmla="*/ 1307783 w 2516447"/>
                <a:gd name="connsiteY24-962" fmla="*/ 627167 h 1948394"/>
                <a:gd name="connsiteX25-963" fmla="*/ 832407 w 2516447"/>
                <a:gd name="connsiteY25-964" fmla="*/ 627167 h 1948394"/>
                <a:gd name="connsiteX26-965" fmla="*/ 832407 w 2516447"/>
                <a:gd name="connsiteY26-966" fmla="*/ 464786 h 1948394"/>
                <a:gd name="connsiteX27-967" fmla="*/ 957135 w 2516447"/>
                <a:gd name="connsiteY27-968" fmla="*/ 95899 h 1948394"/>
                <a:gd name="connsiteX28-969" fmla="*/ 1353673 w 2516447"/>
                <a:gd name="connsiteY28-970" fmla="*/ 0 h 1948394"/>
                <a:gd name="connsiteX29-971" fmla="*/ 1814929 w 2516447"/>
                <a:gd name="connsiteY29-972" fmla="*/ 132872 h 1948394"/>
                <a:gd name="connsiteX30-973" fmla="*/ 1936126 w 2516447"/>
                <a:gd name="connsiteY30-974" fmla="*/ 502090 h 1948394"/>
                <a:gd name="connsiteX31-975" fmla="*/ 1892589 w 2516447"/>
                <a:gd name="connsiteY31-976" fmla="*/ 733150 h 1948394"/>
                <a:gd name="connsiteX32-977" fmla="*/ 1739622 w 2516447"/>
                <a:gd name="connsiteY32-978" fmla="*/ 863089 h 1948394"/>
                <a:gd name="connsiteX33-979" fmla="*/ 1900826 w 2516447"/>
                <a:gd name="connsiteY33-980" fmla="*/ 982586 h 1948394"/>
                <a:gd name="connsiteX34-981" fmla="*/ 1953776 w 2516447"/>
                <a:gd name="connsiteY34-982" fmla="*/ 1371687 h 1948394"/>
                <a:gd name="connsiteX35-983" fmla="*/ 1902003 w 2516447"/>
                <a:gd name="connsiteY35-984" fmla="*/ 1724276 h 1948394"/>
                <a:gd name="connsiteX36-985" fmla="*/ 1723149 w 2516447"/>
                <a:gd name="connsiteY36-986" fmla="*/ 1914998 h 1948394"/>
                <a:gd name="connsiteX37-987" fmla="*/ 2516447 w 2516447"/>
                <a:gd name="connsiteY37-988" fmla="*/ 1948394 h 1948394"/>
                <a:gd name="connsiteX0-989" fmla="*/ 0 w 2516447"/>
                <a:gd name="connsiteY0-990" fmla="*/ 1908735 h 1948394"/>
                <a:gd name="connsiteX1-991" fmla="*/ 1042444 w 2516447"/>
                <a:gd name="connsiteY1-992" fmla="*/ 1904444 h 1948394"/>
                <a:gd name="connsiteX2-993" fmla="*/ 873002 w 2516447"/>
                <a:gd name="connsiteY2-994" fmla="*/ 1718530 h 1948394"/>
                <a:gd name="connsiteX3-995" fmla="*/ 832407 w 2516447"/>
                <a:gd name="connsiteY3-996" fmla="*/ 1336700 h 1948394"/>
                <a:gd name="connsiteX4-997" fmla="*/ 832407 w 2516447"/>
                <a:gd name="connsiteY4-998" fmla="*/ 1186086 h 1948394"/>
                <a:gd name="connsiteX5-999" fmla="*/ 1307783 w 2516447"/>
                <a:gd name="connsiteY5-1000" fmla="*/ 1186086 h 1948394"/>
                <a:gd name="connsiteX6-1001" fmla="*/ 1307783 w 2516447"/>
                <a:gd name="connsiteY6-1002" fmla="*/ 1495551 h 1948394"/>
                <a:gd name="connsiteX7-1003" fmla="*/ 1322492 w 2516447"/>
                <a:gd name="connsiteY7-1004" fmla="*/ 1652636 h 1948394"/>
                <a:gd name="connsiteX8-1005" fmla="*/ 1387797 w 2516447"/>
                <a:gd name="connsiteY8-1006" fmla="*/ 1686172 h 1948394"/>
                <a:gd name="connsiteX9-1007" fmla="*/ 1460751 w 2516447"/>
                <a:gd name="connsiteY9-1008" fmla="*/ 1643811 h 1948394"/>
                <a:gd name="connsiteX10-1009" fmla="*/ 1478401 w 2516447"/>
                <a:gd name="connsiteY10-1010" fmla="*/ 1422597 h 1948394"/>
                <a:gd name="connsiteX11-1011" fmla="*/ 1478401 w 2516447"/>
                <a:gd name="connsiteY11-1012" fmla="*/ 1290810 h 1948394"/>
                <a:gd name="connsiteX12-1013" fmla="*/ 1453691 w 2516447"/>
                <a:gd name="connsiteY12-1014" fmla="*/ 1130782 h 1948394"/>
                <a:gd name="connsiteX13-1015" fmla="*/ 1380737 w 2516447"/>
                <a:gd name="connsiteY13-1016" fmla="*/ 1064300 h 1948394"/>
                <a:gd name="connsiteX14-1017" fmla="*/ 1193646 w 2516447"/>
                <a:gd name="connsiteY14-1018" fmla="*/ 1046062 h 1948394"/>
                <a:gd name="connsiteX15-1019" fmla="*/ 1193646 w 2516447"/>
                <a:gd name="connsiteY15-1020" fmla="*/ 769544 h 1948394"/>
                <a:gd name="connsiteX16-1021" fmla="*/ 1403094 w 2516447"/>
                <a:gd name="connsiteY16-1022" fmla="*/ 756600 h 1948394"/>
                <a:gd name="connsiteX17-1023" fmla="*/ 1460751 w 2516447"/>
                <a:gd name="connsiteY17-1024" fmla="*/ 700120 h 1948394"/>
                <a:gd name="connsiteX18-1025" fmla="*/ 1478401 w 2516447"/>
                <a:gd name="connsiteY18-1026" fmla="*/ 563626 h 1948394"/>
                <a:gd name="connsiteX19-1027" fmla="*/ 1478401 w 2516447"/>
                <a:gd name="connsiteY19-1028" fmla="*/ 457726 h 1948394"/>
                <a:gd name="connsiteX20-1029" fmla="*/ 1457809 w 2516447"/>
                <a:gd name="connsiteY20-1030" fmla="*/ 325938 h 1948394"/>
                <a:gd name="connsiteX21-1031" fmla="*/ 1393680 w 2516447"/>
                <a:gd name="connsiteY21-1032" fmla="*/ 294168 h 1948394"/>
                <a:gd name="connsiteX22-1033" fmla="*/ 1326022 w 2516447"/>
                <a:gd name="connsiteY22-1034" fmla="*/ 327703 h 1948394"/>
                <a:gd name="connsiteX23-1035" fmla="*/ 1307783 w 2516447"/>
                <a:gd name="connsiteY23-1036" fmla="*/ 470669 h 1948394"/>
                <a:gd name="connsiteX24-1037" fmla="*/ 1307783 w 2516447"/>
                <a:gd name="connsiteY24-1038" fmla="*/ 627167 h 1948394"/>
                <a:gd name="connsiteX25-1039" fmla="*/ 832407 w 2516447"/>
                <a:gd name="connsiteY25-1040" fmla="*/ 627167 h 1948394"/>
                <a:gd name="connsiteX26-1041" fmla="*/ 832407 w 2516447"/>
                <a:gd name="connsiteY26-1042" fmla="*/ 464786 h 1948394"/>
                <a:gd name="connsiteX27-1043" fmla="*/ 957135 w 2516447"/>
                <a:gd name="connsiteY27-1044" fmla="*/ 95899 h 1948394"/>
                <a:gd name="connsiteX28-1045" fmla="*/ 1353673 w 2516447"/>
                <a:gd name="connsiteY28-1046" fmla="*/ 0 h 1948394"/>
                <a:gd name="connsiteX29-1047" fmla="*/ 1814929 w 2516447"/>
                <a:gd name="connsiteY29-1048" fmla="*/ 132872 h 1948394"/>
                <a:gd name="connsiteX30-1049" fmla="*/ 1936126 w 2516447"/>
                <a:gd name="connsiteY30-1050" fmla="*/ 502090 h 1948394"/>
                <a:gd name="connsiteX31-1051" fmla="*/ 1892589 w 2516447"/>
                <a:gd name="connsiteY31-1052" fmla="*/ 733150 h 1948394"/>
                <a:gd name="connsiteX32-1053" fmla="*/ 1739622 w 2516447"/>
                <a:gd name="connsiteY32-1054" fmla="*/ 863089 h 1948394"/>
                <a:gd name="connsiteX33-1055" fmla="*/ 1900826 w 2516447"/>
                <a:gd name="connsiteY33-1056" fmla="*/ 982586 h 1948394"/>
                <a:gd name="connsiteX34-1057" fmla="*/ 1953776 w 2516447"/>
                <a:gd name="connsiteY34-1058" fmla="*/ 1371687 h 1948394"/>
                <a:gd name="connsiteX35-1059" fmla="*/ 1902003 w 2516447"/>
                <a:gd name="connsiteY35-1060" fmla="*/ 1724276 h 1948394"/>
                <a:gd name="connsiteX36-1061" fmla="*/ 1723149 w 2516447"/>
                <a:gd name="connsiteY36-1062" fmla="*/ 1914998 h 1948394"/>
                <a:gd name="connsiteX37-1063" fmla="*/ 2516447 w 2516447"/>
                <a:gd name="connsiteY37-1064" fmla="*/ 1948394 h 1948394"/>
                <a:gd name="connsiteX0-1065" fmla="*/ 0 w 2523791"/>
                <a:gd name="connsiteY0-1066" fmla="*/ 1905063 h 1948394"/>
                <a:gd name="connsiteX1-1067" fmla="*/ 1049788 w 2523791"/>
                <a:gd name="connsiteY1-1068" fmla="*/ 1904444 h 1948394"/>
                <a:gd name="connsiteX2-1069" fmla="*/ 880346 w 2523791"/>
                <a:gd name="connsiteY2-1070" fmla="*/ 1718530 h 1948394"/>
                <a:gd name="connsiteX3-1071" fmla="*/ 839751 w 2523791"/>
                <a:gd name="connsiteY3-1072" fmla="*/ 1336700 h 1948394"/>
                <a:gd name="connsiteX4-1073" fmla="*/ 839751 w 2523791"/>
                <a:gd name="connsiteY4-1074" fmla="*/ 1186086 h 1948394"/>
                <a:gd name="connsiteX5-1075" fmla="*/ 1315127 w 2523791"/>
                <a:gd name="connsiteY5-1076" fmla="*/ 1186086 h 1948394"/>
                <a:gd name="connsiteX6-1077" fmla="*/ 1315127 w 2523791"/>
                <a:gd name="connsiteY6-1078" fmla="*/ 1495551 h 1948394"/>
                <a:gd name="connsiteX7-1079" fmla="*/ 1329836 w 2523791"/>
                <a:gd name="connsiteY7-1080" fmla="*/ 1652636 h 1948394"/>
                <a:gd name="connsiteX8-1081" fmla="*/ 1395141 w 2523791"/>
                <a:gd name="connsiteY8-1082" fmla="*/ 1686172 h 1948394"/>
                <a:gd name="connsiteX9-1083" fmla="*/ 1468095 w 2523791"/>
                <a:gd name="connsiteY9-1084" fmla="*/ 1643811 h 1948394"/>
                <a:gd name="connsiteX10-1085" fmla="*/ 1485745 w 2523791"/>
                <a:gd name="connsiteY10-1086" fmla="*/ 1422597 h 1948394"/>
                <a:gd name="connsiteX11-1087" fmla="*/ 1485745 w 2523791"/>
                <a:gd name="connsiteY11-1088" fmla="*/ 1290810 h 1948394"/>
                <a:gd name="connsiteX12-1089" fmla="*/ 1461035 w 2523791"/>
                <a:gd name="connsiteY12-1090" fmla="*/ 1130782 h 1948394"/>
                <a:gd name="connsiteX13-1091" fmla="*/ 1388081 w 2523791"/>
                <a:gd name="connsiteY13-1092" fmla="*/ 1064300 h 1948394"/>
                <a:gd name="connsiteX14-1093" fmla="*/ 1200990 w 2523791"/>
                <a:gd name="connsiteY14-1094" fmla="*/ 1046062 h 1948394"/>
                <a:gd name="connsiteX15-1095" fmla="*/ 1200990 w 2523791"/>
                <a:gd name="connsiteY15-1096" fmla="*/ 769544 h 1948394"/>
                <a:gd name="connsiteX16-1097" fmla="*/ 1410438 w 2523791"/>
                <a:gd name="connsiteY16-1098" fmla="*/ 756600 h 1948394"/>
                <a:gd name="connsiteX17-1099" fmla="*/ 1468095 w 2523791"/>
                <a:gd name="connsiteY17-1100" fmla="*/ 700120 h 1948394"/>
                <a:gd name="connsiteX18-1101" fmla="*/ 1485745 w 2523791"/>
                <a:gd name="connsiteY18-1102" fmla="*/ 563626 h 1948394"/>
                <a:gd name="connsiteX19-1103" fmla="*/ 1485745 w 2523791"/>
                <a:gd name="connsiteY19-1104" fmla="*/ 457726 h 1948394"/>
                <a:gd name="connsiteX20-1105" fmla="*/ 1465153 w 2523791"/>
                <a:gd name="connsiteY20-1106" fmla="*/ 325938 h 1948394"/>
                <a:gd name="connsiteX21-1107" fmla="*/ 1401024 w 2523791"/>
                <a:gd name="connsiteY21-1108" fmla="*/ 294168 h 1948394"/>
                <a:gd name="connsiteX22-1109" fmla="*/ 1333366 w 2523791"/>
                <a:gd name="connsiteY22-1110" fmla="*/ 327703 h 1948394"/>
                <a:gd name="connsiteX23-1111" fmla="*/ 1315127 w 2523791"/>
                <a:gd name="connsiteY23-1112" fmla="*/ 470669 h 1948394"/>
                <a:gd name="connsiteX24-1113" fmla="*/ 1315127 w 2523791"/>
                <a:gd name="connsiteY24-1114" fmla="*/ 627167 h 1948394"/>
                <a:gd name="connsiteX25-1115" fmla="*/ 839751 w 2523791"/>
                <a:gd name="connsiteY25-1116" fmla="*/ 627167 h 1948394"/>
                <a:gd name="connsiteX26-1117" fmla="*/ 839751 w 2523791"/>
                <a:gd name="connsiteY26-1118" fmla="*/ 464786 h 1948394"/>
                <a:gd name="connsiteX27-1119" fmla="*/ 964479 w 2523791"/>
                <a:gd name="connsiteY27-1120" fmla="*/ 95899 h 1948394"/>
                <a:gd name="connsiteX28-1121" fmla="*/ 1361017 w 2523791"/>
                <a:gd name="connsiteY28-1122" fmla="*/ 0 h 1948394"/>
                <a:gd name="connsiteX29-1123" fmla="*/ 1822273 w 2523791"/>
                <a:gd name="connsiteY29-1124" fmla="*/ 132872 h 1948394"/>
                <a:gd name="connsiteX30-1125" fmla="*/ 1943470 w 2523791"/>
                <a:gd name="connsiteY30-1126" fmla="*/ 502090 h 1948394"/>
                <a:gd name="connsiteX31-1127" fmla="*/ 1899933 w 2523791"/>
                <a:gd name="connsiteY31-1128" fmla="*/ 733150 h 1948394"/>
                <a:gd name="connsiteX32-1129" fmla="*/ 1746966 w 2523791"/>
                <a:gd name="connsiteY32-1130" fmla="*/ 863089 h 1948394"/>
                <a:gd name="connsiteX33-1131" fmla="*/ 1908170 w 2523791"/>
                <a:gd name="connsiteY33-1132" fmla="*/ 982586 h 1948394"/>
                <a:gd name="connsiteX34-1133" fmla="*/ 1961120 w 2523791"/>
                <a:gd name="connsiteY34-1134" fmla="*/ 1371687 h 1948394"/>
                <a:gd name="connsiteX35-1135" fmla="*/ 1909347 w 2523791"/>
                <a:gd name="connsiteY35-1136" fmla="*/ 1724276 h 1948394"/>
                <a:gd name="connsiteX36-1137" fmla="*/ 1730493 w 2523791"/>
                <a:gd name="connsiteY36-1138" fmla="*/ 1914998 h 1948394"/>
                <a:gd name="connsiteX37-1139" fmla="*/ 2523791 w 2523791"/>
                <a:gd name="connsiteY37-1140" fmla="*/ 1948394 h 1948394"/>
                <a:gd name="connsiteX0-1141" fmla="*/ 0 w 2523791"/>
                <a:gd name="connsiteY0-1142" fmla="*/ 1905063 h 1948394"/>
                <a:gd name="connsiteX1-1143" fmla="*/ 1049788 w 2523791"/>
                <a:gd name="connsiteY1-1144" fmla="*/ 1904444 h 1948394"/>
                <a:gd name="connsiteX2-1145" fmla="*/ 880346 w 2523791"/>
                <a:gd name="connsiteY2-1146" fmla="*/ 1718530 h 1948394"/>
                <a:gd name="connsiteX3-1147" fmla="*/ 839751 w 2523791"/>
                <a:gd name="connsiteY3-1148" fmla="*/ 1336700 h 1948394"/>
                <a:gd name="connsiteX4-1149" fmla="*/ 839751 w 2523791"/>
                <a:gd name="connsiteY4-1150" fmla="*/ 1186086 h 1948394"/>
                <a:gd name="connsiteX5-1151" fmla="*/ 1315127 w 2523791"/>
                <a:gd name="connsiteY5-1152" fmla="*/ 1186086 h 1948394"/>
                <a:gd name="connsiteX6-1153" fmla="*/ 1315127 w 2523791"/>
                <a:gd name="connsiteY6-1154" fmla="*/ 1495551 h 1948394"/>
                <a:gd name="connsiteX7-1155" fmla="*/ 1329836 w 2523791"/>
                <a:gd name="connsiteY7-1156" fmla="*/ 1652636 h 1948394"/>
                <a:gd name="connsiteX8-1157" fmla="*/ 1395141 w 2523791"/>
                <a:gd name="connsiteY8-1158" fmla="*/ 1686172 h 1948394"/>
                <a:gd name="connsiteX9-1159" fmla="*/ 1468095 w 2523791"/>
                <a:gd name="connsiteY9-1160" fmla="*/ 1643811 h 1948394"/>
                <a:gd name="connsiteX10-1161" fmla="*/ 1485745 w 2523791"/>
                <a:gd name="connsiteY10-1162" fmla="*/ 1422597 h 1948394"/>
                <a:gd name="connsiteX11-1163" fmla="*/ 1485745 w 2523791"/>
                <a:gd name="connsiteY11-1164" fmla="*/ 1290810 h 1948394"/>
                <a:gd name="connsiteX12-1165" fmla="*/ 1461035 w 2523791"/>
                <a:gd name="connsiteY12-1166" fmla="*/ 1130782 h 1948394"/>
                <a:gd name="connsiteX13-1167" fmla="*/ 1388081 w 2523791"/>
                <a:gd name="connsiteY13-1168" fmla="*/ 1064300 h 1948394"/>
                <a:gd name="connsiteX14-1169" fmla="*/ 1200990 w 2523791"/>
                <a:gd name="connsiteY14-1170" fmla="*/ 1046062 h 1948394"/>
                <a:gd name="connsiteX15-1171" fmla="*/ 1200990 w 2523791"/>
                <a:gd name="connsiteY15-1172" fmla="*/ 769544 h 1948394"/>
                <a:gd name="connsiteX16-1173" fmla="*/ 1410438 w 2523791"/>
                <a:gd name="connsiteY16-1174" fmla="*/ 756600 h 1948394"/>
                <a:gd name="connsiteX17-1175" fmla="*/ 1468095 w 2523791"/>
                <a:gd name="connsiteY17-1176" fmla="*/ 700120 h 1948394"/>
                <a:gd name="connsiteX18-1177" fmla="*/ 1485745 w 2523791"/>
                <a:gd name="connsiteY18-1178" fmla="*/ 563626 h 1948394"/>
                <a:gd name="connsiteX19-1179" fmla="*/ 1485745 w 2523791"/>
                <a:gd name="connsiteY19-1180" fmla="*/ 457726 h 1948394"/>
                <a:gd name="connsiteX20-1181" fmla="*/ 1465153 w 2523791"/>
                <a:gd name="connsiteY20-1182" fmla="*/ 325938 h 1948394"/>
                <a:gd name="connsiteX21-1183" fmla="*/ 1401024 w 2523791"/>
                <a:gd name="connsiteY21-1184" fmla="*/ 294168 h 1948394"/>
                <a:gd name="connsiteX22-1185" fmla="*/ 1333366 w 2523791"/>
                <a:gd name="connsiteY22-1186" fmla="*/ 327703 h 1948394"/>
                <a:gd name="connsiteX23-1187" fmla="*/ 1315127 w 2523791"/>
                <a:gd name="connsiteY23-1188" fmla="*/ 470669 h 1948394"/>
                <a:gd name="connsiteX24-1189" fmla="*/ 1315127 w 2523791"/>
                <a:gd name="connsiteY24-1190" fmla="*/ 627167 h 1948394"/>
                <a:gd name="connsiteX25-1191" fmla="*/ 839751 w 2523791"/>
                <a:gd name="connsiteY25-1192" fmla="*/ 627167 h 1948394"/>
                <a:gd name="connsiteX26-1193" fmla="*/ 839751 w 2523791"/>
                <a:gd name="connsiteY26-1194" fmla="*/ 464786 h 1948394"/>
                <a:gd name="connsiteX27-1195" fmla="*/ 964479 w 2523791"/>
                <a:gd name="connsiteY27-1196" fmla="*/ 95899 h 1948394"/>
                <a:gd name="connsiteX28-1197" fmla="*/ 1361017 w 2523791"/>
                <a:gd name="connsiteY28-1198" fmla="*/ 0 h 1948394"/>
                <a:gd name="connsiteX29-1199" fmla="*/ 1822273 w 2523791"/>
                <a:gd name="connsiteY29-1200" fmla="*/ 132872 h 1948394"/>
                <a:gd name="connsiteX30-1201" fmla="*/ 1943470 w 2523791"/>
                <a:gd name="connsiteY30-1202" fmla="*/ 502090 h 1948394"/>
                <a:gd name="connsiteX31-1203" fmla="*/ 1899933 w 2523791"/>
                <a:gd name="connsiteY31-1204" fmla="*/ 733150 h 1948394"/>
                <a:gd name="connsiteX32-1205" fmla="*/ 1746966 w 2523791"/>
                <a:gd name="connsiteY32-1206" fmla="*/ 863089 h 1948394"/>
                <a:gd name="connsiteX33-1207" fmla="*/ 1908170 w 2523791"/>
                <a:gd name="connsiteY33-1208" fmla="*/ 982586 h 1948394"/>
                <a:gd name="connsiteX34-1209" fmla="*/ 1961120 w 2523791"/>
                <a:gd name="connsiteY34-1210" fmla="*/ 1371687 h 1948394"/>
                <a:gd name="connsiteX35-1211" fmla="*/ 1909347 w 2523791"/>
                <a:gd name="connsiteY35-1212" fmla="*/ 1724276 h 1948394"/>
                <a:gd name="connsiteX36-1213" fmla="*/ 1730493 w 2523791"/>
                <a:gd name="connsiteY36-1214" fmla="*/ 1914998 h 1948394"/>
                <a:gd name="connsiteX37-1215" fmla="*/ 2523791 w 2523791"/>
                <a:gd name="connsiteY37-1216" fmla="*/ 1948394 h 1948394"/>
                <a:gd name="connsiteX0-1217" fmla="*/ 0 w 2523791"/>
                <a:gd name="connsiteY0-1218" fmla="*/ 1905063 h 1948394"/>
                <a:gd name="connsiteX1-1219" fmla="*/ 1049788 w 2523791"/>
                <a:gd name="connsiteY1-1220" fmla="*/ 1904444 h 1948394"/>
                <a:gd name="connsiteX2-1221" fmla="*/ 880346 w 2523791"/>
                <a:gd name="connsiteY2-1222" fmla="*/ 1718530 h 1948394"/>
                <a:gd name="connsiteX3-1223" fmla="*/ 839751 w 2523791"/>
                <a:gd name="connsiteY3-1224" fmla="*/ 1336700 h 1948394"/>
                <a:gd name="connsiteX4-1225" fmla="*/ 839751 w 2523791"/>
                <a:gd name="connsiteY4-1226" fmla="*/ 1186086 h 1948394"/>
                <a:gd name="connsiteX5-1227" fmla="*/ 1315127 w 2523791"/>
                <a:gd name="connsiteY5-1228" fmla="*/ 1186086 h 1948394"/>
                <a:gd name="connsiteX6-1229" fmla="*/ 1315127 w 2523791"/>
                <a:gd name="connsiteY6-1230" fmla="*/ 1495551 h 1948394"/>
                <a:gd name="connsiteX7-1231" fmla="*/ 1329836 w 2523791"/>
                <a:gd name="connsiteY7-1232" fmla="*/ 1652636 h 1948394"/>
                <a:gd name="connsiteX8-1233" fmla="*/ 1395141 w 2523791"/>
                <a:gd name="connsiteY8-1234" fmla="*/ 1686172 h 1948394"/>
                <a:gd name="connsiteX9-1235" fmla="*/ 1468095 w 2523791"/>
                <a:gd name="connsiteY9-1236" fmla="*/ 1643811 h 1948394"/>
                <a:gd name="connsiteX10-1237" fmla="*/ 1485745 w 2523791"/>
                <a:gd name="connsiteY10-1238" fmla="*/ 1422597 h 1948394"/>
                <a:gd name="connsiteX11-1239" fmla="*/ 1485745 w 2523791"/>
                <a:gd name="connsiteY11-1240" fmla="*/ 1290810 h 1948394"/>
                <a:gd name="connsiteX12-1241" fmla="*/ 1461035 w 2523791"/>
                <a:gd name="connsiteY12-1242" fmla="*/ 1130782 h 1948394"/>
                <a:gd name="connsiteX13-1243" fmla="*/ 1388081 w 2523791"/>
                <a:gd name="connsiteY13-1244" fmla="*/ 1064300 h 1948394"/>
                <a:gd name="connsiteX14-1245" fmla="*/ 1200990 w 2523791"/>
                <a:gd name="connsiteY14-1246" fmla="*/ 1046062 h 1948394"/>
                <a:gd name="connsiteX15-1247" fmla="*/ 1200990 w 2523791"/>
                <a:gd name="connsiteY15-1248" fmla="*/ 769544 h 1948394"/>
                <a:gd name="connsiteX16-1249" fmla="*/ 1410438 w 2523791"/>
                <a:gd name="connsiteY16-1250" fmla="*/ 756600 h 1948394"/>
                <a:gd name="connsiteX17-1251" fmla="*/ 1468095 w 2523791"/>
                <a:gd name="connsiteY17-1252" fmla="*/ 700120 h 1948394"/>
                <a:gd name="connsiteX18-1253" fmla="*/ 1485745 w 2523791"/>
                <a:gd name="connsiteY18-1254" fmla="*/ 563626 h 1948394"/>
                <a:gd name="connsiteX19-1255" fmla="*/ 1485745 w 2523791"/>
                <a:gd name="connsiteY19-1256" fmla="*/ 457726 h 1948394"/>
                <a:gd name="connsiteX20-1257" fmla="*/ 1465153 w 2523791"/>
                <a:gd name="connsiteY20-1258" fmla="*/ 325938 h 1948394"/>
                <a:gd name="connsiteX21-1259" fmla="*/ 1401024 w 2523791"/>
                <a:gd name="connsiteY21-1260" fmla="*/ 294168 h 1948394"/>
                <a:gd name="connsiteX22-1261" fmla="*/ 1333366 w 2523791"/>
                <a:gd name="connsiteY22-1262" fmla="*/ 327703 h 1948394"/>
                <a:gd name="connsiteX23-1263" fmla="*/ 1315127 w 2523791"/>
                <a:gd name="connsiteY23-1264" fmla="*/ 470669 h 1948394"/>
                <a:gd name="connsiteX24-1265" fmla="*/ 1315127 w 2523791"/>
                <a:gd name="connsiteY24-1266" fmla="*/ 627167 h 1948394"/>
                <a:gd name="connsiteX25-1267" fmla="*/ 839751 w 2523791"/>
                <a:gd name="connsiteY25-1268" fmla="*/ 627167 h 1948394"/>
                <a:gd name="connsiteX26-1269" fmla="*/ 839751 w 2523791"/>
                <a:gd name="connsiteY26-1270" fmla="*/ 464786 h 1948394"/>
                <a:gd name="connsiteX27-1271" fmla="*/ 964479 w 2523791"/>
                <a:gd name="connsiteY27-1272" fmla="*/ 95899 h 1948394"/>
                <a:gd name="connsiteX28-1273" fmla="*/ 1361017 w 2523791"/>
                <a:gd name="connsiteY28-1274" fmla="*/ 0 h 1948394"/>
                <a:gd name="connsiteX29-1275" fmla="*/ 1822273 w 2523791"/>
                <a:gd name="connsiteY29-1276" fmla="*/ 132872 h 1948394"/>
                <a:gd name="connsiteX30-1277" fmla="*/ 1943470 w 2523791"/>
                <a:gd name="connsiteY30-1278" fmla="*/ 502090 h 1948394"/>
                <a:gd name="connsiteX31-1279" fmla="*/ 1899933 w 2523791"/>
                <a:gd name="connsiteY31-1280" fmla="*/ 733150 h 1948394"/>
                <a:gd name="connsiteX32-1281" fmla="*/ 1746966 w 2523791"/>
                <a:gd name="connsiteY32-1282" fmla="*/ 863089 h 1948394"/>
                <a:gd name="connsiteX33-1283" fmla="*/ 1908170 w 2523791"/>
                <a:gd name="connsiteY33-1284" fmla="*/ 982586 h 1948394"/>
                <a:gd name="connsiteX34-1285" fmla="*/ 1961120 w 2523791"/>
                <a:gd name="connsiteY34-1286" fmla="*/ 1371687 h 1948394"/>
                <a:gd name="connsiteX35-1287" fmla="*/ 1909347 w 2523791"/>
                <a:gd name="connsiteY35-1288" fmla="*/ 1724276 h 1948394"/>
                <a:gd name="connsiteX36-1289" fmla="*/ 1730493 w 2523791"/>
                <a:gd name="connsiteY36-1290" fmla="*/ 1914998 h 1948394"/>
                <a:gd name="connsiteX37-1291" fmla="*/ 2523791 w 2523791"/>
                <a:gd name="connsiteY37-1292" fmla="*/ 1948394 h 1948394"/>
                <a:gd name="connsiteX0-1293" fmla="*/ 0 w 2523791"/>
                <a:gd name="connsiteY0-1294" fmla="*/ 1905063 h 1948394"/>
                <a:gd name="connsiteX1-1295" fmla="*/ 1049788 w 2523791"/>
                <a:gd name="connsiteY1-1296" fmla="*/ 1904444 h 1948394"/>
                <a:gd name="connsiteX2-1297" fmla="*/ 880346 w 2523791"/>
                <a:gd name="connsiteY2-1298" fmla="*/ 1718530 h 1948394"/>
                <a:gd name="connsiteX3-1299" fmla="*/ 839751 w 2523791"/>
                <a:gd name="connsiteY3-1300" fmla="*/ 1336700 h 1948394"/>
                <a:gd name="connsiteX4-1301" fmla="*/ 839751 w 2523791"/>
                <a:gd name="connsiteY4-1302" fmla="*/ 1186086 h 1948394"/>
                <a:gd name="connsiteX5-1303" fmla="*/ 1315127 w 2523791"/>
                <a:gd name="connsiteY5-1304" fmla="*/ 1186086 h 1948394"/>
                <a:gd name="connsiteX6-1305" fmla="*/ 1315127 w 2523791"/>
                <a:gd name="connsiteY6-1306" fmla="*/ 1495551 h 1948394"/>
                <a:gd name="connsiteX7-1307" fmla="*/ 1329836 w 2523791"/>
                <a:gd name="connsiteY7-1308" fmla="*/ 1652636 h 1948394"/>
                <a:gd name="connsiteX8-1309" fmla="*/ 1395141 w 2523791"/>
                <a:gd name="connsiteY8-1310" fmla="*/ 1686172 h 1948394"/>
                <a:gd name="connsiteX9-1311" fmla="*/ 1468095 w 2523791"/>
                <a:gd name="connsiteY9-1312" fmla="*/ 1643811 h 1948394"/>
                <a:gd name="connsiteX10-1313" fmla="*/ 1485745 w 2523791"/>
                <a:gd name="connsiteY10-1314" fmla="*/ 1422597 h 1948394"/>
                <a:gd name="connsiteX11-1315" fmla="*/ 1485745 w 2523791"/>
                <a:gd name="connsiteY11-1316" fmla="*/ 1290810 h 1948394"/>
                <a:gd name="connsiteX12-1317" fmla="*/ 1461035 w 2523791"/>
                <a:gd name="connsiteY12-1318" fmla="*/ 1130782 h 1948394"/>
                <a:gd name="connsiteX13-1319" fmla="*/ 1388081 w 2523791"/>
                <a:gd name="connsiteY13-1320" fmla="*/ 1064300 h 1948394"/>
                <a:gd name="connsiteX14-1321" fmla="*/ 1200990 w 2523791"/>
                <a:gd name="connsiteY14-1322" fmla="*/ 1046062 h 1948394"/>
                <a:gd name="connsiteX15-1323" fmla="*/ 1200990 w 2523791"/>
                <a:gd name="connsiteY15-1324" fmla="*/ 769544 h 1948394"/>
                <a:gd name="connsiteX16-1325" fmla="*/ 1410438 w 2523791"/>
                <a:gd name="connsiteY16-1326" fmla="*/ 756600 h 1948394"/>
                <a:gd name="connsiteX17-1327" fmla="*/ 1468095 w 2523791"/>
                <a:gd name="connsiteY17-1328" fmla="*/ 700120 h 1948394"/>
                <a:gd name="connsiteX18-1329" fmla="*/ 1485745 w 2523791"/>
                <a:gd name="connsiteY18-1330" fmla="*/ 563626 h 1948394"/>
                <a:gd name="connsiteX19-1331" fmla="*/ 1485745 w 2523791"/>
                <a:gd name="connsiteY19-1332" fmla="*/ 457726 h 1948394"/>
                <a:gd name="connsiteX20-1333" fmla="*/ 1465153 w 2523791"/>
                <a:gd name="connsiteY20-1334" fmla="*/ 325938 h 1948394"/>
                <a:gd name="connsiteX21-1335" fmla="*/ 1401024 w 2523791"/>
                <a:gd name="connsiteY21-1336" fmla="*/ 294168 h 1948394"/>
                <a:gd name="connsiteX22-1337" fmla="*/ 1333366 w 2523791"/>
                <a:gd name="connsiteY22-1338" fmla="*/ 327703 h 1948394"/>
                <a:gd name="connsiteX23-1339" fmla="*/ 1315127 w 2523791"/>
                <a:gd name="connsiteY23-1340" fmla="*/ 470669 h 1948394"/>
                <a:gd name="connsiteX24-1341" fmla="*/ 1315127 w 2523791"/>
                <a:gd name="connsiteY24-1342" fmla="*/ 627167 h 1948394"/>
                <a:gd name="connsiteX25-1343" fmla="*/ 839751 w 2523791"/>
                <a:gd name="connsiteY25-1344" fmla="*/ 627167 h 1948394"/>
                <a:gd name="connsiteX26-1345" fmla="*/ 839751 w 2523791"/>
                <a:gd name="connsiteY26-1346" fmla="*/ 464786 h 1948394"/>
                <a:gd name="connsiteX27-1347" fmla="*/ 964479 w 2523791"/>
                <a:gd name="connsiteY27-1348" fmla="*/ 95899 h 1948394"/>
                <a:gd name="connsiteX28-1349" fmla="*/ 1361017 w 2523791"/>
                <a:gd name="connsiteY28-1350" fmla="*/ 0 h 1948394"/>
                <a:gd name="connsiteX29-1351" fmla="*/ 1822273 w 2523791"/>
                <a:gd name="connsiteY29-1352" fmla="*/ 132872 h 1948394"/>
                <a:gd name="connsiteX30-1353" fmla="*/ 1943470 w 2523791"/>
                <a:gd name="connsiteY30-1354" fmla="*/ 502090 h 1948394"/>
                <a:gd name="connsiteX31-1355" fmla="*/ 1899933 w 2523791"/>
                <a:gd name="connsiteY31-1356" fmla="*/ 733150 h 1948394"/>
                <a:gd name="connsiteX32-1357" fmla="*/ 1746966 w 2523791"/>
                <a:gd name="connsiteY32-1358" fmla="*/ 863089 h 1948394"/>
                <a:gd name="connsiteX33-1359" fmla="*/ 1908170 w 2523791"/>
                <a:gd name="connsiteY33-1360" fmla="*/ 982586 h 1948394"/>
                <a:gd name="connsiteX34-1361" fmla="*/ 1961120 w 2523791"/>
                <a:gd name="connsiteY34-1362" fmla="*/ 1371687 h 1948394"/>
                <a:gd name="connsiteX35-1363" fmla="*/ 1909347 w 2523791"/>
                <a:gd name="connsiteY35-1364" fmla="*/ 1724276 h 1948394"/>
                <a:gd name="connsiteX36-1365" fmla="*/ 1730493 w 2523791"/>
                <a:gd name="connsiteY36-1366" fmla="*/ 1914998 h 1948394"/>
                <a:gd name="connsiteX37-1367" fmla="*/ 2523791 w 2523791"/>
                <a:gd name="connsiteY37-1368" fmla="*/ 1948394 h 1948394"/>
                <a:gd name="connsiteX0-1369" fmla="*/ 0 w 2542151"/>
                <a:gd name="connsiteY0-1370" fmla="*/ 1905063 h 1914998"/>
                <a:gd name="connsiteX1-1371" fmla="*/ 1049788 w 2542151"/>
                <a:gd name="connsiteY1-1372" fmla="*/ 1904444 h 1914998"/>
                <a:gd name="connsiteX2-1373" fmla="*/ 880346 w 2542151"/>
                <a:gd name="connsiteY2-1374" fmla="*/ 1718530 h 1914998"/>
                <a:gd name="connsiteX3-1375" fmla="*/ 839751 w 2542151"/>
                <a:gd name="connsiteY3-1376" fmla="*/ 1336700 h 1914998"/>
                <a:gd name="connsiteX4-1377" fmla="*/ 839751 w 2542151"/>
                <a:gd name="connsiteY4-1378" fmla="*/ 1186086 h 1914998"/>
                <a:gd name="connsiteX5-1379" fmla="*/ 1315127 w 2542151"/>
                <a:gd name="connsiteY5-1380" fmla="*/ 1186086 h 1914998"/>
                <a:gd name="connsiteX6-1381" fmla="*/ 1315127 w 2542151"/>
                <a:gd name="connsiteY6-1382" fmla="*/ 1495551 h 1914998"/>
                <a:gd name="connsiteX7-1383" fmla="*/ 1329836 w 2542151"/>
                <a:gd name="connsiteY7-1384" fmla="*/ 1652636 h 1914998"/>
                <a:gd name="connsiteX8-1385" fmla="*/ 1395141 w 2542151"/>
                <a:gd name="connsiteY8-1386" fmla="*/ 1686172 h 1914998"/>
                <a:gd name="connsiteX9-1387" fmla="*/ 1468095 w 2542151"/>
                <a:gd name="connsiteY9-1388" fmla="*/ 1643811 h 1914998"/>
                <a:gd name="connsiteX10-1389" fmla="*/ 1485745 w 2542151"/>
                <a:gd name="connsiteY10-1390" fmla="*/ 1422597 h 1914998"/>
                <a:gd name="connsiteX11-1391" fmla="*/ 1485745 w 2542151"/>
                <a:gd name="connsiteY11-1392" fmla="*/ 1290810 h 1914998"/>
                <a:gd name="connsiteX12-1393" fmla="*/ 1461035 w 2542151"/>
                <a:gd name="connsiteY12-1394" fmla="*/ 1130782 h 1914998"/>
                <a:gd name="connsiteX13-1395" fmla="*/ 1388081 w 2542151"/>
                <a:gd name="connsiteY13-1396" fmla="*/ 1064300 h 1914998"/>
                <a:gd name="connsiteX14-1397" fmla="*/ 1200990 w 2542151"/>
                <a:gd name="connsiteY14-1398" fmla="*/ 1046062 h 1914998"/>
                <a:gd name="connsiteX15-1399" fmla="*/ 1200990 w 2542151"/>
                <a:gd name="connsiteY15-1400" fmla="*/ 769544 h 1914998"/>
                <a:gd name="connsiteX16-1401" fmla="*/ 1410438 w 2542151"/>
                <a:gd name="connsiteY16-1402" fmla="*/ 756600 h 1914998"/>
                <a:gd name="connsiteX17-1403" fmla="*/ 1468095 w 2542151"/>
                <a:gd name="connsiteY17-1404" fmla="*/ 700120 h 1914998"/>
                <a:gd name="connsiteX18-1405" fmla="*/ 1485745 w 2542151"/>
                <a:gd name="connsiteY18-1406" fmla="*/ 563626 h 1914998"/>
                <a:gd name="connsiteX19-1407" fmla="*/ 1485745 w 2542151"/>
                <a:gd name="connsiteY19-1408" fmla="*/ 457726 h 1914998"/>
                <a:gd name="connsiteX20-1409" fmla="*/ 1465153 w 2542151"/>
                <a:gd name="connsiteY20-1410" fmla="*/ 325938 h 1914998"/>
                <a:gd name="connsiteX21-1411" fmla="*/ 1401024 w 2542151"/>
                <a:gd name="connsiteY21-1412" fmla="*/ 294168 h 1914998"/>
                <a:gd name="connsiteX22-1413" fmla="*/ 1333366 w 2542151"/>
                <a:gd name="connsiteY22-1414" fmla="*/ 327703 h 1914998"/>
                <a:gd name="connsiteX23-1415" fmla="*/ 1315127 w 2542151"/>
                <a:gd name="connsiteY23-1416" fmla="*/ 470669 h 1914998"/>
                <a:gd name="connsiteX24-1417" fmla="*/ 1315127 w 2542151"/>
                <a:gd name="connsiteY24-1418" fmla="*/ 627167 h 1914998"/>
                <a:gd name="connsiteX25-1419" fmla="*/ 839751 w 2542151"/>
                <a:gd name="connsiteY25-1420" fmla="*/ 627167 h 1914998"/>
                <a:gd name="connsiteX26-1421" fmla="*/ 839751 w 2542151"/>
                <a:gd name="connsiteY26-1422" fmla="*/ 464786 h 1914998"/>
                <a:gd name="connsiteX27-1423" fmla="*/ 964479 w 2542151"/>
                <a:gd name="connsiteY27-1424" fmla="*/ 95899 h 1914998"/>
                <a:gd name="connsiteX28-1425" fmla="*/ 1361017 w 2542151"/>
                <a:gd name="connsiteY28-1426" fmla="*/ 0 h 1914998"/>
                <a:gd name="connsiteX29-1427" fmla="*/ 1822273 w 2542151"/>
                <a:gd name="connsiteY29-1428" fmla="*/ 132872 h 1914998"/>
                <a:gd name="connsiteX30-1429" fmla="*/ 1943470 w 2542151"/>
                <a:gd name="connsiteY30-1430" fmla="*/ 502090 h 1914998"/>
                <a:gd name="connsiteX31-1431" fmla="*/ 1899933 w 2542151"/>
                <a:gd name="connsiteY31-1432" fmla="*/ 733150 h 1914998"/>
                <a:gd name="connsiteX32-1433" fmla="*/ 1746966 w 2542151"/>
                <a:gd name="connsiteY32-1434" fmla="*/ 863089 h 1914998"/>
                <a:gd name="connsiteX33-1435" fmla="*/ 1908170 w 2542151"/>
                <a:gd name="connsiteY33-1436" fmla="*/ 982586 h 1914998"/>
                <a:gd name="connsiteX34-1437" fmla="*/ 1961120 w 2542151"/>
                <a:gd name="connsiteY34-1438" fmla="*/ 1371687 h 1914998"/>
                <a:gd name="connsiteX35-1439" fmla="*/ 1909347 w 2542151"/>
                <a:gd name="connsiteY35-1440" fmla="*/ 1724276 h 1914998"/>
                <a:gd name="connsiteX36-1441" fmla="*/ 1730493 w 2542151"/>
                <a:gd name="connsiteY36-1442" fmla="*/ 1914998 h 1914998"/>
                <a:gd name="connsiteX37-1443" fmla="*/ 2542151 w 2542151"/>
                <a:gd name="connsiteY37-1444" fmla="*/ 1911674 h 1914998"/>
                <a:gd name="connsiteX0-1445" fmla="*/ 0 w 2542151"/>
                <a:gd name="connsiteY0-1446" fmla="*/ 1905063 h 1914998"/>
                <a:gd name="connsiteX1-1447" fmla="*/ 1049788 w 2542151"/>
                <a:gd name="connsiteY1-1448" fmla="*/ 1904444 h 1914998"/>
                <a:gd name="connsiteX2-1449" fmla="*/ 880346 w 2542151"/>
                <a:gd name="connsiteY2-1450" fmla="*/ 1718530 h 1914998"/>
                <a:gd name="connsiteX3-1451" fmla="*/ 839751 w 2542151"/>
                <a:gd name="connsiteY3-1452" fmla="*/ 1336700 h 1914998"/>
                <a:gd name="connsiteX4-1453" fmla="*/ 839751 w 2542151"/>
                <a:gd name="connsiteY4-1454" fmla="*/ 1186086 h 1914998"/>
                <a:gd name="connsiteX5-1455" fmla="*/ 1315127 w 2542151"/>
                <a:gd name="connsiteY5-1456" fmla="*/ 1186086 h 1914998"/>
                <a:gd name="connsiteX6-1457" fmla="*/ 1315127 w 2542151"/>
                <a:gd name="connsiteY6-1458" fmla="*/ 1495551 h 1914998"/>
                <a:gd name="connsiteX7-1459" fmla="*/ 1329836 w 2542151"/>
                <a:gd name="connsiteY7-1460" fmla="*/ 1652636 h 1914998"/>
                <a:gd name="connsiteX8-1461" fmla="*/ 1395141 w 2542151"/>
                <a:gd name="connsiteY8-1462" fmla="*/ 1686172 h 1914998"/>
                <a:gd name="connsiteX9-1463" fmla="*/ 1468095 w 2542151"/>
                <a:gd name="connsiteY9-1464" fmla="*/ 1643811 h 1914998"/>
                <a:gd name="connsiteX10-1465" fmla="*/ 1485745 w 2542151"/>
                <a:gd name="connsiteY10-1466" fmla="*/ 1422597 h 1914998"/>
                <a:gd name="connsiteX11-1467" fmla="*/ 1485745 w 2542151"/>
                <a:gd name="connsiteY11-1468" fmla="*/ 1290810 h 1914998"/>
                <a:gd name="connsiteX12-1469" fmla="*/ 1461035 w 2542151"/>
                <a:gd name="connsiteY12-1470" fmla="*/ 1130782 h 1914998"/>
                <a:gd name="connsiteX13-1471" fmla="*/ 1388081 w 2542151"/>
                <a:gd name="connsiteY13-1472" fmla="*/ 1064300 h 1914998"/>
                <a:gd name="connsiteX14-1473" fmla="*/ 1200990 w 2542151"/>
                <a:gd name="connsiteY14-1474" fmla="*/ 1046062 h 1914998"/>
                <a:gd name="connsiteX15-1475" fmla="*/ 1200990 w 2542151"/>
                <a:gd name="connsiteY15-1476" fmla="*/ 769544 h 1914998"/>
                <a:gd name="connsiteX16-1477" fmla="*/ 1410438 w 2542151"/>
                <a:gd name="connsiteY16-1478" fmla="*/ 756600 h 1914998"/>
                <a:gd name="connsiteX17-1479" fmla="*/ 1468095 w 2542151"/>
                <a:gd name="connsiteY17-1480" fmla="*/ 700120 h 1914998"/>
                <a:gd name="connsiteX18-1481" fmla="*/ 1485745 w 2542151"/>
                <a:gd name="connsiteY18-1482" fmla="*/ 563626 h 1914998"/>
                <a:gd name="connsiteX19-1483" fmla="*/ 1485745 w 2542151"/>
                <a:gd name="connsiteY19-1484" fmla="*/ 457726 h 1914998"/>
                <a:gd name="connsiteX20-1485" fmla="*/ 1465153 w 2542151"/>
                <a:gd name="connsiteY20-1486" fmla="*/ 325938 h 1914998"/>
                <a:gd name="connsiteX21-1487" fmla="*/ 1401024 w 2542151"/>
                <a:gd name="connsiteY21-1488" fmla="*/ 294168 h 1914998"/>
                <a:gd name="connsiteX22-1489" fmla="*/ 1333366 w 2542151"/>
                <a:gd name="connsiteY22-1490" fmla="*/ 327703 h 1914998"/>
                <a:gd name="connsiteX23-1491" fmla="*/ 1315127 w 2542151"/>
                <a:gd name="connsiteY23-1492" fmla="*/ 470669 h 1914998"/>
                <a:gd name="connsiteX24-1493" fmla="*/ 1315127 w 2542151"/>
                <a:gd name="connsiteY24-1494" fmla="*/ 627167 h 1914998"/>
                <a:gd name="connsiteX25-1495" fmla="*/ 839751 w 2542151"/>
                <a:gd name="connsiteY25-1496" fmla="*/ 627167 h 1914998"/>
                <a:gd name="connsiteX26-1497" fmla="*/ 839751 w 2542151"/>
                <a:gd name="connsiteY26-1498" fmla="*/ 464786 h 1914998"/>
                <a:gd name="connsiteX27-1499" fmla="*/ 964479 w 2542151"/>
                <a:gd name="connsiteY27-1500" fmla="*/ 95899 h 1914998"/>
                <a:gd name="connsiteX28-1501" fmla="*/ 1361017 w 2542151"/>
                <a:gd name="connsiteY28-1502" fmla="*/ 0 h 1914998"/>
                <a:gd name="connsiteX29-1503" fmla="*/ 1822273 w 2542151"/>
                <a:gd name="connsiteY29-1504" fmla="*/ 132872 h 1914998"/>
                <a:gd name="connsiteX30-1505" fmla="*/ 1943470 w 2542151"/>
                <a:gd name="connsiteY30-1506" fmla="*/ 502090 h 1914998"/>
                <a:gd name="connsiteX31-1507" fmla="*/ 1899933 w 2542151"/>
                <a:gd name="connsiteY31-1508" fmla="*/ 733150 h 1914998"/>
                <a:gd name="connsiteX32-1509" fmla="*/ 1746966 w 2542151"/>
                <a:gd name="connsiteY32-1510" fmla="*/ 863089 h 1914998"/>
                <a:gd name="connsiteX33-1511" fmla="*/ 1908170 w 2542151"/>
                <a:gd name="connsiteY33-1512" fmla="*/ 982586 h 1914998"/>
                <a:gd name="connsiteX34-1513" fmla="*/ 1961120 w 2542151"/>
                <a:gd name="connsiteY34-1514" fmla="*/ 1371687 h 1914998"/>
                <a:gd name="connsiteX35-1515" fmla="*/ 1909347 w 2542151"/>
                <a:gd name="connsiteY35-1516" fmla="*/ 1724276 h 1914998"/>
                <a:gd name="connsiteX36-1517" fmla="*/ 1730493 w 2542151"/>
                <a:gd name="connsiteY36-1518" fmla="*/ 1914998 h 1914998"/>
                <a:gd name="connsiteX37-1519" fmla="*/ 2542151 w 2542151"/>
                <a:gd name="connsiteY37-1520" fmla="*/ 1911674 h 1914998"/>
                <a:gd name="connsiteX0-1521" fmla="*/ 0 w 2542151"/>
                <a:gd name="connsiteY0-1522" fmla="*/ 1905063 h 1915032"/>
                <a:gd name="connsiteX1-1523" fmla="*/ 1049788 w 2542151"/>
                <a:gd name="connsiteY1-1524" fmla="*/ 1904444 h 1915032"/>
                <a:gd name="connsiteX2-1525" fmla="*/ 880346 w 2542151"/>
                <a:gd name="connsiteY2-1526" fmla="*/ 1718530 h 1915032"/>
                <a:gd name="connsiteX3-1527" fmla="*/ 839751 w 2542151"/>
                <a:gd name="connsiteY3-1528" fmla="*/ 1336700 h 1915032"/>
                <a:gd name="connsiteX4-1529" fmla="*/ 839751 w 2542151"/>
                <a:gd name="connsiteY4-1530" fmla="*/ 1186086 h 1915032"/>
                <a:gd name="connsiteX5-1531" fmla="*/ 1315127 w 2542151"/>
                <a:gd name="connsiteY5-1532" fmla="*/ 1186086 h 1915032"/>
                <a:gd name="connsiteX6-1533" fmla="*/ 1315127 w 2542151"/>
                <a:gd name="connsiteY6-1534" fmla="*/ 1495551 h 1915032"/>
                <a:gd name="connsiteX7-1535" fmla="*/ 1329836 w 2542151"/>
                <a:gd name="connsiteY7-1536" fmla="*/ 1652636 h 1915032"/>
                <a:gd name="connsiteX8-1537" fmla="*/ 1395141 w 2542151"/>
                <a:gd name="connsiteY8-1538" fmla="*/ 1686172 h 1915032"/>
                <a:gd name="connsiteX9-1539" fmla="*/ 1468095 w 2542151"/>
                <a:gd name="connsiteY9-1540" fmla="*/ 1643811 h 1915032"/>
                <a:gd name="connsiteX10-1541" fmla="*/ 1485745 w 2542151"/>
                <a:gd name="connsiteY10-1542" fmla="*/ 1422597 h 1915032"/>
                <a:gd name="connsiteX11-1543" fmla="*/ 1485745 w 2542151"/>
                <a:gd name="connsiteY11-1544" fmla="*/ 1290810 h 1915032"/>
                <a:gd name="connsiteX12-1545" fmla="*/ 1461035 w 2542151"/>
                <a:gd name="connsiteY12-1546" fmla="*/ 1130782 h 1915032"/>
                <a:gd name="connsiteX13-1547" fmla="*/ 1388081 w 2542151"/>
                <a:gd name="connsiteY13-1548" fmla="*/ 1064300 h 1915032"/>
                <a:gd name="connsiteX14-1549" fmla="*/ 1200990 w 2542151"/>
                <a:gd name="connsiteY14-1550" fmla="*/ 1046062 h 1915032"/>
                <a:gd name="connsiteX15-1551" fmla="*/ 1200990 w 2542151"/>
                <a:gd name="connsiteY15-1552" fmla="*/ 769544 h 1915032"/>
                <a:gd name="connsiteX16-1553" fmla="*/ 1410438 w 2542151"/>
                <a:gd name="connsiteY16-1554" fmla="*/ 756600 h 1915032"/>
                <a:gd name="connsiteX17-1555" fmla="*/ 1468095 w 2542151"/>
                <a:gd name="connsiteY17-1556" fmla="*/ 700120 h 1915032"/>
                <a:gd name="connsiteX18-1557" fmla="*/ 1485745 w 2542151"/>
                <a:gd name="connsiteY18-1558" fmla="*/ 563626 h 1915032"/>
                <a:gd name="connsiteX19-1559" fmla="*/ 1485745 w 2542151"/>
                <a:gd name="connsiteY19-1560" fmla="*/ 457726 h 1915032"/>
                <a:gd name="connsiteX20-1561" fmla="*/ 1465153 w 2542151"/>
                <a:gd name="connsiteY20-1562" fmla="*/ 325938 h 1915032"/>
                <a:gd name="connsiteX21-1563" fmla="*/ 1401024 w 2542151"/>
                <a:gd name="connsiteY21-1564" fmla="*/ 294168 h 1915032"/>
                <a:gd name="connsiteX22-1565" fmla="*/ 1333366 w 2542151"/>
                <a:gd name="connsiteY22-1566" fmla="*/ 327703 h 1915032"/>
                <a:gd name="connsiteX23-1567" fmla="*/ 1315127 w 2542151"/>
                <a:gd name="connsiteY23-1568" fmla="*/ 470669 h 1915032"/>
                <a:gd name="connsiteX24-1569" fmla="*/ 1315127 w 2542151"/>
                <a:gd name="connsiteY24-1570" fmla="*/ 627167 h 1915032"/>
                <a:gd name="connsiteX25-1571" fmla="*/ 839751 w 2542151"/>
                <a:gd name="connsiteY25-1572" fmla="*/ 627167 h 1915032"/>
                <a:gd name="connsiteX26-1573" fmla="*/ 839751 w 2542151"/>
                <a:gd name="connsiteY26-1574" fmla="*/ 464786 h 1915032"/>
                <a:gd name="connsiteX27-1575" fmla="*/ 964479 w 2542151"/>
                <a:gd name="connsiteY27-1576" fmla="*/ 95899 h 1915032"/>
                <a:gd name="connsiteX28-1577" fmla="*/ 1361017 w 2542151"/>
                <a:gd name="connsiteY28-1578" fmla="*/ 0 h 1915032"/>
                <a:gd name="connsiteX29-1579" fmla="*/ 1822273 w 2542151"/>
                <a:gd name="connsiteY29-1580" fmla="*/ 132872 h 1915032"/>
                <a:gd name="connsiteX30-1581" fmla="*/ 1943470 w 2542151"/>
                <a:gd name="connsiteY30-1582" fmla="*/ 502090 h 1915032"/>
                <a:gd name="connsiteX31-1583" fmla="*/ 1899933 w 2542151"/>
                <a:gd name="connsiteY31-1584" fmla="*/ 733150 h 1915032"/>
                <a:gd name="connsiteX32-1585" fmla="*/ 1746966 w 2542151"/>
                <a:gd name="connsiteY32-1586" fmla="*/ 863089 h 1915032"/>
                <a:gd name="connsiteX33-1587" fmla="*/ 1908170 w 2542151"/>
                <a:gd name="connsiteY33-1588" fmla="*/ 982586 h 1915032"/>
                <a:gd name="connsiteX34-1589" fmla="*/ 1961120 w 2542151"/>
                <a:gd name="connsiteY34-1590" fmla="*/ 1371687 h 1915032"/>
                <a:gd name="connsiteX35-1591" fmla="*/ 1909347 w 2542151"/>
                <a:gd name="connsiteY35-1592" fmla="*/ 1724276 h 1915032"/>
                <a:gd name="connsiteX36-1593" fmla="*/ 1730493 w 2542151"/>
                <a:gd name="connsiteY36-1594" fmla="*/ 1914998 h 1915032"/>
                <a:gd name="connsiteX37-1595" fmla="*/ 2542151 w 2542151"/>
                <a:gd name="connsiteY37-1596" fmla="*/ 1911674 h 1915032"/>
                <a:gd name="connsiteX0-1597" fmla="*/ 0 w 2549495"/>
                <a:gd name="connsiteY0-1598" fmla="*/ 1905063 h 1915347"/>
                <a:gd name="connsiteX1-1599" fmla="*/ 1049788 w 2549495"/>
                <a:gd name="connsiteY1-1600" fmla="*/ 1904444 h 1915347"/>
                <a:gd name="connsiteX2-1601" fmla="*/ 880346 w 2549495"/>
                <a:gd name="connsiteY2-1602" fmla="*/ 1718530 h 1915347"/>
                <a:gd name="connsiteX3-1603" fmla="*/ 839751 w 2549495"/>
                <a:gd name="connsiteY3-1604" fmla="*/ 1336700 h 1915347"/>
                <a:gd name="connsiteX4-1605" fmla="*/ 839751 w 2549495"/>
                <a:gd name="connsiteY4-1606" fmla="*/ 1186086 h 1915347"/>
                <a:gd name="connsiteX5-1607" fmla="*/ 1315127 w 2549495"/>
                <a:gd name="connsiteY5-1608" fmla="*/ 1186086 h 1915347"/>
                <a:gd name="connsiteX6-1609" fmla="*/ 1315127 w 2549495"/>
                <a:gd name="connsiteY6-1610" fmla="*/ 1495551 h 1915347"/>
                <a:gd name="connsiteX7-1611" fmla="*/ 1329836 w 2549495"/>
                <a:gd name="connsiteY7-1612" fmla="*/ 1652636 h 1915347"/>
                <a:gd name="connsiteX8-1613" fmla="*/ 1395141 w 2549495"/>
                <a:gd name="connsiteY8-1614" fmla="*/ 1686172 h 1915347"/>
                <a:gd name="connsiteX9-1615" fmla="*/ 1468095 w 2549495"/>
                <a:gd name="connsiteY9-1616" fmla="*/ 1643811 h 1915347"/>
                <a:gd name="connsiteX10-1617" fmla="*/ 1485745 w 2549495"/>
                <a:gd name="connsiteY10-1618" fmla="*/ 1422597 h 1915347"/>
                <a:gd name="connsiteX11-1619" fmla="*/ 1485745 w 2549495"/>
                <a:gd name="connsiteY11-1620" fmla="*/ 1290810 h 1915347"/>
                <a:gd name="connsiteX12-1621" fmla="*/ 1461035 w 2549495"/>
                <a:gd name="connsiteY12-1622" fmla="*/ 1130782 h 1915347"/>
                <a:gd name="connsiteX13-1623" fmla="*/ 1388081 w 2549495"/>
                <a:gd name="connsiteY13-1624" fmla="*/ 1064300 h 1915347"/>
                <a:gd name="connsiteX14-1625" fmla="*/ 1200990 w 2549495"/>
                <a:gd name="connsiteY14-1626" fmla="*/ 1046062 h 1915347"/>
                <a:gd name="connsiteX15-1627" fmla="*/ 1200990 w 2549495"/>
                <a:gd name="connsiteY15-1628" fmla="*/ 769544 h 1915347"/>
                <a:gd name="connsiteX16-1629" fmla="*/ 1410438 w 2549495"/>
                <a:gd name="connsiteY16-1630" fmla="*/ 756600 h 1915347"/>
                <a:gd name="connsiteX17-1631" fmla="*/ 1468095 w 2549495"/>
                <a:gd name="connsiteY17-1632" fmla="*/ 700120 h 1915347"/>
                <a:gd name="connsiteX18-1633" fmla="*/ 1485745 w 2549495"/>
                <a:gd name="connsiteY18-1634" fmla="*/ 563626 h 1915347"/>
                <a:gd name="connsiteX19-1635" fmla="*/ 1485745 w 2549495"/>
                <a:gd name="connsiteY19-1636" fmla="*/ 457726 h 1915347"/>
                <a:gd name="connsiteX20-1637" fmla="*/ 1465153 w 2549495"/>
                <a:gd name="connsiteY20-1638" fmla="*/ 325938 h 1915347"/>
                <a:gd name="connsiteX21-1639" fmla="*/ 1401024 w 2549495"/>
                <a:gd name="connsiteY21-1640" fmla="*/ 294168 h 1915347"/>
                <a:gd name="connsiteX22-1641" fmla="*/ 1333366 w 2549495"/>
                <a:gd name="connsiteY22-1642" fmla="*/ 327703 h 1915347"/>
                <a:gd name="connsiteX23-1643" fmla="*/ 1315127 w 2549495"/>
                <a:gd name="connsiteY23-1644" fmla="*/ 470669 h 1915347"/>
                <a:gd name="connsiteX24-1645" fmla="*/ 1315127 w 2549495"/>
                <a:gd name="connsiteY24-1646" fmla="*/ 627167 h 1915347"/>
                <a:gd name="connsiteX25-1647" fmla="*/ 839751 w 2549495"/>
                <a:gd name="connsiteY25-1648" fmla="*/ 627167 h 1915347"/>
                <a:gd name="connsiteX26-1649" fmla="*/ 839751 w 2549495"/>
                <a:gd name="connsiteY26-1650" fmla="*/ 464786 h 1915347"/>
                <a:gd name="connsiteX27-1651" fmla="*/ 964479 w 2549495"/>
                <a:gd name="connsiteY27-1652" fmla="*/ 95899 h 1915347"/>
                <a:gd name="connsiteX28-1653" fmla="*/ 1361017 w 2549495"/>
                <a:gd name="connsiteY28-1654" fmla="*/ 0 h 1915347"/>
                <a:gd name="connsiteX29-1655" fmla="*/ 1822273 w 2549495"/>
                <a:gd name="connsiteY29-1656" fmla="*/ 132872 h 1915347"/>
                <a:gd name="connsiteX30-1657" fmla="*/ 1943470 w 2549495"/>
                <a:gd name="connsiteY30-1658" fmla="*/ 502090 h 1915347"/>
                <a:gd name="connsiteX31-1659" fmla="*/ 1899933 w 2549495"/>
                <a:gd name="connsiteY31-1660" fmla="*/ 733150 h 1915347"/>
                <a:gd name="connsiteX32-1661" fmla="*/ 1746966 w 2549495"/>
                <a:gd name="connsiteY32-1662" fmla="*/ 863089 h 1915347"/>
                <a:gd name="connsiteX33-1663" fmla="*/ 1908170 w 2549495"/>
                <a:gd name="connsiteY33-1664" fmla="*/ 982586 h 1915347"/>
                <a:gd name="connsiteX34-1665" fmla="*/ 1961120 w 2549495"/>
                <a:gd name="connsiteY34-1666" fmla="*/ 1371687 h 1915347"/>
                <a:gd name="connsiteX35-1667" fmla="*/ 1909347 w 2549495"/>
                <a:gd name="connsiteY35-1668" fmla="*/ 1724276 h 1915347"/>
                <a:gd name="connsiteX36-1669" fmla="*/ 1730493 w 2549495"/>
                <a:gd name="connsiteY36-1670" fmla="*/ 1914998 h 1915347"/>
                <a:gd name="connsiteX37-1671" fmla="*/ 2549495 w 2549495"/>
                <a:gd name="connsiteY37-1672" fmla="*/ 1915347 h 1915347"/>
                <a:gd name="connsiteX0-1673" fmla="*/ 0 w 2549495"/>
                <a:gd name="connsiteY0-1674" fmla="*/ 1905063 h 1915347"/>
                <a:gd name="connsiteX1-1675" fmla="*/ 1049788 w 2549495"/>
                <a:gd name="connsiteY1-1676" fmla="*/ 1904444 h 1915347"/>
                <a:gd name="connsiteX2-1677" fmla="*/ 880346 w 2549495"/>
                <a:gd name="connsiteY2-1678" fmla="*/ 1718530 h 1915347"/>
                <a:gd name="connsiteX3-1679" fmla="*/ 839751 w 2549495"/>
                <a:gd name="connsiteY3-1680" fmla="*/ 1336700 h 1915347"/>
                <a:gd name="connsiteX4-1681" fmla="*/ 839751 w 2549495"/>
                <a:gd name="connsiteY4-1682" fmla="*/ 1186086 h 1915347"/>
                <a:gd name="connsiteX5-1683" fmla="*/ 1315127 w 2549495"/>
                <a:gd name="connsiteY5-1684" fmla="*/ 1186086 h 1915347"/>
                <a:gd name="connsiteX6-1685" fmla="*/ 1315127 w 2549495"/>
                <a:gd name="connsiteY6-1686" fmla="*/ 1495551 h 1915347"/>
                <a:gd name="connsiteX7-1687" fmla="*/ 1329836 w 2549495"/>
                <a:gd name="connsiteY7-1688" fmla="*/ 1652636 h 1915347"/>
                <a:gd name="connsiteX8-1689" fmla="*/ 1395141 w 2549495"/>
                <a:gd name="connsiteY8-1690" fmla="*/ 1686172 h 1915347"/>
                <a:gd name="connsiteX9-1691" fmla="*/ 1468095 w 2549495"/>
                <a:gd name="connsiteY9-1692" fmla="*/ 1643811 h 1915347"/>
                <a:gd name="connsiteX10-1693" fmla="*/ 1485745 w 2549495"/>
                <a:gd name="connsiteY10-1694" fmla="*/ 1422597 h 1915347"/>
                <a:gd name="connsiteX11-1695" fmla="*/ 1485745 w 2549495"/>
                <a:gd name="connsiteY11-1696" fmla="*/ 1290810 h 1915347"/>
                <a:gd name="connsiteX12-1697" fmla="*/ 1461035 w 2549495"/>
                <a:gd name="connsiteY12-1698" fmla="*/ 1130782 h 1915347"/>
                <a:gd name="connsiteX13-1699" fmla="*/ 1388081 w 2549495"/>
                <a:gd name="connsiteY13-1700" fmla="*/ 1064300 h 1915347"/>
                <a:gd name="connsiteX14-1701" fmla="*/ 1200990 w 2549495"/>
                <a:gd name="connsiteY14-1702" fmla="*/ 1046062 h 1915347"/>
                <a:gd name="connsiteX15-1703" fmla="*/ 1200990 w 2549495"/>
                <a:gd name="connsiteY15-1704" fmla="*/ 769544 h 1915347"/>
                <a:gd name="connsiteX16-1705" fmla="*/ 1410438 w 2549495"/>
                <a:gd name="connsiteY16-1706" fmla="*/ 756600 h 1915347"/>
                <a:gd name="connsiteX17-1707" fmla="*/ 1468095 w 2549495"/>
                <a:gd name="connsiteY17-1708" fmla="*/ 700120 h 1915347"/>
                <a:gd name="connsiteX18-1709" fmla="*/ 1485745 w 2549495"/>
                <a:gd name="connsiteY18-1710" fmla="*/ 563626 h 1915347"/>
                <a:gd name="connsiteX19-1711" fmla="*/ 1485745 w 2549495"/>
                <a:gd name="connsiteY19-1712" fmla="*/ 457726 h 1915347"/>
                <a:gd name="connsiteX20-1713" fmla="*/ 1465153 w 2549495"/>
                <a:gd name="connsiteY20-1714" fmla="*/ 325938 h 1915347"/>
                <a:gd name="connsiteX21-1715" fmla="*/ 1401024 w 2549495"/>
                <a:gd name="connsiteY21-1716" fmla="*/ 294168 h 1915347"/>
                <a:gd name="connsiteX22-1717" fmla="*/ 1333366 w 2549495"/>
                <a:gd name="connsiteY22-1718" fmla="*/ 327703 h 1915347"/>
                <a:gd name="connsiteX23-1719" fmla="*/ 1315127 w 2549495"/>
                <a:gd name="connsiteY23-1720" fmla="*/ 470669 h 1915347"/>
                <a:gd name="connsiteX24-1721" fmla="*/ 1315127 w 2549495"/>
                <a:gd name="connsiteY24-1722" fmla="*/ 627167 h 1915347"/>
                <a:gd name="connsiteX25-1723" fmla="*/ 839751 w 2549495"/>
                <a:gd name="connsiteY25-1724" fmla="*/ 627167 h 1915347"/>
                <a:gd name="connsiteX26-1725" fmla="*/ 839751 w 2549495"/>
                <a:gd name="connsiteY26-1726" fmla="*/ 464786 h 1915347"/>
                <a:gd name="connsiteX27-1727" fmla="*/ 964479 w 2549495"/>
                <a:gd name="connsiteY27-1728" fmla="*/ 95899 h 1915347"/>
                <a:gd name="connsiteX28-1729" fmla="*/ 1361017 w 2549495"/>
                <a:gd name="connsiteY28-1730" fmla="*/ 0 h 1915347"/>
                <a:gd name="connsiteX29-1731" fmla="*/ 1822273 w 2549495"/>
                <a:gd name="connsiteY29-1732" fmla="*/ 132872 h 1915347"/>
                <a:gd name="connsiteX30-1733" fmla="*/ 1943470 w 2549495"/>
                <a:gd name="connsiteY30-1734" fmla="*/ 502090 h 1915347"/>
                <a:gd name="connsiteX31-1735" fmla="*/ 1899933 w 2549495"/>
                <a:gd name="connsiteY31-1736" fmla="*/ 733150 h 1915347"/>
                <a:gd name="connsiteX32-1737" fmla="*/ 1746966 w 2549495"/>
                <a:gd name="connsiteY32-1738" fmla="*/ 863089 h 1915347"/>
                <a:gd name="connsiteX33-1739" fmla="*/ 1908170 w 2549495"/>
                <a:gd name="connsiteY33-1740" fmla="*/ 982586 h 1915347"/>
                <a:gd name="connsiteX34-1741" fmla="*/ 1961120 w 2549495"/>
                <a:gd name="connsiteY34-1742" fmla="*/ 1371687 h 1915347"/>
                <a:gd name="connsiteX35-1743" fmla="*/ 1909347 w 2549495"/>
                <a:gd name="connsiteY35-1744" fmla="*/ 1724276 h 1915347"/>
                <a:gd name="connsiteX36-1745" fmla="*/ 1730493 w 2549495"/>
                <a:gd name="connsiteY36-1746" fmla="*/ 1914998 h 1915347"/>
                <a:gd name="connsiteX37-1747" fmla="*/ 2549495 w 2549495"/>
                <a:gd name="connsiteY37-1748" fmla="*/ 1915347 h 1915347"/>
                <a:gd name="connsiteX0-1749" fmla="*/ 0 w 4146831"/>
                <a:gd name="connsiteY0-1750" fmla="*/ 1921587 h 1921587"/>
                <a:gd name="connsiteX1-1751" fmla="*/ 2647124 w 4146831"/>
                <a:gd name="connsiteY1-1752" fmla="*/ 1904444 h 1921587"/>
                <a:gd name="connsiteX2-1753" fmla="*/ 2477682 w 4146831"/>
                <a:gd name="connsiteY2-1754" fmla="*/ 1718530 h 1921587"/>
                <a:gd name="connsiteX3-1755" fmla="*/ 2437087 w 4146831"/>
                <a:gd name="connsiteY3-1756" fmla="*/ 1336700 h 1921587"/>
                <a:gd name="connsiteX4-1757" fmla="*/ 2437087 w 4146831"/>
                <a:gd name="connsiteY4-1758" fmla="*/ 1186086 h 1921587"/>
                <a:gd name="connsiteX5-1759" fmla="*/ 2912463 w 4146831"/>
                <a:gd name="connsiteY5-1760" fmla="*/ 1186086 h 1921587"/>
                <a:gd name="connsiteX6-1761" fmla="*/ 2912463 w 4146831"/>
                <a:gd name="connsiteY6-1762" fmla="*/ 1495551 h 1921587"/>
                <a:gd name="connsiteX7-1763" fmla="*/ 2927172 w 4146831"/>
                <a:gd name="connsiteY7-1764" fmla="*/ 1652636 h 1921587"/>
                <a:gd name="connsiteX8-1765" fmla="*/ 2992477 w 4146831"/>
                <a:gd name="connsiteY8-1766" fmla="*/ 1686172 h 1921587"/>
                <a:gd name="connsiteX9-1767" fmla="*/ 3065431 w 4146831"/>
                <a:gd name="connsiteY9-1768" fmla="*/ 1643811 h 1921587"/>
                <a:gd name="connsiteX10-1769" fmla="*/ 3083081 w 4146831"/>
                <a:gd name="connsiteY10-1770" fmla="*/ 1422597 h 1921587"/>
                <a:gd name="connsiteX11-1771" fmla="*/ 3083081 w 4146831"/>
                <a:gd name="connsiteY11-1772" fmla="*/ 1290810 h 1921587"/>
                <a:gd name="connsiteX12-1773" fmla="*/ 3058371 w 4146831"/>
                <a:gd name="connsiteY12-1774" fmla="*/ 1130782 h 1921587"/>
                <a:gd name="connsiteX13-1775" fmla="*/ 2985417 w 4146831"/>
                <a:gd name="connsiteY13-1776" fmla="*/ 1064300 h 1921587"/>
                <a:gd name="connsiteX14-1777" fmla="*/ 2798326 w 4146831"/>
                <a:gd name="connsiteY14-1778" fmla="*/ 1046062 h 1921587"/>
                <a:gd name="connsiteX15-1779" fmla="*/ 2798326 w 4146831"/>
                <a:gd name="connsiteY15-1780" fmla="*/ 769544 h 1921587"/>
                <a:gd name="connsiteX16-1781" fmla="*/ 3007774 w 4146831"/>
                <a:gd name="connsiteY16-1782" fmla="*/ 756600 h 1921587"/>
                <a:gd name="connsiteX17-1783" fmla="*/ 3065431 w 4146831"/>
                <a:gd name="connsiteY17-1784" fmla="*/ 700120 h 1921587"/>
                <a:gd name="connsiteX18-1785" fmla="*/ 3083081 w 4146831"/>
                <a:gd name="connsiteY18-1786" fmla="*/ 563626 h 1921587"/>
                <a:gd name="connsiteX19-1787" fmla="*/ 3083081 w 4146831"/>
                <a:gd name="connsiteY19-1788" fmla="*/ 457726 h 1921587"/>
                <a:gd name="connsiteX20-1789" fmla="*/ 3062489 w 4146831"/>
                <a:gd name="connsiteY20-1790" fmla="*/ 325938 h 1921587"/>
                <a:gd name="connsiteX21-1791" fmla="*/ 2998360 w 4146831"/>
                <a:gd name="connsiteY21-1792" fmla="*/ 294168 h 1921587"/>
                <a:gd name="connsiteX22-1793" fmla="*/ 2930702 w 4146831"/>
                <a:gd name="connsiteY22-1794" fmla="*/ 327703 h 1921587"/>
                <a:gd name="connsiteX23-1795" fmla="*/ 2912463 w 4146831"/>
                <a:gd name="connsiteY23-1796" fmla="*/ 470669 h 1921587"/>
                <a:gd name="connsiteX24-1797" fmla="*/ 2912463 w 4146831"/>
                <a:gd name="connsiteY24-1798" fmla="*/ 627167 h 1921587"/>
                <a:gd name="connsiteX25-1799" fmla="*/ 2437087 w 4146831"/>
                <a:gd name="connsiteY25-1800" fmla="*/ 627167 h 1921587"/>
                <a:gd name="connsiteX26-1801" fmla="*/ 2437087 w 4146831"/>
                <a:gd name="connsiteY26-1802" fmla="*/ 464786 h 1921587"/>
                <a:gd name="connsiteX27-1803" fmla="*/ 2561815 w 4146831"/>
                <a:gd name="connsiteY27-1804" fmla="*/ 95899 h 1921587"/>
                <a:gd name="connsiteX28-1805" fmla="*/ 2958353 w 4146831"/>
                <a:gd name="connsiteY28-1806" fmla="*/ 0 h 1921587"/>
                <a:gd name="connsiteX29-1807" fmla="*/ 3419609 w 4146831"/>
                <a:gd name="connsiteY29-1808" fmla="*/ 132872 h 1921587"/>
                <a:gd name="connsiteX30-1809" fmla="*/ 3540806 w 4146831"/>
                <a:gd name="connsiteY30-1810" fmla="*/ 502090 h 1921587"/>
                <a:gd name="connsiteX31-1811" fmla="*/ 3497269 w 4146831"/>
                <a:gd name="connsiteY31-1812" fmla="*/ 733150 h 1921587"/>
                <a:gd name="connsiteX32-1813" fmla="*/ 3344302 w 4146831"/>
                <a:gd name="connsiteY32-1814" fmla="*/ 863089 h 1921587"/>
                <a:gd name="connsiteX33-1815" fmla="*/ 3505506 w 4146831"/>
                <a:gd name="connsiteY33-1816" fmla="*/ 982586 h 1921587"/>
                <a:gd name="connsiteX34-1817" fmla="*/ 3558456 w 4146831"/>
                <a:gd name="connsiteY34-1818" fmla="*/ 1371687 h 1921587"/>
                <a:gd name="connsiteX35-1819" fmla="*/ 3506683 w 4146831"/>
                <a:gd name="connsiteY35-1820" fmla="*/ 1724276 h 1921587"/>
                <a:gd name="connsiteX36-1821" fmla="*/ 3327829 w 4146831"/>
                <a:gd name="connsiteY36-1822" fmla="*/ 1914998 h 1921587"/>
                <a:gd name="connsiteX37-1823" fmla="*/ 4146831 w 4146831"/>
                <a:gd name="connsiteY37-1824" fmla="*/ 1915347 h 1921587"/>
                <a:gd name="connsiteX0-1825" fmla="*/ 0 w 4389185"/>
                <a:gd name="connsiteY0-1826" fmla="*/ 1906899 h 1915347"/>
                <a:gd name="connsiteX1-1827" fmla="*/ 2889478 w 4389185"/>
                <a:gd name="connsiteY1-1828" fmla="*/ 1904444 h 1915347"/>
                <a:gd name="connsiteX2-1829" fmla="*/ 2720036 w 4389185"/>
                <a:gd name="connsiteY2-1830" fmla="*/ 1718530 h 1915347"/>
                <a:gd name="connsiteX3-1831" fmla="*/ 2679441 w 4389185"/>
                <a:gd name="connsiteY3-1832" fmla="*/ 1336700 h 1915347"/>
                <a:gd name="connsiteX4-1833" fmla="*/ 2679441 w 4389185"/>
                <a:gd name="connsiteY4-1834" fmla="*/ 1186086 h 1915347"/>
                <a:gd name="connsiteX5-1835" fmla="*/ 3154817 w 4389185"/>
                <a:gd name="connsiteY5-1836" fmla="*/ 1186086 h 1915347"/>
                <a:gd name="connsiteX6-1837" fmla="*/ 3154817 w 4389185"/>
                <a:gd name="connsiteY6-1838" fmla="*/ 1495551 h 1915347"/>
                <a:gd name="connsiteX7-1839" fmla="*/ 3169526 w 4389185"/>
                <a:gd name="connsiteY7-1840" fmla="*/ 1652636 h 1915347"/>
                <a:gd name="connsiteX8-1841" fmla="*/ 3234831 w 4389185"/>
                <a:gd name="connsiteY8-1842" fmla="*/ 1686172 h 1915347"/>
                <a:gd name="connsiteX9-1843" fmla="*/ 3307785 w 4389185"/>
                <a:gd name="connsiteY9-1844" fmla="*/ 1643811 h 1915347"/>
                <a:gd name="connsiteX10-1845" fmla="*/ 3325435 w 4389185"/>
                <a:gd name="connsiteY10-1846" fmla="*/ 1422597 h 1915347"/>
                <a:gd name="connsiteX11-1847" fmla="*/ 3325435 w 4389185"/>
                <a:gd name="connsiteY11-1848" fmla="*/ 1290810 h 1915347"/>
                <a:gd name="connsiteX12-1849" fmla="*/ 3300725 w 4389185"/>
                <a:gd name="connsiteY12-1850" fmla="*/ 1130782 h 1915347"/>
                <a:gd name="connsiteX13-1851" fmla="*/ 3227771 w 4389185"/>
                <a:gd name="connsiteY13-1852" fmla="*/ 1064300 h 1915347"/>
                <a:gd name="connsiteX14-1853" fmla="*/ 3040680 w 4389185"/>
                <a:gd name="connsiteY14-1854" fmla="*/ 1046062 h 1915347"/>
                <a:gd name="connsiteX15-1855" fmla="*/ 3040680 w 4389185"/>
                <a:gd name="connsiteY15-1856" fmla="*/ 769544 h 1915347"/>
                <a:gd name="connsiteX16-1857" fmla="*/ 3250128 w 4389185"/>
                <a:gd name="connsiteY16-1858" fmla="*/ 756600 h 1915347"/>
                <a:gd name="connsiteX17-1859" fmla="*/ 3307785 w 4389185"/>
                <a:gd name="connsiteY17-1860" fmla="*/ 700120 h 1915347"/>
                <a:gd name="connsiteX18-1861" fmla="*/ 3325435 w 4389185"/>
                <a:gd name="connsiteY18-1862" fmla="*/ 563626 h 1915347"/>
                <a:gd name="connsiteX19-1863" fmla="*/ 3325435 w 4389185"/>
                <a:gd name="connsiteY19-1864" fmla="*/ 457726 h 1915347"/>
                <a:gd name="connsiteX20-1865" fmla="*/ 3304843 w 4389185"/>
                <a:gd name="connsiteY20-1866" fmla="*/ 325938 h 1915347"/>
                <a:gd name="connsiteX21-1867" fmla="*/ 3240714 w 4389185"/>
                <a:gd name="connsiteY21-1868" fmla="*/ 294168 h 1915347"/>
                <a:gd name="connsiteX22-1869" fmla="*/ 3173056 w 4389185"/>
                <a:gd name="connsiteY22-1870" fmla="*/ 327703 h 1915347"/>
                <a:gd name="connsiteX23-1871" fmla="*/ 3154817 w 4389185"/>
                <a:gd name="connsiteY23-1872" fmla="*/ 470669 h 1915347"/>
                <a:gd name="connsiteX24-1873" fmla="*/ 3154817 w 4389185"/>
                <a:gd name="connsiteY24-1874" fmla="*/ 627167 h 1915347"/>
                <a:gd name="connsiteX25-1875" fmla="*/ 2679441 w 4389185"/>
                <a:gd name="connsiteY25-1876" fmla="*/ 627167 h 1915347"/>
                <a:gd name="connsiteX26-1877" fmla="*/ 2679441 w 4389185"/>
                <a:gd name="connsiteY26-1878" fmla="*/ 464786 h 1915347"/>
                <a:gd name="connsiteX27-1879" fmla="*/ 2804169 w 4389185"/>
                <a:gd name="connsiteY27-1880" fmla="*/ 95899 h 1915347"/>
                <a:gd name="connsiteX28-1881" fmla="*/ 3200707 w 4389185"/>
                <a:gd name="connsiteY28-1882" fmla="*/ 0 h 1915347"/>
                <a:gd name="connsiteX29-1883" fmla="*/ 3661963 w 4389185"/>
                <a:gd name="connsiteY29-1884" fmla="*/ 132872 h 1915347"/>
                <a:gd name="connsiteX30-1885" fmla="*/ 3783160 w 4389185"/>
                <a:gd name="connsiteY30-1886" fmla="*/ 502090 h 1915347"/>
                <a:gd name="connsiteX31-1887" fmla="*/ 3739623 w 4389185"/>
                <a:gd name="connsiteY31-1888" fmla="*/ 733150 h 1915347"/>
                <a:gd name="connsiteX32-1889" fmla="*/ 3586656 w 4389185"/>
                <a:gd name="connsiteY32-1890" fmla="*/ 863089 h 1915347"/>
                <a:gd name="connsiteX33-1891" fmla="*/ 3747860 w 4389185"/>
                <a:gd name="connsiteY33-1892" fmla="*/ 982586 h 1915347"/>
                <a:gd name="connsiteX34-1893" fmla="*/ 3800810 w 4389185"/>
                <a:gd name="connsiteY34-1894" fmla="*/ 1371687 h 1915347"/>
                <a:gd name="connsiteX35-1895" fmla="*/ 3749037 w 4389185"/>
                <a:gd name="connsiteY35-1896" fmla="*/ 1724276 h 1915347"/>
                <a:gd name="connsiteX36-1897" fmla="*/ 3570183 w 4389185"/>
                <a:gd name="connsiteY36-1898" fmla="*/ 1914998 h 1915347"/>
                <a:gd name="connsiteX37-1899" fmla="*/ 4389185 w 4389185"/>
                <a:gd name="connsiteY37-1900" fmla="*/ 1915347 h 191534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  <a:cxn ang="0">
                  <a:pos x="connsiteX27-55" y="connsiteY27-56"/>
                </a:cxn>
                <a:cxn ang="0">
                  <a:pos x="connsiteX28-57" y="connsiteY28-58"/>
                </a:cxn>
                <a:cxn ang="0">
                  <a:pos x="connsiteX29-59" y="connsiteY29-60"/>
                </a:cxn>
                <a:cxn ang="0">
                  <a:pos x="connsiteX30-61" y="connsiteY30-62"/>
                </a:cxn>
                <a:cxn ang="0">
                  <a:pos x="connsiteX31-63" y="connsiteY31-64"/>
                </a:cxn>
                <a:cxn ang="0">
                  <a:pos x="connsiteX32-65" y="connsiteY32-66"/>
                </a:cxn>
                <a:cxn ang="0">
                  <a:pos x="connsiteX33-67" y="connsiteY33-68"/>
                </a:cxn>
                <a:cxn ang="0">
                  <a:pos x="connsiteX34-69" y="connsiteY34-70"/>
                </a:cxn>
                <a:cxn ang="0">
                  <a:pos x="connsiteX35-71" y="connsiteY35-72"/>
                </a:cxn>
                <a:cxn ang="0">
                  <a:pos x="connsiteX36-73" y="connsiteY36-74"/>
                </a:cxn>
                <a:cxn ang="0">
                  <a:pos x="connsiteX37-75" y="connsiteY37-76"/>
                </a:cxn>
              </a:cxnLst>
              <a:rect l="l" t="t" r="r" b="b"/>
              <a:pathLst>
                <a:path w="4389185" h="1915347">
                  <a:moveTo>
                    <a:pt x="0" y="1906899"/>
                  </a:moveTo>
                  <a:lnTo>
                    <a:pt x="2889478" y="1904444"/>
                  </a:lnTo>
                  <a:cubicBezTo>
                    <a:pt x="2851376" y="1865399"/>
                    <a:pt x="2747100" y="1791876"/>
                    <a:pt x="2720036" y="1718530"/>
                  </a:cubicBezTo>
                  <a:cubicBezTo>
                    <a:pt x="2692973" y="1645184"/>
                    <a:pt x="2679441" y="1517907"/>
                    <a:pt x="2679441" y="1336700"/>
                  </a:cubicBezTo>
                  <a:lnTo>
                    <a:pt x="2679441" y="1186086"/>
                  </a:lnTo>
                  <a:lnTo>
                    <a:pt x="3154817" y="1186086"/>
                  </a:lnTo>
                  <a:lnTo>
                    <a:pt x="3154817" y="1495551"/>
                  </a:lnTo>
                  <a:cubicBezTo>
                    <a:pt x="3154817" y="1577918"/>
                    <a:pt x="3159720" y="1630280"/>
                    <a:pt x="3169526" y="1652636"/>
                  </a:cubicBezTo>
                  <a:cubicBezTo>
                    <a:pt x="3179331" y="1674993"/>
                    <a:pt x="3201100" y="1686172"/>
                    <a:pt x="3234831" y="1686172"/>
                  </a:cubicBezTo>
                  <a:cubicBezTo>
                    <a:pt x="3271700" y="1686172"/>
                    <a:pt x="3296018" y="1672052"/>
                    <a:pt x="3307785" y="1643811"/>
                  </a:cubicBezTo>
                  <a:cubicBezTo>
                    <a:pt x="3319551" y="1615571"/>
                    <a:pt x="3325435" y="1541833"/>
                    <a:pt x="3325435" y="1422597"/>
                  </a:cubicBezTo>
                  <a:lnTo>
                    <a:pt x="3325435" y="1290810"/>
                  </a:lnTo>
                  <a:cubicBezTo>
                    <a:pt x="3325435" y="1217856"/>
                    <a:pt x="3317198" y="1164514"/>
                    <a:pt x="3300725" y="1130782"/>
                  </a:cubicBezTo>
                  <a:cubicBezTo>
                    <a:pt x="3284251" y="1097051"/>
                    <a:pt x="3259933" y="1074890"/>
                    <a:pt x="3227771" y="1064300"/>
                  </a:cubicBezTo>
                  <a:cubicBezTo>
                    <a:pt x="3195609" y="1053710"/>
                    <a:pt x="3133245" y="1047631"/>
                    <a:pt x="3040680" y="1046062"/>
                  </a:cubicBezTo>
                  <a:lnTo>
                    <a:pt x="3040680" y="769544"/>
                  </a:lnTo>
                  <a:cubicBezTo>
                    <a:pt x="3153641" y="769544"/>
                    <a:pt x="3223456" y="765229"/>
                    <a:pt x="3250128" y="756600"/>
                  </a:cubicBezTo>
                  <a:cubicBezTo>
                    <a:pt x="3276799" y="747971"/>
                    <a:pt x="3296018" y="729145"/>
                    <a:pt x="3307785" y="700120"/>
                  </a:cubicBezTo>
                  <a:cubicBezTo>
                    <a:pt x="3319551" y="671096"/>
                    <a:pt x="3325435" y="625598"/>
                    <a:pt x="3325435" y="563626"/>
                  </a:cubicBezTo>
                  <a:lnTo>
                    <a:pt x="3325435" y="457726"/>
                  </a:lnTo>
                  <a:cubicBezTo>
                    <a:pt x="3325435" y="391048"/>
                    <a:pt x="3318571" y="347118"/>
                    <a:pt x="3304843" y="325938"/>
                  </a:cubicBezTo>
                  <a:cubicBezTo>
                    <a:pt x="3291115" y="304758"/>
                    <a:pt x="3269739" y="294168"/>
                    <a:pt x="3240714" y="294168"/>
                  </a:cubicBezTo>
                  <a:cubicBezTo>
                    <a:pt x="3207767" y="294168"/>
                    <a:pt x="3185215" y="305347"/>
                    <a:pt x="3173056" y="327703"/>
                  </a:cubicBezTo>
                  <a:cubicBezTo>
                    <a:pt x="3160897" y="350060"/>
                    <a:pt x="3154817" y="397715"/>
                    <a:pt x="3154817" y="470669"/>
                  </a:cubicBezTo>
                  <a:lnTo>
                    <a:pt x="3154817" y="627167"/>
                  </a:lnTo>
                  <a:lnTo>
                    <a:pt x="2679441" y="627167"/>
                  </a:lnTo>
                  <a:lnTo>
                    <a:pt x="2679441" y="464786"/>
                  </a:lnTo>
                  <a:cubicBezTo>
                    <a:pt x="2679441" y="282794"/>
                    <a:pt x="2721017" y="159831"/>
                    <a:pt x="2804169" y="95899"/>
                  </a:cubicBezTo>
                  <a:cubicBezTo>
                    <a:pt x="2887320" y="31966"/>
                    <a:pt x="3019500" y="0"/>
                    <a:pt x="3200707" y="0"/>
                  </a:cubicBezTo>
                  <a:cubicBezTo>
                    <a:pt x="3427413" y="0"/>
                    <a:pt x="3581165" y="44291"/>
                    <a:pt x="3661963" y="132872"/>
                  </a:cubicBezTo>
                  <a:cubicBezTo>
                    <a:pt x="3742761" y="221453"/>
                    <a:pt x="3783160" y="344526"/>
                    <a:pt x="3783160" y="502090"/>
                  </a:cubicBezTo>
                  <a:cubicBezTo>
                    <a:pt x="3783160" y="608701"/>
                    <a:pt x="3768648" y="685721"/>
                    <a:pt x="3739623" y="733150"/>
                  </a:cubicBezTo>
                  <a:cubicBezTo>
                    <a:pt x="3710599" y="780578"/>
                    <a:pt x="3659610" y="823891"/>
                    <a:pt x="3586656" y="863089"/>
                  </a:cubicBezTo>
                  <a:cubicBezTo>
                    <a:pt x="3658825" y="887419"/>
                    <a:pt x="3712560" y="927252"/>
                    <a:pt x="3747860" y="982586"/>
                  </a:cubicBezTo>
                  <a:cubicBezTo>
                    <a:pt x="3783160" y="1037920"/>
                    <a:pt x="3800810" y="1167621"/>
                    <a:pt x="3800810" y="1371687"/>
                  </a:cubicBezTo>
                  <a:cubicBezTo>
                    <a:pt x="3800810" y="1523160"/>
                    <a:pt x="3783552" y="1640689"/>
                    <a:pt x="3749037" y="1724276"/>
                  </a:cubicBezTo>
                  <a:cubicBezTo>
                    <a:pt x="3714521" y="1807862"/>
                    <a:pt x="3647705" y="1851940"/>
                    <a:pt x="3570183" y="1914998"/>
                  </a:cubicBezTo>
                  <a:lnTo>
                    <a:pt x="4389185" y="1915347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  <a:effectLst>
              <a:outerShdw blurRad="1524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68562" tIns="34281" rIns="68562" bIns="34281" numCol="1" spcCol="0" rtlCol="0" fromWordArt="0" anchor="t" anchorCtr="0" forceAA="0" compatLnSpc="1">
              <a:noAutofit/>
            </a:bodyPr>
            <a:lstStyle/>
            <a:p>
              <a:pPr algn="ctr"/>
              <a:endParaRPr lang="zh-CN" altLang="en-US" sz="11845" dirty="0">
                <a:latin typeface="Impact" panose="020B0806030902050204" pitchFamily="34" charset="0"/>
              </a:endParaRPr>
            </a:p>
          </p:txBody>
        </p:sp>
        <p:grpSp>
          <p:nvGrpSpPr>
            <p:cNvPr id="93" name="组合 92"/>
            <p:cNvGrpSpPr/>
            <p:nvPr/>
          </p:nvGrpSpPr>
          <p:grpSpPr>
            <a:xfrm>
              <a:off x="1490077" y="5718137"/>
              <a:ext cx="216261" cy="216261"/>
              <a:chOff x="2218721" y="3717673"/>
              <a:chExt cx="248226" cy="248226"/>
            </a:xfrm>
          </p:grpSpPr>
          <p:sp>
            <p:nvSpPr>
              <p:cNvPr id="97" name="椭圆 96"/>
              <p:cNvSpPr/>
              <p:nvPr/>
            </p:nvSpPr>
            <p:spPr>
              <a:xfrm>
                <a:off x="2218721" y="3717673"/>
                <a:ext cx="248226" cy="2482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98" name="椭圆 97"/>
              <p:cNvSpPr/>
              <p:nvPr/>
            </p:nvSpPr>
            <p:spPr>
              <a:xfrm>
                <a:off x="2262420" y="3763753"/>
                <a:ext cx="156066" cy="15606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>
                <a:innerShdw blurRad="76200" dist="25400" dir="13500000">
                  <a:prstClr val="black">
                    <a:alpha val="44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grpSp>
          <p:nvGrpSpPr>
            <p:cNvPr id="94" name="组合 93"/>
            <p:cNvGrpSpPr/>
            <p:nvPr/>
          </p:nvGrpSpPr>
          <p:grpSpPr>
            <a:xfrm>
              <a:off x="5394180" y="5718136"/>
              <a:ext cx="216261" cy="216261"/>
              <a:chOff x="2218721" y="3717673"/>
              <a:chExt cx="248226" cy="248226"/>
            </a:xfrm>
          </p:grpSpPr>
          <p:sp>
            <p:nvSpPr>
              <p:cNvPr id="95" name="椭圆 94"/>
              <p:cNvSpPr/>
              <p:nvPr/>
            </p:nvSpPr>
            <p:spPr>
              <a:xfrm>
                <a:off x="2218721" y="3717673"/>
                <a:ext cx="248226" cy="2482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2262420" y="3763753"/>
                <a:ext cx="156066" cy="15606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>
                <a:innerShdw blurRad="76200" dist="25400" dir="13500000">
                  <a:prstClr val="black">
                    <a:alpha val="44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</p:grpSp>
      <p:sp>
        <p:nvSpPr>
          <p:cNvPr id="99" name="文本框 61"/>
          <p:cNvSpPr txBox="1"/>
          <p:nvPr/>
        </p:nvSpPr>
        <p:spPr>
          <a:xfrm>
            <a:off x="1302385" y="3565525"/>
            <a:ext cx="1577975" cy="899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就是让网页动起来，具有生命力</a:t>
            </a:r>
            <a:endParaRPr lang="zh-CN" altLang="en-US" sz="105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0" name="组合 99"/>
          <p:cNvGrpSpPr/>
          <p:nvPr/>
        </p:nvGrpSpPr>
        <p:grpSpPr>
          <a:xfrm>
            <a:off x="1356995" y="3074035"/>
            <a:ext cx="1515110" cy="491733"/>
            <a:chOff x="4806096" y="2627317"/>
            <a:chExt cx="1618401" cy="655815"/>
          </a:xfr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</p:grpSpPr>
        <p:sp>
          <p:nvSpPr>
            <p:cNvPr id="101" name="矩形 100"/>
            <p:cNvSpPr/>
            <p:nvPr/>
          </p:nvSpPr>
          <p:spPr>
            <a:xfrm>
              <a:off x="4806316" y="2705100"/>
              <a:ext cx="1442084" cy="495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02" name="图片 101"/>
            <p:cNvPicPr>
              <a:picLocks noChangeAspect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 rot="16200000" flipH="1">
              <a:off x="4505604" y="2927808"/>
              <a:ext cx="655815" cy="54832"/>
            </a:xfrm>
            <a:prstGeom prst="rect">
              <a:avLst/>
            </a:prstGeom>
            <a:grpFill/>
          </p:spPr>
        </p:pic>
        <p:sp>
          <p:nvSpPr>
            <p:cNvPr id="103" name="文本框 65"/>
            <p:cNvSpPr txBox="1"/>
            <p:nvPr/>
          </p:nvSpPr>
          <p:spPr>
            <a:xfrm>
              <a:off x="4901794" y="2767900"/>
              <a:ext cx="1522703" cy="49119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JavaScript</a:t>
              </a:r>
              <a:endPara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  <p:bldP spid="73" grpId="0"/>
      <p:bldP spid="86" grpId="0"/>
      <p:bldP spid="9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810448" y="601989"/>
            <a:ext cx="1523789" cy="1523789"/>
            <a:chOff x="1677608" y="2996952"/>
            <a:chExt cx="1395643" cy="1395643"/>
          </a:xfrm>
        </p:grpSpPr>
        <p:sp>
          <p:nvSpPr>
            <p:cNvPr id="3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A783A"/>
                </a:solidFill>
              </a:endParaRPr>
            </a:p>
          </p:txBody>
        </p:sp>
        <p:sp>
          <p:nvSpPr>
            <p:cNvPr id="4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rgbClr val="FA783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IN-BoldItalic" pitchFamily="50" charset="0"/>
                </a:rPr>
                <a:t></a:t>
              </a:r>
              <a:endParaRPr lang="en-US" sz="2100" dirty="0">
                <a:solidFill>
                  <a:srgbClr val="FA7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</p:grpSp>
      <p:sp>
        <p:nvSpPr>
          <p:cNvPr id="5" name="KSO_Shape"/>
          <p:cNvSpPr/>
          <p:nvPr/>
        </p:nvSpPr>
        <p:spPr bwMode="auto">
          <a:xfrm>
            <a:off x="4159114" y="1099119"/>
            <a:ext cx="771161" cy="529529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350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/>
        </p:nvSpPr>
        <p:spPr>
          <a:xfrm>
            <a:off x="4518008" y="736474"/>
            <a:ext cx="53986" cy="5398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65D7FF"/>
              </a:solidFill>
            </a:endParaRPr>
          </a:p>
        </p:txBody>
      </p:sp>
      <p:sp>
        <p:nvSpPr>
          <p:cNvPr id="11" name="椭圆 10"/>
          <p:cNvSpPr>
            <a:spLocks noChangeAspect="1"/>
          </p:cNvSpPr>
          <p:nvPr/>
        </p:nvSpPr>
        <p:spPr>
          <a:xfrm>
            <a:off x="4518008" y="736474"/>
            <a:ext cx="53986" cy="5398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65D7FF"/>
              </a:solidFill>
            </a:endParaRPr>
          </a:p>
        </p:txBody>
      </p:sp>
      <p:sp>
        <p:nvSpPr>
          <p:cNvPr id="12" name="椭圆 11"/>
          <p:cNvSpPr>
            <a:spLocks noChangeAspect="1"/>
          </p:cNvSpPr>
          <p:nvPr/>
        </p:nvSpPr>
        <p:spPr>
          <a:xfrm>
            <a:off x="4518008" y="736474"/>
            <a:ext cx="53986" cy="5398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65D7FF"/>
              </a:solidFill>
            </a:endParaRPr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4518008" y="736474"/>
            <a:ext cx="53986" cy="5398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65D7FF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 rot="2700000">
            <a:off x="8059603" y="1352541"/>
            <a:ext cx="615819" cy="615819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46CEB2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2" name="矩形 31"/>
          <p:cNvSpPr/>
          <p:nvPr/>
        </p:nvSpPr>
        <p:spPr>
          <a:xfrm rot="2700000">
            <a:off x="2039192" y="3021327"/>
            <a:ext cx="163181" cy="163181"/>
          </a:xfrm>
          <a:prstGeom prst="rect">
            <a:avLst/>
          </a:prstGeom>
          <a:gradFill>
            <a:gsLst>
              <a:gs pos="0">
                <a:srgbClr val="00206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3" name="矩形 32"/>
          <p:cNvSpPr/>
          <p:nvPr/>
        </p:nvSpPr>
        <p:spPr>
          <a:xfrm rot="2700000">
            <a:off x="8004508" y="4592360"/>
            <a:ext cx="349738" cy="349738"/>
          </a:xfrm>
          <a:prstGeom prst="rect">
            <a:avLst/>
          </a:prstGeom>
          <a:gradFill>
            <a:gsLst>
              <a:gs pos="0">
                <a:srgbClr val="00206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34" name="组合 33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35" name="燕尾形 3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36" name="燕尾形 3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37" name="燕尾形 3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38" name="圆角矩形 37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9" name="文本框 9"/>
          <p:cNvSpPr txBox="1"/>
          <p:nvPr/>
        </p:nvSpPr>
        <p:spPr>
          <a:xfrm>
            <a:off x="3491865" y="173990"/>
            <a:ext cx="216027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发展现状及前景</a:t>
            </a:r>
            <a:endParaRPr lang="zh-CN" altLang="en-US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1" name="燕尾形 40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42" name="燕尾形 41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43" name="燕尾形 42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组合 184"/>
          <p:cNvGrpSpPr/>
          <p:nvPr/>
        </p:nvGrpSpPr>
        <p:grpSpPr bwMode="auto">
          <a:xfrm>
            <a:off x="313994" y="795617"/>
            <a:ext cx="3486433" cy="2718769"/>
            <a:chOff x="0" y="0"/>
            <a:chExt cx="5407191" cy="4756567"/>
          </a:xfr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5" name="Freeform 3"/>
            <p:cNvSpPr>
              <a:spLocks noChangeArrowheads="1"/>
            </p:cNvSpPr>
            <p:nvPr/>
          </p:nvSpPr>
          <p:spPr bwMode="auto">
            <a:xfrm>
              <a:off x="3148473" y="4482387"/>
              <a:ext cx="297052" cy="274180"/>
            </a:xfrm>
            <a:custGeom>
              <a:avLst/>
              <a:gdLst>
                <a:gd name="T0" fmla="*/ 116 w 177"/>
                <a:gd name="T1" fmla="*/ 27 h 161"/>
                <a:gd name="T2" fmla="*/ 158 w 177"/>
                <a:gd name="T3" fmla="*/ 27 h 161"/>
                <a:gd name="T4" fmla="*/ 198 w 177"/>
                <a:gd name="T5" fmla="*/ 13 h 161"/>
                <a:gd name="T6" fmla="*/ 237 w 177"/>
                <a:gd name="T7" fmla="*/ 27 h 161"/>
                <a:gd name="T8" fmla="*/ 296 w 177"/>
                <a:gd name="T9" fmla="*/ 0 h 161"/>
                <a:gd name="T10" fmla="*/ 375 w 177"/>
                <a:gd name="T11" fmla="*/ 13 h 161"/>
                <a:gd name="T12" fmla="*/ 414 w 177"/>
                <a:gd name="T13" fmla="*/ 0 h 161"/>
                <a:gd name="T14" fmla="*/ 435 w 177"/>
                <a:gd name="T15" fmla="*/ 53 h 161"/>
                <a:gd name="T16" fmla="*/ 375 w 177"/>
                <a:gd name="T17" fmla="*/ 80 h 161"/>
                <a:gd name="T18" fmla="*/ 355 w 177"/>
                <a:gd name="T19" fmla="*/ 171 h 161"/>
                <a:gd name="T20" fmla="*/ 314 w 177"/>
                <a:gd name="T21" fmla="*/ 199 h 161"/>
                <a:gd name="T22" fmla="*/ 314 w 177"/>
                <a:gd name="T23" fmla="*/ 239 h 161"/>
                <a:gd name="T24" fmla="*/ 259 w 177"/>
                <a:gd name="T25" fmla="*/ 224 h 161"/>
                <a:gd name="T26" fmla="*/ 237 w 177"/>
                <a:gd name="T27" fmla="*/ 239 h 161"/>
                <a:gd name="T28" fmla="*/ 237 w 177"/>
                <a:gd name="T29" fmla="*/ 265 h 161"/>
                <a:gd name="T30" fmla="*/ 198 w 177"/>
                <a:gd name="T31" fmla="*/ 265 h 161"/>
                <a:gd name="T32" fmla="*/ 116 w 177"/>
                <a:gd name="T33" fmla="*/ 239 h 161"/>
                <a:gd name="T34" fmla="*/ 20 w 177"/>
                <a:gd name="T35" fmla="*/ 224 h 161"/>
                <a:gd name="T36" fmla="*/ 0 w 177"/>
                <a:gd name="T37" fmla="*/ 144 h 161"/>
                <a:gd name="T38" fmla="*/ 0 w 177"/>
                <a:gd name="T39" fmla="*/ 105 h 161"/>
                <a:gd name="T40" fmla="*/ 97 w 177"/>
                <a:gd name="T41" fmla="*/ 53 h 161"/>
                <a:gd name="T42" fmla="*/ 116 w 177"/>
                <a:gd name="T43" fmla="*/ 27 h 16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77"/>
                <a:gd name="T67" fmla="*/ 0 h 161"/>
                <a:gd name="T68" fmla="*/ 177 w 177"/>
                <a:gd name="T69" fmla="*/ 161 h 16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77" h="161">
                  <a:moveTo>
                    <a:pt x="48" y="16"/>
                  </a:moveTo>
                  <a:lnTo>
                    <a:pt x="64" y="16"/>
                  </a:lnTo>
                  <a:lnTo>
                    <a:pt x="80" y="8"/>
                  </a:lnTo>
                  <a:lnTo>
                    <a:pt x="96" y="16"/>
                  </a:lnTo>
                  <a:lnTo>
                    <a:pt x="120" y="0"/>
                  </a:lnTo>
                  <a:lnTo>
                    <a:pt x="152" y="8"/>
                  </a:lnTo>
                  <a:lnTo>
                    <a:pt x="168" y="0"/>
                  </a:lnTo>
                  <a:lnTo>
                    <a:pt x="176" y="32"/>
                  </a:lnTo>
                  <a:lnTo>
                    <a:pt x="152" y="48"/>
                  </a:lnTo>
                  <a:lnTo>
                    <a:pt x="144" y="104"/>
                  </a:lnTo>
                  <a:lnTo>
                    <a:pt x="128" y="120"/>
                  </a:lnTo>
                  <a:lnTo>
                    <a:pt x="128" y="144"/>
                  </a:lnTo>
                  <a:lnTo>
                    <a:pt x="104" y="136"/>
                  </a:lnTo>
                  <a:lnTo>
                    <a:pt x="96" y="144"/>
                  </a:lnTo>
                  <a:lnTo>
                    <a:pt x="96" y="16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8" y="136"/>
                  </a:lnTo>
                  <a:lnTo>
                    <a:pt x="0" y="88"/>
                  </a:lnTo>
                  <a:lnTo>
                    <a:pt x="0" y="64"/>
                  </a:lnTo>
                  <a:lnTo>
                    <a:pt x="40" y="32"/>
                  </a:lnTo>
                  <a:lnTo>
                    <a:pt x="48" y="16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</a:ln>
          </p:spPr>
          <p:txBody>
            <a:bodyPr/>
            <a:p>
              <a:pPr>
                <a:defRPr/>
              </a:pPr>
              <a:endParaRPr lang="zh-CN" altLang="zh-CN" sz="9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anose="02000000000000000000" pitchFamily="2" charset="-122"/>
              </a:endParaRPr>
            </a:p>
          </p:txBody>
        </p:sp>
        <p:sp>
          <p:nvSpPr>
            <p:cNvPr id="46" name="Freeform 4"/>
            <p:cNvSpPr>
              <a:spLocks noChangeArrowheads="1"/>
            </p:cNvSpPr>
            <p:nvPr/>
          </p:nvSpPr>
          <p:spPr bwMode="auto">
            <a:xfrm>
              <a:off x="4221785" y="0"/>
              <a:ext cx="1185406" cy="1190682"/>
            </a:xfrm>
            <a:custGeom>
              <a:avLst/>
              <a:gdLst>
                <a:gd name="T0" fmla="*/ 41 w 705"/>
                <a:gd name="T1" fmla="*/ 107 h 697"/>
                <a:gd name="T2" fmla="*/ 79 w 705"/>
                <a:gd name="T3" fmla="*/ 173 h 697"/>
                <a:gd name="T4" fmla="*/ 179 w 705"/>
                <a:gd name="T5" fmla="*/ 173 h 697"/>
                <a:gd name="T6" fmla="*/ 259 w 705"/>
                <a:gd name="T7" fmla="*/ 294 h 697"/>
                <a:gd name="T8" fmla="*/ 397 w 705"/>
                <a:gd name="T9" fmla="*/ 266 h 697"/>
                <a:gd name="T10" fmla="*/ 577 w 705"/>
                <a:gd name="T11" fmla="*/ 280 h 697"/>
                <a:gd name="T12" fmla="*/ 538 w 705"/>
                <a:gd name="T13" fmla="*/ 521 h 697"/>
                <a:gd name="T14" fmla="*/ 476 w 705"/>
                <a:gd name="T15" fmla="*/ 653 h 697"/>
                <a:gd name="T16" fmla="*/ 259 w 705"/>
                <a:gd name="T17" fmla="*/ 773 h 697"/>
                <a:gd name="T18" fmla="*/ 377 w 705"/>
                <a:gd name="T19" fmla="*/ 813 h 697"/>
                <a:gd name="T20" fmla="*/ 338 w 705"/>
                <a:gd name="T21" fmla="*/ 867 h 697"/>
                <a:gd name="T22" fmla="*/ 438 w 705"/>
                <a:gd name="T23" fmla="*/ 908 h 697"/>
                <a:gd name="T24" fmla="*/ 476 w 705"/>
                <a:gd name="T25" fmla="*/ 960 h 697"/>
                <a:gd name="T26" fmla="*/ 718 w 705"/>
                <a:gd name="T27" fmla="*/ 974 h 697"/>
                <a:gd name="T28" fmla="*/ 797 w 705"/>
                <a:gd name="T29" fmla="*/ 988 h 697"/>
                <a:gd name="T30" fmla="*/ 956 w 705"/>
                <a:gd name="T31" fmla="*/ 1067 h 697"/>
                <a:gd name="T32" fmla="*/ 1056 w 705"/>
                <a:gd name="T33" fmla="*/ 1106 h 697"/>
                <a:gd name="T34" fmla="*/ 1074 w 705"/>
                <a:gd name="T35" fmla="*/ 1039 h 697"/>
                <a:gd name="T36" fmla="*/ 1194 w 705"/>
                <a:gd name="T37" fmla="*/ 1161 h 697"/>
                <a:gd name="T38" fmla="*/ 1234 w 705"/>
                <a:gd name="T39" fmla="*/ 1133 h 697"/>
                <a:gd name="T40" fmla="*/ 1373 w 705"/>
                <a:gd name="T41" fmla="*/ 1133 h 697"/>
                <a:gd name="T42" fmla="*/ 1471 w 705"/>
                <a:gd name="T43" fmla="*/ 1052 h 697"/>
                <a:gd name="T44" fmla="*/ 1493 w 705"/>
                <a:gd name="T45" fmla="*/ 881 h 697"/>
                <a:gd name="T46" fmla="*/ 1651 w 705"/>
                <a:gd name="T47" fmla="*/ 894 h 697"/>
                <a:gd name="T48" fmla="*/ 1692 w 705"/>
                <a:gd name="T49" fmla="*/ 573 h 697"/>
                <a:gd name="T50" fmla="*/ 1730 w 705"/>
                <a:gd name="T51" fmla="*/ 493 h 697"/>
                <a:gd name="T52" fmla="*/ 1752 w 705"/>
                <a:gd name="T53" fmla="*/ 429 h 697"/>
                <a:gd name="T54" fmla="*/ 1513 w 705"/>
                <a:gd name="T55" fmla="*/ 533 h 697"/>
                <a:gd name="T56" fmla="*/ 1392 w 705"/>
                <a:gd name="T57" fmla="*/ 601 h 697"/>
                <a:gd name="T58" fmla="*/ 1216 w 705"/>
                <a:gd name="T59" fmla="*/ 506 h 697"/>
                <a:gd name="T60" fmla="*/ 1096 w 705"/>
                <a:gd name="T61" fmla="*/ 466 h 697"/>
                <a:gd name="T62" fmla="*/ 935 w 705"/>
                <a:gd name="T63" fmla="*/ 429 h 697"/>
                <a:gd name="T64" fmla="*/ 895 w 705"/>
                <a:gd name="T65" fmla="*/ 401 h 697"/>
                <a:gd name="T66" fmla="*/ 836 w 705"/>
                <a:gd name="T67" fmla="*/ 414 h 697"/>
                <a:gd name="T68" fmla="*/ 656 w 705"/>
                <a:gd name="T69" fmla="*/ 214 h 697"/>
                <a:gd name="T70" fmla="*/ 619 w 705"/>
                <a:gd name="T71" fmla="*/ 146 h 697"/>
                <a:gd name="T72" fmla="*/ 360 w 705"/>
                <a:gd name="T73" fmla="*/ 41 h 697"/>
                <a:gd name="T74" fmla="*/ 41 w 705"/>
                <a:gd name="T75" fmla="*/ 27 h 6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05"/>
                <a:gd name="T115" fmla="*/ 0 h 697"/>
                <a:gd name="T116" fmla="*/ 705 w 705"/>
                <a:gd name="T117" fmla="*/ 697 h 69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05" h="697">
                  <a:moveTo>
                    <a:pt x="8" y="32"/>
                  </a:moveTo>
                  <a:lnTo>
                    <a:pt x="16" y="64"/>
                  </a:lnTo>
                  <a:lnTo>
                    <a:pt x="0" y="96"/>
                  </a:lnTo>
                  <a:lnTo>
                    <a:pt x="32" y="104"/>
                  </a:lnTo>
                  <a:lnTo>
                    <a:pt x="48" y="88"/>
                  </a:lnTo>
                  <a:lnTo>
                    <a:pt x="72" y="104"/>
                  </a:lnTo>
                  <a:lnTo>
                    <a:pt x="88" y="152"/>
                  </a:lnTo>
                  <a:lnTo>
                    <a:pt x="104" y="176"/>
                  </a:lnTo>
                  <a:lnTo>
                    <a:pt x="144" y="160"/>
                  </a:lnTo>
                  <a:lnTo>
                    <a:pt x="160" y="160"/>
                  </a:lnTo>
                  <a:lnTo>
                    <a:pt x="192" y="128"/>
                  </a:lnTo>
                  <a:lnTo>
                    <a:pt x="232" y="168"/>
                  </a:lnTo>
                  <a:lnTo>
                    <a:pt x="208" y="248"/>
                  </a:lnTo>
                  <a:lnTo>
                    <a:pt x="216" y="312"/>
                  </a:lnTo>
                  <a:lnTo>
                    <a:pt x="192" y="336"/>
                  </a:lnTo>
                  <a:lnTo>
                    <a:pt x="192" y="392"/>
                  </a:lnTo>
                  <a:lnTo>
                    <a:pt x="176" y="368"/>
                  </a:lnTo>
                  <a:lnTo>
                    <a:pt x="104" y="464"/>
                  </a:lnTo>
                  <a:lnTo>
                    <a:pt x="128" y="504"/>
                  </a:lnTo>
                  <a:lnTo>
                    <a:pt x="152" y="488"/>
                  </a:lnTo>
                  <a:lnTo>
                    <a:pt x="160" y="504"/>
                  </a:lnTo>
                  <a:lnTo>
                    <a:pt x="136" y="520"/>
                  </a:lnTo>
                  <a:lnTo>
                    <a:pt x="136" y="544"/>
                  </a:lnTo>
                  <a:lnTo>
                    <a:pt x="176" y="544"/>
                  </a:lnTo>
                  <a:lnTo>
                    <a:pt x="192" y="536"/>
                  </a:lnTo>
                  <a:lnTo>
                    <a:pt x="192" y="576"/>
                  </a:lnTo>
                  <a:lnTo>
                    <a:pt x="232" y="600"/>
                  </a:lnTo>
                  <a:lnTo>
                    <a:pt x="288" y="584"/>
                  </a:lnTo>
                  <a:lnTo>
                    <a:pt x="288" y="608"/>
                  </a:lnTo>
                  <a:lnTo>
                    <a:pt x="320" y="592"/>
                  </a:lnTo>
                  <a:lnTo>
                    <a:pt x="368" y="640"/>
                  </a:lnTo>
                  <a:lnTo>
                    <a:pt x="384" y="640"/>
                  </a:lnTo>
                  <a:lnTo>
                    <a:pt x="400" y="672"/>
                  </a:lnTo>
                  <a:lnTo>
                    <a:pt x="424" y="664"/>
                  </a:lnTo>
                  <a:lnTo>
                    <a:pt x="424" y="632"/>
                  </a:lnTo>
                  <a:lnTo>
                    <a:pt x="432" y="624"/>
                  </a:lnTo>
                  <a:lnTo>
                    <a:pt x="432" y="664"/>
                  </a:lnTo>
                  <a:lnTo>
                    <a:pt x="480" y="696"/>
                  </a:lnTo>
                  <a:lnTo>
                    <a:pt x="488" y="672"/>
                  </a:lnTo>
                  <a:lnTo>
                    <a:pt x="496" y="680"/>
                  </a:lnTo>
                  <a:lnTo>
                    <a:pt x="528" y="648"/>
                  </a:lnTo>
                  <a:lnTo>
                    <a:pt x="552" y="680"/>
                  </a:lnTo>
                  <a:lnTo>
                    <a:pt x="600" y="680"/>
                  </a:lnTo>
                  <a:lnTo>
                    <a:pt x="592" y="632"/>
                  </a:lnTo>
                  <a:lnTo>
                    <a:pt x="568" y="576"/>
                  </a:lnTo>
                  <a:lnTo>
                    <a:pt x="600" y="528"/>
                  </a:lnTo>
                  <a:lnTo>
                    <a:pt x="632" y="520"/>
                  </a:lnTo>
                  <a:lnTo>
                    <a:pt x="664" y="536"/>
                  </a:lnTo>
                  <a:lnTo>
                    <a:pt x="688" y="424"/>
                  </a:lnTo>
                  <a:lnTo>
                    <a:pt x="680" y="344"/>
                  </a:lnTo>
                  <a:lnTo>
                    <a:pt x="696" y="328"/>
                  </a:lnTo>
                  <a:lnTo>
                    <a:pt x="696" y="296"/>
                  </a:lnTo>
                  <a:lnTo>
                    <a:pt x="680" y="288"/>
                  </a:lnTo>
                  <a:lnTo>
                    <a:pt x="704" y="256"/>
                  </a:lnTo>
                  <a:lnTo>
                    <a:pt x="680" y="256"/>
                  </a:lnTo>
                  <a:lnTo>
                    <a:pt x="608" y="320"/>
                  </a:lnTo>
                  <a:lnTo>
                    <a:pt x="608" y="336"/>
                  </a:lnTo>
                  <a:lnTo>
                    <a:pt x="560" y="360"/>
                  </a:lnTo>
                  <a:lnTo>
                    <a:pt x="520" y="360"/>
                  </a:lnTo>
                  <a:lnTo>
                    <a:pt x="488" y="304"/>
                  </a:lnTo>
                  <a:lnTo>
                    <a:pt x="488" y="280"/>
                  </a:lnTo>
                  <a:lnTo>
                    <a:pt x="440" y="280"/>
                  </a:lnTo>
                  <a:lnTo>
                    <a:pt x="416" y="256"/>
                  </a:lnTo>
                  <a:lnTo>
                    <a:pt x="376" y="256"/>
                  </a:lnTo>
                  <a:lnTo>
                    <a:pt x="376" y="240"/>
                  </a:lnTo>
                  <a:lnTo>
                    <a:pt x="360" y="240"/>
                  </a:lnTo>
                  <a:lnTo>
                    <a:pt x="360" y="256"/>
                  </a:lnTo>
                  <a:lnTo>
                    <a:pt x="336" y="248"/>
                  </a:lnTo>
                  <a:lnTo>
                    <a:pt x="296" y="176"/>
                  </a:lnTo>
                  <a:lnTo>
                    <a:pt x="264" y="128"/>
                  </a:lnTo>
                  <a:lnTo>
                    <a:pt x="248" y="104"/>
                  </a:lnTo>
                  <a:lnTo>
                    <a:pt x="248" y="88"/>
                  </a:lnTo>
                  <a:lnTo>
                    <a:pt x="200" y="24"/>
                  </a:lnTo>
                  <a:lnTo>
                    <a:pt x="144" y="24"/>
                  </a:lnTo>
                  <a:lnTo>
                    <a:pt x="104" y="0"/>
                  </a:lnTo>
                  <a:lnTo>
                    <a:pt x="16" y="16"/>
                  </a:lnTo>
                  <a:lnTo>
                    <a:pt x="8" y="32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</a:ln>
          </p:spPr>
          <p:txBody>
            <a:bodyPr/>
            <a:p>
              <a:pPr>
                <a:defRPr/>
              </a:pPr>
              <a:endParaRPr lang="zh-CN" altLang="zh-CN" sz="9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anose="02000000000000000000" pitchFamily="2" charset="-122"/>
              </a:endParaRPr>
            </a:p>
          </p:txBody>
        </p:sp>
        <p:sp>
          <p:nvSpPr>
            <p:cNvPr id="47" name="Freeform 5"/>
            <p:cNvSpPr>
              <a:spLocks noChangeArrowheads="1"/>
            </p:cNvSpPr>
            <p:nvPr/>
          </p:nvSpPr>
          <p:spPr bwMode="auto">
            <a:xfrm>
              <a:off x="4335281" y="921123"/>
              <a:ext cx="889755" cy="685451"/>
            </a:xfrm>
            <a:custGeom>
              <a:avLst/>
              <a:gdLst>
                <a:gd name="T0" fmla="*/ 1316 w 529"/>
                <a:gd name="T1" fmla="*/ 244 h 401"/>
                <a:gd name="T2" fmla="*/ 1194 w 529"/>
                <a:gd name="T3" fmla="*/ 244 h 401"/>
                <a:gd name="T4" fmla="*/ 1137 w 529"/>
                <a:gd name="T5" fmla="*/ 202 h 401"/>
                <a:gd name="T6" fmla="*/ 1056 w 529"/>
                <a:gd name="T7" fmla="*/ 257 h 401"/>
                <a:gd name="T8" fmla="*/ 1036 w 529"/>
                <a:gd name="T9" fmla="*/ 229 h 401"/>
                <a:gd name="T10" fmla="*/ 1017 w 529"/>
                <a:gd name="T11" fmla="*/ 271 h 401"/>
                <a:gd name="T12" fmla="*/ 898 w 529"/>
                <a:gd name="T13" fmla="*/ 215 h 401"/>
                <a:gd name="T14" fmla="*/ 898 w 529"/>
                <a:gd name="T15" fmla="*/ 149 h 401"/>
                <a:gd name="T16" fmla="*/ 857 w 529"/>
                <a:gd name="T17" fmla="*/ 162 h 401"/>
                <a:gd name="T18" fmla="*/ 879 w 529"/>
                <a:gd name="T19" fmla="*/ 215 h 401"/>
                <a:gd name="T20" fmla="*/ 819 w 529"/>
                <a:gd name="T21" fmla="*/ 215 h 401"/>
                <a:gd name="T22" fmla="*/ 778 w 529"/>
                <a:gd name="T23" fmla="*/ 175 h 401"/>
                <a:gd name="T24" fmla="*/ 736 w 529"/>
                <a:gd name="T25" fmla="*/ 175 h 401"/>
                <a:gd name="T26" fmla="*/ 619 w 529"/>
                <a:gd name="T27" fmla="*/ 94 h 401"/>
                <a:gd name="T28" fmla="*/ 538 w 529"/>
                <a:gd name="T29" fmla="*/ 122 h 401"/>
                <a:gd name="T30" fmla="*/ 538 w 529"/>
                <a:gd name="T31" fmla="*/ 94 h 401"/>
                <a:gd name="T32" fmla="*/ 397 w 529"/>
                <a:gd name="T33" fmla="*/ 109 h 401"/>
                <a:gd name="T34" fmla="*/ 300 w 529"/>
                <a:gd name="T35" fmla="*/ 67 h 401"/>
                <a:gd name="T36" fmla="*/ 300 w 529"/>
                <a:gd name="T37" fmla="*/ 0 h 401"/>
                <a:gd name="T38" fmla="*/ 259 w 529"/>
                <a:gd name="T39" fmla="*/ 13 h 401"/>
                <a:gd name="T40" fmla="*/ 158 w 529"/>
                <a:gd name="T41" fmla="*/ 13 h 401"/>
                <a:gd name="T42" fmla="*/ 179 w 529"/>
                <a:gd name="T43" fmla="*/ 94 h 401"/>
                <a:gd name="T44" fmla="*/ 121 w 529"/>
                <a:gd name="T45" fmla="*/ 94 h 401"/>
                <a:gd name="T46" fmla="*/ 20 w 529"/>
                <a:gd name="T47" fmla="*/ 54 h 401"/>
                <a:gd name="T48" fmla="*/ 0 w 529"/>
                <a:gd name="T49" fmla="*/ 94 h 401"/>
                <a:gd name="T50" fmla="*/ 79 w 529"/>
                <a:gd name="T51" fmla="*/ 149 h 401"/>
                <a:gd name="T52" fmla="*/ 60 w 529"/>
                <a:gd name="T53" fmla="*/ 202 h 401"/>
                <a:gd name="T54" fmla="*/ 121 w 529"/>
                <a:gd name="T55" fmla="*/ 271 h 401"/>
                <a:gd name="T56" fmla="*/ 218 w 529"/>
                <a:gd name="T57" fmla="*/ 229 h 401"/>
                <a:gd name="T58" fmla="*/ 278 w 529"/>
                <a:gd name="T59" fmla="*/ 310 h 401"/>
                <a:gd name="T60" fmla="*/ 278 w 529"/>
                <a:gd name="T61" fmla="*/ 377 h 401"/>
                <a:gd name="T62" fmla="*/ 377 w 529"/>
                <a:gd name="T63" fmla="*/ 377 h 401"/>
                <a:gd name="T64" fmla="*/ 418 w 529"/>
                <a:gd name="T65" fmla="*/ 445 h 401"/>
                <a:gd name="T66" fmla="*/ 438 w 529"/>
                <a:gd name="T67" fmla="*/ 390 h 401"/>
                <a:gd name="T68" fmla="*/ 519 w 529"/>
                <a:gd name="T69" fmla="*/ 472 h 401"/>
                <a:gd name="T70" fmla="*/ 577 w 529"/>
                <a:gd name="T71" fmla="*/ 538 h 401"/>
                <a:gd name="T72" fmla="*/ 577 w 529"/>
                <a:gd name="T73" fmla="*/ 580 h 401"/>
                <a:gd name="T74" fmla="*/ 659 w 529"/>
                <a:gd name="T75" fmla="*/ 674 h 401"/>
                <a:gd name="T76" fmla="*/ 718 w 529"/>
                <a:gd name="T77" fmla="*/ 633 h 401"/>
                <a:gd name="T78" fmla="*/ 757 w 529"/>
                <a:gd name="T79" fmla="*/ 552 h 401"/>
                <a:gd name="T80" fmla="*/ 797 w 529"/>
                <a:gd name="T81" fmla="*/ 538 h 401"/>
                <a:gd name="T82" fmla="*/ 837 w 529"/>
                <a:gd name="T83" fmla="*/ 552 h 401"/>
                <a:gd name="T84" fmla="*/ 819 w 529"/>
                <a:gd name="T85" fmla="*/ 580 h 401"/>
                <a:gd name="T86" fmla="*/ 935 w 529"/>
                <a:gd name="T87" fmla="*/ 580 h 401"/>
                <a:gd name="T88" fmla="*/ 977 w 529"/>
                <a:gd name="T89" fmla="*/ 552 h 401"/>
                <a:gd name="T90" fmla="*/ 977 w 529"/>
                <a:gd name="T91" fmla="*/ 525 h 401"/>
                <a:gd name="T92" fmla="*/ 957 w 529"/>
                <a:gd name="T93" fmla="*/ 497 h 401"/>
                <a:gd name="T94" fmla="*/ 1078 w 529"/>
                <a:gd name="T95" fmla="*/ 458 h 401"/>
                <a:gd name="T96" fmla="*/ 1096 w 529"/>
                <a:gd name="T97" fmla="*/ 445 h 401"/>
                <a:gd name="T98" fmla="*/ 1096 w 529"/>
                <a:gd name="T99" fmla="*/ 416 h 401"/>
                <a:gd name="T100" fmla="*/ 1137 w 529"/>
                <a:gd name="T101" fmla="*/ 403 h 401"/>
                <a:gd name="T102" fmla="*/ 1137 w 529"/>
                <a:gd name="T103" fmla="*/ 323 h 401"/>
                <a:gd name="T104" fmla="*/ 1178 w 529"/>
                <a:gd name="T105" fmla="*/ 323 h 401"/>
                <a:gd name="T106" fmla="*/ 1194 w 529"/>
                <a:gd name="T107" fmla="*/ 363 h 401"/>
                <a:gd name="T108" fmla="*/ 1256 w 529"/>
                <a:gd name="T109" fmla="*/ 390 h 401"/>
                <a:gd name="T110" fmla="*/ 1277 w 529"/>
                <a:gd name="T111" fmla="*/ 377 h 401"/>
                <a:gd name="T112" fmla="*/ 1256 w 529"/>
                <a:gd name="T113" fmla="*/ 350 h 401"/>
                <a:gd name="T114" fmla="*/ 1256 w 529"/>
                <a:gd name="T115" fmla="*/ 323 h 401"/>
                <a:gd name="T116" fmla="*/ 1316 w 529"/>
                <a:gd name="T117" fmla="*/ 310 h 401"/>
                <a:gd name="T118" fmla="*/ 1316 w 529"/>
                <a:gd name="T119" fmla="*/ 244 h 40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529"/>
                <a:gd name="T181" fmla="*/ 0 h 401"/>
                <a:gd name="T182" fmla="*/ 529 w 529"/>
                <a:gd name="T183" fmla="*/ 401 h 40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529" h="401">
                  <a:moveTo>
                    <a:pt x="528" y="144"/>
                  </a:moveTo>
                  <a:lnTo>
                    <a:pt x="480" y="144"/>
                  </a:lnTo>
                  <a:lnTo>
                    <a:pt x="456" y="120"/>
                  </a:lnTo>
                  <a:lnTo>
                    <a:pt x="424" y="152"/>
                  </a:lnTo>
                  <a:lnTo>
                    <a:pt x="416" y="136"/>
                  </a:lnTo>
                  <a:lnTo>
                    <a:pt x="408" y="160"/>
                  </a:lnTo>
                  <a:lnTo>
                    <a:pt x="360" y="128"/>
                  </a:lnTo>
                  <a:lnTo>
                    <a:pt x="360" y="88"/>
                  </a:lnTo>
                  <a:lnTo>
                    <a:pt x="344" y="96"/>
                  </a:lnTo>
                  <a:lnTo>
                    <a:pt x="352" y="128"/>
                  </a:lnTo>
                  <a:lnTo>
                    <a:pt x="328" y="128"/>
                  </a:lnTo>
                  <a:lnTo>
                    <a:pt x="312" y="104"/>
                  </a:lnTo>
                  <a:lnTo>
                    <a:pt x="296" y="104"/>
                  </a:lnTo>
                  <a:lnTo>
                    <a:pt x="248" y="56"/>
                  </a:lnTo>
                  <a:lnTo>
                    <a:pt x="216" y="72"/>
                  </a:lnTo>
                  <a:lnTo>
                    <a:pt x="216" y="56"/>
                  </a:lnTo>
                  <a:lnTo>
                    <a:pt x="160" y="64"/>
                  </a:lnTo>
                  <a:lnTo>
                    <a:pt x="120" y="40"/>
                  </a:lnTo>
                  <a:lnTo>
                    <a:pt x="120" y="0"/>
                  </a:lnTo>
                  <a:lnTo>
                    <a:pt x="104" y="8"/>
                  </a:lnTo>
                  <a:lnTo>
                    <a:pt x="64" y="8"/>
                  </a:lnTo>
                  <a:lnTo>
                    <a:pt x="72" y="56"/>
                  </a:lnTo>
                  <a:lnTo>
                    <a:pt x="48" y="56"/>
                  </a:lnTo>
                  <a:lnTo>
                    <a:pt x="8" y="32"/>
                  </a:lnTo>
                  <a:lnTo>
                    <a:pt x="0" y="56"/>
                  </a:lnTo>
                  <a:lnTo>
                    <a:pt x="32" y="88"/>
                  </a:lnTo>
                  <a:lnTo>
                    <a:pt x="24" y="120"/>
                  </a:lnTo>
                  <a:lnTo>
                    <a:pt x="48" y="160"/>
                  </a:lnTo>
                  <a:lnTo>
                    <a:pt x="88" y="136"/>
                  </a:lnTo>
                  <a:lnTo>
                    <a:pt x="112" y="184"/>
                  </a:lnTo>
                  <a:lnTo>
                    <a:pt x="112" y="224"/>
                  </a:lnTo>
                  <a:lnTo>
                    <a:pt x="152" y="224"/>
                  </a:lnTo>
                  <a:lnTo>
                    <a:pt x="168" y="264"/>
                  </a:lnTo>
                  <a:lnTo>
                    <a:pt x="176" y="232"/>
                  </a:lnTo>
                  <a:lnTo>
                    <a:pt x="208" y="280"/>
                  </a:lnTo>
                  <a:lnTo>
                    <a:pt x="232" y="320"/>
                  </a:lnTo>
                  <a:lnTo>
                    <a:pt x="232" y="344"/>
                  </a:lnTo>
                  <a:lnTo>
                    <a:pt x="264" y="400"/>
                  </a:lnTo>
                  <a:lnTo>
                    <a:pt x="288" y="376"/>
                  </a:lnTo>
                  <a:lnTo>
                    <a:pt x="304" y="328"/>
                  </a:lnTo>
                  <a:lnTo>
                    <a:pt x="320" y="320"/>
                  </a:lnTo>
                  <a:lnTo>
                    <a:pt x="336" y="328"/>
                  </a:lnTo>
                  <a:lnTo>
                    <a:pt x="328" y="344"/>
                  </a:lnTo>
                  <a:lnTo>
                    <a:pt x="376" y="344"/>
                  </a:lnTo>
                  <a:lnTo>
                    <a:pt x="392" y="328"/>
                  </a:lnTo>
                  <a:lnTo>
                    <a:pt x="392" y="312"/>
                  </a:lnTo>
                  <a:lnTo>
                    <a:pt x="384" y="296"/>
                  </a:lnTo>
                  <a:lnTo>
                    <a:pt x="432" y="272"/>
                  </a:lnTo>
                  <a:lnTo>
                    <a:pt x="440" y="264"/>
                  </a:lnTo>
                  <a:lnTo>
                    <a:pt x="440" y="248"/>
                  </a:lnTo>
                  <a:lnTo>
                    <a:pt x="456" y="240"/>
                  </a:lnTo>
                  <a:lnTo>
                    <a:pt x="456" y="192"/>
                  </a:lnTo>
                  <a:lnTo>
                    <a:pt x="472" y="192"/>
                  </a:lnTo>
                  <a:lnTo>
                    <a:pt x="480" y="216"/>
                  </a:lnTo>
                  <a:lnTo>
                    <a:pt x="504" y="232"/>
                  </a:lnTo>
                  <a:lnTo>
                    <a:pt x="512" y="224"/>
                  </a:lnTo>
                  <a:lnTo>
                    <a:pt x="504" y="208"/>
                  </a:lnTo>
                  <a:lnTo>
                    <a:pt x="504" y="192"/>
                  </a:lnTo>
                  <a:lnTo>
                    <a:pt x="528" y="184"/>
                  </a:lnTo>
                  <a:lnTo>
                    <a:pt x="528" y="144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</a:ln>
          </p:spPr>
          <p:txBody>
            <a:bodyPr/>
            <a:p>
              <a:pPr>
                <a:defRPr/>
              </a:pPr>
              <a:endParaRPr lang="zh-CN" altLang="zh-CN" sz="9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anose="02000000000000000000" pitchFamily="2" charset="-122"/>
              </a:endParaRPr>
            </a:p>
          </p:txBody>
        </p:sp>
        <p:sp>
          <p:nvSpPr>
            <p:cNvPr id="48" name="Freeform 6"/>
            <p:cNvSpPr>
              <a:spLocks noChangeArrowheads="1"/>
            </p:cNvSpPr>
            <p:nvPr/>
          </p:nvSpPr>
          <p:spPr bwMode="auto">
            <a:xfrm>
              <a:off x="4147521" y="1301587"/>
              <a:ext cx="634739" cy="673128"/>
            </a:xfrm>
            <a:custGeom>
              <a:avLst/>
              <a:gdLst>
                <a:gd name="T0" fmla="*/ 941 w 377"/>
                <a:gd name="T1" fmla="*/ 299 h 393"/>
                <a:gd name="T2" fmla="*/ 842 w 377"/>
                <a:gd name="T3" fmla="*/ 203 h 393"/>
                <a:gd name="T4" fmla="*/ 860 w 377"/>
                <a:gd name="T5" fmla="*/ 163 h 393"/>
                <a:gd name="T6" fmla="*/ 782 w 377"/>
                <a:gd name="T7" fmla="*/ 67 h 393"/>
                <a:gd name="T8" fmla="*/ 722 w 377"/>
                <a:gd name="T9" fmla="*/ 13 h 393"/>
                <a:gd name="T10" fmla="*/ 701 w 377"/>
                <a:gd name="T11" fmla="*/ 67 h 393"/>
                <a:gd name="T12" fmla="*/ 661 w 377"/>
                <a:gd name="T13" fmla="*/ 0 h 393"/>
                <a:gd name="T14" fmla="*/ 582 w 377"/>
                <a:gd name="T15" fmla="*/ 0 h 393"/>
                <a:gd name="T16" fmla="*/ 601 w 377"/>
                <a:gd name="T17" fmla="*/ 41 h 393"/>
                <a:gd name="T18" fmla="*/ 500 w 377"/>
                <a:gd name="T19" fmla="*/ 96 h 393"/>
                <a:gd name="T20" fmla="*/ 440 w 377"/>
                <a:gd name="T21" fmla="*/ 96 h 393"/>
                <a:gd name="T22" fmla="*/ 121 w 377"/>
                <a:gd name="T23" fmla="*/ 245 h 393"/>
                <a:gd name="T24" fmla="*/ 60 w 377"/>
                <a:gd name="T25" fmla="*/ 191 h 393"/>
                <a:gd name="T26" fmla="*/ 20 w 377"/>
                <a:gd name="T27" fmla="*/ 191 h 393"/>
                <a:gd name="T28" fmla="*/ 41 w 377"/>
                <a:gd name="T29" fmla="*/ 231 h 393"/>
                <a:gd name="T30" fmla="*/ 41 w 377"/>
                <a:gd name="T31" fmla="*/ 272 h 393"/>
                <a:gd name="T32" fmla="*/ 60 w 377"/>
                <a:gd name="T33" fmla="*/ 314 h 393"/>
                <a:gd name="T34" fmla="*/ 20 w 377"/>
                <a:gd name="T35" fmla="*/ 314 h 393"/>
                <a:gd name="T36" fmla="*/ 20 w 377"/>
                <a:gd name="T37" fmla="*/ 367 h 393"/>
                <a:gd name="T38" fmla="*/ 0 w 377"/>
                <a:gd name="T39" fmla="*/ 395 h 393"/>
                <a:gd name="T40" fmla="*/ 79 w 377"/>
                <a:gd name="T41" fmla="*/ 408 h 393"/>
                <a:gd name="T42" fmla="*/ 162 w 377"/>
                <a:gd name="T43" fmla="*/ 504 h 393"/>
                <a:gd name="T44" fmla="*/ 260 w 377"/>
                <a:gd name="T45" fmla="*/ 408 h 393"/>
                <a:gd name="T46" fmla="*/ 300 w 377"/>
                <a:gd name="T47" fmla="*/ 354 h 393"/>
                <a:gd name="T48" fmla="*/ 401 w 377"/>
                <a:gd name="T49" fmla="*/ 340 h 393"/>
                <a:gd name="T50" fmla="*/ 463 w 377"/>
                <a:gd name="T51" fmla="*/ 367 h 393"/>
                <a:gd name="T52" fmla="*/ 463 w 377"/>
                <a:gd name="T53" fmla="*/ 380 h 393"/>
                <a:gd name="T54" fmla="*/ 482 w 377"/>
                <a:gd name="T55" fmla="*/ 380 h 393"/>
                <a:gd name="T56" fmla="*/ 422 w 377"/>
                <a:gd name="T57" fmla="*/ 476 h 393"/>
                <a:gd name="T58" fmla="*/ 381 w 377"/>
                <a:gd name="T59" fmla="*/ 476 h 393"/>
                <a:gd name="T60" fmla="*/ 401 w 377"/>
                <a:gd name="T61" fmla="*/ 530 h 393"/>
                <a:gd name="T62" fmla="*/ 381 w 377"/>
                <a:gd name="T63" fmla="*/ 544 h 393"/>
                <a:gd name="T64" fmla="*/ 422 w 377"/>
                <a:gd name="T65" fmla="*/ 544 h 393"/>
                <a:gd name="T66" fmla="*/ 341 w 377"/>
                <a:gd name="T67" fmla="*/ 639 h 393"/>
                <a:gd name="T68" fmla="*/ 360 w 377"/>
                <a:gd name="T69" fmla="*/ 666 h 393"/>
                <a:gd name="T70" fmla="*/ 401 w 377"/>
                <a:gd name="T71" fmla="*/ 639 h 393"/>
                <a:gd name="T72" fmla="*/ 422 w 377"/>
                <a:gd name="T73" fmla="*/ 598 h 393"/>
                <a:gd name="T74" fmla="*/ 463 w 377"/>
                <a:gd name="T75" fmla="*/ 598 h 393"/>
                <a:gd name="T76" fmla="*/ 500 w 377"/>
                <a:gd name="T77" fmla="*/ 573 h 393"/>
                <a:gd name="T78" fmla="*/ 500 w 377"/>
                <a:gd name="T79" fmla="*/ 530 h 393"/>
                <a:gd name="T80" fmla="*/ 643 w 377"/>
                <a:gd name="T81" fmla="*/ 476 h 393"/>
                <a:gd name="T82" fmla="*/ 761 w 377"/>
                <a:gd name="T83" fmla="*/ 450 h 393"/>
                <a:gd name="T84" fmla="*/ 782 w 377"/>
                <a:gd name="T85" fmla="*/ 380 h 393"/>
                <a:gd name="T86" fmla="*/ 860 w 377"/>
                <a:gd name="T87" fmla="*/ 340 h 393"/>
                <a:gd name="T88" fmla="*/ 922 w 377"/>
                <a:gd name="T89" fmla="*/ 327 h 393"/>
                <a:gd name="T90" fmla="*/ 941 w 377"/>
                <a:gd name="T91" fmla="*/ 299 h 39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77"/>
                <a:gd name="T139" fmla="*/ 0 h 393"/>
                <a:gd name="T140" fmla="*/ 377 w 377"/>
                <a:gd name="T141" fmla="*/ 393 h 393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77" h="393">
                  <a:moveTo>
                    <a:pt x="376" y="176"/>
                  </a:moveTo>
                  <a:lnTo>
                    <a:pt x="336" y="120"/>
                  </a:lnTo>
                  <a:lnTo>
                    <a:pt x="344" y="96"/>
                  </a:lnTo>
                  <a:lnTo>
                    <a:pt x="312" y="40"/>
                  </a:lnTo>
                  <a:lnTo>
                    <a:pt x="288" y="8"/>
                  </a:lnTo>
                  <a:lnTo>
                    <a:pt x="280" y="40"/>
                  </a:lnTo>
                  <a:lnTo>
                    <a:pt x="264" y="0"/>
                  </a:lnTo>
                  <a:lnTo>
                    <a:pt x="232" y="0"/>
                  </a:lnTo>
                  <a:lnTo>
                    <a:pt x="240" y="24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48" y="144"/>
                  </a:lnTo>
                  <a:lnTo>
                    <a:pt x="24" y="112"/>
                  </a:lnTo>
                  <a:lnTo>
                    <a:pt x="8" y="112"/>
                  </a:lnTo>
                  <a:lnTo>
                    <a:pt x="16" y="136"/>
                  </a:lnTo>
                  <a:lnTo>
                    <a:pt x="16" y="160"/>
                  </a:lnTo>
                  <a:lnTo>
                    <a:pt x="24" y="184"/>
                  </a:lnTo>
                  <a:lnTo>
                    <a:pt x="8" y="184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32" y="240"/>
                  </a:lnTo>
                  <a:lnTo>
                    <a:pt x="64" y="296"/>
                  </a:lnTo>
                  <a:lnTo>
                    <a:pt x="104" y="240"/>
                  </a:lnTo>
                  <a:lnTo>
                    <a:pt x="120" y="208"/>
                  </a:lnTo>
                  <a:lnTo>
                    <a:pt x="160" y="200"/>
                  </a:lnTo>
                  <a:lnTo>
                    <a:pt x="184" y="216"/>
                  </a:lnTo>
                  <a:lnTo>
                    <a:pt x="184" y="224"/>
                  </a:lnTo>
                  <a:lnTo>
                    <a:pt x="192" y="224"/>
                  </a:lnTo>
                  <a:lnTo>
                    <a:pt x="168" y="280"/>
                  </a:lnTo>
                  <a:lnTo>
                    <a:pt x="152" y="280"/>
                  </a:lnTo>
                  <a:lnTo>
                    <a:pt x="160" y="312"/>
                  </a:lnTo>
                  <a:lnTo>
                    <a:pt x="152" y="320"/>
                  </a:lnTo>
                  <a:lnTo>
                    <a:pt x="168" y="320"/>
                  </a:lnTo>
                  <a:lnTo>
                    <a:pt x="136" y="376"/>
                  </a:lnTo>
                  <a:lnTo>
                    <a:pt x="144" y="392"/>
                  </a:lnTo>
                  <a:lnTo>
                    <a:pt x="160" y="376"/>
                  </a:lnTo>
                  <a:lnTo>
                    <a:pt x="168" y="352"/>
                  </a:lnTo>
                  <a:lnTo>
                    <a:pt x="184" y="352"/>
                  </a:lnTo>
                  <a:lnTo>
                    <a:pt x="200" y="336"/>
                  </a:lnTo>
                  <a:lnTo>
                    <a:pt x="200" y="312"/>
                  </a:lnTo>
                  <a:lnTo>
                    <a:pt x="256" y="280"/>
                  </a:lnTo>
                  <a:lnTo>
                    <a:pt x="304" y="264"/>
                  </a:lnTo>
                  <a:lnTo>
                    <a:pt x="312" y="224"/>
                  </a:lnTo>
                  <a:lnTo>
                    <a:pt x="344" y="200"/>
                  </a:lnTo>
                  <a:lnTo>
                    <a:pt x="368" y="192"/>
                  </a:lnTo>
                  <a:lnTo>
                    <a:pt x="376" y="176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</a:ln>
          </p:spPr>
          <p:txBody>
            <a:bodyPr/>
            <a:p>
              <a:pPr>
                <a:defRPr/>
              </a:pPr>
              <a:endParaRPr lang="zh-CN" altLang="zh-CN" sz="9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anose="02000000000000000000" pitchFamily="2" charset="-122"/>
              </a:endParaRPr>
            </a:p>
          </p:txBody>
        </p:sp>
        <p:sp>
          <p:nvSpPr>
            <p:cNvPr id="49" name="Freeform 7"/>
            <p:cNvSpPr>
              <a:spLocks noChangeArrowheads="1"/>
            </p:cNvSpPr>
            <p:nvPr/>
          </p:nvSpPr>
          <p:spPr bwMode="auto">
            <a:xfrm>
              <a:off x="3664111" y="1454080"/>
              <a:ext cx="592703" cy="916502"/>
            </a:xfrm>
            <a:custGeom>
              <a:avLst/>
              <a:gdLst>
                <a:gd name="T0" fmla="*/ 790 w 353"/>
                <a:gd name="T1" fmla="*/ 266 h 537"/>
                <a:gd name="T2" fmla="*/ 731 w 353"/>
                <a:gd name="T3" fmla="*/ 160 h 537"/>
                <a:gd name="T4" fmla="*/ 614 w 353"/>
                <a:gd name="T5" fmla="*/ 148 h 537"/>
                <a:gd name="T6" fmla="*/ 552 w 353"/>
                <a:gd name="T7" fmla="*/ 0 h 537"/>
                <a:gd name="T8" fmla="*/ 435 w 353"/>
                <a:gd name="T9" fmla="*/ 109 h 537"/>
                <a:gd name="T10" fmla="*/ 336 w 353"/>
                <a:gd name="T11" fmla="*/ 135 h 537"/>
                <a:gd name="T12" fmla="*/ 198 w 353"/>
                <a:gd name="T13" fmla="*/ 173 h 537"/>
                <a:gd name="T14" fmla="*/ 79 w 353"/>
                <a:gd name="T15" fmla="*/ 122 h 537"/>
                <a:gd name="T16" fmla="*/ 20 w 353"/>
                <a:gd name="T17" fmla="*/ 201 h 537"/>
                <a:gd name="T18" fmla="*/ 138 w 353"/>
                <a:gd name="T19" fmla="*/ 335 h 537"/>
                <a:gd name="T20" fmla="*/ 60 w 353"/>
                <a:gd name="T21" fmla="*/ 388 h 537"/>
                <a:gd name="T22" fmla="*/ 158 w 353"/>
                <a:gd name="T23" fmla="*/ 454 h 537"/>
                <a:gd name="T24" fmla="*/ 79 w 353"/>
                <a:gd name="T25" fmla="*/ 480 h 537"/>
                <a:gd name="T26" fmla="*/ 41 w 353"/>
                <a:gd name="T27" fmla="*/ 546 h 537"/>
                <a:gd name="T28" fmla="*/ 79 w 353"/>
                <a:gd name="T29" fmla="*/ 668 h 537"/>
                <a:gd name="T30" fmla="*/ 60 w 353"/>
                <a:gd name="T31" fmla="*/ 854 h 537"/>
                <a:gd name="T32" fmla="*/ 217 w 353"/>
                <a:gd name="T33" fmla="*/ 882 h 537"/>
                <a:gd name="T34" fmla="*/ 277 w 353"/>
                <a:gd name="T35" fmla="*/ 854 h 537"/>
                <a:gd name="T36" fmla="*/ 375 w 353"/>
                <a:gd name="T37" fmla="*/ 708 h 537"/>
                <a:gd name="T38" fmla="*/ 573 w 353"/>
                <a:gd name="T39" fmla="*/ 628 h 537"/>
                <a:gd name="T40" fmla="*/ 593 w 353"/>
                <a:gd name="T41" fmla="*/ 575 h 537"/>
                <a:gd name="T42" fmla="*/ 476 w 353"/>
                <a:gd name="T43" fmla="*/ 534 h 537"/>
                <a:gd name="T44" fmla="*/ 454 w 353"/>
                <a:gd name="T45" fmla="*/ 480 h 537"/>
                <a:gd name="T46" fmla="*/ 397 w 353"/>
                <a:gd name="T47" fmla="*/ 442 h 537"/>
                <a:gd name="T48" fmla="*/ 259 w 353"/>
                <a:gd name="T49" fmla="*/ 429 h 537"/>
                <a:gd name="T50" fmla="*/ 336 w 353"/>
                <a:gd name="T51" fmla="*/ 280 h 537"/>
                <a:gd name="T52" fmla="*/ 397 w 353"/>
                <a:gd name="T53" fmla="*/ 227 h 537"/>
                <a:gd name="T54" fmla="*/ 476 w 353"/>
                <a:gd name="T55" fmla="*/ 253 h 537"/>
                <a:gd name="T56" fmla="*/ 513 w 353"/>
                <a:gd name="T57" fmla="*/ 307 h 537"/>
                <a:gd name="T58" fmla="*/ 552 w 353"/>
                <a:gd name="T59" fmla="*/ 335 h 537"/>
                <a:gd name="T60" fmla="*/ 633 w 353"/>
                <a:gd name="T61" fmla="*/ 429 h 537"/>
                <a:gd name="T62" fmla="*/ 673 w 353"/>
                <a:gd name="T63" fmla="*/ 480 h 537"/>
                <a:gd name="T64" fmla="*/ 810 w 353"/>
                <a:gd name="T65" fmla="*/ 361 h 5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53"/>
                <a:gd name="T100" fmla="*/ 0 h 537"/>
                <a:gd name="T101" fmla="*/ 353 w 353"/>
                <a:gd name="T102" fmla="*/ 537 h 5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53" h="537">
                  <a:moveTo>
                    <a:pt x="352" y="208"/>
                  </a:moveTo>
                  <a:lnTo>
                    <a:pt x="320" y="160"/>
                  </a:lnTo>
                  <a:lnTo>
                    <a:pt x="288" y="152"/>
                  </a:lnTo>
                  <a:lnTo>
                    <a:pt x="296" y="96"/>
                  </a:lnTo>
                  <a:lnTo>
                    <a:pt x="264" y="104"/>
                  </a:lnTo>
                  <a:lnTo>
                    <a:pt x="248" y="88"/>
                  </a:lnTo>
                  <a:lnTo>
                    <a:pt x="248" y="48"/>
                  </a:lnTo>
                  <a:lnTo>
                    <a:pt x="224" y="0"/>
                  </a:lnTo>
                  <a:lnTo>
                    <a:pt x="176" y="24"/>
                  </a:lnTo>
                  <a:lnTo>
                    <a:pt x="176" y="64"/>
                  </a:lnTo>
                  <a:lnTo>
                    <a:pt x="144" y="56"/>
                  </a:lnTo>
                  <a:lnTo>
                    <a:pt x="136" y="80"/>
                  </a:lnTo>
                  <a:lnTo>
                    <a:pt x="112" y="72"/>
                  </a:lnTo>
                  <a:lnTo>
                    <a:pt x="80" y="104"/>
                  </a:lnTo>
                  <a:lnTo>
                    <a:pt x="56" y="56"/>
                  </a:lnTo>
                  <a:lnTo>
                    <a:pt x="32" y="72"/>
                  </a:lnTo>
                  <a:lnTo>
                    <a:pt x="24" y="112"/>
                  </a:lnTo>
                  <a:lnTo>
                    <a:pt x="8" y="120"/>
                  </a:lnTo>
                  <a:lnTo>
                    <a:pt x="32" y="184"/>
                  </a:lnTo>
                  <a:lnTo>
                    <a:pt x="56" y="200"/>
                  </a:lnTo>
                  <a:lnTo>
                    <a:pt x="32" y="216"/>
                  </a:lnTo>
                  <a:lnTo>
                    <a:pt x="24" y="232"/>
                  </a:lnTo>
                  <a:lnTo>
                    <a:pt x="56" y="232"/>
                  </a:lnTo>
                  <a:lnTo>
                    <a:pt x="64" y="272"/>
                  </a:lnTo>
                  <a:lnTo>
                    <a:pt x="48" y="304"/>
                  </a:lnTo>
                  <a:lnTo>
                    <a:pt x="32" y="288"/>
                  </a:lnTo>
                  <a:lnTo>
                    <a:pt x="16" y="304"/>
                  </a:lnTo>
                  <a:lnTo>
                    <a:pt x="16" y="328"/>
                  </a:lnTo>
                  <a:lnTo>
                    <a:pt x="0" y="344"/>
                  </a:lnTo>
                  <a:lnTo>
                    <a:pt x="32" y="400"/>
                  </a:lnTo>
                  <a:lnTo>
                    <a:pt x="8" y="488"/>
                  </a:lnTo>
                  <a:lnTo>
                    <a:pt x="24" y="512"/>
                  </a:lnTo>
                  <a:lnTo>
                    <a:pt x="72" y="512"/>
                  </a:lnTo>
                  <a:lnTo>
                    <a:pt x="88" y="528"/>
                  </a:lnTo>
                  <a:lnTo>
                    <a:pt x="128" y="536"/>
                  </a:lnTo>
                  <a:lnTo>
                    <a:pt x="112" y="512"/>
                  </a:lnTo>
                  <a:lnTo>
                    <a:pt x="120" y="480"/>
                  </a:lnTo>
                  <a:lnTo>
                    <a:pt x="152" y="424"/>
                  </a:lnTo>
                  <a:lnTo>
                    <a:pt x="192" y="384"/>
                  </a:lnTo>
                  <a:lnTo>
                    <a:pt x="232" y="376"/>
                  </a:lnTo>
                  <a:lnTo>
                    <a:pt x="248" y="360"/>
                  </a:lnTo>
                  <a:lnTo>
                    <a:pt x="240" y="344"/>
                  </a:lnTo>
                  <a:lnTo>
                    <a:pt x="224" y="312"/>
                  </a:lnTo>
                  <a:lnTo>
                    <a:pt x="192" y="320"/>
                  </a:lnTo>
                  <a:lnTo>
                    <a:pt x="176" y="312"/>
                  </a:lnTo>
                  <a:lnTo>
                    <a:pt x="184" y="288"/>
                  </a:lnTo>
                  <a:lnTo>
                    <a:pt x="184" y="248"/>
                  </a:lnTo>
                  <a:lnTo>
                    <a:pt x="160" y="264"/>
                  </a:lnTo>
                  <a:lnTo>
                    <a:pt x="128" y="256"/>
                  </a:lnTo>
                  <a:lnTo>
                    <a:pt x="104" y="256"/>
                  </a:lnTo>
                  <a:lnTo>
                    <a:pt x="104" y="224"/>
                  </a:lnTo>
                  <a:lnTo>
                    <a:pt x="136" y="168"/>
                  </a:lnTo>
                  <a:lnTo>
                    <a:pt x="152" y="168"/>
                  </a:lnTo>
                  <a:lnTo>
                    <a:pt x="160" y="136"/>
                  </a:lnTo>
                  <a:lnTo>
                    <a:pt x="176" y="136"/>
                  </a:lnTo>
                  <a:lnTo>
                    <a:pt x="192" y="152"/>
                  </a:lnTo>
                  <a:lnTo>
                    <a:pt x="216" y="152"/>
                  </a:lnTo>
                  <a:lnTo>
                    <a:pt x="208" y="184"/>
                  </a:lnTo>
                  <a:lnTo>
                    <a:pt x="208" y="200"/>
                  </a:lnTo>
                  <a:lnTo>
                    <a:pt x="224" y="200"/>
                  </a:lnTo>
                  <a:lnTo>
                    <a:pt x="224" y="232"/>
                  </a:lnTo>
                  <a:lnTo>
                    <a:pt x="256" y="256"/>
                  </a:lnTo>
                  <a:lnTo>
                    <a:pt x="264" y="280"/>
                  </a:lnTo>
                  <a:lnTo>
                    <a:pt x="272" y="288"/>
                  </a:lnTo>
                  <a:lnTo>
                    <a:pt x="312" y="256"/>
                  </a:lnTo>
                  <a:lnTo>
                    <a:pt x="328" y="216"/>
                  </a:lnTo>
                  <a:lnTo>
                    <a:pt x="352" y="208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</a:ln>
          </p:spPr>
          <p:txBody>
            <a:bodyPr/>
            <a:p>
              <a:pPr>
                <a:defRPr/>
              </a:pPr>
              <a:endParaRPr lang="zh-CN" altLang="zh-CN" sz="9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anose="02000000000000000000" pitchFamily="2" charset="-122"/>
              </a:endParaRPr>
            </a:p>
          </p:txBody>
        </p:sp>
        <p:sp>
          <p:nvSpPr>
            <p:cNvPr id="50" name="Freeform 8"/>
            <p:cNvSpPr>
              <a:spLocks noChangeArrowheads="1"/>
            </p:cNvSpPr>
            <p:nvPr/>
          </p:nvSpPr>
          <p:spPr bwMode="auto">
            <a:xfrm>
              <a:off x="3836457" y="1686671"/>
              <a:ext cx="190562" cy="218728"/>
            </a:xfrm>
            <a:custGeom>
              <a:avLst/>
              <a:gdLst>
                <a:gd name="T0" fmla="*/ 283 w 113"/>
                <a:gd name="T1" fmla="*/ 103 h 129"/>
                <a:gd name="T2" fmla="*/ 243 w 113"/>
                <a:gd name="T3" fmla="*/ 64 h 129"/>
                <a:gd name="T4" fmla="*/ 283 w 113"/>
                <a:gd name="T5" fmla="*/ 26 h 129"/>
                <a:gd name="T6" fmla="*/ 202 w 113"/>
                <a:gd name="T7" fmla="*/ 26 h 129"/>
                <a:gd name="T8" fmla="*/ 183 w 113"/>
                <a:gd name="T9" fmla="*/ 0 h 129"/>
                <a:gd name="T10" fmla="*/ 141 w 113"/>
                <a:gd name="T11" fmla="*/ 0 h 129"/>
                <a:gd name="T12" fmla="*/ 122 w 113"/>
                <a:gd name="T13" fmla="*/ 52 h 129"/>
                <a:gd name="T14" fmla="*/ 83 w 113"/>
                <a:gd name="T15" fmla="*/ 52 h 129"/>
                <a:gd name="T16" fmla="*/ 0 w 113"/>
                <a:gd name="T17" fmla="*/ 143 h 129"/>
                <a:gd name="T18" fmla="*/ 0 w 113"/>
                <a:gd name="T19" fmla="*/ 194 h 129"/>
                <a:gd name="T20" fmla="*/ 83 w 113"/>
                <a:gd name="T21" fmla="*/ 194 h 129"/>
                <a:gd name="T22" fmla="*/ 122 w 113"/>
                <a:gd name="T23" fmla="*/ 207 h 129"/>
                <a:gd name="T24" fmla="*/ 202 w 113"/>
                <a:gd name="T25" fmla="*/ 181 h 129"/>
                <a:gd name="T26" fmla="*/ 202 w 113"/>
                <a:gd name="T27" fmla="*/ 156 h 129"/>
                <a:gd name="T28" fmla="*/ 183 w 113"/>
                <a:gd name="T29" fmla="*/ 130 h 129"/>
                <a:gd name="T30" fmla="*/ 243 w 113"/>
                <a:gd name="T31" fmla="*/ 130 h 129"/>
                <a:gd name="T32" fmla="*/ 283 w 113"/>
                <a:gd name="T33" fmla="*/ 103 h 1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13"/>
                <a:gd name="T52" fmla="*/ 0 h 129"/>
                <a:gd name="T53" fmla="*/ 113 w 113"/>
                <a:gd name="T54" fmla="*/ 129 h 12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13" h="129">
                  <a:moveTo>
                    <a:pt x="112" y="64"/>
                  </a:moveTo>
                  <a:lnTo>
                    <a:pt x="96" y="40"/>
                  </a:lnTo>
                  <a:lnTo>
                    <a:pt x="112" y="16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32"/>
                  </a:lnTo>
                  <a:lnTo>
                    <a:pt x="32" y="32"/>
                  </a:lnTo>
                  <a:lnTo>
                    <a:pt x="0" y="88"/>
                  </a:lnTo>
                  <a:lnTo>
                    <a:pt x="0" y="120"/>
                  </a:lnTo>
                  <a:lnTo>
                    <a:pt x="32" y="120"/>
                  </a:lnTo>
                  <a:lnTo>
                    <a:pt x="48" y="128"/>
                  </a:lnTo>
                  <a:lnTo>
                    <a:pt x="80" y="112"/>
                  </a:lnTo>
                  <a:lnTo>
                    <a:pt x="80" y="96"/>
                  </a:lnTo>
                  <a:lnTo>
                    <a:pt x="72" y="80"/>
                  </a:lnTo>
                  <a:lnTo>
                    <a:pt x="96" y="80"/>
                  </a:lnTo>
                  <a:lnTo>
                    <a:pt x="112" y="64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</a:ln>
          </p:spPr>
          <p:txBody>
            <a:bodyPr/>
            <a:p>
              <a:pPr>
                <a:defRPr/>
              </a:pPr>
              <a:endParaRPr lang="zh-CN" altLang="zh-CN" sz="9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anose="02000000000000000000" pitchFamily="2" charset="-122"/>
              </a:endParaRPr>
            </a:p>
          </p:txBody>
        </p:sp>
        <p:sp>
          <p:nvSpPr>
            <p:cNvPr id="51" name="Freeform 9"/>
            <p:cNvSpPr>
              <a:spLocks noChangeArrowheads="1"/>
            </p:cNvSpPr>
            <p:nvPr/>
          </p:nvSpPr>
          <p:spPr bwMode="auto">
            <a:xfrm>
              <a:off x="3958361" y="1794495"/>
              <a:ext cx="149927" cy="206405"/>
            </a:xfrm>
            <a:custGeom>
              <a:avLst/>
              <a:gdLst>
                <a:gd name="T0" fmla="*/ 221 w 89"/>
                <a:gd name="T1" fmla="*/ 135 h 121"/>
                <a:gd name="T2" fmla="*/ 200 w 89"/>
                <a:gd name="T3" fmla="*/ 93 h 121"/>
                <a:gd name="T4" fmla="*/ 141 w 89"/>
                <a:gd name="T5" fmla="*/ 66 h 121"/>
                <a:gd name="T6" fmla="*/ 121 w 89"/>
                <a:gd name="T7" fmla="*/ 13 h 121"/>
                <a:gd name="T8" fmla="*/ 79 w 89"/>
                <a:gd name="T9" fmla="*/ 0 h 121"/>
                <a:gd name="T10" fmla="*/ 60 w 89"/>
                <a:gd name="T11" fmla="*/ 13 h 121"/>
                <a:gd name="T12" fmla="*/ 79 w 89"/>
                <a:gd name="T13" fmla="*/ 80 h 121"/>
                <a:gd name="T14" fmla="*/ 20 w 89"/>
                <a:gd name="T15" fmla="*/ 80 h 121"/>
                <a:gd name="T16" fmla="*/ 0 w 89"/>
                <a:gd name="T17" fmla="*/ 186 h 121"/>
                <a:gd name="T18" fmla="*/ 41 w 89"/>
                <a:gd name="T19" fmla="*/ 200 h 121"/>
                <a:gd name="T20" fmla="*/ 141 w 89"/>
                <a:gd name="T21" fmla="*/ 186 h 121"/>
                <a:gd name="T22" fmla="*/ 141 w 89"/>
                <a:gd name="T23" fmla="*/ 135 h 121"/>
                <a:gd name="T24" fmla="*/ 221 w 89"/>
                <a:gd name="T25" fmla="*/ 135 h 1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9"/>
                <a:gd name="T40" fmla="*/ 0 h 121"/>
                <a:gd name="T41" fmla="*/ 89 w 89"/>
                <a:gd name="T42" fmla="*/ 121 h 12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9" h="121">
                  <a:moveTo>
                    <a:pt x="88" y="80"/>
                  </a:moveTo>
                  <a:lnTo>
                    <a:pt x="80" y="56"/>
                  </a:lnTo>
                  <a:lnTo>
                    <a:pt x="56" y="40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8"/>
                  </a:lnTo>
                  <a:lnTo>
                    <a:pt x="32" y="48"/>
                  </a:lnTo>
                  <a:lnTo>
                    <a:pt x="8" y="48"/>
                  </a:lnTo>
                  <a:lnTo>
                    <a:pt x="0" y="112"/>
                  </a:lnTo>
                  <a:lnTo>
                    <a:pt x="16" y="12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88" y="80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</a:ln>
          </p:spPr>
          <p:txBody>
            <a:bodyPr/>
            <a:p>
              <a:pPr>
                <a:defRPr/>
              </a:pPr>
              <a:endParaRPr lang="zh-CN" altLang="zh-CN" sz="9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anose="02000000000000000000" pitchFamily="2" charset="-122"/>
              </a:endParaRPr>
            </a:p>
          </p:txBody>
        </p:sp>
        <p:sp>
          <p:nvSpPr>
            <p:cNvPr id="52" name="Freeform 10"/>
            <p:cNvSpPr>
              <a:spLocks noChangeArrowheads="1"/>
            </p:cNvSpPr>
            <p:nvPr/>
          </p:nvSpPr>
          <p:spPr bwMode="auto">
            <a:xfrm>
              <a:off x="3958361" y="1808358"/>
              <a:ext cx="57449" cy="69315"/>
            </a:xfrm>
            <a:custGeom>
              <a:avLst/>
              <a:gdLst>
                <a:gd name="T0" fmla="*/ 96 w 33"/>
                <a:gd name="T1" fmla="*/ 64 h 41"/>
                <a:gd name="T2" fmla="*/ 24 w 33"/>
                <a:gd name="T3" fmla="*/ 64 h 41"/>
                <a:gd name="T4" fmla="*/ 24 w 33"/>
                <a:gd name="T5" fmla="*/ 38 h 41"/>
                <a:gd name="T6" fmla="*/ 0 w 33"/>
                <a:gd name="T7" fmla="*/ 0 h 41"/>
                <a:gd name="T8" fmla="*/ 71 w 33"/>
                <a:gd name="T9" fmla="*/ 13 h 41"/>
                <a:gd name="T10" fmla="*/ 96 w 33"/>
                <a:gd name="T11" fmla="*/ 64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"/>
                <a:gd name="T19" fmla="*/ 0 h 41"/>
                <a:gd name="T20" fmla="*/ 33 w 33"/>
                <a:gd name="T21" fmla="*/ 41 h 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" h="41">
                  <a:moveTo>
                    <a:pt x="32" y="40"/>
                  </a:moveTo>
                  <a:lnTo>
                    <a:pt x="8" y="40"/>
                  </a:lnTo>
                  <a:lnTo>
                    <a:pt x="8" y="24"/>
                  </a:lnTo>
                  <a:lnTo>
                    <a:pt x="0" y="0"/>
                  </a:lnTo>
                  <a:lnTo>
                    <a:pt x="24" y="8"/>
                  </a:lnTo>
                  <a:lnTo>
                    <a:pt x="32" y="40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</a:ln>
          </p:spPr>
          <p:txBody>
            <a:bodyPr/>
            <a:p>
              <a:pPr>
                <a:defRPr/>
              </a:pPr>
              <a:endParaRPr lang="zh-CN" altLang="zh-CN" sz="9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anose="02000000000000000000" pitchFamily="2" charset="-122"/>
              </a:endParaRPr>
            </a:p>
          </p:txBody>
        </p:sp>
        <p:sp>
          <p:nvSpPr>
            <p:cNvPr id="53" name="Freeform 11"/>
            <p:cNvSpPr>
              <a:spLocks noChangeArrowheads="1"/>
            </p:cNvSpPr>
            <p:nvPr/>
          </p:nvSpPr>
          <p:spPr bwMode="auto">
            <a:xfrm>
              <a:off x="3823847" y="2054812"/>
              <a:ext cx="730020" cy="494449"/>
            </a:xfrm>
            <a:custGeom>
              <a:avLst/>
              <a:gdLst>
                <a:gd name="T0" fmla="*/ 384 w 433"/>
                <a:gd name="T1" fmla="*/ 13 h 289"/>
                <a:gd name="T2" fmla="*/ 343 w 433"/>
                <a:gd name="T3" fmla="*/ 41 h 289"/>
                <a:gd name="T4" fmla="*/ 243 w 433"/>
                <a:gd name="T5" fmla="*/ 54 h 289"/>
                <a:gd name="T6" fmla="*/ 141 w 433"/>
                <a:gd name="T7" fmla="*/ 122 h 289"/>
                <a:gd name="T8" fmla="*/ 41 w 433"/>
                <a:gd name="T9" fmla="*/ 215 h 289"/>
                <a:gd name="T10" fmla="*/ 41 w 433"/>
                <a:gd name="T11" fmla="*/ 271 h 289"/>
                <a:gd name="T12" fmla="*/ 83 w 433"/>
                <a:gd name="T13" fmla="*/ 311 h 289"/>
                <a:gd name="T14" fmla="*/ 122 w 433"/>
                <a:gd name="T15" fmla="*/ 298 h 289"/>
                <a:gd name="T16" fmla="*/ 162 w 433"/>
                <a:gd name="T17" fmla="*/ 298 h 289"/>
                <a:gd name="T18" fmla="*/ 20 w 433"/>
                <a:gd name="T19" fmla="*/ 380 h 289"/>
                <a:gd name="T20" fmla="*/ 0 w 433"/>
                <a:gd name="T21" fmla="*/ 419 h 289"/>
                <a:gd name="T22" fmla="*/ 41 w 433"/>
                <a:gd name="T23" fmla="*/ 432 h 289"/>
                <a:gd name="T24" fmla="*/ 122 w 433"/>
                <a:gd name="T25" fmla="*/ 486 h 289"/>
                <a:gd name="T26" fmla="*/ 202 w 433"/>
                <a:gd name="T27" fmla="*/ 486 h 289"/>
                <a:gd name="T28" fmla="*/ 243 w 433"/>
                <a:gd name="T29" fmla="*/ 459 h 289"/>
                <a:gd name="T30" fmla="*/ 243 w 433"/>
                <a:gd name="T31" fmla="*/ 432 h 289"/>
                <a:gd name="T32" fmla="*/ 283 w 433"/>
                <a:gd name="T33" fmla="*/ 445 h 289"/>
                <a:gd name="T34" fmla="*/ 301 w 433"/>
                <a:gd name="T35" fmla="*/ 459 h 289"/>
                <a:gd name="T36" fmla="*/ 384 w 433"/>
                <a:gd name="T37" fmla="*/ 486 h 289"/>
                <a:gd name="T38" fmla="*/ 422 w 433"/>
                <a:gd name="T39" fmla="*/ 459 h 289"/>
                <a:gd name="T40" fmla="*/ 484 w 433"/>
                <a:gd name="T41" fmla="*/ 459 h 289"/>
                <a:gd name="T42" fmla="*/ 484 w 433"/>
                <a:gd name="T43" fmla="*/ 486 h 289"/>
                <a:gd name="T44" fmla="*/ 525 w 433"/>
                <a:gd name="T45" fmla="*/ 472 h 289"/>
                <a:gd name="T46" fmla="*/ 606 w 433"/>
                <a:gd name="T47" fmla="*/ 393 h 289"/>
                <a:gd name="T48" fmla="*/ 646 w 433"/>
                <a:gd name="T49" fmla="*/ 393 h 289"/>
                <a:gd name="T50" fmla="*/ 746 w 433"/>
                <a:gd name="T51" fmla="*/ 285 h 289"/>
                <a:gd name="T52" fmla="*/ 746 w 433"/>
                <a:gd name="T53" fmla="*/ 244 h 289"/>
                <a:gd name="T54" fmla="*/ 766 w 433"/>
                <a:gd name="T55" fmla="*/ 231 h 289"/>
                <a:gd name="T56" fmla="*/ 786 w 433"/>
                <a:gd name="T57" fmla="*/ 258 h 289"/>
                <a:gd name="T58" fmla="*/ 868 w 433"/>
                <a:gd name="T59" fmla="*/ 163 h 289"/>
                <a:gd name="T60" fmla="*/ 948 w 433"/>
                <a:gd name="T61" fmla="*/ 136 h 289"/>
                <a:gd name="T62" fmla="*/ 948 w 433"/>
                <a:gd name="T63" fmla="*/ 149 h 289"/>
                <a:gd name="T64" fmla="*/ 1010 w 433"/>
                <a:gd name="T65" fmla="*/ 109 h 289"/>
                <a:gd name="T66" fmla="*/ 1052 w 433"/>
                <a:gd name="T67" fmla="*/ 122 h 289"/>
                <a:gd name="T68" fmla="*/ 1090 w 433"/>
                <a:gd name="T69" fmla="*/ 41 h 289"/>
                <a:gd name="T70" fmla="*/ 1070 w 433"/>
                <a:gd name="T71" fmla="*/ 27 h 289"/>
                <a:gd name="T72" fmla="*/ 1010 w 433"/>
                <a:gd name="T73" fmla="*/ 27 h 289"/>
                <a:gd name="T74" fmla="*/ 969 w 433"/>
                <a:gd name="T75" fmla="*/ 41 h 289"/>
                <a:gd name="T76" fmla="*/ 868 w 433"/>
                <a:gd name="T77" fmla="*/ 41 h 289"/>
                <a:gd name="T78" fmla="*/ 828 w 433"/>
                <a:gd name="T79" fmla="*/ 0 h 289"/>
                <a:gd name="T80" fmla="*/ 685 w 433"/>
                <a:gd name="T81" fmla="*/ 67 h 289"/>
                <a:gd name="T82" fmla="*/ 668 w 433"/>
                <a:gd name="T83" fmla="*/ 109 h 289"/>
                <a:gd name="T84" fmla="*/ 626 w 433"/>
                <a:gd name="T85" fmla="*/ 109 h 289"/>
                <a:gd name="T86" fmla="*/ 505 w 433"/>
                <a:gd name="T87" fmla="*/ 109 h 289"/>
                <a:gd name="T88" fmla="*/ 505 w 433"/>
                <a:gd name="T89" fmla="*/ 81 h 289"/>
                <a:gd name="T90" fmla="*/ 546 w 433"/>
                <a:gd name="T91" fmla="*/ 54 h 289"/>
                <a:gd name="T92" fmla="*/ 505 w 433"/>
                <a:gd name="T93" fmla="*/ 0 h 289"/>
                <a:gd name="T94" fmla="*/ 444 w 433"/>
                <a:gd name="T95" fmla="*/ 0 h 289"/>
                <a:gd name="T96" fmla="*/ 422 w 433"/>
                <a:gd name="T97" fmla="*/ 0 h 289"/>
                <a:gd name="T98" fmla="*/ 404 w 433"/>
                <a:gd name="T99" fmla="*/ 27 h 289"/>
                <a:gd name="T100" fmla="*/ 384 w 433"/>
                <a:gd name="T101" fmla="*/ 13 h 28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33"/>
                <a:gd name="T154" fmla="*/ 0 h 289"/>
                <a:gd name="T155" fmla="*/ 433 w 433"/>
                <a:gd name="T156" fmla="*/ 289 h 28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33" h="289">
                  <a:moveTo>
                    <a:pt x="152" y="8"/>
                  </a:moveTo>
                  <a:lnTo>
                    <a:pt x="136" y="24"/>
                  </a:lnTo>
                  <a:lnTo>
                    <a:pt x="96" y="32"/>
                  </a:lnTo>
                  <a:lnTo>
                    <a:pt x="56" y="72"/>
                  </a:lnTo>
                  <a:lnTo>
                    <a:pt x="16" y="128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48" y="176"/>
                  </a:lnTo>
                  <a:lnTo>
                    <a:pt x="64" y="176"/>
                  </a:lnTo>
                  <a:lnTo>
                    <a:pt x="8" y="224"/>
                  </a:lnTo>
                  <a:lnTo>
                    <a:pt x="0" y="248"/>
                  </a:lnTo>
                  <a:lnTo>
                    <a:pt x="16" y="256"/>
                  </a:lnTo>
                  <a:lnTo>
                    <a:pt x="48" y="288"/>
                  </a:lnTo>
                  <a:lnTo>
                    <a:pt x="80" y="288"/>
                  </a:lnTo>
                  <a:lnTo>
                    <a:pt x="96" y="272"/>
                  </a:lnTo>
                  <a:lnTo>
                    <a:pt x="96" y="256"/>
                  </a:lnTo>
                  <a:lnTo>
                    <a:pt x="112" y="264"/>
                  </a:lnTo>
                  <a:lnTo>
                    <a:pt x="120" y="272"/>
                  </a:lnTo>
                  <a:lnTo>
                    <a:pt x="152" y="288"/>
                  </a:lnTo>
                  <a:lnTo>
                    <a:pt x="168" y="272"/>
                  </a:lnTo>
                  <a:lnTo>
                    <a:pt x="192" y="272"/>
                  </a:lnTo>
                  <a:lnTo>
                    <a:pt x="192" y="288"/>
                  </a:lnTo>
                  <a:lnTo>
                    <a:pt x="208" y="280"/>
                  </a:lnTo>
                  <a:lnTo>
                    <a:pt x="240" y="232"/>
                  </a:lnTo>
                  <a:lnTo>
                    <a:pt x="256" y="232"/>
                  </a:lnTo>
                  <a:lnTo>
                    <a:pt x="296" y="168"/>
                  </a:lnTo>
                  <a:lnTo>
                    <a:pt x="296" y="144"/>
                  </a:lnTo>
                  <a:lnTo>
                    <a:pt x="304" y="136"/>
                  </a:lnTo>
                  <a:lnTo>
                    <a:pt x="312" y="152"/>
                  </a:lnTo>
                  <a:lnTo>
                    <a:pt x="344" y="96"/>
                  </a:lnTo>
                  <a:lnTo>
                    <a:pt x="376" y="80"/>
                  </a:lnTo>
                  <a:lnTo>
                    <a:pt x="376" y="88"/>
                  </a:lnTo>
                  <a:lnTo>
                    <a:pt x="400" y="64"/>
                  </a:lnTo>
                  <a:lnTo>
                    <a:pt x="416" y="72"/>
                  </a:lnTo>
                  <a:lnTo>
                    <a:pt x="432" y="24"/>
                  </a:lnTo>
                  <a:lnTo>
                    <a:pt x="424" y="16"/>
                  </a:lnTo>
                  <a:lnTo>
                    <a:pt x="400" y="16"/>
                  </a:lnTo>
                  <a:lnTo>
                    <a:pt x="384" y="24"/>
                  </a:lnTo>
                  <a:lnTo>
                    <a:pt x="344" y="24"/>
                  </a:lnTo>
                  <a:lnTo>
                    <a:pt x="328" y="0"/>
                  </a:lnTo>
                  <a:lnTo>
                    <a:pt x="272" y="40"/>
                  </a:lnTo>
                  <a:lnTo>
                    <a:pt x="264" y="64"/>
                  </a:lnTo>
                  <a:lnTo>
                    <a:pt x="248" y="64"/>
                  </a:lnTo>
                  <a:lnTo>
                    <a:pt x="200" y="64"/>
                  </a:lnTo>
                  <a:lnTo>
                    <a:pt x="200" y="48"/>
                  </a:lnTo>
                  <a:lnTo>
                    <a:pt x="216" y="32"/>
                  </a:lnTo>
                  <a:lnTo>
                    <a:pt x="200" y="0"/>
                  </a:lnTo>
                  <a:lnTo>
                    <a:pt x="176" y="0"/>
                  </a:lnTo>
                  <a:lnTo>
                    <a:pt x="168" y="0"/>
                  </a:lnTo>
                  <a:lnTo>
                    <a:pt x="160" y="16"/>
                  </a:lnTo>
                  <a:lnTo>
                    <a:pt x="152" y="8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</a:ln>
          </p:spPr>
          <p:txBody>
            <a:bodyPr/>
            <a:p>
              <a:pPr>
                <a:defRPr/>
              </a:pPr>
              <a:endParaRPr lang="zh-CN" altLang="zh-CN" sz="9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anose="02000000000000000000" pitchFamily="2" charset="-122"/>
              </a:endParaRPr>
            </a:p>
          </p:txBody>
        </p:sp>
        <p:sp>
          <p:nvSpPr>
            <p:cNvPr id="54" name="Freeform 12"/>
            <p:cNvSpPr>
              <a:spLocks noChangeArrowheads="1"/>
            </p:cNvSpPr>
            <p:nvPr/>
          </p:nvSpPr>
          <p:spPr bwMode="auto">
            <a:xfrm>
              <a:off x="3973774" y="2450679"/>
              <a:ext cx="605314" cy="546820"/>
            </a:xfrm>
            <a:custGeom>
              <a:avLst/>
              <a:gdLst>
                <a:gd name="T0" fmla="*/ 413 w 361"/>
                <a:gd name="T1" fmla="*/ 0 h 321"/>
                <a:gd name="T2" fmla="*/ 373 w 361"/>
                <a:gd name="T3" fmla="*/ 0 h 321"/>
                <a:gd name="T4" fmla="*/ 296 w 361"/>
                <a:gd name="T5" fmla="*/ 80 h 321"/>
                <a:gd name="T6" fmla="*/ 236 w 361"/>
                <a:gd name="T7" fmla="*/ 93 h 321"/>
                <a:gd name="T8" fmla="*/ 236 w 361"/>
                <a:gd name="T9" fmla="*/ 66 h 321"/>
                <a:gd name="T10" fmla="*/ 197 w 361"/>
                <a:gd name="T11" fmla="*/ 66 h 321"/>
                <a:gd name="T12" fmla="*/ 158 w 361"/>
                <a:gd name="T13" fmla="*/ 93 h 321"/>
                <a:gd name="T14" fmla="*/ 78 w 361"/>
                <a:gd name="T15" fmla="*/ 66 h 321"/>
                <a:gd name="T16" fmla="*/ 60 w 361"/>
                <a:gd name="T17" fmla="*/ 53 h 321"/>
                <a:gd name="T18" fmla="*/ 20 w 361"/>
                <a:gd name="T19" fmla="*/ 40 h 321"/>
                <a:gd name="T20" fmla="*/ 20 w 361"/>
                <a:gd name="T21" fmla="*/ 66 h 321"/>
                <a:gd name="T22" fmla="*/ 0 w 361"/>
                <a:gd name="T23" fmla="*/ 80 h 321"/>
                <a:gd name="T24" fmla="*/ 78 w 361"/>
                <a:gd name="T25" fmla="*/ 93 h 321"/>
                <a:gd name="T26" fmla="*/ 97 w 361"/>
                <a:gd name="T27" fmla="*/ 130 h 321"/>
                <a:gd name="T28" fmla="*/ 138 w 361"/>
                <a:gd name="T29" fmla="*/ 130 h 321"/>
                <a:gd name="T30" fmla="*/ 197 w 361"/>
                <a:gd name="T31" fmla="*/ 186 h 321"/>
                <a:gd name="T32" fmla="*/ 254 w 361"/>
                <a:gd name="T33" fmla="*/ 171 h 321"/>
                <a:gd name="T34" fmla="*/ 254 w 361"/>
                <a:gd name="T35" fmla="*/ 239 h 321"/>
                <a:gd name="T36" fmla="*/ 334 w 361"/>
                <a:gd name="T37" fmla="*/ 304 h 321"/>
                <a:gd name="T38" fmla="*/ 373 w 361"/>
                <a:gd name="T39" fmla="*/ 304 h 321"/>
                <a:gd name="T40" fmla="*/ 393 w 361"/>
                <a:gd name="T41" fmla="*/ 279 h 321"/>
                <a:gd name="T42" fmla="*/ 451 w 361"/>
                <a:gd name="T43" fmla="*/ 316 h 321"/>
                <a:gd name="T44" fmla="*/ 413 w 361"/>
                <a:gd name="T45" fmla="*/ 344 h 321"/>
                <a:gd name="T46" fmla="*/ 393 w 361"/>
                <a:gd name="T47" fmla="*/ 331 h 321"/>
                <a:gd name="T48" fmla="*/ 354 w 361"/>
                <a:gd name="T49" fmla="*/ 316 h 321"/>
                <a:gd name="T50" fmla="*/ 354 w 361"/>
                <a:gd name="T51" fmla="*/ 370 h 321"/>
                <a:gd name="T52" fmla="*/ 334 w 361"/>
                <a:gd name="T53" fmla="*/ 396 h 321"/>
                <a:gd name="T54" fmla="*/ 393 w 361"/>
                <a:gd name="T55" fmla="*/ 450 h 321"/>
                <a:gd name="T56" fmla="*/ 393 w 361"/>
                <a:gd name="T57" fmla="*/ 489 h 321"/>
                <a:gd name="T58" fmla="*/ 489 w 361"/>
                <a:gd name="T59" fmla="*/ 489 h 321"/>
                <a:gd name="T60" fmla="*/ 530 w 361"/>
                <a:gd name="T61" fmla="*/ 516 h 321"/>
                <a:gd name="T62" fmla="*/ 588 w 361"/>
                <a:gd name="T63" fmla="*/ 503 h 321"/>
                <a:gd name="T64" fmla="*/ 668 w 361"/>
                <a:gd name="T65" fmla="*/ 529 h 321"/>
                <a:gd name="T66" fmla="*/ 726 w 361"/>
                <a:gd name="T67" fmla="*/ 489 h 321"/>
                <a:gd name="T68" fmla="*/ 785 w 361"/>
                <a:gd name="T69" fmla="*/ 424 h 321"/>
                <a:gd name="T70" fmla="*/ 707 w 361"/>
                <a:gd name="T71" fmla="*/ 396 h 321"/>
                <a:gd name="T72" fmla="*/ 785 w 361"/>
                <a:gd name="T73" fmla="*/ 384 h 321"/>
                <a:gd name="T74" fmla="*/ 805 w 361"/>
                <a:gd name="T75" fmla="*/ 396 h 321"/>
                <a:gd name="T76" fmla="*/ 883 w 361"/>
                <a:gd name="T77" fmla="*/ 384 h 321"/>
                <a:gd name="T78" fmla="*/ 883 w 361"/>
                <a:gd name="T79" fmla="*/ 370 h 321"/>
                <a:gd name="T80" fmla="*/ 785 w 361"/>
                <a:gd name="T81" fmla="*/ 331 h 321"/>
                <a:gd name="T82" fmla="*/ 785 w 361"/>
                <a:gd name="T83" fmla="*/ 304 h 321"/>
                <a:gd name="T84" fmla="*/ 748 w 361"/>
                <a:gd name="T85" fmla="*/ 292 h 321"/>
                <a:gd name="T86" fmla="*/ 707 w 361"/>
                <a:gd name="T87" fmla="*/ 279 h 321"/>
                <a:gd name="T88" fmla="*/ 668 w 361"/>
                <a:gd name="T89" fmla="*/ 212 h 321"/>
                <a:gd name="T90" fmla="*/ 570 w 361"/>
                <a:gd name="T91" fmla="*/ 106 h 321"/>
                <a:gd name="T92" fmla="*/ 570 w 361"/>
                <a:gd name="T93" fmla="*/ 66 h 321"/>
                <a:gd name="T94" fmla="*/ 471 w 361"/>
                <a:gd name="T95" fmla="*/ 53 h 321"/>
                <a:gd name="T96" fmla="*/ 432 w 361"/>
                <a:gd name="T97" fmla="*/ 40 h 321"/>
                <a:gd name="T98" fmla="*/ 413 w 361"/>
                <a:gd name="T99" fmla="*/ 0 h 32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361"/>
                <a:gd name="T151" fmla="*/ 0 h 321"/>
                <a:gd name="T152" fmla="*/ 361 w 361"/>
                <a:gd name="T153" fmla="*/ 321 h 32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361" h="321">
                  <a:moveTo>
                    <a:pt x="168" y="0"/>
                  </a:moveTo>
                  <a:lnTo>
                    <a:pt x="152" y="0"/>
                  </a:lnTo>
                  <a:lnTo>
                    <a:pt x="120" y="48"/>
                  </a:lnTo>
                  <a:lnTo>
                    <a:pt x="96" y="56"/>
                  </a:lnTo>
                  <a:lnTo>
                    <a:pt x="96" y="40"/>
                  </a:lnTo>
                  <a:lnTo>
                    <a:pt x="80" y="40"/>
                  </a:lnTo>
                  <a:lnTo>
                    <a:pt x="64" y="56"/>
                  </a:lnTo>
                  <a:lnTo>
                    <a:pt x="32" y="40"/>
                  </a:lnTo>
                  <a:lnTo>
                    <a:pt x="24" y="32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32" y="56"/>
                  </a:lnTo>
                  <a:lnTo>
                    <a:pt x="40" y="80"/>
                  </a:lnTo>
                  <a:lnTo>
                    <a:pt x="56" y="80"/>
                  </a:lnTo>
                  <a:lnTo>
                    <a:pt x="80" y="112"/>
                  </a:lnTo>
                  <a:lnTo>
                    <a:pt x="104" y="104"/>
                  </a:lnTo>
                  <a:lnTo>
                    <a:pt x="104" y="144"/>
                  </a:lnTo>
                  <a:lnTo>
                    <a:pt x="136" y="184"/>
                  </a:lnTo>
                  <a:lnTo>
                    <a:pt x="152" y="184"/>
                  </a:lnTo>
                  <a:lnTo>
                    <a:pt x="160" y="168"/>
                  </a:lnTo>
                  <a:lnTo>
                    <a:pt x="184" y="192"/>
                  </a:lnTo>
                  <a:lnTo>
                    <a:pt x="168" y="208"/>
                  </a:lnTo>
                  <a:lnTo>
                    <a:pt x="160" y="200"/>
                  </a:lnTo>
                  <a:lnTo>
                    <a:pt x="144" y="192"/>
                  </a:lnTo>
                  <a:lnTo>
                    <a:pt x="144" y="224"/>
                  </a:lnTo>
                  <a:lnTo>
                    <a:pt x="136" y="240"/>
                  </a:lnTo>
                  <a:lnTo>
                    <a:pt x="160" y="272"/>
                  </a:lnTo>
                  <a:lnTo>
                    <a:pt x="160" y="296"/>
                  </a:lnTo>
                  <a:lnTo>
                    <a:pt x="200" y="296"/>
                  </a:lnTo>
                  <a:lnTo>
                    <a:pt x="216" y="312"/>
                  </a:lnTo>
                  <a:lnTo>
                    <a:pt x="240" y="304"/>
                  </a:lnTo>
                  <a:lnTo>
                    <a:pt x="272" y="320"/>
                  </a:lnTo>
                  <a:lnTo>
                    <a:pt x="296" y="296"/>
                  </a:lnTo>
                  <a:lnTo>
                    <a:pt x="320" y="256"/>
                  </a:lnTo>
                  <a:lnTo>
                    <a:pt x="288" y="240"/>
                  </a:lnTo>
                  <a:lnTo>
                    <a:pt x="320" y="232"/>
                  </a:lnTo>
                  <a:lnTo>
                    <a:pt x="328" y="240"/>
                  </a:lnTo>
                  <a:lnTo>
                    <a:pt x="360" y="232"/>
                  </a:lnTo>
                  <a:lnTo>
                    <a:pt x="360" y="224"/>
                  </a:lnTo>
                  <a:lnTo>
                    <a:pt x="320" y="200"/>
                  </a:lnTo>
                  <a:lnTo>
                    <a:pt x="320" y="184"/>
                  </a:lnTo>
                  <a:lnTo>
                    <a:pt x="304" y="176"/>
                  </a:lnTo>
                  <a:lnTo>
                    <a:pt x="288" y="168"/>
                  </a:lnTo>
                  <a:lnTo>
                    <a:pt x="272" y="128"/>
                  </a:lnTo>
                  <a:lnTo>
                    <a:pt x="232" y="64"/>
                  </a:lnTo>
                  <a:lnTo>
                    <a:pt x="232" y="40"/>
                  </a:lnTo>
                  <a:lnTo>
                    <a:pt x="192" y="32"/>
                  </a:lnTo>
                  <a:lnTo>
                    <a:pt x="176" y="24"/>
                  </a:lnTo>
                  <a:lnTo>
                    <a:pt x="168" y="0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</a:ln>
          </p:spPr>
          <p:txBody>
            <a:bodyPr/>
            <a:p>
              <a:pPr>
                <a:defRPr/>
              </a:pPr>
              <a:endParaRPr lang="zh-CN" altLang="zh-CN" sz="9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anose="02000000000000000000" pitchFamily="2" charset="-122"/>
              </a:endParaRPr>
            </a:p>
          </p:txBody>
        </p:sp>
        <p:sp>
          <p:nvSpPr>
            <p:cNvPr id="55" name="Freeform 13"/>
            <p:cNvSpPr>
              <a:spLocks noChangeArrowheads="1"/>
            </p:cNvSpPr>
            <p:nvPr/>
          </p:nvSpPr>
          <p:spPr bwMode="auto">
            <a:xfrm>
              <a:off x="4471196" y="2888136"/>
              <a:ext cx="107892" cy="93961"/>
            </a:xfrm>
            <a:custGeom>
              <a:avLst/>
              <a:gdLst>
                <a:gd name="T0" fmla="*/ 54 w 65"/>
                <a:gd name="T1" fmla="*/ 0 h 57"/>
                <a:gd name="T2" fmla="*/ 0 w 65"/>
                <a:gd name="T3" fmla="*/ 56 h 57"/>
                <a:gd name="T4" fmla="*/ 54 w 65"/>
                <a:gd name="T5" fmla="*/ 78 h 57"/>
                <a:gd name="T6" fmla="*/ 150 w 65"/>
                <a:gd name="T7" fmla="*/ 56 h 57"/>
                <a:gd name="T8" fmla="*/ 150 w 65"/>
                <a:gd name="T9" fmla="*/ 34 h 57"/>
                <a:gd name="T10" fmla="*/ 54 w 65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57"/>
                <a:gd name="T20" fmla="*/ 65 w 65"/>
                <a:gd name="T21" fmla="*/ 57 h 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57">
                  <a:moveTo>
                    <a:pt x="24" y="0"/>
                  </a:moveTo>
                  <a:lnTo>
                    <a:pt x="0" y="40"/>
                  </a:lnTo>
                  <a:lnTo>
                    <a:pt x="24" y="56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24" y="0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</a:ln>
          </p:spPr>
          <p:txBody>
            <a:bodyPr/>
            <a:p>
              <a:pPr>
                <a:defRPr/>
              </a:pPr>
              <a:endParaRPr lang="zh-CN" altLang="zh-CN" sz="9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anose="02000000000000000000" pitchFamily="2" charset="-122"/>
              </a:endParaRPr>
            </a:p>
          </p:txBody>
        </p:sp>
        <p:sp>
          <p:nvSpPr>
            <p:cNvPr id="56" name="Freeform 14"/>
            <p:cNvSpPr>
              <a:spLocks noChangeArrowheads="1"/>
            </p:cNvSpPr>
            <p:nvPr/>
          </p:nvSpPr>
          <p:spPr bwMode="auto">
            <a:xfrm>
              <a:off x="4202168" y="2954370"/>
              <a:ext cx="403543" cy="506772"/>
            </a:xfrm>
            <a:custGeom>
              <a:avLst/>
              <a:gdLst>
                <a:gd name="T0" fmla="*/ 448 w 241"/>
                <a:gd name="T1" fmla="*/ 27 h 297"/>
                <a:gd name="T2" fmla="*/ 388 w 241"/>
                <a:gd name="T3" fmla="*/ 0 h 297"/>
                <a:gd name="T4" fmla="*/ 332 w 241"/>
                <a:gd name="T5" fmla="*/ 41 h 297"/>
                <a:gd name="T6" fmla="*/ 253 w 241"/>
                <a:gd name="T7" fmla="*/ 13 h 297"/>
                <a:gd name="T8" fmla="*/ 196 w 241"/>
                <a:gd name="T9" fmla="*/ 27 h 297"/>
                <a:gd name="T10" fmla="*/ 176 w 241"/>
                <a:gd name="T11" fmla="*/ 53 h 297"/>
                <a:gd name="T12" fmla="*/ 155 w 241"/>
                <a:gd name="T13" fmla="*/ 80 h 297"/>
                <a:gd name="T14" fmla="*/ 176 w 241"/>
                <a:gd name="T15" fmla="*/ 122 h 297"/>
                <a:gd name="T16" fmla="*/ 137 w 241"/>
                <a:gd name="T17" fmla="*/ 122 h 297"/>
                <a:gd name="T18" fmla="*/ 116 w 241"/>
                <a:gd name="T19" fmla="*/ 107 h 297"/>
                <a:gd name="T20" fmla="*/ 97 w 241"/>
                <a:gd name="T21" fmla="*/ 107 h 297"/>
                <a:gd name="T22" fmla="*/ 97 w 241"/>
                <a:gd name="T23" fmla="*/ 135 h 297"/>
                <a:gd name="T24" fmla="*/ 97 w 241"/>
                <a:gd name="T25" fmla="*/ 160 h 297"/>
                <a:gd name="T26" fmla="*/ 97 w 241"/>
                <a:gd name="T27" fmla="*/ 160 h 297"/>
                <a:gd name="T28" fmla="*/ 97 w 241"/>
                <a:gd name="T29" fmla="*/ 186 h 297"/>
                <a:gd name="T30" fmla="*/ 20 w 241"/>
                <a:gd name="T31" fmla="*/ 227 h 297"/>
                <a:gd name="T32" fmla="*/ 0 w 241"/>
                <a:gd name="T33" fmla="*/ 240 h 297"/>
                <a:gd name="T34" fmla="*/ 0 w 241"/>
                <a:gd name="T35" fmla="*/ 294 h 297"/>
                <a:gd name="T36" fmla="*/ 60 w 241"/>
                <a:gd name="T37" fmla="*/ 320 h 297"/>
                <a:gd name="T38" fmla="*/ 60 w 241"/>
                <a:gd name="T39" fmla="*/ 388 h 297"/>
                <a:gd name="T40" fmla="*/ 116 w 241"/>
                <a:gd name="T41" fmla="*/ 388 h 297"/>
                <a:gd name="T42" fmla="*/ 116 w 241"/>
                <a:gd name="T43" fmla="*/ 414 h 297"/>
                <a:gd name="T44" fmla="*/ 137 w 241"/>
                <a:gd name="T45" fmla="*/ 440 h 297"/>
                <a:gd name="T46" fmla="*/ 155 w 241"/>
                <a:gd name="T47" fmla="*/ 480 h 297"/>
                <a:gd name="T48" fmla="*/ 213 w 241"/>
                <a:gd name="T49" fmla="*/ 480 h 297"/>
                <a:gd name="T50" fmla="*/ 253 w 241"/>
                <a:gd name="T51" fmla="*/ 440 h 297"/>
                <a:gd name="T52" fmla="*/ 272 w 241"/>
                <a:gd name="T53" fmla="*/ 440 h 297"/>
                <a:gd name="T54" fmla="*/ 272 w 241"/>
                <a:gd name="T55" fmla="*/ 466 h 297"/>
                <a:gd name="T56" fmla="*/ 292 w 241"/>
                <a:gd name="T57" fmla="*/ 480 h 297"/>
                <a:gd name="T58" fmla="*/ 332 w 241"/>
                <a:gd name="T59" fmla="*/ 480 h 297"/>
                <a:gd name="T60" fmla="*/ 332 w 241"/>
                <a:gd name="T61" fmla="*/ 466 h 297"/>
                <a:gd name="T62" fmla="*/ 370 w 241"/>
                <a:gd name="T63" fmla="*/ 466 h 297"/>
                <a:gd name="T64" fmla="*/ 370 w 241"/>
                <a:gd name="T65" fmla="*/ 480 h 297"/>
                <a:gd name="T66" fmla="*/ 388 w 241"/>
                <a:gd name="T67" fmla="*/ 493 h 297"/>
                <a:gd name="T68" fmla="*/ 429 w 241"/>
                <a:gd name="T69" fmla="*/ 480 h 297"/>
                <a:gd name="T70" fmla="*/ 448 w 241"/>
                <a:gd name="T71" fmla="*/ 429 h 297"/>
                <a:gd name="T72" fmla="*/ 448 w 241"/>
                <a:gd name="T73" fmla="*/ 374 h 297"/>
                <a:gd name="T74" fmla="*/ 489 w 241"/>
                <a:gd name="T75" fmla="*/ 374 h 297"/>
                <a:gd name="T76" fmla="*/ 489 w 241"/>
                <a:gd name="T77" fmla="*/ 361 h 297"/>
                <a:gd name="T78" fmla="*/ 489 w 241"/>
                <a:gd name="T79" fmla="*/ 335 h 297"/>
                <a:gd name="T80" fmla="*/ 526 w 241"/>
                <a:gd name="T81" fmla="*/ 361 h 297"/>
                <a:gd name="T82" fmla="*/ 565 w 241"/>
                <a:gd name="T83" fmla="*/ 320 h 297"/>
                <a:gd name="T84" fmla="*/ 526 w 241"/>
                <a:gd name="T85" fmla="*/ 294 h 297"/>
                <a:gd name="T86" fmla="*/ 526 w 241"/>
                <a:gd name="T87" fmla="*/ 280 h 297"/>
                <a:gd name="T88" fmla="*/ 565 w 241"/>
                <a:gd name="T89" fmla="*/ 266 h 297"/>
                <a:gd name="T90" fmla="*/ 545 w 241"/>
                <a:gd name="T91" fmla="*/ 227 h 297"/>
                <a:gd name="T92" fmla="*/ 526 w 241"/>
                <a:gd name="T93" fmla="*/ 214 h 297"/>
                <a:gd name="T94" fmla="*/ 586 w 241"/>
                <a:gd name="T95" fmla="*/ 227 h 297"/>
                <a:gd name="T96" fmla="*/ 586 w 241"/>
                <a:gd name="T97" fmla="*/ 173 h 297"/>
                <a:gd name="T98" fmla="*/ 526 w 241"/>
                <a:gd name="T99" fmla="*/ 201 h 297"/>
                <a:gd name="T100" fmla="*/ 586 w 241"/>
                <a:gd name="T101" fmla="*/ 135 h 297"/>
                <a:gd name="T102" fmla="*/ 489 w 241"/>
                <a:gd name="T103" fmla="*/ 93 h 297"/>
                <a:gd name="T104" fmla="*/ 429 w 241"/>
                <a:gd name="T105" fmla="*/ 93 h 297"/>
                <a:gd name="T106" fmla="*/ 388 w 241"/>
                <a:gd name="T107" fmla="*/ 122 h 297"/>
                <a:gd name="T108" fmla="*/ 370 w 241"/>
                <a:gd name="T109" fmla="*/ 80 h 297"/>
                <a:gd name="T110" fmla="*/ 388 w 241"/>
                <a:gd name="T111" fmla="*/ 66 h 297"/>
                <a:gd name="T112" fmla="*/ 448 w 241"/>
                <a:gd name="T113" fmla="*/ 27 h 2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1"/>
                <a:gd name="T172" fmla="*/ 0 h 297"/>
                <a:gd name="T173" fmla="*/ 241 w 241"/>
                <a:gd name="T174" fmla="*/ 297 h 29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1" h="297">
                  <a:moveTo>
                    <a:pt x="184" y="16"/>
                  </a:moveTo>
                  <a:lnTo>
                    <a:pt x="160" y="0"/>
                  </a:lnTo>
                  <a:lnTo>
                    <a:pt x="136" y="24"/>
                  </a:lnTo>
                  <a:lnTo>
                    <a:pt x="104" y="8"/>
                  </a:lnTo>
                  <a:lnTo>
                    <a:pt x="80" y="16"/>
                  </a:lnTo>
                  <a:lnTo>
                    <a:pt x="72" y="32"/>
                  </a:lnTo>
                  <a:lnTo>
                    <a:pt x="64" y="48"/>
                  </a:lnTo>
                  <a:lnTo>
                    <a:pt x="72" y="72"/>
                  </a:lnTo>
                  <a:lnTo>
                    <a:pt x="56" y="72"/>
                  </a:lnTo>
                  <a:lnTo>
                    <a:pt x="48" y="64"/>
                  </a:lnTo>
                  <a:lnTo>
                    <a:pt x="40" y="64"/>
                  </a:lnTo>
                  <a:lnTo>
                    <a:pt x="40" y="80"/>
                  </a:lnTo>
                  <a:lnTo>
                    <a:pt x="40" y="96"/>
                  </a:lnTo>
                  <a:lnTo>
                    <a:pt x="40" y="112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0" y="176"/>
                  </a:lnTo>
                  <a:lnTo>
                    <a:pt x="24" y="192"/>
                  </a:lnTo>
                  <a:lnTo>
                    <a:pt x="24" y="232"/>
                  </a:lnTo>
                  <a:lnTo>
                    <a:pt x="48" y="232"/>
                  </a:lnTo>
                  <a:lnTo>
                    <a:pt x="48" y="248"/>
                  </a:lnTo>
                  <a:lnTo>
                    <a:pt x="56" y="264"/>
                  </a:lnTo>
                  <a:lnTo>
                    <a:pt x="64" y="288"/>
                  </a:lnTo>
                  <a:lnTo>
                    <a:pt x="88" y="288"/>
                  </a:lnTo>
                  <a:lnTo>
                    <a:pt x="104" y="264"/>
                  </a:lnTo>
                  <a:lnTo>
                    <a:pt x="112" y="264"/>
                  </a:lnTo>
                  <a:lnTo>
                    <a:pt x="112" y="280"/>
                  </a:lnTo>
                  <a:lnTo>
                    <a:pt x="120" y="288"/>
                  </a:lnTo>
                  <a:lnTo>
                    <a:pt x="136" y="288"/>
                  </a:lnTo>
                  <a:lnTo>
                    <a:pt x="136" y="280"/>
                  </a:lnTo>
                  <a:lnTo>
                    <a:pt x="152" y="280"/>
                  </a:lnTo>
                  <a:lnTo>
                    <a:pt x="152" y="288"/>
                  </a:lnTo>
                  <a:lnTo>
                    <a:pt x="160" y="296"/>
                  </a:lnTo>
                  <a:lnTo>
                    <a:pt x="176" y="288"/>
                  </a:lnTo>
                  <a:lnTo>
                    <a:pt x="184" y="256"/>
                  </a:lnTo>
                  <a:lnTo>
                    <a:pt x="184" y="224"/>
                  </a:lnTo>
                  <a:lnTo>
                    <a:pt x="200" y="224"/>
                  </a:lnTo>
                  <a:lnTo>
                    <a:pt x="200" y="216"/>
                  </a:lnTo>
                  <a:lnTo>
                    <a:pt x="200" y="200"/>
                  </a:lnTo>
                  <a:lnTo>
                    <a:pt x="216" y="216"/>
                  </a:lnTo>
                  <a:lnTo>
                    <a:pt x="232" y="192"/>
                  </a:lnTo>
                  <a:lnTo>
                    <a:pt x="216" y="176"/>
                  </a:lnTo>
                  <a:lnTo>
                    <a:pt x="216" y="168"/>
                  </a:lnTo>
                  <a:lnTo>
                    <a:pt x="232" y="160"/>
                  </a:lnTo>
                  <a:lnTo>
                    <a:pt x="224" y="136"/>
                  </a:lnTo>
                  <a:lnTo>
                    <a:pt x="216" y="128"/>
                  </a:lnTo>
                  <a:lnTo>
                    <a:pt x="240" y="136"/>
                  </a:lnTo>
                  <a:lnTo>
                    <a:pt x="240" y="104"/>
                  </a:lnTo>
                  <a:lnTo>
                    <a:pt x="216" y="120"/>
                  </a:lnTo>
                  <a:lnTo>
                    <a:pt x="240" y="80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160" y="72"/>
                  </a:lnTo>
                  <a:lnTo>
                    <a:pt x="152" y="48"/>
                  </a:lnTo>
                  <a:lnTo>
                    <a:pt x="160" y="40"/>
                  </a:lnTo>
                  <a:lnTo>
                    <a:pt x="184" y="16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</a:ln>
          </p:spPr>
          <p:txBody>
            <a:bodyPr/>
            <a:p>
              <a:pPr>
                <a:defRPr/>
              </a:pPr>
              <a:endParaRPr lang="zh-CN" altLang="zh-CN" sz="9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anose="02000000000000000000" pitchFamily="2" charset="-122"/>
              </a:endParaRPr>
            </a:p>
          </p:txBody>
        </p:sp>
        <p:sp>
          <p:nvSpPr>
            <p:cNvPr id="57" name="Freeform 15"/>
            <p:cNvSpPr>
              <a:spLocks noChangeArrowheads="1"/>
            </p:cNvSpPr>
            <p:nvPr/>
          </p:nvSpPr>
          <p:spPr bwMode="auto">
            <a:xfrm>
              <a:off x="3998995" y="3351778"/>
              <a:ext cx="459590" cy="629999"/>
            </a:xfrm>
            <a:custGeom>
              <a:avLst/>
              <a:gdLst>
                <a:gd name="T0" fmla="*/ 681 w 273"/>
                <a:gd name="T1" fmla="*/ 93 h 369"/>
                <a:gd name="T2" fmla="*/ 681 w 273"/>
                <a:gd name="T3" fmla="*/ 80 h 369"/>
                <a:gd name="T4" fmla="*/ 643 w 273"/>
                <a:gd name="T5" fmla="*/ 80 h 369"/>
                <a:gd name="T6" fmla="*/ 643 w 273"/>
                <a:gd name="T7" fmla="*/ 93 h 369"/>
                <a:gd name="T8" fmla="*/ 601 w 273"/>
                <a:gd name="T9" fmla="*/ 93 h 369"/>
                <a:gd name="T10" fmla="*/ 580 w 273"/>
                <a:gd name="T11" fmla="*/ 93 h 369"/>
                <a:gd name="T12" fmla="*/ 580 w 273"/>
                <a:gd name="T13" fmla="*/ 53 h 369"/>
                <a:gd name="T14" fmla="*/ 560 w 273"/>
                <a:gd name="T15" fmla="*/ 53 h 369"/>
                <a:gd name="T16" fmla="*/ 520 w 273"/>
                <a:gd name="T17" fmla="*/ 93 h 369"/>
                <a:gd name="T18" fmla="*/ 461 w 273"/>
                <a:gd name="T19" fmla="*/ 93 h 369"/>
                <a:gd name="T20" fmla="*/ 440 w 273"/>
                <a:gd name="T21" fmla="*/ 53 h 369"/>
                <a:gd name="T22" fmla="*/ 422 w 273"/>
                <a:gd name="T23" fmla="*/ 27 h 369"/>
                <a:gd name="T24" fmla="*/ 401 w 273"/>
                <a:gd name="T25" fmla="*/ 0 h 369"/>
                <a:gd name="T26" fmla="*/ 360 w 273"/>
                <a:gd name="T27" fmla="*/ 0 h 369"/>
                <a:gd name="T28" fmla="*/ 360 w 273"/>
                <a:gd name="T29" fmla="*/ 13 h 369"/>
                <a:gd name="T30" fmla="*/ 281 w 273"/>
                <a:gd name="T31" fmla="*/ 27 h 369"/>
                <a:gd name="T32" fmla="*/ 281 w 273"/>
                <a:gd name="T33" fmla="*/ 53 h 369"/>
                <a:gd name="T34" fmla="*/ 199 w 273"/>
                <a:gd name="T35" fmla="*/ 53 h 369"/>
                <a:gd name="T36" fmla="*/ 162 w 273"/>
                <a:gd name="T37" fmla="*/ 80 h 369"/>
                <a:gd name="T38" fmla="*/ 162 w 273"/>
                <a:gd name="T39" fmla="*/ 122 h 369"/>
                <a:gd name="T40" fmla="*/ 181 w 273"/>
                <a:gd name="T41" fmla="*/ 149 h 369"/>
                <a:gd name="T42" fmla="*/ 121 w 273"/>
                <a:gd name="T43" fmla="*/ 186 h 369"/>
                <a:gd name="T44" fmla="*/ 101 w 273"/>
                <a:gd name="T45" fmla="*/ 186 h 369"/>
                <a:gd name="T46" fmla="*/ 79 w 273"/>
                <a:gd name="T47" fmla="*/ 241 h 369"/>
                <a:gd name="T48" fmla="*/ 79 w 273"/>
                <a:gd name="T49" fmla="*/ 267 h 369"/>
                <a:gd name="T50" fmla="*/ 79 w 273"/>
                <a:gd name="T51" fmla="*/ 294 h 369"/>
                <a:gd name="T52" fmla="*/ 41 w 273"/>
                <a:gd name="T53" fmla="*/ 336 h 369"/>
                <a:gd name="T54" fmla="*/ 20 w 273"/>
                <a:gd name="T55" fmla="*/ 361 h 369"/>
                <a:gd name="T56" fmla="*/ 0 w 273"/>
                <a:gd name="T57" fmla="*/ 429 h 369"/>
                <a:gd name="T58" fmla="*/ 20 w 273"/>
                <a:gd name="T59" fmla="*/ 454 h 369"/>
                <a:gd name="T60" fmla="*/ 138 w 273"/>
                <a:gd name="T61" fmla="*/ 454 h 369"/>
                <a:gd name="T62" fmla="*/ 199 w 273"/>
                <a:gd name="T63" fmla="*/ 549 h 369"/>
                <a:gd name="T64" fmla="*/ 221 w 273"/>
                <a:gd name="T65" fmla="*/ 615 h 369"/>
                <a:gd name="T66" fmla="*/ 281 w 273"/>
                <a:gd name="T67" fmla="*/ 549 h 369"/>
                <a:gd name="T68" fmla="*/ 300 w 273"/>
                <a:gd name="T69" fmla="*/ 562 h 369"/>
                <a:gd name="T70" fmla="*/ 381 w 273"/>
                <a:gd name="T71" fmla="*/ 510 h 369"/>
                <a:gd name="T72" fmla="*/ 381 w 273"/>
                <a:gd name="T73" fmla="*/ 468 h 369"/>
                <a:gd name="T74" fmla="*/ 461 w 273"/>
                <a:gd name="T75" fmla="*/ 454 h 369"/>
                <a:gd name="T76" fmla="*/ 500 w 273"/>
                <a:gd name="T77" fmla="*/ 388 h 369"/>
                <a:gd name="T78" fmla="*/ 542 w 273"/>
                <a:gd name="T79" fmla="*/ 375 h 369"/>
                <a:gd name="T80" fmla="*/ 542 w 273"/>
                <a:gd name="T81" fmla="*/ 336 h 369"/>
                <a:gd name="T82" fmla="*/ 601 w 273"/>
                <a:gd name="T83" fmla="*/ 336 h 369"/>
                <a:gd name="T84" fmla="*/ 621 w 273"/>
                <a:gd name="T85" fmla="*/ 267 h 369"/>
                <a:gd name="T86" fmla="*/ 601 w 273"/>
                <a:gd name="T87" fmla="*/ 214 h 369"/>
                <a:gd name="T88" fmla="*/ 621 w 273"/>
                <a:gd name="T89" fmla="*/ 201 h 369"/>
                <a:gd name="T90" fmla="*/ 580 w 273"/>
                <a:gd name="T91" fmla="*/ 173 h 369"/>
                <a:gd name="T92" fmla="*/ 621 w 273"/>
                <a:gd name="T93" fmla="*/ 160 h 369"/>
                <a:gd name="T94" fmla="*/ 643 w 273"/>
                <a:gd name="T95" fmla="*/ 173 h 369"/>
                <a:gd name="T96" fmla="*/ 681 w 273"/>
                <a:gd name="T97" fmla="*/ 135 h 369"/>
                <a:gd name="T98" fmla="*/ 681 w 273"/>
                <a:gd name="T99" fmla="*/ 93 h 36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73"/>
                <a:gd name="T151" fmla="*/ 0 h 369"/>
                <a:gd name="T152" fmla="*/ 273 w 273"/>
                <a:gd name="T153" fmla="*/ 369 h 36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73" h="369">
                  <a:moveTo>
                    <a:pt x="272" y="56"/>
                  </a:moveTo>
                  <a:lnTo>
                    <a:pt x="272" y="48"/>
                  </a:lnTo>
                  <a:lnTo>
                    <a:pt x="256" y="48"/>
                  </a:lnTo>
                  <a:lnTo>
                    <a:pt x="256" y="56"/>
                  </a:lnTo>
                  <a:lnTo>
                    <a:pt x="240" y="56"/>
                  </a:lnTo>
                  <a:lnTo>
                    <a:pt x="232" y="56"/>
                  </a:lnTo>
                  <a:lnTo>
                    <a:pt x="232" y="32"/>
                  </a:lnTo>
                  <a:lnTo>
                    <a:pt x="224" y="32"/>
                  </a:lnTo>
                  <a:lnTo>
                    <a:pt x="208" y="56"/>
                  </a:lnTo>
                  <a:lnTo>
                    <a:pt x="184" y="56"/>
                  </a:lnTo>
                  <a:lnTo>
                    <a:pt x="176" y="32"/>
                  </a:lnTo>
                  <a:lnTo>
                    <a:pt x="168" y="16"/>
                  </a:lnTo>
                  <a:lnTo>
                    <a:pt x="160" y="0"/>
                  </a:lnTo>
                  <a:lnTo>
                    <a:pt x="144" y="0"/>
                  </a:lnTo>
                  <a:lnTo>
                    <a:pt x="144" y="8"/>
                  </a:lnTo>
                  <a:lnTo>
                    <a:pt x="112" y="16"/>
                  </a:lnTo>
                  <a:lnTo>
                    <a:pt x="112" y="32"/>
                  </a:lnTo>
                  <a:lnTo>
                    <a:pt x="80" y="32"/>
                  </a:lnTo>
                  <a:lnTo>
                    <a:pt x="64" y="48"/>
                  </a:lnTo>
                  <a:lnTo>
                    <a:pt x="64" y="72"/>
                  </a:lnTo>
                  <a:lnTo>
                    <a:pt x="72" y="88"/>
                  </a:lnTo>
                  <a:lnTo>
                    <a:pt x="48" y="112"/>
                  </a:lnTo>
                  <a:lnTo>
                    <a:pt x="40" y="112"/>
                  </a:lnTo>
                  <a:lnTo>
                    <a:pt x="32" y="144"/>
                  </a:lnTo>
                  <a:lnTo>
                    <a:pt x="32" y="160"/>
                  </a:lnTo>
                  <a:lnTo>
                    <a:pt x="32" y="176"/>
                  </a:lnTo>
                  <a:lnTo>
                    <a:pt x="16" y="200"/>
                  </a:lnTo>
                  <a:lnTo>
                    <a:pt x="8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56" y="272"/>
                  </a:lnTo>
                  <a:lnTo>
                    <a:pt x="80" y="328"/>
                  </a:lnTo>
                  <a:lnTo>
                    <a:pt x="88" y="368"/>
                  </a:lnTo>
                  <a:lnTo>
                    <a:pt x="112" y="328"/>
                  </a:lnTo>
                  <a:lnTo>
                    <a:pt x="120" y="336"/>
                  </a:lnTo>
                  <a:lnTo>
                    <a:pt x="152" y="304"/>
                  </a:lnTo>
                  <a:lnTo>
                    <a:pt x="152" y="280"/>
                  </a:lnTo>
                  <a:lnTo>
                    <a:pt x="184" y="272"/>
                  </a:lnTo>
                  <a:lnTo>
                    <a:pt x="200" y="232"/>
                  </a:lnTo>
                  <a:lnTo>
                    <a:pt x="216" y="224"/>
                  </a:lnTo>
                  <a:lnTo>
                    <a:pt x="216" y="200"/>
                  </a:lnTo>
                  <a:lnTo>
                    <a:pt x="240" y="200"/>
                  </a:lnTo>
                  <a:lnTo>
                    <a:pt x="248" y="160"/>
                  </a:lnTo>
                  <a:lnTo>
                    <a:pt x="240" y="128"/>
                  </a:lnTo>
                  <a:lnTo>
                    <a:pt x="248" y="120"/>
                  </a:lnTo>
                  <a:lnTo>
                    <a:pt x="232" y="104"/>
                  </a:lnTo>
                  <a:lnTo>
                    <a:pt x="248" y="96"/>
                  </a:lnTo>
                  <a:lnTo>
                    <a:pt x="256" y="104"/>
                  </a:lnTo>
                  <a:lnTo>
                    <a:pt x="272" y="80"/>
                  </a:lnTo>
                  <a:lnTo>
                    <a:pt x="272" y="56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</a:ln>
          </p:spPr>
          <p:txBody>
            <a:bodyPr/>
            <a:p>
              <a:pPr>
                <a:defRPr/>
              </a:pPr>
              <a:endParaRPr lang="zh-CN" altLang="zh-CN" sz="9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anose="02000000000000000000" pitchFamily="2" charset="-122"/>
              </a:endParaRPr>
            </a:p>
          </p:txBody>
        </p:sp>
        <p:sp>
          <p:nvSpPr>
            <p:cNvPr id="58" name="Freeform 16"/>
            <p:cNvSpPr>
              <a:spLocks noChangeArrowheads="1"/>
            </p:cNvSpPr>
            <p:nvPr/>
          </p:nvSpPr>
          <p:spPr bwMode="auto">
            <a:xfrm>
              <a:off x="3298401" y="3747645"/>
              <a:ext cx="850522" cy="656184"/>
            </a:xfrm>
            <a:custGeom>
              <a:avLst/>
              <a:gdLst>
                <a:gd name="T0" fmla="*/ 1244 w 505"/>
                <a:gd name="T1" fmla="*/ 158 h 385"/>
                <a:gd name="T2" fmla="*/ 1065 w 505"/>
                <a:gd name="T3" fmla="*/ 66 h 385"/>
                <a:gd name="T4" fmla="*/ 1023 w 505"/>
                <a:gd name="T5" fmla="*/ 93 h 385"/>
                <a:gd name="T6" fmla="*/ 944 w 505"/>
                <a:gd name="T7" fmla="*/ 66 h 385"/>
                <a:gd name="T8" fmla="*/ 782 w 505"/>
                <a:gd name="T9" fmla="*/ 93 h 385"/>
                <a:gd name="T10" fmla="*/ 782 w 505"/>
                <a:gd name="T11" fmla="*/ 0 h 385"/>
                <a:gd name="T12" fmla="*/ 703 w 505"/>
                <a:gd name="T13" fmla="*/ 0 h 385"/>
                <a:gd name="T14" fmla="*/ 543 w 505"/>
                <a:gd name="T15" fmla="*/ 13 h 385"/>
                <a:gd name="T16" fmla="*/ 522 w 505"/>
                <a:gd name="T17" fmla="*/ 66 h 385"/>
                <a:gd name="T18" fmla="*/ 422 w 505"/>
                <a:gd name="T19" fmla="*/ 41 h 385"/>
                <a:gd name="T20" fmla="*/ 361 w 505"/>
                <a:gd name="T21" fmla="*/ 80 h 385"/>
                <a:gd name="T22" fmla="*/ 381 w 505"/>
                <a:gd name="T23" fmla="*/ 145 h 385"/>
                <a:gd name="T24" fmla="*/ 361 w 505"/>
                <a:gd name="T25" fmla="*/ 186 h 385"/>
                <a:gd name="T26" fmla="*/ 281 w 505"/>
                <a:gd name="T27" fmla="*/ 279 h 385"/>
                <a:gd name="T28" fmla="*/ 181 w 505"/>
                <a:gd name="T29" fmla="*/ 371 h 385"/>
                <a:gd name="T30" fmla="*/ 79 w 505"/>
                <a:gd name="T31" fmla="*/ 450 h 385"/>
                <a:gd name="T32" fmla="*/ 0 w 505"/>
                <a:gd name="T33" fmla="*/ 492 h 385"/>
                <a:gd name="T34" fmla="*/ 20 w 505"/>
                <a:gd name="T35" fmla="*/ 518 h 385"/>
                <a:gd name="T36" fmla="*/ 41 w 505"/>
                <a:gd name="T37" fmla="*/ 596 h 385"/>
                <a:gd name="T38" fmla="*/ 141 w 505"/>
                <a:gd name="T39" fmla="*/ 636 h 385"/>
                <a:gd name="T40" fmla="*/ 101 w 505"/>
                <a:gd name="T41" fmla="*/ 572 h 385"/>
                <a:gd name="T42" fmla="*/ 200 w 505"/>
                <a:gd name="T43" fmla="*/ 505 h 385"/>
                <a:gd name="T44" fmla="*/ 381 w 505"/>
                <a:gd name="T45" fmla="*/ 465 h 385"/>
                <a:gd name="T46" fmla="*/ 482 w 505"/>
                <a:gd name="T47" fmla="*/ 492 h 385"/>
                <a:gd name="T48" fmla="*/ 601 w 505"/>
                <a:gd name="T49" fmla="*/ 411 h 385"/>
                <a:gd name="T50" fmla="*/ 662 w 505"/>
                <a:gd name="T51" fmla="*/ 398 h 385"/>
                <a:gd name="T52" fmla="*/ 662 w 505"/>
                <a:gd name="T53" fmla="*/ 357 h 385"/>
                <a:gd name="T54" fmla="*/ 703 w 505"/>
                <a:gd name="T55" fmla="*/ 344 h 385"/>
                <a:gd name="T56" fmla="*/ 844 w 505"/>
                <a:gd name="T57" fmla="*/ 384 h 385"/>
                <a:gd name="T58" fmla="*/ 844 w 505"/>
                <a:gd name="T59" fmla="*/ 332 h 385"/>
                <a:gd name="T60" fmla="*/ 944 w 505"/>
                <a:gd name="T61" fmla="*/ 319 h 385"/>
                <a:gd name="T62" fmla="*/ 982 w 505"/>
                <a:gd name="T63" fmla="*/ 332 h 385"/>
                <a:gd name="T64" fmla="*/ 1004 w 505"/>
                <a:gd name="T65" fmla="*/ 306 h 385"/>
                <a:gd name="T66" fmla="*/ 1124 w 505"/>
                <a:gd name="T67" fmla="*/ 292 h 385"/>
                <a:gd name="T68" fmla="*/ 1204 w 505"/>
                <a:gd name="T69" fmla="*/ 226 h 3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05"/>
                <a:gd name="T106" fmla="*/ 0 h 385"/>
                <a:gd name="T107" fmla="*/ 505 w 505"/>
                <a:gd name="T108" fmla="*/ 385 h 38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05" h="385">
                  <a:moveTo>
                    <a:pt x="504" y="128"/>
                  </a:moveTo>
                  <a:lnTo>
                    <a:pt x="496" y="96"/>
                  </a:lnTo>
                  <a:lnTo>
                    <a:pt x="472" y="40"/>
                  </a:lnTo>
                  <a:lnTo>
                    <a:pt x="424" y="40"/>
                  </a:lnTo>
                  <a:lnTo>
                    <a:pt x="416" y="32"/>
                  </a:lnTo>
                  <a:lnTo>
                    <a:pt x="408" y="56"/>
                  </a:lnTo>
                  <a:lnTo>
                    <a:pt x="392" y="56"/>
                  </a:lnTo>
                  <a:lnTo>
                    <a:pt x="376" y="40"/>
                  </a:lnTo>
                  <a:lnTo>
                    <a:pt x="320" y="64"/>
                  </a:lnTo>
                  <a:lnTo>
                    <a:pt x="312" y="56"/>
                  </a:lnTo>
                  <a:lnTo>
                    <a:pt x="336" y="8"/>
                  </a:lnTo>
                  <a:lnTo>
                    <a:pt x="312" y="0"/>
                  </a:lnTo>
                  <a:lnTo>
                    <a:pt x="296" y="16"/>
                  </a:lnTo>
                  <a:lnTo>
                    <a:pt x="280" y="0"/>
                  </a:lnTo>
                  <a:lnTo>
                    <a:pt x="272" y="8"/>
                  </a:lnTo>
                  <a:lnTo>
                    <a:pt x="216" y="8"/>
                  </a:lnTo>
                  <a:lnTo>
                    <a:pt x="224" y="40"/>
                  </a:lnTo>
                  <a:lnTo>
                    <a:pt x="208" y="4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68" y="48"/>
                  </a:lnTo>
                  <a:lnTo>
                    <a:pt x="144" y="48"/>
                  </a:lnTo>
                  <a:lnTo>
                    <a:pt x="144" y="72"/>
                  </a:lnTo>
                  <a:lnTo>
                    <a:pt x="152" y="88"/>
                  </a:lnTo>
                  <a:lnTo>
                    <a:pt x="144" y="96"/>
                  </a:lnTo>
                  <a:lnTo>
                    <a:pt x="144" y="112"/>
                  </a:lnTo>
                  <a:lnTo>
                    <a:pt x="112" y="144"/>
                  </a:lnTo>
                  <a:lnTo>
                    <a:pt x="112" y="168"/>
                  </a:lnTo>
                  <a:lnTo>
                    <a:pt x="104" y="200"/>
                  </a:lnTo>
                  <a:lnTo>
                    <a:pt x="72" y="224"/>
                  </a:lnTo>
                  <a:lnTo>
                    <a:pt x="48" y="256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96"/>
                  </a:lnTo>
                  <a:lnTo>
                    <a:pt x="16" y="304"/>
                  </a:lnTo>
                  <a:lnTo>
                    <a:pt x="8" y="312"/>
                  </a:lnTo>
                  <a:lnTo>
                    <a:pt x="8" y="352"/>
                  </a:lnTo>
                  <a:lnTo>
                    <a:pt x="16" y="360"/>
                  </a:lnTo>
                  <a:lnTo>
                    <a:pt x="16" y="384"/>
                  </a:lnTo>
                  <a:lnTo>
                    <a:pt x="56" y="384"/>
                  </a:lnTo>
                  <a:lnTo>
                    <a:pt x="56" y="360"/>
                  </a:lnTo>
                  <a:lnTo>
                    <a:pt x="40" y="344"/>
                  </a:lnTo>
                  <a:lnTo>
                    <a:pt x="48" y="312"/>
                  </a:lnTo>
                  <a:lnTo>
                    <a:pt x="80" y="304"/>
                  </a:lnTo>
                  <a:lnTo>
                    <a:pt x="104" y="304"/>
                  </a:lnTo>
                  <a:lnTo>
                    <a:pt x="152" y="280"/>
                  </a:lnTo>
                  <a:lnTo>
                    <a:pt x="184" y="280"/>
                  </a:lnTo>
                  <a:lnTo>
                    <a:pt x="192" y="296"/>
                  </a:lnTo>
                  <a:lnTo>
                    <a:pt x="208" y="264"/>
                  </a:lnTo>
                  <a:lnTo>
                    <a:pt x="240" y="248"/>
                  </a:lnTo>
                  <a:lnTo>
                    <a:pt x="248" y="224"/>
                  </a:lnTo>
                  <a:lnTo>
                    <a:pt x="264" y="240"/>
                  </a:lnTo>
                  <a:lnTo>
                    <a:pt x="272" y="240"/>
                  </a:lnTo>
                  <a:lnTo>
                    <a:pt x="264" y="216"/>
                  </a:lnTo>
                  <a:lnTo>
                    <a:pt x="264" y="184"/>
                  </a:lnTo>
                  <a:lnTo>
                    <a:pt x="280" y="208"/>
                  </a:lnTo>
                  <a:lnTo>
                    <a:pt x="288" y="232"/>
                  </a:lnTo>
                  <a:lnTo>
                    <a:pt x="336" y="232"/>
                  </a:lnTo>
                  <a:lnTo>
                    <a:pt x="320" y="216"/>
                  </a:lnTo>
                  <a:lnTo>
                    <a:pt x="336" y="200"/>
                  </a:lnTo>
                  <a:lnTo>
                    <a:pt x="360" y="208"/>
                  </a:lnTo>
                  <a:lnTo>
                    <a:pt x="376" y="192"/>
                  </a:lnTo>
                  <a:lnTo>
                    <a:pt x="392" y="192"/>
                  </a:lnTo>
                  <a:lnTo>
                    <a:pt x="392" y="200"/>
                  </a:lnTo>
                  <a:lnTo>
                    <a:pt x="400" y="200"/>
                  </a:lnTo>
                  <a:lnTo>
                    <a:pt x="400" y="184"/>
                  </a:lnTo>
                  <a:lnTo>
                    <a:pt x="424" y="192"/>
                  </a:lnTo>
                  <a:lnTo>
                    <a:pt x="448" y="176"/>
                  </a:lnTo>
                  <a:lnTo>
                    <a:pt x="472" y="168"/>
                  </a:lnTo>
                  <a:lnTo>
                    <a:pt x="480" y="136"/>
                  </a:lnTo>
                  <a:lnTo>
                    <a:pt x="504" y="128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</a:ln>
          </p:spPr>
          <p:txBody>
            <a:bodyPr/>
            <a:p>
              <a:pPr>
                <a:defRPr/>
              </a:pPr>
              <a:endParaRPr lang="zh-CN" altLang="zh-CN" sz="9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anose="02000000000000000000" pitchFamily="2" charset="-122"/>
              </a:endParaRPr>
            </a:p>
          </p:txBody>
        </p:sp>
        <p:sp>
          <p:nvSpPr>
            <p:cNvPr id="59" name="Freeform 17"/>
            <p:cNvSpPr>
              <a:spLocks noChangeArrowheads="1"/>
            </p:cNvSpPr>
            <p:nvPr/>
          </p:nvSpPr>
          <p:spPr bwMode="auto">
            <a:xfrm>
              <a:off x="2732320" y="3624418"/>
              <a:ext cx="837911" cy="656184"/>
            </a:xfrm>
            <a:custGeom>
              <a:avLst/>
              <a:gdLst>
                <a:gd name="T0" fmla="*/ 868 w 497"/>
                <a:gd name="T1" fmla="*/ 572 h 385"/>
                <a:gd name="T2" fmla="*/ 1052 w 497"/>
                <a:gd name="T3" fmla="*/ 492 h 385"/>
                <a:gd name="T4" fmla="*/ 1131 w 497"/>
                <a:gd name="T5" fmla="*/ 398 h 385"/>
                <a:gd name="T6" fmla="*/ 1210 w 497"/>
                <a:gd name="T7" fmla="*/ 306 h 385"/>
                <a:gd name="T8" fmla="*/ 1251 w 497"/>
                <a:gd name="T9" fmla="*/ 266 h 385"/>
                <a:gd name="T10" fmla="*/ 1210 w 497"/>
                <a:gd name="T11" fmla="*/ 214 h 385"/>
                <a:gd name="T12" fmla="*/ 1151 w 497"/>
                <a:gd name="T13" fmla="*/ 158 h 385"/>
                <a:gd name="T14" fmla="*/ 1109 w 497"/>
                <a:gd name="T15" fmla="*/ 186 h 385"/>
                <a:gd name="T16" fmla="*/ 1070 w 497"/>
                <a:gd name="T17" fmla="*/ 173 h 385"/>
                <a:gd name="T18" fmla="*/ 1109 w 497"/>
                <a:gd name="T19" fmla="*/ 93 h 385"/>
                <a:gd name="T20" fmla="*/ 1109 w 497"/>
                <a:gd name="T21" fmla="*/ 27 h 385"/>
                <a:gd name="T22" fmla="*/ 1029 w 497"/>
                <a:gd name="T23" fmla="*/ 13 h 385"/>
                <a:gd name="T24" fmla="*/ 948 w 497"/>
                <a:gd name="T25" fmla="*/ 41 h 385"/>
                <a:gd name="T26" fmla="*/ 907 w 497"/>
                <a:gd name="T27" fmla="*/ 41 h 385"/>
                <a:gd name="T28" fmla="*/ 806 w 497"/>
                <a:gd name="T29" fmla="*/ 53 h 385"/>
                <a:gd name="T30" fmla="*/ 728 w 497"/>
                <a:gd name="T31" fmla="*/ 106 h 385"/>
                <a:gd name="T32" fmla="*/ 668 w 497"/>
                <a:gd name="T33" fmla="*/ 120 h 385"/>
                <a:gd name="T34" fmla="*/ 566 w 497"/>
                <a:gd name="T35" fmla="*/ 158 h 385"/>
                <a:gd name="T36" fmla="*/ 463 w 497"/>
                <a:gd name="T37" fmla="*/ 145 h 385"/>
                <a:gd name="T38" fmla="*/ 404 w 497"/>
                <a:gd name="T39" fmla="*/ 120 h 385"/>
                <a:gd name="T40" fmla="*/ 362 w 497"/>
                <a:gd name="T41" fmla="*/ 145 h 385"/>
                <a:gd name="T42" fmla="*/ 243 w 497"/>
                <a:gd name="T43" fmla="*/ 214 h 385"/>
                <a:gd name="T44" fmla="*/ 83 w 497"/>
                <a:gd name="T45" fmla="*/ 186 h 385"/>
                <a:gd name="T46" fmla="*/ 0 w 497"/>
                <a:gd name="T47" fmla="*/ 214 h 385"/>
                <a:gd name="T48" fmla="*/ 83 w 497"/>
                <a:gd name="T49" fmla="*/ 239 h 385"/>
                <a:gd name="T50" fmla="*/ 223 w 497"/>
                <a:gd name="T51" fmla="*/ 279 h 385"/>
                <a:gd name="T52" fmla="*/ 261 w 497"/>
                <a:gd name="T53" fmla="*/ 344 h 385"/>
                <a:gd name="T54" fmla="*/ 141 w 497"/>
                <a:gd name="T55" fmla="*/ 371 h 385"/>
                <a:gd name="T56" fmla="*/ 223 w 497"/>
                <a:gd name="T57" fmla="*/ 411 h 385"/>
                <a:gd name="T58" fmla="*/ 343 w 497"/>
                <a:gd name="T59" fmla="*/ 465 h 385"/>
                <a:gd name="T60" fmla="*/ 343 w 497"/>
                <a:gd name="T61" fmla="*/ 505 h 385"/>
                <a:gd name="T62" fmla="*/ 525 w 497"/>
                <a:gd name="T63" fmla="*/ 596 h 385"/>
                <a:gd name="T64" fmla="*/ 626 w 497"/>
                <a:gd name="T65" fmla="*/ 596 h 385"/>
                <a:gd name="T66" fmla="*/ 646 w 497"/>
                <a:gd name="T67" fmla="*/ 572 h 385"/>
                <a:gd name="T68" fmla="*/ 746 w 497"/>
                <a:gd name="T69" fmla="*/ 623 h 385"/>
                <a:gd name="T70" fmla="*/ 847 w 497"/>
                <a:gd name="T71" fmla="*/ 610 h 38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97"/>
                <a:gd name="T109" fmla="*/ 0 h 385"/>
                <a:gd name="T110" fmla="*/ 497 w 497"/>
                <a:gd name="T111" fmla="*/ 385 h 38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97" h="385">
                  <a:moveTo>
                    <a:pt x="336" y="368"/>
                  </a:moveTo>
                  <a:lnTo>
                    <a:pt x="344" y="344"/>
                  </a:lnTo>
                  <a:lnTo>
                    <a:pt x="368" y="344"/>
                  </a:lnTo>
                  <a:lnTo>
                    <a:pt x="416" y="296"/>
                  </a:lnTo>
                  <a:lnTo>
                    <a:pt x="440" y="272"/>
                  </a:lnTo>
                  <a:lnTo>
                    <a:pt x="448" y="240"/>
                  </a:lnTo>
                  <a:lnTo>
                    <a:pt x="448" y="216"/>
                  </a:lnTo>
                  <a:lnTo>
                    <a:pt x="480" y="184"/>
                  </a:lnTo>
                  <a:lnTo>
                    <a:pt x="480" y="168"/>
                  </a:lnTo>
                  <a:lnTo>
                    <a:pt x="496" y="160"/>
                  </a:lnTo>
                  <a:lnTo>
                    <a:pt x="480" y="152"/>
                  </a:lnTo>
                  <a:lnTo>
                    <a:pt x="480" y="128"/>
                  </a:lnTo>
                  <a:lnTo>
                    <a:pt x="456" y="128"/>
                  </a:lnTo>
                  <a:lnTo>
                    <a:pt x="456" y="96"/>
                  </a:lnTo>
                  <a:lnTo>
                    <a:pt x="440" y="96"/>
                  </a:lnTo>
                  <a:lnTo>
                    <a:pt x="440" y="112"/>
                  </a:lnTo>
                  <a:lnTo>
                    <a:pt x="424" y="112"/>
                  </a:lnTo>
                  <a:lnTo>
                    <a:pt x="424" y="104"/>
                  </a:lnTo>
                  <a:lnTo>
                    <a:pt x="432" y="64"/>
                  </a:lnTo>
                  <a:lnTo>
                    <a:pt x="440" y="56"/>
                  </a:lnTo>
                  <a:lnTo>
                    <a:pt x="440" y="40"/>
                  </a:lnTo>
                  <a:lnTo>
                    <a:pt x="440" y="16"/>
                  </a:lnTo>
                  <a:lnTo>
                    <a:pt x="432" y="0"/>
                  </a:lnTo>
                  <a:lnTo>
                    <a:pt x="408" y="8"/>
                  </a:lnTo>
                  <a:lnTo>
                    <a:pt x="392" y="8"/>
                  </a:lnTo>
                  <a:lnTo>
                    <a:pt x="376" y="24"/>
                  </a:lnTo>
                  <a:lnTo>
                    <a:pt x="360" y="32"/>
                  </a:lnTo>
                  <a:lnTo>
                    <a:pt x="360" y="24"/>
                  </a:lnTo>
                  <a:lnTo>
                    <a:pt x="344" y="32"/>
                  </a:lnTo>
                  <a:lnTo>
                    <a:pt x="320" y="32"/>
                  </a:lnTo>
                  <a:lnTo>
                    <a:pt x="304" y="40"/>
                  </a:lnTo>
                  <a:lnTo>
                    <a:pt x="288" y="64"/>
                  </a:lnTo>
                  <a:lnTo>
                    <a:pt x="272" y="56"/>
                  </a:lnTo>
                  <a:lnTo>
                    <a:pt x="264" y="72"/>
                  </a:lnTo>
                  <a:lnTo>
                    <a:pt x="232" y="72"/>
                  </a:lnTo>
                  <a:lnTo>
                    <a:pt x="224" y="96"/>
                  </a:lnTo>
                  <a:lnTo>
                    <a:pt x="200" y="104"/>
                  </a:lnTo>
                  <a:lnTo>
                    <a:pt x="184" y="88"/>
                  </a:lnTo>
                  <a:lnTo>
                    <a:pt x="176" y="64"/>
                  </a:lnTo>
                  <a:lnTo>
                    <a:pt x="160" y="72"/>
                  </a:lnTo>
                  <a:lnTo>
                    <a:pt x="160" y="88"/>
                  </a:lnTo>
                  <a:lnTo>
                    <a:pt x="144" y="88"/>
                  </a:lnTo>
                  <a:lnTo>
                    <a:pt x="104" y="112"/>
                  </a:lnTo>
                  <a:lnTo>
                    <a:pt x="96" y="128"/>
                  </a:lnTo>
                  <a:lnTo>
                    <a:pt x="48" y="112"/>
                  </a:lnTo>
                  <a:lnTo>
                    <a:pt x="32" y="112"/>
                  </a:lnTo>
                  <a:lnTo>
                    <a:pt x="24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88" y="168"/>
                  </a:lnTo>
                  <a:lnTo>
                    <a:pt x="96" y="176"/>
                  </a:lnTo>
                  <a:lnTo>
                    <a:pt x="104" y="208"/>
                  </a:lnTo>
                  <a:lnTo>
                    <a:pt x="64" y="208"/>
                  </a:lnTo>
                  <a:lnTo>
                    <a:pt x="56" y="224"/>
                  </a:lnTo>
                  <a:lnTo>
                    <a:pt x="64" y="240"/>
                  </a:lnTo>
                  <a:lnTo>
                    <a:pt x="88" y="248"/>
                  </a:lnTo>
                  <a:lnTo>
                    <a:pt x="136" y="264"/>
                  </a:lnTo>
                  <a:lnTo>
                    <a:pt x="136" y="280"/>
                  </a:lnTo>
                  <a:lnTo>
                    <a:pt x="120" y="288"/>
                  </a:lnTo>
                  <a:lnTo>
                    <a:pt x="136" y="304"/>
                  </a:lnTo>
                  <a:lnTo>
                    <a:pt x="136" y="328"/>
                  </a:lnTo>
                  <a:lnTo>
                    <a:pt x="208" y="360"/>
                  </a:lnTo>
                  <a:lnTo>
                    <a:pt x="224" y="360"/>
                  </a:lnTo>
                  <a:lnTo>
                    <a:pt x="248" y="360"/>
                  </a:lnTo>
                  <a:lnTo>
                    <a:pt x="256" y="368"/>
                  </a:lnTo>
                  <a:lnTo>
                    <a:pt x="256" y="344"/>
                  </a:lnTo>
                  <a:lnTo>
                    <a:pt x="288" y="352"/>
                  </a:lnTo>
                  <a:lnTo>
                    <a:pt x="296" y="376"/>
                  </a:lnTo>
                  <a:lnTo>
                    <a:pt x="312" y="384"/>
                  </a:lnTo>
                  <a:lnTo>
                    <a:pt x="336" y="368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</a:ln>
          </p:spPr>
          <p:txBody>
            <a:bodyPr/>
            <a:p>
              <a:pPr>
                <a:defRPr/>
              </a:pPr>
              <a:endParaRPr lang="zh-CN" altLang="zh-CN" sz="9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anose="02000000000000000000" pitchFamily="2" charset="-122"/>
              </a:endParaRPr>
            </a:p>
          </p:txBody>
        </p:sp>
        <p:sp>
          <p:nvSpPr>
            <p:cNvPr id="60" name="Freeform 18"/>
            <p:cNvSpPr>
              <a:spLocks noChangeArrowheads="1"/>
            </p:cNvSpPr>
            <p:nvPr/>
          </p:nvSpPr>
          <p:spPr bwMode="auto">
            <a:xfrm>
              <a:off x="2652452" y="3256277"/>
              <a:ext cx="622128" cy="603813"/>
            </a:xfrm>
            <a:custGeom>
              <a:avLst/>
              <a:gdLst>
                <a:gd name="T0" fmla="*/ 122 w 369"/>
                <a:gd name="T1" fmla="*/ 540 h 353"/>
                <a:gd name="T2" fmla="*/ 83 w 369"/>
                <a:gd name="T3" fmla="*/ 445 h 353"/>
                <a:gd name="T4" fmla="*/ 141 w 369"/>
                <a:gd name="T5" fmla="*/ 324 h 353"/>
                <a:gd name="T6" fmla="*/ 20 w 369"/>
                <a:gd name="T7" fmla="*/ 271 h 353"/>
                <a:gd name="T8" fmla="*/ 41 w 369"/>
                <a:gd name="T9" fmla="*/ 231 h 353"/>
                <a:gd name="T10" fmla="*/ 122 w 369"/>
                <a:gd name="T11" fmla="*/ 231 h 353"/>
                <a:gd name="T12" fmla="*/ 261 w 369"/>
                <a:gd name="T13" fmla="*/ 202 h 353"/>
                <a:gd name="T14" fmla="*/ 422 w 369"/>
                <a:gd name="T15" fmla="*/ 189 h 353"/>
                <a:gd name="T16" fmla="*/ 343 w 369"/>
                <a:gd name="T17" fmla="*/ 135 h 353"/>
                <a:gd name="T18" fmla="*/ 362 w 369"/>
                <a:gd name="T19" fmla="*/ 67 h 353"/>
                <a:gd name="T20" fmla="*/ 463 w 369"/>
                <a:gd name="T21" fmla="*/ 67 h 353"/>
                <a:gd name="T22" fmla="*/ 525 w 369"/>
                <a:gd name="T23" fmla="*/ 81 h 353"/>
                <a:gd name="T24" fmla="*/ 585 w 369"/>
                <a:gd name="T25" fmla="*/ 67 h 353"/>
                <a:gd name="T26" fmla="*/ 626 w 369"/>
                <a:gd name="T27" fmla="*/ 0 h 353"/>
                <a:gd name="T28" fmla="*/ 728 w 369"/>
                <a:gd name="T29" fmla="*/ 27 h 353"/>
                <a:gd name="T30" fmla="*/ 806 w 369"/>
                <a:gd name="T31" fmla="*/ 122 h 353"/>
                <a:gd name="T32" fmla="*/ 868 w 369"/>
                <a:gd name="T33" fmla="*/ 149 h 353"/>
                <a:gd name="T34" fmla="*/ 907 w 369"/>
                <a:gd name="T35" fmla="*/ 109 h 353"/>
                <a:gd name="T36" fmla="*/ 907 w 369"/>
                <a:gd name="T37" fmla="*/ 163 h 353"/>
                <a:gd name="T38" fmla="*/ 907 w 369"/>
                <a:gd name="T39" fmla="*/ 215 h 353"/>
                <a:gd name="T40" fmla="*/ 847 w 369"/>
                <a:gd name="T41" fmla="*/ 285 h 353"/>
                <a:gd name="T42" fmla="*/ 928 w 369"/>
                <a:gd name="T43" fmla="*/ 311 h 353"/>
                <a:gd name="T44" fmla="*/ 907 w 369"/>
                <a:gd name="T45" fmla="*/ 351 h 353"/>
                <a:gd name="T46" fmla="*/ 928 w 369"/>
                <a:gd name="T47" fmla="*/ 393 h 353"/>
                <a:gd name="T48" fmla="*/ 868 w 369"/>
                <a:gd name="T49" fmla="*/ 432 h 353"/>
                <a:gd name="T50" fmla="*/ 868 w 369"/>
                <a:gd name="T51" fmla="*/ 472 h 353"/>
                <a:gd name="T52" fmla="*/ 786 w 369"/>
                <a:gd name="T53" fmla="*/ 486 h 353"/>
                <a:gd name="T54" fmla="*/ 685 w 369"/>
                <a:gd name="T55" fmla="*/ 525 h 353"/>
                <a:gd name="T56" fmla="*/ 585 w 369"/>
                <a:gd name="T57" fmla="*/ 513 h 353"/>
                <a:gd name="T58" fmla="*/ 525 w 369"/>
                <a:gd name="T59" fmla="*/ 486 h 353"/>
                <a:gd name="T60" fmla="*/ 485 w 369"/>
                <a:gd name="T61" fmla="*/ 513 h 353"/>
                <a:gd name="T62" fmla="*/ 362 w 369"/>
                <a:gd name="T63" fmla="*/ 594 h 353"/>
                <a:gd name="T64" fmla="*/ 202 w 369"/>
                <a:gd name="T65" fmla="*/ 554 h 3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69"/>
                <a:gd name="T100" fmla="*/ 0 h 353"/>
                <a:gd name="T101" fmla="*/ 369 w 369"/>
                <a:gd name="T102" fmla="*/ 353 h 35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69" h="353">
                  <a:moveTo>
                    <a:pt x="48" y="344"/>
                  </a:moveTo>
                  <a:lnTo>
                    <a:pt x="48" y="320"/>
                  </a:lnTo>
                  <a:lnTo>
                    <a:pt x="64" y="296"/>
                  </a:lnTo>
                  <a:lnTo>
                    <a:pt x="32" y="264"/>
                  </a:lnTo>
                  <a:lnTo>
                    <a:pt x="56" y="224"/>
                  </a:lnTo>
                  <a:lnTo>
                    <a:pt x="56" y="192"/>
                  </a:lnTo>
                  <a:lnTo>
                    <a:pt x="8" y="200"/>
                  </a:lnTo>
                  <a:lnTo>
                    <a:pt x="8" y="160"/>
                  </a:lnTo>
                  <a:lnTo>
                    <a:pt x="0" y="152"/>
                  </a:lnTo>
                  <a:lnTo>
                    <a:pt x="16" y="136"/>
                  </a:lnTo>
                  <a:lnTo>
                    <a:pt x="32" y="144"/>
                  </a:lnTo>
                  <a:lnTo>
                    <a:pt x="48" y="136"/>
                  </a:lnTo>
                  <a:lnTo>
                    <a:pt x="96" y="136"/>
                  </a:lnTo>
                  <a:lnTo>
                    <a:pt x="104" y="120"/>
                  </a:lnTo>
                  <a:lnTo>
                    <a:pt x="112" y="112"/>
                  </a:lnTo>
                  <a:lnTo>
                    <a:pt x="168" y="112"/>
                  </a:lnTo>
                  <a:lnTo>
                    <a:pt x="160" y="80"/>
                  </a:lnTo>
                  <a:lnTo>
                    <a:pt x="136" y="80"/>
                  </a:lnTo>
                  <a:lnTo>
                    <a:pt x="128" y="56"/>
                  </a:lnTo>
                  <a:lnTo>
                    <a:pt x="144" y="40"/>
                  </a:lnTo>
                  <a:lnTo>
                    <a:pt x="168" y="48"/>
                  </a:lnTo>
                  <a:lnTo>
                    <a:pt x="184" y="40"/>
                  </a:lnTo>
                  <a:lnTo>
                    <a:pt x="192" y="56"/>
                  </a:lnTo>
                  <a:lnTo>
                    <a:pt x="208" y="48"/>
                  </a:lnTo>
                  <a:lnTo>
                    <a:pt x="208" y="24"/>
                  </a:lnTo>
                  <a:lnTo>
                    <a:pt x="232" y="40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16"/>
                  </a:lnTo>
                  <a:lnTo>
                    <a:pt x="288" y="16"/>
                  </a:lnTo>
                  <a:lnTo>
                    <a:pt x="312" y="72"/>
                  </a:lnTo>
                  <a:lnTo>
                    <a:pt x="320" y="72"/>
                  </a:lnTo>
                  <a:lnTo>
                    <a:pt x="328" y="88"/>
                  </a:lnTo>
                  <a:lnTo>
                    <a:pt x="344" y="88"/>
                  </a:lnTo>
                  <a:lnTo>
                    <a:pt x="352" y="72"/>
                  </a:lnTo>
                  <a:lnTo>
                    <a:pt x="360" y="64"/>
                  </a:lnTo>
                  <a:lnTo>
                    <a:pt x="368" y="88"/>
                  </a:lnTo>
                  <a:lnTo>
                    <a:pt x="360" y="96"/>
                  </a:lnTo>
                  <a:lnTo>
                    <a:pt x="360" y="112"/>
                  </a:lnTo>
                  <a:lnTo>
                    <a:pt x="360" y="128"/>
                  </a:lnTo>
                  <a:lnTo>
                    <a:pt x="336" y="152"/>
                  </a:lnTo>
                  <a:lnTo>
                    <a:pt x="336" y="168"/>
                  </a:lnTo>
                  <a:lnTo>
                    <a:pt x="360" y="168"/>
                  </a:lnTo>
                  <a:lnTo>
                    <a:pt x="368" y="184"/>
                  </a:lnTo>
                  <a:lnTo>
                    <a:pt x="360" y="192"/>
                  </a:lnTo>
                  <a:lnTo>
                    <a:pt x="360" y="208"/>
                  </a:lnTo>
                  <a:lnTo>
                    <a:pt x="360" y="232"/>
                  </a:lnTo>
                  <a:lnTo>
                    <a:pt x="368" y="232"/>
                  </a:lnTo>
                  <a:lnTo>
                    <a:pt x="368" y="248"/>
                  </a:lnTo>
                  <a:lnTo>
                    <a:pt x="344" y="256"/>
                  </a:lnTo>
                  <a:lnTo>
                    <a:pt x="344" y="272"/>
                  </a:lnTo>
                  <a:lnTo>
                    <a:pt x="344" y="280"/>
                  </a:lnTo>
                  <a:lnTo>
                    <a:pt x="320" y="272"/>
                  </a:lnTo>
                  <a:lnTo>
                    <a:pt x="312" y="288"/>
                  </a:lnTo>
                  <a:lnTo>
                    <a:pt x="280" y="288"/>
                  </a:lnTo>
                  <a:lnTo>
                    <a:pt x="272" y="312"/>
                  </a:lnTo>
                  <a:lnTo>
                    <a:pt x="248" y="320"/>
                  </a:lnTo>
                  <a:lnTo>
                    <a:pt x="232" y="304"/>
                  </a:lnTo>
                  <a:lnTo>
                    <a:pt x="224" y="280"/>
                  </a:lnTo>
                  <a:lnTo>
                    <a:pt x="208" y="288"/>
                  </a:lnTo>
                  <a:lnTo>
                    <a:pt x="208" y="304"/>
                  </a:lnTo>
                  <a:lnTo>
                    <a:pt x="192" y="304"/>
                  </a:lnTo>
                  <a:lnTo>
                    <a:pt x="152" y="328"/>
                  </a:lnTo>
                  <a:lnTo>
                    <a:pt x="144" y="352"/>
                  </a:lnTo>
                  <a:lnTo>
                    <a:pt x="96" y="328"/>
                  </a:lnTo>
                  <a:lnTo>
                    <a:pt x="80" y="328"/>
                  </a:lnTo>
                  <a:lnTo>
                    <a:pt x="48" y="344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</a:ln>
          </p:spPr>
          <p:txBody>
            <a:bodyPr/>
            <a:p>
              <a:pPr>
                <a:defRPr/>
              </a:pPr>
              <a:endParaRPr lang="zh-CN" altLang="zh-CN" sz="9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anose="02000000000000000000" pitchFamily="2" charset="-122"/>
              </a:endParaRPr>
            </a:p>
          </p:txBody>
        </p:sp>
        <p:sp>
          <p:nvSpPr>
            <p:cNvPr id="61" name="Freeform 19"/>
            <p:cNvSpPr>
              <a:spLocks noChangeArrowheads="1"/>
            </p:cNvSpPr>
            <p:nvPr/>
          </p:nvSpPr>
          <p:spPr bwMode="auto">
            <a:xfrm>
              <a:off x="1950456" y="3214688"/>
              <a:ext cx="958414" cy="1052052"/>
            </a:xfrm>
            <a:custGeom>
              <a:avLst/>
              <a:gdLst>
                <a:gd name="T0" fmla="*/ 1325 w 569"/>
                <a:gd name="T1" fmla="*/ 745 h 617"/>
                <a:gd name="T2" fmla="*/ 1406 w 569"/>
                <a:gd name="T3" fmla="*/ 690 h 617"/>
                <a:gd name="T4" fmla="*/ 1325 w 569"/>
                <a:gd name="T5" fmla="*/ 677 h 617"/>
                <a:gd name="T6" fmla="*/ 1244 w 569"/>
                <a:gd name="T7" fmla="*/ 638 h 617"/>
                <a:gd name="T8" fmla="*/ 1166 w 569"/>
                <a:gd name="T9" fmla="*/ 599 h 617"/>
                <a:gd name="T10" fmla="*/ 1206 w 569"/>
                <a:gd name="T11" fmla="*/ 531 h 617"/>
                <a:gd name="T12" fmla="*/ 1185 w 569"/>
                <a:gd name="T13" fmla="*/ 413 h 617"/>
                <a:gd name="T14" fmla="*/ 1065 w 569"/>
                <a:gd name="T15" fmla="*/ 373 h 617"/>
                <a:gd name="T16" fmla="*/ 1043 w 569"/>
                <a:gd name="T17" fmla="*/ 293 h 617"/>
                <a:gd name="T18" fmla="*/ 1125 w 569"/>
                <a:gd name="T19" fmla="*/ 279 h 617"/>
                <a:gd name="T20" fmla="*/ 1283 w 569"/>
                <a:gd name="T21" fmla="*/ 266 h 617"/>
                <a:gd name="T22" fmla="*/ 1283 w 569"/>
                <a:gd name="T23" fmla="*/ 186 h 617"/>
                <a:gd name="T24" fmla="*/ 1166 w 569"/>
                <a:gd name="T25" fmla="*/ 186 h 617"/>
                <a:gd name="T26" fmla="*/ 1084 w 569"/>
                <a:gd name="T27" fmla="*/ 106 h 617"/>
                <a:gd name="T28" fmla="*/ 1023 w 569"/>
                <a:gd name="T29" fmla="*/ 159 h 617"/>
                <a:gd name="T30" fmla="*/ 964 w 569"/>
                <a:gd name="T31" fmla="*/ 239 h 617"/>
                <a:gd name="T32" fmla="*/ 922 w 569"/>
                <a:gd name="T33" fmla="*/ 399 h 617"/>
                <a:gd name="T34" fmla="*/ 844 w 569"/>
                <a:gd name="T35" fmla="*/ 373 h 617"/>
                <a:gd name="T36" fmla="*/ 722 w 569"/>
                <a:gd name="T37" fmla="*/ 399 h 617"/>
                <a:gd name="T38" fmla="*/ 682 w 569"/>
                <a:gd name="T39" fmla="*/ 373 h 617"/>
                <a:gd name="T40" fmla="*/ 582 w 569"/>
                <a:gd name="T41" fmla="*/ 173 h 617"/>
                <a:gd name="T42" fmla="*/ 543 w 569"/>
                <a:gd name="T43" fmla="*/ 186 h 617"/>
                <a:gd name="T44" fmla="*/ 523 w 569"/>
                <a:gd name="T45" fmla="*/ 122 h 617"/>
                <a:gd name="T46" fmla="*/ 402 w 569"/>
                <a:gd name="T47" fmla="*/ 66 h 617"/>
                <a:gd name="T48" fmla="*/ 341 w 569"/>
                <a:gd name="T49" fmla="*/ 135 h 617"/>
                <a:gd name="T50" fmla="*/ 341 w 569"/>
                <a:gd name="T51" fmla="*/ 0 h 617"/>
                <a:gd name="T52" fmla="*/ 281 w 569"/>
                <a:gd name="T53" fmla="*/ 0 h 617"/>
                <a:gd name="T54" fmla="*/ 240 w 569"/>
                <a:gd name="T55" fmla="*/ 53 h 617"/>
                <a:gd name="T56" fmla="*/ 221 w 569"/>
                <a:gd name="T57" fmla="*/ 106 h 617"/>
                <a:gd name="T58" fmla="*/ 200 w 569"/>
                <a:gd name="T59" fmla="*/ 159 h 617"/>
                <a:gd name="T60" fmla="*/ 260 w 569"/>
                <a:gd name="T61" fmla="*/ 186 h 617"/>
                <a:gd name="T62" fmla="*/ 221 w 569"/>
                <a:gd name="T63" fmla="*/ 399 h 617"/>
                <a:gd name="T64" fmla="*/ 60 w 569"/>
                <a:gd name="T65" fmla="*/ 466 h 617"/>
                <a:gd name="T66" fmla="*/ 20 w 569"/>
                <a:gd name="T67" fmla="*/ 518 h 617"/>
                <a:gd name="T68" fmla="*/ 0 w 569"/>
                <a:gd name="T69" fmla="*/ 623 h 617"/>
                <a:gd name="T70" fmla="*/ 121 w 569"/>
                <a:gd name="T71" fmla="*/ 611 h 617"/>
                <a:gd name="T72" fmla="*/ 200 w 569"/>
                <a:gd name="T73" fmla="*/ 651 h 617"/>
                <a:gd name="T74" fmla="*/ 221 w 569"/>
                <a:gd name="T75" fmla="*/ 677 h 617"/>
                <a:gd name="T76" fmla="*/ 240 w 569"/>
                <a:gd name="T77" fmla="*/ 745 h 617"/>
                <a:gd name="T78" fmla="*/ 301 w 569"/>
                <a:gd name="T79" fmla="*/ 772 h 617"/>
                <a:gd name="T80" fmla="*/ 281 w 569"/>
                <a:gd name="T81" fmla="*/ 838 h 617"/>
                <a:gd name="T82" fmla="*/ 260 w 569"/>
                <a:gd name="T83" fmla="*/ 876 h 617"/>
                <a:gd name="T84" fmla="*/ 362 w 569"/>
                <a:gd name="T85" fmla="*/ 930 h 617"/>
                <a:gd name="T86" fmla="*/ 501 w 569"/>
                <a:gd name="T87" fmla="*/ 959 h 617"/>
                <a:gd name="T88" fmla="*/ 560 w 569"/>
                <a:gd name="T89" fmla="*/ 943 h 617"/>
                <a:gd name="T90" fmla="*/ 582 w 569"/>
                <a:gd name="T91" fmla="*/ 997 h 617"/>
                <a:gd name="T92" fmla="*/ 662 w 569"/>
                <a:gd name="T93" fmla="*/ 984 h 617"/>
                <a:gd name="T94" fmla="*/ 682 w 569"/>
                <a:gd name="T95" fmla="*/ 851 h 617"/>
                <a:gd name="T96" fmla="*/ 823 w 569"/>
                <a:gd name="T97" fmla="*/ 838 h 617"/>
                <a:gd name="T98" fmla="*/ 882 w 569"/>
                <a:gd name="T99" fmla="*/ 851 h 617"/>
                <a:gd name="T100" fmla="*/ 964 w 569"/>
                <a:gd name="T101" fmla="*/ 851 h 617"/>
                <a:gd name="T102" fmla="*/ 1043 w 569"/>
                <a:gd name="T103" fmla="*/ 866 h 617"/>
                <a:gd name="T104" fmla="*/ 1106 w 569"/>
                <a:gd name="T105" fmla="*/ 838 h 617"/>
                <a:gd name="T106" fmla="*/ 1227 w 569"/>
                <a:gd name="T107" fmla="*/ 784 h 617"/>
                <a:gd name="T108" fmla="*/ 1305 w 569"/>
                <a:gd name="T109" fmla="*/ 772 h 61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569"/>
                <a:gd name="T166" fmla="*/ 0 h 617"/>
                <a:gd name="T167" fmla="*/ 569 w 569"/>
                <a:gd name="T168" fmla="*/ 617 h 617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569" h="617">
                  <a:moveTo>
                    <a:pt x="520" y="464"/>
                  </a:moveTo>
                  <a:lnTo>
                    <a:pt x="528" y="448"/>
                  </a:lnTo>
                  <a:lnTo>
                    <a:pt x="568" y="448"/>
                  </a:lnTo>
                  <a:lnTo>
                    <a:pt x="560" y="416"/>
                  </a:lnTo>
                  <a:lnTo>
                    <a:pt x="552" y="400"/>
                  </a:lnTo>
                  <a:lnTo>
                    <a:pt x="528" y="408"/>
                  </a:lnTo>
                  <a:lnTo>
                    <a:pt x="504" y="400"/>
                  </a:lnTo>
                  <a:lnTo>
                    <a:pt x="496" y="384"/>
                  </a:lnTo>
                  <a:lnTo>
                    <a:pt x="464" y="384"/>
                  </a:lnTo>
                  <a:lnTo>
                    <a:pt x="464" y="360"/>
                  </a:lnTo>
                  <a:lnTo>
                    <a:pt x="464" y="344"/>
                  </a:lnTo>
                  <a:lnTo>
                    <a:pt x="480" y="320"/>
                  </a:lnTo>
                  <a:lnTo>
                    <a:pt x="448" y="288"/>
                  </a:lnTo>
                  <a:lnTo>
                    <a:pt x="472" y="248"/>
                  </a:lnTo>
                  <a:lnTo>
                    <a:pt x="472" y="216"/>
                  </a:lnTo>
                  <a:lnTo>
                    <a:pt x="424" y="224"/>
                  </a:lnTo>
                  <a:lnTo>
                    <a:pt x="424" y="184"/>
                  </a:lnTo>
                  <a:lnTo>
                    <a:pt x="416" y="176"/>
                  </a:lnTo>
                  <a:lnTo>
                    <a:pt x="432" y="160"/>
                  </a:lnTo>
                  <a:lnTo>
                    <a:pt x="448" y="168"/>
                  </a:lnTo>
                  <a:lnTo>
                    <a:pt x="464" y="152"/>
                  </a:lnTo>
                  <a:lnTo>
                    <a:pt x="512" y="160"/>
                  </a:lnTo>
                  <a:lnTo>
                    <a:pt x="528" y="136"/>
                  </a:lnTo>
                  <a:lnTo>
                    <a:pt x="512" y="112"/>
                  </a:lnTo>
                  <a:lnTo>
                    <a:pt x="488" y="128"/>
                  </a:lnTo>
                  <a:lnTo>
                    <a:pt x="464" y="112"/>
                  </a:lnTo>
                  <a:lnTo>
                    <a:pt x="464" y="64"/>
                  </a:lnTo>
                  <a:lnTo>
                    <a:pt x="432" y="64"/>
                  </a:lnTo>
                  <a:lnTo>
                    <a:pt x="424" y="96"/>
                  </a:lnTo>
                  <a:lnTo>
                    <a:pt x="408" y="96"/>
                  </a:lnTo>
                  <a:lnTo>
                    <a:pt x="408" y="120"/>
                  </a:lnTo>
                  <a:lnTo>
                    <a:pt x="384" y="144"/>
                  </a:lnTo>
                  <a:lnTo>
                    <a:pt x="368" y="144"/>
                  </a:lnTo>
                  <a:lnTo>
                    <a:pt x="368" y="240"/>
                  </a:lnTo>
                  <a:lnTo>
                    <a:pt x="344" y="240"/>
                  </a:lnTo>
                  <a:lnTo>
                    <a:pt x="336" y="224"/>
                  </a:lnTo>
                  <a:lnTo>
                    <a:pt x="320" y="240"/>
                  </a:lnTo>
                  <a:lnTo>
                    <a:pt x="288" y="240"/>
                  </a:lnTo>
                  <a:lnTo>
                    <a:pt x="288" y="232"/>
                  </a:lnTo>
                  <a:lnTo>
                    <a:pt x="272" y="224"/>
                  </a:lnTo>
                  <a:lnTo>
                    <a:pt x="272" y="192"/>
                  </a:lnTo>
                  <a:lnTo>
                    <a:pt x="232" y="104"/>
                  </a:lnTo>
                  <a:lnTo>
                    <a:pt x="216" y="104"/>
                  </a:lnTo>
                  <a:lnTo>
                    <a:pt x="216" y="112"/>
                  </a:lnTo>
                  <a:lnTo>
                    <a:pt x="200" y="88"/>
                  </a:lnTo>
                  <a:lnTo>
                    <a:pt x="208" y="72"/>
                  </a:lnTo>
                  <a:lnTo>
                    <a:pt x="176" y="32"/>
                  </a:lnTo>
                  <a:lnTo>
                    <a:pt x="160" y="40"/>
                  </a:lnTo>
                  <a:lnTo>
                    <a:pt x="152" y="80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136" y="0"/>
                  </a:lnTo>
                  <a:lnTo>
                    <a:pt x="120" y="16"/>
                  </a:lnTo>
                  <a:lnTo>
                    <a:pt x="112" y="0"/>
                  </a:lnTo>
                  <a:lnTo>
                    <a:pt x="96" y="16"/>
                  </a:lnTo>
                  <a:lnTo>
                    <a:pt x="96" y="32"/>
                  </a:lnTo>
                  <a:lnTo>
                    <a:pt x="104" y="64"/>
                  </a:lnTo>
                  <a:lnTo>
                    <a:pt x="88" y="64"/>
                  </a:lnTo>
                  <a:lnTo>
                    <a:pt x="72" y="64"/>
                  </a:lnTo>
                  <a:lnTo>
                    <a:pt x="80" y="96"/>
                  </a:lnTo>
                  <a:lnTo>
                    <a:pt x="80" y="112"/>
                  </a:lnTo>
                  <a:lnTo>
                    <a:pt x="104" y="112"/>
                  </a:lnTo>
                  <a:lnTo>
                    <a:pt x="104" y="168"/>
                  </a:lnTo>
                  <a:lnTo>
                    <a:pt x="88" y="240"/>
                  </a:lnTo>
                  <a:lnTo>
                    <a:pt x="40" y="272"/>
                  </a:lnTo>
                  <a:lnTo>
                    <a:pt x="24" y="280"/>
                  </a:lnTo>
                  <a:lnTo>
                    <a:pt x="16" y="288"/>
                  </a:lnTo>
                  <a:lnTo>
                    <a:pt x="8" y="312"/>
                  </a:lnTo>
                  <a:lnTo>
                    <a:pt x="8" y="360"/>
                  </a:lnTo>
                  <a:lnTo>
                    <a:pt x="0" y="376"/>
                  </a:lnTo>
                  <a:lnTo>
                    <a:pt x="32" y="376"/>
                  </a:lnTo>
                  <a:lnTo>
                    <a:pt x="48" y="368"/>
                  </a:lnTo>
                  <a:lnTo>
                    <a:pt x="88" y="376"/>
                  </a:lnTo>
                  <a:lnTo>
                    <a:pt x="80" y="392"/>
                  </a:lnTo>
                  <a:lnTo>
                    <a:pt x="72" y="392"/>
                  </a:lnTo>
                  <a:lnTo>
                    <a:pt x="88" y="408"/>
                  </a:lnTo>
                  <a:lnTo>
                    <a:pt x="80" y="432"/>
                  </a:lnTo>
                  <a:lnTo>
                    <a:pt x="96" y="448"/>
                  </a:lnTo>
                  <a:lnTo>
                    <a:pt x="120" y="448"/>
                  </a:lnTo>
                  <a:lnTo>
                    <a:pt x="120" y="464"/>
                  </a:lnTo>
                  <a:lnTo>
                    <a:pt x="112" y="472"/>
                  </a:lnTo>
                  <a:lnTo>
                    <a:pt x="112" y="504"/>
                  </a:lnTo>
                  <a:lnTo>
                    <a:pt x="96" y="504"/>
                  </a:lnTo>
                  <a:lnTo>
                    <a:pt x="104" y="528"/>
                  </a:lnTo>
                  <a:lnTo>
                    <a:pt x="144" y="528"/>
                  </a:lnTo>
                  <a:lnTo>
                    <a:pt x="144" y="560"/>
                  </a:lnTo>
                  <a:lnTo>
                    <a:pt x="160" y="568"/>
                  </a:lnTo>
                  <a:lnTo>
                    <a:pt x="200" y="576"/>
                  </a:lnTo>
                  <a:lnTo>
                    <a:pt x="216" y="560"/>
                  </a:lnTo>
                  <a:lnTo>
                    <a:pt x="224" y="568"/>
                  </a:lnTo>
                  <a:lnTo>
                    <a:pt x="216" y="592"/>
                  </a:lnTo>
                  <a:lnTo>
                    <a:pt x="232" y="600"/>
                  </a:lnTo>
                  <a:lnTo>
                    <a:pt x="264" y="616"/>
                  </a:lnTo>
                  <a:lnTo>
                    <a:pt x="264" y="592"/>
                  </a:lnTo>
                  <a:lnTo>
                    <a:pt x="264" y="520"/>
                  </a:lnTo>
                  <a:lnTo>
                    <a:pt x="272" y="512"/>
                  </a:lnTo>
                  <a:lnTo>
                    <a:pt x="320" y="512"/>
                  </a:lnTo>
                  <a:lnTo>
                    <a:pt x="328" y="504"/>
                  </a:lnTo>
                  <a:lnTo>
                    <a:pt x="344" y="504"/>
                  </a:lnTo>
                  <a:lnTo>
                    <a:pt x="352" y="512"/>
                  </a:lnTo>
                  <a:lnTo>
                    <a:pt x="376" y="504"/>
                  </a:lnTo>
                  <a:lnTo>
                    <a:pt x="384" y="512"/>
                  </a:lnTo>
                  <a:lnTo>
                    <a:pt x="392" y="504"/>
                  </a:lnTo>
                  <a:lnTo>
                    <a:pt x="416" y="520"/>
                  </a:lnTo>
                  <a:lnTo>
                    <a:pt x="416" y="504"/>
                  </a:lnTo>
                  <a:lnTo>
                    <a:pt x="440" y="504"/>
                  </a:lnTo>
                  <a:lnTo>
                    <a:pt x="480" y="496"/>
                  </a:lnTo>
                  <a:lnTo>
                    <a:pt x="488" y="472"/>
                  </a:lnTo>
                  <a:lnTo>
                    <a:pt x="504" y="464"/>
                  </a:lnTo>
                  <a:lnTo>
                    <a:pt x="520" y="464"/>
                  </a:lnTo>
                </a:path>
              </a:pathLst>
            </a:cu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2700000" scaled="1"/>
            </a:gradFill>
            <a:ln w="9525" cmpd="sng">
              <a:solidFill>
                <a:schemeClr val="bg1"/>
              </a:solidFill>
              <a:bevel/>
            </a:ln>
          </p:spPr>
          <p:txBody>
            <a:bodyPr/>
            <a:p>
              <a:pPr>
                <a:defRPr/>
              </a:pPr>
              <a:endParaRPr lang="zh-CN" altLang="zh-CN" sz="9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anose="02000000000000000000" pitchFamily="2" charset="-122"/>
              </a:endParaRPr>
            </a:p>
          </p:txBody>
        </p:sp>
        <p:sp>
          <p:nvSpPr>
            <p:cNvPr id="62" name="Freeform 20"/>
            <p:cNvSpPr>
              <a:spLocks noChangeArrowheads="1"/>
            </p:cNvSpPr>
            <p:nvPr/>
          </p:nvSpPr>
          <p:spPr bwMode="auto">
            <a:xfrm>
              <a:off x="161137" y="1997820"/>
              <a:ext cx="2037330" cy="1340095"/>
            </a:xfrm>
            <a:custGeom>
              <a:avLst/>
              <a:gdLst>
                <a:gd name="T0" fmla="*/ 2979 w 1209"/>
                <a:gd name="T1" fmla="*/ 1217 h 785"/>
                <a:gd name="T2" fmla="*/ 2919 w 1209"/>
                <a:gd name="T3" fmla="*/ 1217 h 785"/>
                <a:gd name="T4" fmla="*/ 2919 w 1209"/>
                <a:gd name="T5" fmla="*/ 1311 h 785"/>
                <a:gd name="T6" fmla="*/ 2797 w 1209"/>
                <a:gd name="T7" fmla="*/ 1270 h 785"/>
                <a:gd name="T8" fmla="*/ 2736 w 1209"/>
                <a:gd name="T9" fmla="*/ 1257 h 785"/>
                <a:gd name="T10" fmla="*/ 2577 w 1209"/>
                <a:gd name="T11" fmla="*/ 1204 h 785"/>
                <a:gd name="T12" fmla="*/ 2618 w 1209"/>
                <a:gd name="T13" fmla="*/ 1161 h 785"/>
                <a:gd name="T14" fmla="*/ 2595 w 1209"/>
                <a:gd name="T15" fmla="*/ 1138 h 785"/>
                <a:gd name="T16" fmla="*/ 2517 w 1209"/>
                <a:gd name="T17" fmla="*/ 1110 h 785"/>
                <a:gd name="T18" fmla="*/ 2456 w 1209"/>
                <a:gd name="T19" fmla="*/ 1138 h 785"/>
                <a:gd name="T20" fmla="*/ 2334 w 1209"/>
                <a:gd name="T21" fmla="*/ 1084 h 785"/>
                <a:gd name="T22" fmla="*/ 2094 w 1209"/>
                <a:gd name="T23" fmla="*/ 1161 h 785"/>
                <a:gd name="T24" fmla="*/ 2034 w 1209"/>
                <a:gd name="T25" fmla="*/ 1204 h 785"/>
                <a:gd name="T26" fmla="*/ 1834 w 1209"/>
                <a:gd name="T27" fmla="*/ 1230 h 785"/>
                <a:gd name="T28" fmla="*/ 1650 w 1209"/>
                <a:gd name="T29" fmla="*/ 1190 h 785"/>
                <a:gd name="T30" fmla="*/ 1590 w 1209"/>
                <a:gd name="T31" fmla="*/ 1138 h 785"/>
                <a:gd name="T32" fmla="*/ 1468 w 1209"/>
                <a:gd name="T33" fmla="*/ 1177 h 785"/>
                <a:gd name="T34" fmla="*/ 1349 w 1209"/>
                <a:gd name="T35" fmla="*/ 1217 h 785"/>
                <a:gd name="T36" fmla="*/ 1147 w 1209"/>
                <a:gd name="T37" fmla="*/ 1124 h 785"/>
                <a:gd name="T38" fmla="*/ 1027 w 1209"/>
                <a:gd name="T39" fmla="*/ 1069 h 785"/>
                <a:gd name="T40" fmla="*/ 907 w 1209"/>
                <a:gd name="T41" fmla="*/ 1044 h 785"/>
                <a:gd name="T42" fmla="*/ 806 w 1209"/>
                <a:gd name="T43" fmla="*/ 990 h 785"/>
                <a:gd name="T44" fmla="*/ 684 w 1209"/>
                <a:gd name="T45" fmla="*/ 869 h 785"/>
                <a:gd name="T46" fmla="*/ 623 w 1209"/>
                <a:gd name="T47" fmla="*/ 854 h 785"/>
                <a:gd name="T48" fmla="*/ 523 w 1209"/>
                <a:gd name="T49" fmla="*/ 762 h 785"/>
                <a:gd name="T50" fmla="*/ 402 w 1209"/>
                <a:gd name="T51" fmla="*/ 643 h 785"/>
                <a:gd name="T52" fmla="*/ 301 w 1209"/>
                <a:gd name="T53" fmla="*/ 682 h 785"/>
                <a:gd name="T54" fmla="*/ 162 w 1209"/>
                <a:gd name="T55" fmla="*/ 549 h 785"/>
                <a:gd name="T56" fmla="*/ 79 w 1209"/>
                <a:gd name="T57" fmla="*/ 454 h 785"/>
                <a:gd name="T58" fmla="*/ 0 w 1209"/>
                <a:gd name="T59" fmla="*/ 429 h 785"/>
                <a:gd name="T60" fmla="*/ 41 w 1209"/>
                <a:gd name="T61" fmla="*/ 294 h 785"/>
                <a:gd name="T62" fmla="*/ 121 w 1209"/>
                <a:gd name="T63" fmla="*/ 321 h 785"/>
                <a:gd name="T64" fmla="*/ 200 w 1209"/>
                <a:gd name="T65" fmla="*/ 307 h 785"/>
                <a:gd name="T66" fmla="*/ 200 w 1209"/>
                <a:gd name="T67" fmla="*/ 214 h 785"/>
                <a:gd name="T68" fmla="*/ 141 w 1209"/>
                <a:gd name="T69" fmla="*/ 160 h 785"/>
                <a:gd name="T70" fmla="*/ 200 w 1209"/>
                <a:gd name="T71" fmla="*/ 80 h 785"/>
                <a:gd name="T72" fmla="*/ 384 w 1209"/>
                <a:gd name="T73" fmla="*/ 66 h 785"/>
                <a:gd name="T74" fmla="*/ 523 w 1209"/>
                <a:gd name="T75" fmla="*/ 13 h 785"/>
                <a:gd name="T76" fmla="*/ 723 w 1209"/>
                <a:gd name="T77" fmla="*/ 27 h 785"/>
                <a:gd name="T78" fmla="*/ 866 w 1209"/>
                <a:gd name="T79" fmla="*/ 93 h 785"/>
                <a:gd name="T80" fmla="*/ 1087 w 1209"/>
                <a:gd name="T81" fmla="*/ 93 h 785"/>
                <a:gd name="T82" fmla="*/ 1329 w 1209"/>
                <a:gd name="T83" fmla="*/ 66 h 785"/>
                <a:gd name="T84" fmla="*/ 1672 w 1209"/>
                <a:gd name="T85" fmla="*/ 93 h 785"/>
                <a:gd name="T86" fmla="*/ 1791 w 1209"/>
                <a:gd name="T87" fmla="*/ 122 h 785"/>
                <a:gd name="T88" fmla="*/ 1771 w 1209"/>
                <a:gd name="T89" fmla="*/ 160 h 785"/>
                <a:gd name="T90" fmla="*/ 1834 w 1209"/>
                <a:gd name="T91" fmla="*/ 227 h 785"/>
                <a:gd name="T92" fmla="*/ 1791 w 1209"/>
                <a:gd name="T93" fmla="*/ 307 h 785"/>
                <a:gd name="T94" fmla="*/ 1751 w 1209"/>
                <a:gd name="T95" fmla="*/ 416 h 785"/>
                <a:gd name="T96" fmla="*/ 1851 w 1209"/>
                <a:gd name="T97" fmla="*/ 535 h 785"/>
                <a:gd name="T98" fmla="*/ 2094 w 1209"/>
                <a:gd name="T99" fmla="*/ 615 h 785"/>
                <a:gd name="T100" fmla="*/ 2355 w 1209"/>
                <a:gd name="T101" fmla="*/ 695 h 785"/>
                <a:gd name="T102" fmla="*/ 2497 w 1209"/>
                <a:gd name="T103" fmla="*/ 708 h 785"/>
                <a:gd name="T104" fmla="*/ 2535 w 1209"/>
                <a:gd name="T105" fmla="*/ 804 h 785"/>
                <a:gd name="T106" fmla="*/ 2618 w 1209"/>
                <a:gd name="T107" fmla="*/ 830 h 785"/>
                <a:gd name="T108" fmla="*/ 2655 w 1209"/>
                <a:gd name="T109" fmla="*/ 790 h 785"/>
                <a:gd name="T110" fmla="*/ 2718 w 1209"/>
                <a:gd name="T111" fmla="*/ 804 h 785"/>
                <a:gd name="T112" fmla="*/ 2756 w 1209"/>
                <a:gd name="T113" fmla="*/ 776 h 785"/>
                <a:gd name="T114" fmla="*/ 2857 w 1209"/>
                <a:gd name="T115" fmla="*/ 737 h 785"/>
                <a:gd name="T116" fmla="*/ 2960 w 1209"/>
                <a:gd name="T117" fmla="*/ 762 h 785"/>
                <a:gd name="T118" fmla="*/ 3039 w 1209"/>
                <a:gd name="T119" fmla="*/ 895 h 785"/>
                <a:gd name="T120" fmla="*/ 3039 w 1209"/>
                <a:gd name="T121" fmla="*/ 963 h 785"/>
                <a:gd name="T122" fmla="*/ 3019 w 1209"/>
                <a:gd name="T123" fmla="*/ 1190 h 7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209"/>
                <a:gd name="T187" fmla="*/ 0 h 785"/>
                <a:gd name="T188" fmla="*/ 1209 w 1209"/>
                <a:gd name="T189" fmla="*/ 785 h 78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209" h="785">
                  <a:moveTo>
                    <a:pt x="1200" y="712"/>
                  </a:moveTo>
                  <a:lnTo>
                    <a:pt x="1184" y="728"/>
                  </a:lnTo>
                  <a:lnTo>
                    <a:pt x="1176" y="712"/>
                  </a:lnTo>
                  <a:lnTo>
                    <a:pt x="1160" y="728"/>
                  </a:lnTo>
                  <a:lnTo>
                    <a:pt x="1168" y="776"/>
                  </a:lnTo>
                  <a:lnTo>
                    <a:pt x="1160" y="784"/>
                  </a:lnTo>
                  <a:lnTo>
                    <a:pt x="1136" y="776"/>
                  </a:lnTo>
                  <a:lnTo>
                    <a:pt x="1112" y="760"/>
                  </a:lnTo>
                  <a:lnTo>
                    <a:pt x="1112" y="744"/>
                  </a:lnTo>
                  <a:lnTo>
                    <a:pt x="1088" y="752"/>
                  </a:lnTo>
                  <a:lnTo>
                    <a:pt x="1024" y="728"/>
                  </a:lnTo>
                  <a:lnTo>
                    <a:pt x="1024" y="720"/>
                  </a:lnTo>
                  <a:lnTo>
                    <a:pt x="1040" y="712"/>
                  </a:lnTo>
                  <a:lnTo>
                    <a:pt x="1040" y="696"/>
                  </a:lnTo>
                  <a:lnTo>
                    <a:pt x="1024" y="688"/>
                  </a:lnTo>
                  <a:lnTo>
                    <a:pt x="1032" y="680"/>
                  </a:lnTo>
                  <a:lnTo>
                    <a:pt x="1016" y="656"/>
                  </a:lnTo>
                  <a:lnTo>
                    <a:pt x="1000" y="664"/>
                  </a:lnTo>
                  <a:lnTo>
                    <a:pt x="984" y="672"/>
                  </a:lnTo>
                  <a:lnTo>
                    <a:pt x="976" y="680"/>
                  </a:lnTo>
                  <a:lnTo>
                    <a:pt x="960" y="680"/>
                  </a:lnTo>
                  <a:lnTo>
                    <a:pt x="928" y="648"/>
                  </a:lnTo>
                  <a:lnTo>
                    <a:pt x="864" y="696"/>
                  </a:lnTo>
                  <a:lnTo>
                    <a:pt x="832" y="696"/>
                  </a:lnTo>
                  <a:lnTo>
                    <a:pt x="824" y="720"/>
                  </a:lnTo>
                  <a:lnTo>
                    <a:pt x="808" y="720"/>
                  </a:lnTo>
                  <a:lnTo>
                    <a:pt x="760" y="744"/>
                  </a:lnTo>
                  <a:lnTo>
                    <a:pt x="728" y="736"/>
                  </a:lnTo>
                  <a:lnTo>
                    <a:pt x="712" y="712"/>
                  </a:lnTo>
                  <a:lnTo>
                    <a:pt x="656" y="712"/>
                  </a:lnTo>
                  <a:lnTo>
                    <a:pt x="664" y="688"/>
                  </a:lnTo>
                  <a:lnTo>
                    <a:pt x="632" y="680"/>
                  </a:lnTo>
                  <a:lnTo>
                    <a:pt x="600" y="680"/>
                  </a:lnTo>
                  <a:lnTo>
                    <a:pt x="584" y="704"/>
                  </a:lnTo>
                  <a:lnTo>
                    <a:pt x="552" y="728"/>
                  </a:lnTo>
                  <a:lnTo>
                    <a:pt x="536" y="728"/>
                  </a:lnTo>
                  <a:lnTo>
                    <a:pt x="544" y="680"/>
                  </a:lnTo>
                  <a:lnTo>
                    <a:pt x="456" y="672"/>
                  </a:lnTo>
                  <a:lnTo>
                    <a:pt x="424" y="640"/>
                  </a:lnTo>
                  <a:lnTo>
                    <a:pt x="408" y="640"/>
                  </a:lnTo>
                  <a:lnTo>
                    <a:pt x="392" y="648"/>
                  </a:lnTo>
                  <a:lnTo>
                    <a:pt x="360" y="624"/>
                  </a:lnTo>
                  <a:lnTo>
                    <a:pt x="336" y="600"/>
                  </a:lnTo>
                  <a:lnTo>
                    <a:pt x="320" y="592"/>
                  </a:lnTo>
                  <a:lnTo>
                    <a:pt x="280" y="544"/>
                  </a:lnTo>
                  <a:lnTo>
                    <a:pt x="272" y="520"/>
                  </a:lnTo>
                  <a:lnTo>
                    <a:pt x="264" y="512"/>
                  </a:lnTo>
                  <a:lnTo>
                    <a:pt x="248" y="512"/>
                  </a:lnTo>
                  <a:lnTo>
                    <a:pt x="224" y="464"/>
                  </a:lnTo>
                  <a:lnTo>
                    <a:pt x="208" y="456"/>
                  </a:lnTo>
                  <a:lnTo>
                    <a:pt x="192" y="424"/>
                  </a:lnTo>
                  <a:lnTo>
                    <a:pt x="160" y="384"/>
                  </a:lnTo>
                  <a:lnTo>
                    <a:pt x="144" y="384"/>
                  </a:lnTo>
                  <a:lnTo>
                    <a:pt x="120" y="408"/>
                  </a:lnTo>
                  <a:lnTo>
                    <a:pt x="96" y="376"/>
                  </a:lnTo>
                  <a:lnTo>
                    <a:pt x="64" y="328"/>
                  </a:lnTo>
                  <a:lnTo>
                    <a:pt x="40" y="304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56"/>
                  </a:lnTo>
                  <a:lnTo>
                    <a:pt x="8" y="248"/>
                  </a:lnTo>
                  <a:lnTo>
                    <a:pt x="16" y="176"/>
                  </a:lnTo>
                  <a:lnTo>
                    <a:pt x="32" y="168"/>
                  </a:lnTo>
                  <a:lnTo>
                    <a:pt x="48" y="192"/>
                  </a:lnTo>
                  <a:lnTo>
                    <a:pt x="64" y="184"/>
                  </a:lnTo>
                  <a:lnTo>
                    <a:pt x="80" y="184"/>
                  </a:lnTo>
                  <a:lnTo>
                    <a:pt x="72" y="144"/>
                  </a:lnTo>
                  <a:lnTo>
                    <a:pt x="80" y="128"/>
                  </a:lnTo>
                  <a:lnTo>
                    <a:pt x="56" y="120"/>
                  </a:lnTo>
                  <a:lnTo>
                    <a:pt x="56" y="96"/>
                  </a:lnTo>
                  <a:lnTo>
                    <a:pt x="64" y="56"/>
                  </a:lnTo>
                  <a:lnTo>
                    <a:pt x="80" y="48"/>
                  </a:lnTo>
                  <a:lnTo>
                    <a:pt x="120" y="56"/>
                  </a:lnTo>
                  <a:lnTo>
                    <a:pt x="152" y="40"/>
                  </a:lnTo>
                  <a:lnTo>
                    <a:pt x="176" y="0"/>
                  </a:lnTo>
                  <a:lnTo>
                    <a:pt x="208" y="8"/>
                  </a:lnTo>
                  <a:lnTo>
                    <a:pt x="272" y="32"/>
                  </a:lnTo>
                  <a:lnTo>
                    <a:pt x="288" y="16"/>
                  </a:lnTo>
                  <a:lnTo>
                    <a:pt x="336" y="24"/>
                  </a:lnTo>
                  <a:lnTo>
                    <a:pt x="344" y="56"/>
                  </a:lnTo>
                  <a:lnTo>
                    <a:pt x="408" y="72"/>
                  </a:lnTo>
                  <a:lnTo>
                    <a:pt x="432" y="56"/>
                  </a:lnTo>
                  <a:lnTo>
                    <a:pt x="504" y="56"/>
                  </a:lnTo>
                  <a:lnTo>
                    <a:pt x="528" y="40"/>
                  </a:lnTo>
                  <a:lnTo>
                    <a:pt x="640" y="32"/>
                  </a:lnTo>
                  <a:lnTo>
                    <a:pt x="664" y="56"/>
                  </a:lnTo>
                  <a:lnTo>
                    <a:pt x="696" y="64"/>
                  </a:lnTo>
                  <a:lnTo>
                    <a:pt x="712" y="72"/>
                  </a:lnTo>
                  <a:lnTo>
                    <a:pt x="720" y="88"/>
                  </a:lnTo>
                  <a:lnTo>
                    <a:pt x="704" y="96"/>
                  </a:lnTo>
                  <a:lnTo>
                    <a:pt x="728" y="104"/>
                  </a:lnTo>
                  <a:lnTo>
                    <a:pt x="728" y="136"/>
                  </a:lnTo>
                  <a:lnTo>
                    <a:pt x="704" y="168"/>
                  </a:lnTo>
                  <a:lnTo>
                    <a:pt x="712" y="184"/>
                  </a:lnTo>
                  <a:lnTo>
                    <a:pt x="704" y="232"/>
                  </a:lnTo>
                  <a:lnTo>
                    <a:pt x="696" y="248"/>
                  </a:lnTo>
                  <a:lnTo>
                    <a:pt x="712" y="296"/>
                  </a:lnTo>
                  <a:lnTo>
                    <a:pt x="736" y="320"/>
                  </a:lnTo>
                  <a:lnTo>
                    <a:pt x="784" y="320"/>
                  </a:lnTo>
                  <a:lnTo>
                    <a:pt x="832" y="368"/>
                  </a:lnTo>
                  <a:lnTo>
                    <a:pt x="864" y="376"/>
                  </a:lnTo>
                  <a:lnTo>
                    <a:pt x="936" y="416"/>
                  </a:lnTo>
                  <a:lnTo>
                    <a:pt x="968" y="400"/>
                  </a:lnTo>
                  <a:lnTo>
                    <a:pt x="992" y="424"/>
                  </a:lnTo>
                  <a:lnTo>
                    <a:pt x="1016" y="448"/>
                  </a:lnTo>
                  <a:lnTo>
                    <a:pt x="1008" y="480"/>
                  </a:lnTo>
                  <a:lnTo>
                    <a:pt x="1040" y="480"/>
                  </a:lnTo>
                  <a:lnTo>
                    <a:pt x="1040" y="496"/>
                  </a:lnTo>
                  <a:lnTo>
                    <a:pt x="1064" y="496"/>
                  </a:lnTo>
                  <a:lnTo>
                    <a:pt x="1056" y="472"/>
                  </a:lnTo>
                  <a:lnTo>
                    <a:pt x="1072" y="472"/>
                  </a:lnTo>
                  <a:lnTo>
                    <a:pt x="1080" y="480"/>
                  </a:lnTo>
                  <a:lnTo>
                    <a:pt x="1096" y="480"/>
                  </a:lnTo>
                  <a:lnTo>
                    <a:pt x="1096" y="464"/>
                  </a:lnTo>
                  <a:lnTo>
                    <a:pt x="1120" y="464"/>
                  </a:lnTo>
                  <a:lnTo>
                    <a:pt x="1136" y="440"/>
                  </a:lnTo>
                  <a:lnTo>
                    <a:pt x="1152" y="432"/>
                  </a:lnTo>
                  <a:lnTo>
                    <a:pt x="1176" y="456"/>
                  </a:lnTo>
                  <a:lnTo>
                    <a:pt x="1176" y="480"/>
                  </a:lnTo>
                  <a:lnTo>
                    <a:pt x="1208" y="536"/>
                  </a:lnTo>
                  <a:lnTo>
                    <a:pt x="1192" y="544"/>
                  </a:lnTo>
                  <a:lnTo>
                    <a:pt x="1208" y="576"/>
                  </a:lnTo>
                  <a:lnTo>
                    <a:pt x="1208" y="608"/>
                  </a:lnTo>
                  <a:lnTo>
                    <a:pt x="1200" y="712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</a:ln>
          </p:spPr>
          <p:txBody>
            <a:bodyPr/>
            <a:p>
              <a:pPr>
                <a:defRPr/>
              </a:pPr>
              <a:endParaRPr lang="zh-CN" altLang="zh-CN" sz="9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anose="02000000000000000000" pitchFamily="2" charset="-122"/>
              </a:endParaRPr>
            </a:p>
          </p:txBody>
        </p:sp>
        <p:sp>
          <p:nvSpPr>
            <p:cNvPr id="63" name="Freeform 21"/>
            <p:cNvSpPr>
              <a:spLocks noChangeArrowheads="1"/>
            </p:cNvSpPr>
            <p:nvPr/>
          </p:nvSpPr>
          <p:spPr bwMode="auto">
            <a:xfrm>
              <a:off x="2075162" y="2546180"/>
              <a:ext cx="1279286" cy="1079778"/>
            </a:xfrm>
            <a:custGeom>
              <a:avLst/>
              <a:gdLst>
                <a:gd name="T0" fmla="*/ 1730 w 761"/>
                <a:gd name="T1" fmla="*/ 812 h 633"/>
                <a:gd name="T2" fmla="*/ 1670 w 761"/>
                <a:gd name="T3" fmla="*/ 838 h 633"/>
                <a:gd name="T4" fmla="*/ 1630 w 761"/>
                <a:gd name="T5" fmla="*/ 812 h 633"/>
                <a:gd name="T6" fmla="*/ 1512 w 761"/>
                <a:gd name="T7" fmla="*/ 719 h 633"/>
                <a:gd name="T8" fmla="*/ 1453 w 761"/>
                <a:gd name="T9" fmla="*/ 707 h 633"/>
                <a:gd name="T10" fmla="*/ 1371 w 761"/>
                <a:gd name="T11" fmla="*/ 732 h 633"/>
                <a:gd name="T12" fmla="*/ 1332 w 761"/>
                <a:gd name="T13" fmla="*/ 786 h 633"/>
                <a:gd name="T14" fmla="*/ 1273 w 761"/>
                <a:gd name="T15" fmla="*/ 773 h 633"/>
                <a:gd name="T16" fmla="*/ 1173 w 761"/>
                <a:gd name="T17" fmla="*/ 786 h 633"/>
                <a:gd name="T18" fmla="*/ 1254 w 761"/>
                <a:gd name="T19" fmla="*/ 825 h 633"/>
                <a:gd name="T20" fmla="*/ 1133 w 761"/>
                <a:gd name="T21" fmla="*/ 880 h 633"/>
                <a:gd name="T22" fmla="*/ 1035 w 761"/>
                <a:gd name="T23" fmla="*/ 867 h 633"/>
                <a:gd name="T24" fmla="*/ 974 w 761"/>
                <a:gd name="T25" fmla="*/ 759 h 633"/>
                <a:gd name="T26" fmla="*/ 894 w 761"/>
                <a:gd name="T27" fmla="*/ 812 h 633"/>
                <a:gd name="T28" fmla="*/ 834 w 761"/>
                <a:gd name="T29" fmla="*/ 838 h 633"/>
                <a:gd name="T30" fmla="*/ 735 w 761"/>
                <a:gd name="T31" fmla="*/ 894 h 633"/>
                <a:gd name="T32" fmla="*/ 675 w 761"/>
                <a:gd name="T33" fmla="*/ 1052 h 633"/>
                <a:gd name="T34" fmla="*/ 619 w 761"/>
                <a:gd name="T35" fmla="*/ 1052 h 633"/>
                <a:gd name="T36" fmla="*/ 537 w 761"/>
                <a:gd name="T37" fmla="*/ 1039 h 633"/>
                <a:gd name="T38" fmla="*/ 498 w 761"/>
                <a:gd name="T39" fmla="*/ 960 h 633"/>
                <a:gd name="T40" fmla="*/ 360 w 761"/>
                <a:gd name="T41" fmla="*/ 825 h 633"/>
                <a:gd name="T42" fmla="*/ 319 w 761"/>
                <a:gd name="T43" fmla="*/ 800 h 633"/>
                <a:gd name="T44" fmla="*/ 259 w 761"/>
                <a:gd name="T45" fmla="*/ 707 h 633"/>
                <a:gd name="T46" fmla="*/ 199 w 761"/>
                <a:gd name="T47" fmla="*/ 773 h 633"/>
                <a:gd name="T48" fmla="*/ 179 w 761"/>
                <a:gd name="T49" fmla="*/ 414 h 633"/>
                <a:gd name="T50" fmla="*/ 179 w 761"/>
                <a:gd name="T51" fmla="*/ 359 h 633"/>
                <a:gd name="T52" fmla="*/ 101 w 761"/>
                <a:gd name="T53" fmla="*/ 227 h 633"/>
                <a:gd name="T54" fmla="*/ 0 w 761"/>
                <a:gd name="T55" fmla="*/ 173 h 633"/>
                <a:gd name="T56" fmla="*/ 20 w 761"/>
                <a:gd name="T57" fmla="*/ 106 h 633"/>
                <a:gd name="T58" fmla="*/ 41 w 761"/>
                <a:gd name="T59" fmla="*/ 53 h 633"/>
                <a:gd name="T60" fmla="*/ 79 w 761"/>
                <a:gd name="T61" fmla="*/ 0 h 633"/>
                <a:gd name="T62" fmla="*/ 158 w 761"/>
                <a:gd name="T63" fmla="*/ 27 h 633"/>
                <a:gd name="T64" fmla="*/ 218 w 761"/>
                <a:gd name="T65" fmla="*/ 135 h 633"/>
                <a:gd name="T66" fmla="*/ 319 w 761"/>
                <a:gd name="T67" fmla="*/ 200 h 633"/>
                <a:gd name="T68" fmla="*/ 377 w 761"/>
                <a:gd name="T69" fmla="*/ 173 h 633"/>
                <a:gd name="T70" fmla="*/ 438 w 761"/>
                <a:gd name="T71" fmla="*/ 214 h 633"/>
                <a:gd name="T72" fmla="*/ 558 w 761"/>
                <a:gd name="T73" fmla="*/ 159 h 633"/>
                <a:gd name="T74" fmla="*/ 716 w 761"/>
                <a:gd name="T75" fmla="*/ 159 h 633"/>
                <a:gd name="T76" fmla="*/ 735 w 761"/>
                <a:gd name="T77" fmla="*/ 66 h 633"/>
                <a:gd name="T78" fmla="*/ 795 w 761"/>
                <a:gd name="T79" fmla="*/ 53 h 633"/>
                <a:gd name="T80" fmla="*/ 855 w 761"/>
                <a:gd name="T81" fmla="*/ 80 h 633"/>
                <a:gd name="T82" fmla="*/ 995 w 761"/>
                <a:gd name="T83" fmla="*/ 122 h 633"/>
                <a:gd name="T84" fmla="*/ 1035 w 761"/>
                <a:gd name="T85" fmla="*/ 227 h 633"/>
                <a:gd name="T86" fmla="*/ 1173 w 761"/>
                <a:gd name="T87" fmla="*/ 266 h 633"/>
                <a:gd name="T88" fmla="*/ 1273 w 761"/>
                <a:gd name="T89" fmla="*/ 227 h 633"/>
                <a:gd name="T90" fmla="*/ 1371 w 761"/>
                <a:gd name="T91" fmla="*/ 239 h 633"/>
                <a:gd name="T92" fmla="*/ 1554 w 761"/>
                <a:gd name="T93" fmla="*/ 307 h 633"/>
                <a:gd name="T94" fmla="*/ 1752 w 761"/>
                <a:gd name="T95" fmla="*/ 374 h 633"/>
                <a:gd name="T96" fmla="*/ 1890 w 761"/>
                <a:gd name="T97" fmla="*/ 427 h 633"/>
                <a:gd name="T98" fmla="*/ 1850 w 761"/>
                <a:gd name="T99" fmla="*/ 493 h 633"/>
                <a:gd name="T100" fmla="*/ 1651 w 761"/>
                <a:gd name="T101" fmla="*/ 520 h 633"/>
                <a:gd name="T102" fmla="*/ 1609 w 761"/>
                <a:gd name="T103" fmla="*/ 559 h 633"/>
                <a:gd name="T104" fmla="*/ 1630 w 761"/>
                <a:gd name="T105" fmla="*/ 600 h 633"/>
                <a:gd name="T106" fmla="*/ 1630 w 761"/>
                <a:gd name="T107" fmla="*/ 627 h 633"/>
                <a:gd name="T108" fmla="*/ 1752 w 761"/>
                <a:gd name="T109" fmla="*/ 759 h 63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761"/>
                <a:gd name="T166" fmla="*/ 0 h 633"/>
                <a:gd name="T167" fmla="*/ 761 w 761"/>
                <a:gd name="T168" fmla="*/ 633 h 63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761" h="633">
                  <a:moveTo>
                    <a:pt x="696" y="480"/>
                  </a:moveTo>
                  <a:lnTo>
                    <a:pt x="696" y="488"/>
                  </a:lnTo>
                  <a:lnTo>
                    <a:pt x="688" y="504"/>
                  </a:lnTo>
                  <a:lnTo>
                    <a:pt x="672" y="504"/>
                  </a:lnTo>
                  <a:lnTo>
                    <a:pt x="664" y="488"/>
                  </a:lnTo>
                  <a:lnTo>
                    <a:pt x="656" y="488"/>
                  </a:lnTo>
                  <a:lnTo>
                    <a:pt x="632" y="432"/>
                  </a:lnTo>
                  <a:lnTo>
                    <a:pt x="608" y="432"/>
                  </a:lnTo>
                  <a:lnTo>
                    <a:pt x="592" y="416"/>
                  </a:lnTo>
                  <a:lnTo>
                    <a:pt x="584" y="424"/>
                  </a:lnTo>
                  <a:lnTo>
                    <a:pt x="576" y="456"/>
                  </a:lnTo>
                  <a:lnTo>
                    <a:pt x="552" y="440"/>
                  </a:lnTo>
                  <a:lnTo>
                    <a:pt x="552" y="464"/>
                  </a:lnTo>
                  <a:lnTo>
                    <a:pt x="536" y="472"/>
                  </a:lnTo>
                  <a:lnTo>
                    <a:pt x="528" y="464"/>
                  </a:lnTo>
                  <a:lnTo>
                    <a:pt x="512" y="464"/>
                  </a:lnTo>
                  <a:lnTo>
                    <a:pt x="488" y="456"/>
                  </a:lnTo>
                  <a:lnTo>
                    <a:pt x="472" y="472"/>
                  </a:lnTo>
                  <a:lnTo>
                    <a:pt x="480" y="496"/>
                  </a:lnTo>
                  <a:lnTo>
                    <a:pt x="504" y="496"/>
                  </a:lnTo>
                  <a:lnTo>
                    <a:pt x="512" y="528"/>
                  </a:lnTo>
                  <a:lnTo>
                    <a:pt x="456" y="528"/>
                  </a:lnTo>
                  <a:lnTo>
                    <a:pt x="440" y="504"/>
                  </a:lnTo>
                  <a:lnTo>
                    <a:pt x="416" y="520"/>
                  </a:lnTo>
                  <a:lnTo>
                    <a:pt x="392" y="504"/>
                  </a:lnTo>
                  <a:lnTo>
                    <a:pt x="392" y="456"/>
                  </a:lnTo>
                  <a:lnTo>
                    <a:pt x="360" y="456"/>
                  </a:lnTo>
                  <a:lnTo>
                    <a:pt x="360" y="488"/>
                  </a:lnTo>
                  <a:lnTo>
                    <a:pt x="336" y="496"/>
                  </a:lnTo>
                  <a:lnTo>
                    <a:pt x="336" y="504"/>
                  </a:lnTo>
                  <a:lnTo>
                    <a:pt x="312" y="536"/>
                  </a:lnTo>
                  <a:lnTo>
                    <a:pt x="296" y="536"/>
                  </a:lnTo>
                  <a:lnTo>
                    <a:pt x="296" y="632"/>
                  </a:lnTo>
                  <a:lnTo>
                    <a:pt x="272" y="632"/>
                  </a:lnTo>
                  <a:lnTo>
                    <a:pt x="264" y="616"/>
                  </a:lnTo>
                  <a:lnTo>
                    <a:pt x="248" y="632"/>
                  </a:lnTo>
                  <a:lnTo>
                    <a:pt x="216" y="632"/>
                  </a:lnTo>
                  <a:lnTo>
                    <a:pt x="216" y="624"/>
                  </a:lnTo>
                  <a:lnTo>
                    <a:pt x="200" y="616"/>
                  </a:lnTo>
                  <a:lnTo>
                    <a:pt x="200" y="576"/>
                  </a:lnTo>
                  <a:lnTo>
                    <a:pt x="160" y="496"/>
                  </a:lnTo>
                  <a:lnTo>
                    <a:pt x="144" y="496"/>
                  </a:lnTo>
                  <a:lnTo>
                    <a:pt x="144" y="504"/>
                  </a:lnTo>
                  <a:lnTo>
                    <a:pt x="128" y="480"/>
                  </a:lnTo>
                  <a:lnTo>
                    <a:pt x="136" y="472"/>
                  </a:lnTo>
                  <a:lnTo>
                    <a:pt x="104" y="424"/>
                  </a:lnTo>
                  <a:lnTo>
                    <a:pt x="88" y="432"/>
                  </a:lnTo>
                  <a:lnTo>
                    <a:pt x="80" y="464"/>
                  </a:lnTo>
                  <a:lnTo>
                    <a:pt x="64" y="472"/>
                  </a:lnTo>
                  <a:lnTo>
                    <a:pt x="72" y="248"/>
                  </a:lnTo>
                  <a:lnTo>
                    <a:pt x="56" y="224"/>
                  </a:lnTo>
                  <a:lnTo>
                    <a:pt x="72" y="216"/>
                  </a:lnTo>
                  <a:lnTo>
                    <a:pt x="40" y="160"/>
                  </a:lnTo>
                  <a:lnTo>
                    <a:pt x="40" y="136"/>
                  </a:lnTo>
                  <a:lnTo>
                    <a:pt x="16" y="112"/>
                  </a:lnTo>
                  <a:lnTo>
                    <a:pt x="0" y="104"/>
                  </a:lnTo>
                  <a:lnTo>
                    <a:pt x="0" y="96"/>
                  </a:lnTo>
                  <a:lnTo>
                    <a:pt x="8" y="64"/>
                  </a:lnTo>
                  <a:lnTo>
                    <a:pt x="24" y="48"/>
                  </a:lnTo>
                  <a:lnTo>
                    <a:pt x="16" y="32"/>
                  </a:lnTo>
                  <a:lnTo>
                    <a:pt x="16" y="0"/>
                  </a:lnTo>
                  <a:lnTo>
                    <a:pt x="32" y="0"/>
                  </a:lnTo>
                  <a:lnTo>
                    <a:pt x="40" y="16"/>
                  </a:lnTo>
                  <a:lnTo>
                    <a:pt x="64" y="16"/>
                  </a:lnTo>
                  <a:lnTo>
                    <a:pt x="88" y="40"/>
                  </a:lnTo>
                  <a:lnTo>
                    <a:pt x="88" y="80"/>
                  </a:lnTo>
                  <a:lnTo>
                    <a:pt x="104" y="80"/>
                  </a:lnTo>
                  <a:lnTo>
                    <a:pt x="128" y="120"/>
                  </a:lnTo>
                  <a:lnTo>
                    <a:pt x="152" y="112"/>
                  </a:lnTo>
                  <a:lnTo>
                    <a:pt x="152" y="104"/>
                  </a:lnTo>
                  <a:lnTo>
                    <a:pt x="160" y="112"/>
                  </a:lnTo>
                  <a:lnTo>
                    <a:pt x="176" y="128"/>
                  </a:lnTo>
                  <a:lnTo>
                    <a:pt x="216" y="128"/>
                  </a:lnTo>
                  <a:lnTo>
                    <a:pt x="224" y="96"/>
                  </a:lnTo>
                  <a:lnTo>
                    <a:pt x="256" y="88"/>
                  </a:lnTo>
                  <a:lnTo>
                    <a:pt x="288" y="96"/>
                  </a:lnTo>
                  <a:lnTo>
                    <a:pt x="304" y="72"/>
                  </a:lnTo>
                  <a:lnTo>
                    <a:pt x="296" y="40"/>
                  </a:lnTo>
                  <a:lnTo>
                    <a:pt x="296" y="32"/>
                  </a:lnTo>
                  <a:lnTo>
                    <a:pt x="320" y="32"/>
                  </a:lnTo>
                  <a:lnTo>
                    <a:pt x="336" y="24"/>
                  </a:lnTo>
                  <a:lnTo>
                    <a:pt x="344" y="48"/>
                  </a:lnTo>
                  <a:lnTo>
                    <a:pt x="384" y="72"/>
                  </a:lnTo>
                  <a:lnTo>
                    <a:pt x="400" y="72"/>
                  </a:lnTo>
                  <a:lnTo>
                    <a:pt x="400" y="88"/>
                  </a:lnTo>
                  <a:lnTo>
                    <a:pt x="416" y="136"/>
                  </a:lnTo>
                  <a:lnTo>
                    <a:pt x="432" y="152"/>
                  </a:lnTo>
                  <a:lnTo>
                    <a:pt x="472" y="160"/>
                  </a:lnTo>
                  <a:lnTo>
                    <a:pt x="496" y="128"/>
                  </a:lnTo>
                  <a:lnTo>
                    <a:pt x="512" y="136"/>
                  </a:lnTo>
                  <a:lnTo>
                    <a:pt x="520" y="152"/>
                  </a:lnTo>
                  <a:lnTo>
                    <a:pt x="552" y="144"/>
                  </a:lnTo>
                  <a:lnTo>
                    <a:pt x="592" y="176"/>
                  </a:lnTo>
                  <a:lnTo>
                    <a:pt x="624" y="184"/>
                  </a:lnTo>
                  <a:lnTo>
                    <a:pt x="656" y="192"/>
                  </a:lnTo>
                  <a:lnTo>
                    <a:pt x="704" y="224"/>
                  </a:lnTo>
                  <a:lnTo>
                    <a:pt x="728" y="232"/>
                  </a:lnTo>
                  <a:lnTo>
                    <a:pt x="760" y="256"/>
                  </a:lnTo>
                  <a:lnTo>
                    <a:pt x="760" y="296"/>
                  </a:lnTo>
                  <a:lnTo>
                    <a:pt x="744" y="296"/>
                  </a:lnTo>
                  <a:lnTo>
                    <a:pt x="712" y="312"/>
                  </a:lnTo>
                  <a:lnTo>
                    <a:pt x="664" y="312"/>
                  </a:lnTo>
                  <a:lnTo>
                    <a:pt x="648" y="328"/>
                  </a:lnTo>
                  <a:lnTo>
                    <a:pt x="648" y="336"/>
                  </a:lnTo>
                  <a:lnTo>
                    <a:pt x="656" y="352"/>
                  </a:lnTo>
                  <a:lnTo>
                    <a:pt x="656" y="360"/>
                  </a:lnTo>
                  <a:lnTo>
                    <a:pt x="648" y="376"/>
                  </a:lnTo>
                  <a:lnTo>
                    <a:pt x="656" y="376"/>
                  </a:lnTo>
                  <a:lnTo>
                    <a:pt x="696" y="424"/>
                  </a:lnTo>
                  <a:lnTo>
                    <a:pt x="704" y="456"/>
                  </a:lnTo>
                  <a:lnTo>
                    <a:pt x="696" y="480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</a:ln>
          </p:spPr>
          <p:txBody>
            <a:bodyPr/>
            <a:p>
              <a:pPr>
                <a:defRPr/>
              </a:pPr>
              <a:endParaRPr lang="zh-CN" altLang="zh-CN" sz="9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anose="02000000000000000000" pitchFamily="2" charset="-122"/>
              </a:endParaRPr>
            </a:p>
          </p:txBody>
        </p:sp>
        <p:sp>
          <p:nvSpPr>
            <p:cNvPr id="64" name="Freeform 22"/>
            <p:cNvSpPr>
              <a:spLocks noChangeArrowheads="1"/>
            </p:cNvSpPr>
            <p:nvPr/>
          </p:nvSpPr>
          <p:spPr bwMode="auto">
            <a:xfrm>
              <a:off x="1333933" y="1794495"/>
              <a:ext cx="1321322" cy="1053592"/>
            </a:xfrm>
            <a:custGeom>
              <a:avLst/>
              <a:gdLst>
                <a:gd name="T0" fmla="*/ 1679 w 785"/>
                <a:gd name="T1" fmla="*/ 898 h 617"/>
                <a:gd name="T2" fmla="*/ 1541 w 785"/>
                <a:gd name="T3" fmla="*/ 951 h 617"/>
                <a:gd name="T4" fmla="*/ 1481 w 785"/>
                <a:gd name="T5" fmla="*/ 910 h 617"/>
                <a:gd name="T6" fmla="*/ 1420 w 785"/>
                <a:gd name="T7" fmla="*/ 938 h 617"/>
                <a:gd name="T8" fmla="*/ 1320 w 785"/>
                <a:gd name="T9" fmla="*/ 870 h 617"/>
                <a:gd name="T10" fmla="*/ 1260 w 785"/>
                <a:gd name="T11" fmla="*/ 765 h 617"/>
                <a:gd name="T12" fmla="*/ 1181 w 785"/>
                <a:gd name="T13" fmla="*/ 737 h 617"/>
                <a:gd name="T14" fmla="*/ 1140 w 785"/>
                <a:gd name="T15" fmla="*/ 765 h 617"/>
                <a:gd name="T16" fmla="*/ 1160 w 785"/>
                <a:gd name="T17" fmla="*/ 804 h 617"/>
                <a:gd name="T18" fmla="*/ 1102 w 785"/>
                <a:gd name="T19" fmla="*/ 898 h 617"/>
                <a:gd name="T20" fmla="*/ 1140 w 785"/>
                <a:gd name="T21" fmla="*/ 925 h 617"/>
                <a:gd name="T22" fmla="*/ 1060 w 785"/>
                <a:gd name="T23" fmla="*/ 977 h 617"/>
                <a:gd name="T24" fmla="*/ 1002 w 785"/>
                <a:gd name="T25" fmla="*/ 1004 h 617"/>
                <a:gd name="T26" fmla="*/ 941 w 785"/>
                <a:gd name="T27" fmla="*/ 991 h 617"/>
                <a:gd name="T28" fmla="*/ 920 w 785"/>
                <a:gd name="T29" fmla="*/ 1018 h 617"/>
                <a:gd name="T30" fmla="*/ 841 w 785"/>
                <a:gd name="T31" fmla="*/ 1004 h 617"/>
                <a:gd name="T32" fmla="*/ 800 w 785"/>
                <a:gd name="T33" fmla="*/ 951 h 617"/>
                <a:gd name="T34" fmla="*/ 580 w 785"/>
                <a:gd name="T35" fmla="*/ 898 h 617"/>
                <a:gd name="T36" fmla="*/ 339 w 785"/>
                <a:gd name="T37" fmla="*/ 830 h 617"/>
                <a:gd name="T38" fmla="*/ 101 w 785"/>
                <a:gd name="T39" fmla="*/ 737 h 617"/>
                <a:gd name="T40" fmla="*/ 0 w 785"/>
                <a:gd name="T41" fmla="*/ 615 h 617"/>
                <a:gd name="T42" fmla="*/ 41 w 785"/>
                <a:gd name="T43" fmla="*/ 510 h 617"/>
                <a:gd name="T44" fmla="*/ 79 w 785"/>
                <a:gd name="T45" fmla="*/ 416 h 617"/>
                <a:gd name="T46" fmla="*/ 20 w 785"/>
                <a:gd name="T47" fmla="*/ 361 h 617"/>
                <a:gd name="T48" fmla="*/ 121 w 785"/>
                <a:gd name="T49" fmla="*/ 349 h 617"/>
                <a:gd name="T50" fmla="*/ 259 w 785"/>
                <a:gd name="T51" fmla="*/ 375 h 617"/>
                <a:gd name="T52" fmla="*/ 239 w 785"/>
                <a:gd name="T53" fmla="*/ 308 h 617"/>
                <a:gd name="T54" fmla="*/ 321 w 785"/>
                <a:gd name="T55" fmla="*/ 227 h 617"/>
                <a:gd name="T56" fmla="*/ 221 w 785"/>
                <a:gd name="T57" fmla="*/ 122 h 617"/>
                <a:gd name="T58" fmla="*/ 381 w 785"/>
                <a:gd name="T59" fmla="*/ 27 h 617"/>
                <a:gd name="T60" fmla="*/ 722 w 785"/>
                <a:gd name="T61" fmla="*/ 0 h 617"/>
                <a:gd name="T62" fmla="*/ 961 w 785"/>
                <a:gd name="T63" fmla="*/ 67 h 617"/>
                <a:gd name="T64" fmla="*/ 1140 w 785"/>
                <a:gd name="T65" fmla="*/ 173 h 617"/>
                <a:gd name="T66" fmla="*/ 1181 w 785"/>
                <a:gd name="T67" fmla="*/ 80 h 617"/>
                <a:gd name="T68" fmla="*/ 1320 w 785"/>
                <a:gd name="T69" fmla="*/ 122 h 617"/>
                <a:gd name="T70" fmla="*/ 1481 w 785"/>
                <a:gd name="T71" fmla="*/ 161 h 617"/>
                <a:gd name="T72" fmla="*/ 1642 w 785"/>
                <a:gd name="T73" fmla="*/ 201 h 617"/>
                <a:gd name="T74" fmla="*/ 1822 w 785"/>
                <a:gd name="T75" fmla="*/ 294 h 617"/>
                <a:gd name="T76" fmla="*/ 1922 w 785"/>
                <a:gd name="T77" fmla="*/ 388 h 617"/>
                <a:gd name="T78" fmla="*/ 1963 w 785"/>
                <a:gd name="T79" fmla="*/ 562 h 617"/>
                <a:gd name="T80" fmla="*/ 1880 w 785"/>
                <a:gd name="T81" fmla="*/ 602 h 617"/>
                <a:gd name="T82" fmla="*/ 1780 w 785"/>
                <a:gd name="T83" fmla="*/ 682 h 617"/>
                <a:gd name="T84" fmla="*/ 1842 w 785"/>
                <a:gd name="T85" fmla="*/ 724 h 617"/>
                <a:gd name="T86" fmla="*/ 1761 w 785"/>
                <a:gd name="T87" fmla="*/ 765 h 617"/>
                <a:gd name="T88" fmla="*/ 1642 w 785"/>
                <a:gd name="T89" fmla="*/ 751 h 617"/>
                <a:gd name="T90" fmla="*/ 1663 w 785"/>
                <a:gd name="T91" fmla="*/ 817 h 617"/>
                <a:gd name="T92" fmla="*/ 1780 w 785"/>
                <a:gd name="T93" fmla="*/ 845 h 61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85"/>
                <a:gd name="T142" fmla="*/ 0 h 617"/>
                <a:gd name="T143" fmla="*/ 785 w 785"/>
                <a:gd name="T144" fmla="*/ 617 h 617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85" h="617">
                  <a:moveTo>
                    <a:pt x="704" y="528"/>
                  </a:moveTo>
                  <a:lnTo>
                    <a:pt x="672" y="536"/>
                  </a:lnTo>
                  <a:lnTo>
                    <a:pt x="656" y="568"/>
                  </a:lnTo>
                  <a:lnTo>
                    <a:pt x="616" y="568"/>
                  </a:lnTo>
                  <a:lnTo>
                    <a:pt x="608" y="552"/>
                  </a:lnTo>
                  <a:lnTo>
                    <a:pt x="592" y="544"/>
                  </a:lnTo>
                  <a:lnTo>
                    <a:pt x="592" y="552"/>
                  </a:lnTo>
                  <a:lnTo>
                    <a:pt x="568" y="560"/>
                  </a:lnTo>
                  <a:lnTo>
                    <a:pt x="544" y="520"/>
                  </a:lnTo>
                  <a:lnTo>
                    <a:pt x="528" y="520"/>
                  </a:lnTo>
                  <a:lnTo>
                    <a:pt x="528" y="480"/>
                  </a:lnTo>
                  <a:lnTo>
                    <a:pt x="504" y="456"/>
                  </a:lnTo>
                  <a:lnTo>
                    <a:pt x="488" y="456"/>
                  </a:lnTo>
                  <a:lnTo>
                    <a:pt x="472" y="440"/>
                  </a:lnTo>
                  <a:lnTo>
                    <a:pt x="456" y="440"/>
                  </a:lnTo>
                  <a:lnTo>
                    <a:pt x="456" y="456"/>
                  </a:lnTo>
                  <a:lnTo>
                    <a:pt x="456" y="472"/>
                  </a:lnTo>
                  <a:lnTo>
                    <a:pt x="464" y="480"/>
                  </a:lnTo>
                  <a:lnTo>
                    <a:pt x="448" y="496"/>
                  </a:lnTo>
                  <a:lnTo>
                    <a:pt x="440" y="536"/>
                  </a:lnTo>
                  <a:lnTo>
                    <a:pt x="448" y="552"/>
                  </a:lnTo>
                  <a:lnTo>
                    <a:pt x="456" y="552"/>
                  </a:lnTo>
                  <a:lnTo>
                    <a:pt x="440" y="560"/>
                  </a:lnTo>
                  <a:lnTo>
                    <a:pt x="424" y="584"/>
                  </a:lnTo>
                  <a:lnTo>
                    <a:pt x="400" y="584"/>
                  </a:lnTo>
                  <a:lnTo>
                    <a:pt x="400" y="600"/>
                  </a:lnTo>
                  <a:lnTo>
                    <a:pt x="384" y="608"/>
                  </a:lnTo>
                  <a:lnTo>
                    <a:pt x="376" y="592"/>
                  </a:lnTo>
                  <a:lnTo>
                    <a:pt x="360" y="592"/>
                  </a:lnTo>
                  <a:lnTo>
                    <a:pt x="368" y="608"/>
                  </a:lnTo>
                  <a:lnTo>
                    <a:pt x="352" y="616"/>
                  </a:lnTo>
                  <a:lnTo>
                    <a:pt x="336" y="600"/>
                  </a:lnTo>
                  <a:lnTo>
                    <a:pt x="312" y="600"/>
                  </a:lnTo>
                  <a:lnTo>
                    <a:pt x="320" y="568"/>
                  </a:lnTo>
                  <a:lnTo>
                    <a:pt x="264" y="520"/>
                  </a:lnTo>
                  <a:lnTo>
                    <a:pt x="232" y="536"/>
                  </a:lnTo>
                  <a:lnTo>
                    <a:pt x="168" y="496"/>
                  </a:lnTo>
                  <a:lnTo>
                    <a:pt x="136" y="496"/>
                  </a:lnTo>
                  <a:lnTo>
                    <a:pt x="88" y="440"/>
                  </a:lnTo>
                  <a:lnTo>
                    <a:pt x="40" y="440"/>
                  </a:lnTo>
                  <a:lnTo>
                    <a:pt x="16" y="416"/>
                  </a:lnTo>
                  <a:lnTo>
                    <a:pt x="0" y="368"/>
                  </a:lnTo>
                  <a:lnTo>
                    <a:pt x="8" y="352"/>
                  </a:lnTo>
                  <a:lnTo>
                    <a:pt x="16" y="304"/>
                  </a:lnTo>
                  <a:lnTo>
                    <a:pt x="8" y="280"/>
                  </a:lnTo>
                  <a:lnTo>
                    <a:pt x="32" y="248"/>
                  </a:lnTo>
                  <a:lnTo>
                    <a:pt x="32" y="224"/>
                  </a:lnTo>
                  <a:lnTo>
                    <a:pt x="8" y="216"/>
                  </a:lnTo>
                  <a:lnTo>
                    <a:pt x="16" y="208"/>
                  </a:lnTo>
                  <a:lnTo>
                    <a:pt x="48" y="208"/>
                  </a:lnTo>
                  <a:lnTo>
                    <a:pt x="56" y="200"/>
                  </a:lnTo>
                  <a:lnTo>
                    <a:pt x="104" y="224"/>
                  </a:lnTo>
                  <a:lnTo>
                    <a:pt x="104" y="192"/>
                  </a:lnTo>
                  <a:lnTo>
                    <a:pt x="96" y="184"/>
                  </a:lnTo>
                  <a:lnTo>
                    <a:pt x="96" y="160"/>
                  </a:lnTo>
                  <a:lnTo>
                    <a:pt x="128" y="136"/>
                  </a:lnTo>
                  <a:lnTo>
                    <a:pt x="120" y="112"/>
                  </a:lnTo>
                  <a:lnTo>
                    <a:pt x="88" y="72"/>
                  </a:lnTo>
                  <a:lnTo>
                    <a:pt x="96" y="32"/>
                  </a:lnTo>
                  <a:lnTo>
                    <a:pt x="152" y="16"/>
                  </a:lnTo>
                  <a:lnTo>
                    <a:pt x="256" y="8"/>
                  </a:lnTo>
                  <a:lnTo>
                    <a:pt x="288" y="0"/>
                  </a:lnTo>
                  <a:lnTo>
                    <a:pt x="344" y="24"/>
                  </a:lnTo>
                  <a:lnTo>
                    <a:pt x="384" y="40"/>
                  </a:lnTo>
                  <a:lnTo>
                    <a:pt x="424" y="64"/>
                  </a:lnTo>
                  <a:lnTo>
                    <a:pt x="456" y="104"/>
                  </a:lnTo>
                  <a:lnTo>
                    <a:pt x="472" y="56"/>
                  </a:lnTo>
                  <a:lnTo>
                    <a:pt x="472" y="48"/>
                  </a:lnTo>
                  <a:lnTo>
                    <a:pt x="504" y="64"/>
                  </a:lnTo>
                  <a:lnTo>
                    <a:pt x="528" y="72"/>
                  </a:lnTo>
                  <a:lnTo>
                    <a:pt x="584" y="64"/>
                  </a:lnTo>
                  <a:lnTo>
                    <a:pt x="592" y="96"/>
                  </a:lnTo>
                  <a:lnTo>
                    <a:pt x="640" y="128"/>
                  </a:lnTo>
                  <a:lnTo>
                    <a:pt x="656" y="120"/>
                  </a:lnTo>
                  <a:lnTo>
                    <a:pt x="728" y="192"/>
                  </a:lnTo>
                  <a:lnTo>
                    <a:pt x="728" y="176"/>
                  </a:lnTo>
                  <a:lnTo>
                    <a:pt x="760" y="208"/>
                  </a:lnTo>
                  <a:lnTo>
                    <a:pt x="768" y="232"/>
                  </a:lnTo>
                  <a:lnTo>
                    <a:pt x="776" y="288"/>
                  </a:lnTo>
                  <a:lnTo>
                    <a:pt x="784" y="336"/>
                  </a:lnTo>
                  <a:lnTo>
                    <a:pt x="776" y="360"/>
                  </a:lnTo>
                  <a:lnTo>
                    <a:pt x="752" y="360"/>
                  </a:lnTo>
                  <a:lnTo>
                    <a:pt x="744" y="392"/>
                  </a:lnTo>
                  <a:lnTo>
                    <a:pt x="712" y="408"/>
                  </a:lnTo>
                  <a:lnTo>
                    <a:pt x="712" y="424"/>
                  </a:lnTo>
                  <a:lnTo>
                    <a:pt x="736" y="432"/>
                  </a:lnTo>
                  <a:lnTo>
                    <a:pt x="728" y="440"/>
                  </a:lnTo>
                  <a:lnTo>
                    <a:pt x="704" y="456"/>
                  </a:lnTo>
                  <a:lnTo>
                    <a:pt x="672" y="448"/>
                  </a:lnTo>
                  <a:lnTo>
                    <a:pt x="656" y="448"/>
                  </a:lnTo>
                  <a:lnTo>
                    <a:pt x="648" y="464"/>
                  </a:lnTo>
                  <a:lnTo>
                    <a:pt x="664" y="488"/>
                  </a:lnTo>
                  <a:lnTo>
                    <a:pt x="696" y="496"/>
                  </a:lnTo>
                  <a:lnTo>
                    <a:pt x="712" y="504"/>
                  </a:lnTo>
                  <a:lnTo>
                    <a:pt x="704" y="528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</a:ln>
          </p:spPr>
          <p:txBody>
            <a:bodyPr/>
            <a:p>
              <a:pPr>
                <a:defRPr/>
              </a:pPr>
              <a:endParaRPr lang="zh-CN" altLang="zh-CN" sz="9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anose="02000000000000000000" pitchFamily="2" charset="-122"/>
              </a:endParaRPr>
            </a:p>
          </p:txBody>
        </p:sp>
        <p:sp>
          <p:nvSpPr>
            <p:cNvPr id="65" name="Freeform 23"/>
            <p:cNvSpPr>
              <a:spLocks noChangeArrowheads="1"/>
            </p:cNvSpPr>
            <p:nvPr/>
          </p:nvSpPr>
          <p:spPr bwMode="auto">
            <a:xfrm>
              <a:off x="3729967" y="3131509"/>
              <a:ext cx="514237" cy="728580"/>
            </a:xfrm>
            <a:custGeom>
              <a:avLst/>
              <a:gdLst>
                <a:gd name="T0" fmla="*/ 685 w 305"/>
                <a:gd name="T1" fmla="*/ 69 h 425"/>
                <a:gd name="T2" fmla="*/ 708 w 305"/>
                <a:gd name="T3" fmla="*/ 122 h 425"/>
                <a:gd name="T4" fmla="*/ 766 w 305"/>
                <a:gd name="T5" fmla="*/ 150 h 425"/>
                <a:gd name="T6" fmla="*/ 766 w 305"/>
                <a:gd name="T7" fmla="*/ 231 h 425"/>
                <a:gd name="T8" fmla="*/ 685 w 305"/>
                <a:gd name="T9" fmla="*/ 259 h 425"/>
                <a:gd name="T10" fmla="*/ 685 w 305"/>
                <a:gd name="T11" fmla="*/ 273 h 425"/>
                <a:gd name="T12" fmla="*/ 606 w 305"/>
                <a:gd name="T13" fmla="*/ 273 h 425"/>
                <a:gd name="T14" fmla="*/ 566 w 305"/>
                <a:gd name="T15" fmla="*/ 300 h 425"/>
                <a:gd name="T16" fmla="*/ 566 w 305"/>
                <a:gd name="T17" fmla="*/ 342 h 425"/>
                <a:gd name="T18" fmla="*/ 585 w 305"/>
                <a:gd name="T19" fmla="*/ 354 h 425"/>
                <a:gd name="T20" fmla="*/ 525 w 305"/>
                <a:gd name="T21" fmla="*/ 410 h 425"/>
                <a:gd name="T22" fmla="*/ 485 w 305"/>
                <a:gd name="T23" fmla="*/ 410 h 425"/>
                <a:gd name="T24" fmla="*/ 485 w 305"/>
                <a:gd name="T25" fmla="*/ 464 h 425"/>
                <a:gd name="T26" fmla="*/ 485 w 305"/>
                <a:gd name="T27" fmla="*/ 479 h 425"/>
                <a:gd name="T28" fmla="*/ 485 w 305"/>
                <a:gd name="T29" fmla="*/ 518 h 425"/>
                <a:gd name="T30" fmla="*/ 444 w 305"/>
                <a:gd name="T31" fmla="*/ 546 h 425"/>
                <a:gd name="T32" fmla="*/ 422 w 305"/>
                <a:gd name="T33" fmla="*/ 614 h 425"/>
                <a:gd name="T34" fmla="*/ 404 w 305"/>
                <a:gd name="T35" fmla="*/ 656 h 425"/>
                <a:gd name="T36" fmla="*/ 404 w 305"/>
                <a:gd name="T37" fmla="*/ 669 h 425"/>
                <a:gd name="T38" fmla="*/ 384 w 305"/>
                <a:gd name="T39" fmla="*/ 710 h 425"/>
                <a:gd name="T40" fmla="*/ 343 w 305"/>
                <a:gd name="T41" fmla="*/ 710 h 425"/>
                <a:gd name="T42" fmla="*/ 322 w 305"/>
                <a:gd name="T43" fmla="*/ 696 h 425"/>
                <a:gd name="T44" fmla="*/ 162 w 305"/>
                <a:gd name="T45" fmla="*/ 723 h 425"/>
                <a:gd name="T46" fmla="*/ 141 w 305"/>
                <a:gd name="T47" fmla="*/ 710 h 425"/>
                <a:gd name="T48" fmla="*/ 202 w 305"/>
                <a:gd name="T49" fmla="*/ 629 h 425"/>
                <a:gd name="T50" fmla="*/ 141 w 305"/>
                <a:gd name="T51" fmla="*/ 614 h 425"/>
                <a:gd name="T52" fmla="*/ 101 w 305"/>
                <a:gd name="T53" fmla="*/ 629 h 425"/>
                <a:gd name="T54" fmla="*/ 61 w 305"/>
                <a:gd name="T55" fmla="*/ 614 h 425"/>
                <a:gd name="T56" fmla="*/ 61 w 305"/>
                <a:gd name="T57" fmla="*/ 546 h 425"/>
                <a:gd name="T58" fmla="*/ 101 w 305"/>
                <a:gd name="T59" fmla="*/ 533 h 425"/>
                <a:gd name="T60" fmla="*/ 122 w 305"/>
                <a:gd name="T61" fmla="*/ 533 h 425"/>
                <a:gd name="T62" fmla="*/ 122 w 305"/>
                <a:gd name="T63" fmla="*/ 492 h 425"/>
                <a:gd name="T64" fmla="*/ 83 w 305"/>
                <a:gd name="T65" fmla="*/ 492 h 425"/>
                <a:gd name="T66" fmla="*/ 83 w 305"/>
                <a:gd name="T67" fmla="*/ 464 h 425"/>
                <a:gd name="T68" fmla="*/ 41 w 305"/>
                <a:gd name="T69" fmla="*/ 451 h 425"/>
                <a:gd name="T70" fmla="*/ 41 w 305"/>
                <a:gd name="T71" fmla="*/ 368 h 425"/>
                <a:gd name="T72" fmla="*/ 0 w 305"/>
                <a:gd name="T73" fmla="*/ 342 h 425"/>
                <a:gd name="T74" fmla="*/ 20 w 305"/>
                <a:gd name="T75" fmla="*/ 300 h 425"/>
                <a:gd name="T76" fmla="*/ 83 w 305"/>
                <a:gd name="T77" fmla="*/ 259 h 425"/>
                <a:gd name="T78" fmla="*/ 83 w 305"/>
                <a:gd name="T79" fmla="*/ 218 h 425"/>
                <a:gd name="T80" fmla="*/ 61 w 305"/>
                <a:gd name="T81" fmla="*/ 206 h 425"/>
                <a:gd name="T82" fmla="*/ 83 w 305"/>
                <a:gd name="T83" fmla="*/ 178 h 425"/>
                <a:gd name="T84" fmla="*/ 41 w 305"/>
                <a:gd name="T85" fmla="*/ 136 h 425"/>
                <a:gd name="T86" fmla="*/ 83 w 305"/>
                <a:gd name="T87" fmla="*/ 109 h 425"/>
                <a:gd name="T88" fmla="*/ 141 w 305"/>
                <a:gd name="T89" fmla="*/ 96 h 425"/>
                <a:gd name="T90" fmla="*/ 283 w 305"/>
                <a:gd name="T91" fmla="*/ 41 h 425"/>
                <a:gd name="T92" fmla="*/ 362 w 305"/>
                <a:gd name="T93" fmla="*/ 13 h 425"/>
                <a:gd name="T94" fmla="*/ 422 w 305"/>
                <a:gd name="T95" fmla="*/ 13 h 425"/>
                <a:gd name="T96" fmla="*/ 463 w 305"/>
                <a:gd name="T97" fmla="*/ 0 h 425"/>
                <a:gd name="T98" fmla="*/ 485 w 305"/>
                <a:gd name="T99" fmla="*/ 13 h 425"/>
                <a:gd name="T100" fmla="*/ 463 w 305"/>
                <a:gd name="T101" fmla="*/ 27 h 425"/>
                <a:gd name="T102" fmla="*/ 463 w 305"/>
                <a:gd name="T103" fmla="*/ 56 h 425"/>
                <a:gd name="T104" fmla="*/ 525 w 305"/>
                <a:gd name="T105" fmla="*/ 56 h 425"/>
                <a:gd name="T106" fmla="*/ 525 w 305"/>
                <a:gd name="T107" fmla="*/ 27 h 425"/>
                <a:gd name="T108" fmla="*/ 546 w 305"/>
                <a:gd name="T109" fmla="*/ 0 h 425"/>
                <a:gd name="T110" fmla="*/ 585 w 305"/>
                <a:gd name="T111" fmla="*/ 27 h 425"/>
                <a:gd name="T112" fmla="*/ 606 w 305"/>
                <a:gd name="T113" fmla="*/ 56 h 425"/>
                <a:gd name="T114" fmla="*/ 685 w 305"/>
                <a:gd name="T115" fmla="*/ 56 h 425"/>
                <a:gd name="T116" fmla="*/ 685 w 305"/>
                <a:gd name="T117" fmla="*/ 69 h 42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305"/>
                <a:gd name="T178" fmla="*/ 0 h 425"/>
                <a:gd name="T179" fmla="*/ 305 w 305"/>
                <a:gd name="T180" fmla="*/ 425 h 425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305" h="425">
                  <a:moveTo>
                    <a:pt x="272" y="40"/>
                  </a:moveTo>
                  <a:lnTo>
                    <a:pt x="280" y="72"/>
                  </a:lnTo>
                  <a:lnTo>
                    <a:pt x="304" y="88"/>
                  </a:lnTo>
                  <a:lnTo>
                    <a:pt x="304" y="136"/>
                  </a:lnTo>
                  <a:lnTo>
                    <a:pt x="272" y="152"/>
                  </a:lnTo>
                  <a:lnTo>
                    <a:pt x="272" y="160"/>
                  </a:lnTo>
                  <a:lnTo>
                    <a:pt x="240" y="160"/>
                  </a:lnTo>
                  <a:lnTo>
                    <a:pt x="224" y="176"/>
                  </a:lnTo>
                  <a:lnTo>
                    <a:pt x="224" y="200"/>
                  </a:lnTo>
                  <a:lnTo>
                    <a:pt x="232" y="208"/>
                  </a:lnTo>
                  <a:lnTo>
                    <a:pt x="208" y="240"/>
                  </a:lnTo>
                  <a:lnTo>
                    <a:pt x="192" y="240"/>
                  </a:lnTo>
                  <a:lnTo>
                    <a:pt x="192" y="272"/>
                  </a:lnTo>
                  <a:lnTo>
                    <a:pt x="192" y="280"/>
                  </a:lnTo>
                  <a:lnTo>
                    <a:pt x="192" y="304"/>
                  </a:lnTo>
                  <a:lnTo>
                    <a:pt x="176" y="320"/>
                  </a:lnTo>
                  <a:lnTo>
                    <a:pt x="168" y="360"/>
                  </a:lnTo>
                  <a:lnTo>
                    <a:pt x="160" y="384"/>
                  </a:lnTo>
                  <a:lnTo>
                    <a:pt x="160" y="392"/>
                  </a:lnTo>
                  <a:lnTo>
                    <a:pt x="152" y="416"/>
                  </a:lnTo>
                  <a:lnTo>
                    <a:pt x="136" y="416"/>
                  </a:lnTo>
                  <a:lnTo>
                    <a:pt x="128" y="408"/>
                  </a:lnTo>
                  <a:lnTo>
                    <a:pt x="64" y="424"/>
                  </a:lnTo>
                  <a:lnTo>
                    <a:pt x="56" y="416"/>
                  </a:lnTo>
                  <a:lnTo>
                    <a:pt x="80" y="368"/>
                  </a:lnTo>
                  <a:lnTo>
                    <a:pt x="56" y="360"/>
                  </a:lnTo>
                  <a:lnTo>
                    <a:pt x="40" y="368"/>
                  </a:lnTo>
                  <a:lnTo>
                    <a:pt x="24" y="360"/>
                  </a:lnTo>
                  <a:lnTo>
                    <a:pt x="24" y="320"/>
                  </a:lnTo>
                  <a:lnTo>
                    <a:pt x="40" y="312"/>
                  </a:lnTo>
                  <a:lnTo>
                    <a:pt x="48" y="312"/>
                  </a:lnTo>
                  <a:lnTo>
                    <a:pt x="48" y="288"/>
                  </a:lnTo>
                  <a:lnTo>
                    <a:pt x="32" y="288"/>
                  </a:lnTo>
                  <a:lnTo>
                    <a:pt x="32" y="272"/>
                  </a:lnTo>
                  <a:lnTo>
                    <a:pt x="16" y="264"/>
                  </a:lnTo>
                  <a:lnTo>
                    <a:pt x="16" y="216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32" y="152"/>
                  </a:lnTo>
                  <a:lnTo>
                    <a:pt x="32" y="128"/>
                  </a:lnTo>
                  <a:lnTo>
                    <a:pt x="24" y="120"/>
                  </a:lnTo>
                  <a:lnTo>
                    <a:pt x="32" y="104"/>
                  </a:lnTo>
                  <a:lnTo>
                    <a:pt x="16" y="80"/>
                  </a:lnTo>
                  <a:lnTo>
                    <a:pt x="32" y="64"/>
                  </a:lnTo>
                  <a:lnTo>
                    <a:pt x="56" y="56"/>
                  </a:lnTo>
                  <a:lnTo>
                    <a:pt x="112" y="24"/>
                  </a:lnTo>
                  <a:lnTo>
                    <a:pt x="144" y="8"/>
                  </a:lnTo>
                  <a:lnTo>
                    <a:pt x="168" y="8"/>
                  </a:lnTo>
                  <a:lnTo>
                    <a:pt x="184" y="0"/>
                  </a:lnTo>
                  <a:lnTo>
                    <a:pt x="192" y="8"/>
                  </a:lnTo>
                  <a:lnTo>
                    <a:pt x="184" y="16"/>
                  </a:lnTo>
                  <a:lnTo>
                    <a:pt x="184" y="32"/>
                  </a:lnTo>
                  <a:lnTo>
                    <a:pt x="208" y="32"/>
                  </a:lnTo>
                  <a:lnTo>
                    <a:pt x="208" y="16"/>
                  </a:lnTo>
                  <a:lnTo>
                    <a:pt x="216" y="0"/>
                  </a:lnTo>
                  <a:lnTo>
                    <a:pt x="232" y="16"/>
                  </a:lnTo>
                  <a:lnTo>
                    <a:pt x="240" y="32"/>
                  </a:lnTo>
                  <a:lnTo>
                    <a:pt x="272" y="32"/>
                  </a:lnTo>
                  <a:lnTo>
                    <a:pt x="272" y="40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</a:ln>
          </p:spPr>
          <p:txBody>
            <a:bodyPr/>
            <a:p>
              <a:pPr>
                <a:defRPr/>
              </a:pPr>
              <a:endParaRPr lang="zh-CN" altLang="zh-CN" sz="9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anose="02000000000000000000" pitchFamily="2" charset="-122"/>
              </a:endParaRPr>
            </a:p>
          </p:txBody>
        </p:sp>
        <p:sp>
          <p:nvSpPr>
            <p:cNvPr id="66" name="Freeform 24"/>
            <p:cNvSpPr>
              <a:spLocks noChangeArrowheads="1"/>
            </p:cNvSpPr>
            <p:nvPr/>
          </p:nvSpPr>
          <p:spPr bwMode="auto">
            <a:xfrm>
              <a:off x="3217132" y="3131509"/>
              <a:ext cx="594104" cy="714717"/>
            </a:xfrm>
            <a:custGeom>
              <a:avLst/>
              <a:gdLst>
                <a:gd name="T0" fmla="*/ 841 w 353"/>
                <a:gd name="T1" fmla="*/ 178 h 417"/>
                <a:gd name="T2" fmla="*/ 860 w 353"/>
                <a:gd name="T3" fmla="*/ 218 h 417"/>
                <a:gd name="T4" fmla="*/ 781 w 353"/>
                <a:gd name="T5" fmla="*/ 300 h 417"/>
                <a:gd name="T6" fmla="*/ 799 w 353"/>
                <a:gd name="T7" fmla="*/ 367 h 417"/>
                <a:gd name="T8" fmla="*/ 799 w 353"/>
                <a:gd name="T9" fmla="*/ 451 h 417"/>
                <a:gd name="T10" fmla="*/ 819 w 353"/>
                <a:gd name="T11" fmla="*/ 491 h 417"/>
                <a:gd name="T12" fmla="*/ 880 w 353"/>
                <a:gd name="T13" fmla="*/ 532 h 417"/>
                <a:gd name="T14" fmla="*/ 819 w 353"/>
                <a:gd name="T15" fmla="*/ 546 h 417"/>
                <a:gd name="T16" fmla="*/ 799 w 353"/>
                <a:gd name="T17" fmla="*/ 626 h 417"/>
                <a:gd name="T18" fmla="*/ 681 w 353"/>
                <a:gd name="T19" fmla="*/ 682 h 417"/>
                <a:gd name="T20" fmla="*/ 560 w 353"/>
                <a:gd name="T21" fmla="*/ 640 h 417"/>
                <a:gd name="T22" fmla="*/ 539 w 353"/>
                <a:gd name="T23" fmla="*/ 695 h 417"/>
                <a:gd name="T24" fmla="*/ 480 w 353"/>
                <a:gd name="T25" fmla="*/ 710 h 417"/>
                <a:gd name="T26" fmla="*/ 422 w 353"/>
                <a:gd name="T27" fmla="*/ 655 h 417"/>
                <a:gd name="T28" fmla="*/ 381 w 353"/>
                <a:gd name="T29" fmla="*/ 682 h 417"/>
                <a:gd name="T30" fmla="*/ 360 w 353"/>
                <a:gd name="T31" fmla="*/ 601 h 417"/>
                <a:gd name="T32" fmla="*/ 381 w 353"/>
                <a:gd name="T33" fmla="*/ 532 h 417"/>
                <a:gd name="T34" fmla="*/ 360 w 353"/>
                <a:gd name="T35" fmla="*/ 491 h 417"/>
                <a:gd name="T36" fmla="*/ 239 w 353"/>
                <a:gd name="T37" fmla="*/ 532 h 417"/>
                <a:gd name="T38" fmla="*/ 160 w 353"/>
                <a:gd name="T39" fmla="*/ 517 h 417"/>
                <a:gd name="T40" fmla="*/ 79 w 353"/>
                <a:gd name="T41" fmla="*/ 532 h 417"/>
                <a:gd name="T42" fmla="*/ 60 w 353"/>
                <a:gd name="T43" fmla="*/ 517 h 417"/>
                <a:gd name="T44" fmla="*/ 41 w 353"/>
                <a:gd name="T45" fmla="*/ 451 h 417"/>
                <a:gd name="T46" fmla="*/ 60 w 353"/>
                <a:gd name="T47" fmla="*/ 408 h 417"/>
                <a:gd name="T48" fmla="*/ 0 w 353"/>
                <a:gd name="T49" fmla="*/ 382 h 417"/>
                <a:gd name="T50" fmla="*/ 60 w 353"/>
                <a:gd name="T51" fmla="*/ 286 h 417"/>
                <a:gd name="T52" fmla="*/ 60 w 353"/>
                <a:gd name="T53" fmla="*/ 231 h 417"/>
                <a:gd name="T54" fmla="*/ 60 w 353"/>
                <a:gd name="T55" fmla="*/ 206 h 417"/>
                <a:gd name="T56" fmla="*/ 121 w 353"/>
                <a:gd name="T57" fmla="*/ 56 h 417"/>
                <a:gd name="T58" fmla="*/ 259 w 353"/>
                <a:gd name="T59" fmla="*/ 69 h 417"/>
                <a:gd name="T60" fmla="*/ 281 w 353"/>
                <a:gd name="T61" fmla="*/ 0 h 417"/>
                <a:gd name="T62" fmla="*/ 459 w 353"/>
                <a:gd name="T63" fmla="*/ 27 h 417"/>
                <a:gd name="T64" fmla="*/ 620 w 353"/>
                <a:gd name="T65" fmla="*/ 69 h 417"/>
                <a:gd name="T66" fmla="*/ 722 w 353"/>
                <a:gd name="T67" fmla="*/ 56 h 417"/>
                <a:gd name="T68" fmla="*/ 759 w 353"/>
                <a:gd name="T69" fmla="*/ 136 h 4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53"/>
                <a:gd name="T106" fmla="*/ 0 h 417"/>
                <a:gd name="T107" fmla="*/ 353 w 353"/>
                <a:gd name="T108" fmla="*/ 417 h 41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53" h="417">
                  <a:moveTo>
                    <a:pt x="320" y="80"/>
                  </a:moveTo>
                  <a:lnTo>
                    <a:pt x="336" y="104"/>
                  </a:lnTo>
                  <a:lnTo>
                    <a:pt x="328" y="120"/>
                  </a:lnTo>
                  <a:lnTo>
                    <a:pt x="344" y="128"/>
                  </a:lnTo>
                  <a:lnTo>
                    <a:pt x="328" y="152"/>
                  </a:lnTo>
                  <a:lnTo>
                    <a:pt x="312" y="176"/>
                  </a:lnTo>
                  <a:lnTo>
                    <a:pt x="304" y="200"/>
                  </a:lnTo>
                  <a:lnTo>
                    <a:pt x="320" y="216"/>
                  </a:lnTo>
                  <a:lnTo>
                    <a:pt x="320" y="248"/>
                  </a:lnTo>
                  <a:lnTo>
                    <a:pt x="320" y="264"/>
                  </a:lnTo>
                  <a:lnTo>
                    <a:pt x="336" y="272"/>
                  </a:lnTo>
                  <a:lnTo>
                    <a:pt x="328" y="288"/>
                  </a:lnTo>
                  <a:lnTo>
                    <a:pt x="352" y="288"/>
                  </a:lnTo>
                  <a:lnTo>
                    <a:pt x="352" y="312"/>
                  </a:lnTo>
                  <a:lnTo>
                    <a:pt x="344" y="312"/>
                  </a:lnTo>
                  <a:lnTo>
                    <a:pt x="328" y="320"/>
                  </a:lnTo>
                  <a:lnTo>
                    <a:pt x="328" y="360"/>
                  </a:lnTo>
                  <a:lnTo>
                    <a:pt x="320" y="368"/>
                  </a:lnTo>
                  <a:lnTo>
                    <a:pt x="264" y="368"/>
                  </a:lnTo>
                  <a:lnTo>
                    <a:pt x="272" y="400"/>
                  </a:lnTo>
                  <a:lnTo>
                    <a:pt x="248" y="400"/>
                  </a:lnTo>
                  <a:lnTo>
                    <a:pt x="224" y="376"/>
                  </a:lnTo>
                  <a:lnTo>
                    <a:pt x="216" y="384"/>
                  </a:lnTo>
                  <a:lnTo>
                    <a:pt x="216" y="408"/>
                  </a:lnTo>
                  <a:lnTo>
                    <a:pt x="200" y="408"/>
                  </a:lnTo>
                  <a:lnTo>
                    <a:pt x="192" y="416"/>
                  </a:lnTo>
                  <a:lnTo>
                    <a:pt x="168" y="416"/>
                  </a:lnTo>
                  <a:lnTo>
                    <a:pt x="168" y="384"/>
                  </a:lnTo>
                  <a:lnTo>
                    <a:pt x="152" y="384"/>
                  </a:lnTo>
                  <a:lnTo>
                    <a:pt x="152" y="400"/>
                  </a:lnTo>
                  <a:lnTo>
                    <a:pt x="136" y="400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12"/>
                  </a:lnTo>
                  <a:lnTo>
                    <a:pt x="152" y="296"/>
                  </a:lnTo>
                  <a:lnTo>
                    <a:pt x="144" y="288"/>
                  </a:lnTo>
                  <a:lnTo>
                    <a:pt x="96" y="296"/>
                  </a:lnTo>
                  <a:lnTo>
                    <a:pt x="96" y="312"/>
                  </a:lnTo>
                  <a:lnTo>
                    <a:pt x="72" y="320"/>
                  </a:lnTo>
                  <a:lnTo>
                    <a:pt x="64" y="304"/>
                  </a:lnTo>
                  <a:lnTo>
                    <a:pt x="56" y="320"/>
                  </a:lnTo>
                  <a:lnTo>
                    <a:pt x="32" y="312"/>
                  </a:lnTo>
                  <a:lnTo>
                    <a:pt x="32" y="304"/>
                  </a:lnTo>
                  <a:lnTo>
                    <a:pt x="24" y="304"/>
                  </a:lnTo>
                  <a:lnTo>
                    <a:pt x="24" y="288"/>
                  </a:lnTo>
                  <a:lnTo>
                    <a:pt x="16" y="264"/>
                  </a:lnTo>
                  <a:lnTo>
                    <a:pt x="32" y="256"/>
                  </a:lnTo>
                  <a:lnTo>
                    <a:pt x="24" y="240"/>
                  </a:lnTo>
                  <a:lnTo>
                    <a:pt x="0" y="240"/>
                  </a:lnTo>
                  <a:lnTo>
                    <a:pt x="0" y="224"/>
                  </a:lnTo>
                  <a:lnTo>
                    <a:pt x="24" y="192"/>
                  </a:lnTo>
                  <a:lnTo>
                    <a:pt x="24" y="168"/>
                  </a:lnTo>
                  <a:lnTo>
                    <a:pt x="32" y="160"/>
                  </a:lnTo>
                  <a:lnTo>
                    <a:pt x="24" y="136"/>
                  </a:lnTo>
                  <a:lnTo>
                    <a:pt x="16" y="136"/>
                  </a:lnTo>
                  <a:lnTo>
                    <a:pt x="24" y="120"/>
                  </a:lnTo>
                  <a:lnTo>
                    <a:pt x="16" y="80"/>
                  </a:lnTo>
                  <a:lnTo>
                    <a:pt x="48" y="32"/>
                  </a:lnTo>
                  <a:lnTo>
                    <a:pt x="80" y="32"/>
                  </a:lnTo>
                  <a:lnTo>
                    <a:pt x="104" y="40"/>
                  </a:lnTo>
                  <a:lnTo>
                    <a:pt x="96" y="8"/>
                  </a:lnTo>
                  <a:lnTo>
                    <a:pt x="112" y="0"/>
                  </a:lnTo>
                  <a:lnTo>
                    <a:pt x="152" y="16"/>
                  </a:lnTo>
                  <a:lnTo>
                    <a:pt x="184" y="16"/>
                  </a:lnTo>
                  <a:lnTo>
                    <a:pt x="208" y="40"/>
                  </a:lnTo>
                  <a:lnTo>
                    <a:pt x="248" y="40"/>
                  </a:lnTo>
                  <a:lnTo>
                    <a:pt x="256" y="48"/>
                  </a:lnTo>
                  <a:lnTo>
                    <a:pt x="288" y="32"/>
                  </a:lnTo>
                  <a:lnTo>
                    <a:pt x="304" y="32"/>
                  </a:lnTo>
                  <a:lnTo>
                    <a:pt x="304" y="80"/>
                  </a:lnTo>
                  <a:lnTo>
                    <a:pt x="320" y="80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</a:ln>
          </p:spPr>
          <p:txBody>
            <a:bodyPr/>
            <a:p>
              <a:pPr>
                <a:defRPr/>
              </a:pPr>
              <a:endParaRPr lang="zh-CN" altLang="zh-CN" sz="9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anose="02000000000000000000" pitchFamily="2" charset="-122"/>
              </a:endParaRPr>
            </a:p>
          </p:txBody>
        </p:sp>
        <p:sp>
          <p:nvSpPr>
            <p:cNvPr id="67" name="Freeform 25"/>
            <p:cNvSpPr>
              <a:spLocks noChangeArrowheads="1"/>
            </p:cNvSpPr>
            <p:nvPr/>
          </p:nvSpPr>
          <p:spPr bwMode="auto">
            <a:xfrm>
              <a:off x="3165288" y="2724860"/>
              <a:ext cx="822498" cy="545280"/>
            </a:xfrm>
            <a:custGeom>
              <a:avLst/>
              <a:gdLst>
                <a:gd name="T0" fmla="*/ 1216 w 489"/>
                <a:gd name="T1" fmla="*/ 404 h 321"/>
                <a:gd name="T2" fmla="*/ 1116 w 489"/>
                <a:gd name="T3" fmla="*/ 430 h 321"/>
                <a:gd name="T4" fmla="*/ 977 w 489"/>
                <a:gd name="T5" fmla="*/ 483 h 321"/>
                <a:gd name="T6" fmla="*/ 918 w 489"/>
                <a:gd name="T7" fmla="*/ 495 h 321"/>
                <a:gd name="T8" fmla="*/ 879 w 489"/>
                <a:gd name="T9" fmla="*/ 522 h 321"/>
                <a:gd name="T10" fmla="*/ 819 w 489"/>
                <a:gd name="T11" fmla="*/ 522 h 321"/>
                <a:gd name="T12" fmla="*/ 837 w 489"/>
                <a:gd name="T13" fmla="*/ 444 h 321"/>
                <a:gd name="T14" fmla="*/ 797 w 489"/>
                <a:gd name="T15" fmla="*/ 444 h 321"/>
                <a:gd name="T16" fmla="*/ 718 w 489"/>
                <a:gd name="T17" fmla="*/ 471 h 321"/>
                <a:gd name="T18" fmla="*/ 697 w 489"/>
                <a:gd name="T19" fmla="*/ 458 h 321"/>
                <a:gd name="T20" fmla="*/ 598 w 489"/>
                <a:gd name="T21" fmla="*/ 458 h 321"/>
                <a:gd name="T22" fmla="*/ 559 w 489"/>
                <a:gd name="T23" fmla="*/ 417 h 321"/>
                <a:gd name="T24" fmla="*/ 459 w 489"/>
                <a:gd name="T25" fmla="*/ 417 h 321"/>
                <a:gd name="T26" fmla="*/ 360 w 489"/>
                <a:gd name="T27" fmla="*/ 391 h 321"/>
                <a:gd name="T28" fmla="*/ 319 w 489"/>
                <a:gd name="T29" fmla="*/ 404 h 321"/>
                <a:gd name="T30" fmla="*/ 339 w 489"/>
                <a:gd name="T31" fmla="*/ 458 h 321"/>
                <a:gd name="T32" fmla="*/ 278 w 489"/>
                <a:gd name="T33" fmla="*/ 444 h 321"/>
                <a:gd name="T34" fmla="*/ 199 w 489"/>
                <a:gd name="T35" fmla="*/ 444 h 321"/>
                <a:gd name="T36" fmla="*/ 121 w 489"/>
                <a:gd name="T37" fmla="*/ 522 h 321"/>
                <a:gd name="T38" fmla="*/ 20 w 489"/>
                <a:gd name="T39" fmla="*/ 444 h 321"/>
                <a:gd name="T40" fmla="*/ 0 w 489"/>
                <a:gd name="T41" fmla="*/ 444 h 321"/>
                <a:gd name="T42" fmla="*/ 20 w 489"/>
                <a:gd name="T43" fmla="*/ 417 h 321"/>
                <a:gd name="T44" fmla="*/ 41 w 489"/>
                <a:gd name="T45" fmla="*/ 404 h 321"/>
                <a:gd name="T46" fmla="*/ 0 w 489"/>
                <a:gd name="T47" fmla="*/ 378 h 321"/>
                <a:gd name="T48" fmla="*/ 0 w 489"/>
                <a:gd name="T49" fmla="*/ 365 h 321"/>
                <a:gd name="T50" fmla="*/ 41 w 489"/>
                <a:gd name="T51" fmla="*/ 340 h 321"/>
                <a:gd name="T52" fmla="*/ 179 w 489"/>
                <a:gd name="T53" fmla="*/ 340 h 321"/>
                <a:gd name="T54" fmla="*/ 239 w 489"/>
                <a:gd name="T55" fmla="*/ 314 h 321"/>
                <a:gd name="T56" fmla="*/ 278 w 489"/>
                <a:gd name="T57" fmla="*/ 300 h 321"/>
                <a:gd name="T58" fmla="*/ 278 w 489"/>
                <a:gd name="T59" fmla="*/ 260 h 321"/>
                <a:gd name="T60" fmla="*/ 199 w 489"/>
                <a:gd name="T61" fmla="*/ 196 h 321"/>
                <a:gd name="T62" fmla="*/ 179 w 489"/>
                <a:gd name="T63" fmla="*/ 130 h 321"/>
                <a:gd name="T64" fmla="*/ 218 w 489"/>
                <a:gd name="T65" fmla="*/ 92 h 321"/>
                <a:gd name="T66" fmla="*/ 218 w 489"/>
                <a:gd name="T67" fmla="*/ 66 h 321"/>
                <a:gd name="T68" fmla="*/ 179 w 489"/>
                <a:gd name="T69" fmla="*/ 13 h 321"/>
                <a:gd name="T70" fmla="*/ 319 w 489"/>
                <a:gd name="T71" fmla="*/ 13 h 321"/>
                <a:gd name="T72" fmla="*/ 360 w 489"/>
                <a:gd name="T73" fmla="*/ 26 h 321"/>
                <a:gd name="T74" fmla="*/ 418 w 489"/>
                <a:gd name="T75" fmla="*/ 0 h 321"/>
                <a:gd name="T76" fmla="*/ 519 w 489"/>
                <a:gd name="T77" fmla="*/ 117 h 321"/>
                <a:gd name="T78" fmla="*/ 697 w 489"/>
                <a:gd name="T79" fmla="*/ 117 h 321"/>
                <a:gd name="T80" fmla="*/ 736 w 489"/>
                <a:gd name="T81" fmla="*/ 130 h 321"/>
                <a:gd name="T82" fmla="*/ 778 w 489"/>
                <a:gd name="T83" fmla="*/ 117 h 321"/>
                <a:gd name="T84" fmla="*/ 837 w 489"/>
                <a:gd name="T85" fmla="*/ 143 h 321"/>
                <a:gd name="T86" fmla="*/ 837 w 489"/>
                <a:gd name="T87" fmla="*/ 184 h 321"/>
                <a:gd name="T88" fmla="*/ 879 w 489"/>
                <a:gd name="T89" fmla="*/ 208 h 321"/>
                <a:gd name="T90" fmla="*/ 898 w 489"/>
                <a:gd name="T91" fmla="*/ 184 h 321"/>
                <a:gd name="T92" fmla="*/ 935 w 489"/>
                <a:gd name="T93" fmla="*/ 208 h 321"/>
                <a:gd name="T94" fmla="*/ 1017 w 489"/>
                <a:gd name="T95" fmla="*/ 208 h 321"/>
                <a:gd name="T96" fmla="*/ 1036 w 489"/>
                <a:gd name="T97" fmla="*/ 196 h 321"/>
                <a:gd name="T98" fmla="*/ 1157 w 489"/>
                <a:gd name="T99" fmla="*/ 248 h 321"/>
                <a:gd name="T100" fmla="*/ 1178 w 489"/>
                <a:gd name="T101" fmla="*/ 314 h 321"/>
                <a:gd name="T102" fmla="*/ 1178 w 489"/>
                <a:gd name="T103" fmla="*/ 352 h 321"/>
                <a:gd name="T104" fmla="*/ 1216 w 489"/>
                <a:gd name="T105" fmla="*/ 404 h 32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489"/>
                <a:gd name="T160" fmla="*/ 0 h 321"/>
                <a:gd name="T161" fmla="*/ 489 w 489"/>
                <a:gd name="T162" fmla="*/ 321 h 32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489" h="321">
                  <a:moveTo>
                    <a:pt x="488" y="248"/>
                  </a:moveTo>
                  <a:lnTo>
                    <a:pt x="448" y="264"/>
                  </a:lnTo>
                  <a:lnTo>
                    <a:pt x="392" y="296"/>
                  </a:lnTo>
                  <a:lnTo>
                    <a:pt x="368" y="304"/>
                  </a:lnTo>
                  <a:lnTo>
                    <a:pt x="352" y="320"/>
                  </a:lnTo>
                  <a:lnTo>
                    <a:pt x="328" y="320"/>
                  </a:lnTo>
                  <a:lnTo>
                    <a:pt x="336" y="272"/>
                  </a:lnTo>
                  <a:lnTo>
                    <a:pt x="320" y="272"/>
                  </a:lnTo>
                  <a:lnTo>
                    <a:pt x="288" y="288"/>
                  </a:lnTo>
                  <a:lnTo>
                    <a:pt x="280" y="280"/>
                  </a:lnTo>
                  <a:lnTo>
                    <a:pt x="240" y="280"/>
                  </a:lnTo>
                  <a:lnTo>
                    <a:pt x="224" y="256"/>
                  </a:lnTo>
                  <a:lnTo>
                    <a:pt x="184" y="256"/>
                  </a:lnTo>
                  <a:lnTo>
                    <a:pt x="144" y="240"/>
                  </a:lnTo>
                  <a:lnTo>
                    <a:pt x="128" y="248"/>
                  </a:lnTo>
                  <a:lnTo>
                    <a:pt x="136" y="280"/>
                  </a:lnTo>
                  <a:lnTo>
                    <a:pt x="112" y="272"/>
                  </a:lnTo>
                  <a:lnTo>
                    <a:pt x="80" y="272"/>
                  </a:lnTo>
                  <a:lnTo>
                    <a:pt x="48" y="320"/>
                  </a:lnTo>
                  <a:lnTo>
                    <a:pt x="8" y="272"/>
                  </a:lnTo>
                  <a:lnTo>
                    <a:pt x="0" y="272"/>
                  </a:lnTo>
                  <a:lnTo>
                    <a:pt x="8" y="256"/>
                  </a:lnTo>
                  <a:lnTo>
                    <a:pt x="16" y="248"/>
                  </a:lnTo>
                  <a:lnTo>
                    <a:pt x="0" y="232"/>
                  </a:lnTo>
                  <a:lnTo>
                    <a:pt x="0" y="224"/>
                  </a:lnTo>
                  <a:lnTo>
                    <a:pt x="16" y="208"/>
                  </a:lnTo>
                  <a:lnTo>
                    <a:pt x="72" y="208"/>
                  </a:lnTo>
                  <a:lnTo>
                    <a:pt x="96" y="192"/>
                  </a:lnTo>
                  <a:lnTo>
                    <a:pt x="112" y="184"/>
                  </a:lnTo>
                  <a:lnTo>
                    <a:pt x="112" y="160"/>
                  </a:lnTo>
                  <a:lnTo>
                    <a:pt x="80" y="120"/>
                  </a:lnTo>
                  <a:lnTo>
                    <a:pt x="72" y="80"/>
                  </a:lnTo>
                  <a:lnTo>
                    <a:pt x="88" y="56"/>
                  </a:lnTo>
                  <a:lnTo>
                    <a:pt x="88" y="40"/>
                  </a:lnTo>
                  <a:lnTo>
                    <a:pt x="72" y="8"/>
                  </a:lnTo>
                  <a:lnTo>
                    <a:pt x="128" y="8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208" y="72"/>
                  </a:lnTo>
                  <a:lnTo>
                    <a:pt x="280" y="72"/>
                  </a:lnTo>
                  <a:lnTo>
                    <a:pt x="296" y="80"/>
                  </a:lnTo>
                  <a:lnTo>
                    <a:pt x="312" y="72"/>
                  </a:lnTo>
                  <a:lnTo>
                    <a:pt x="336" y="88"/>
                  </a:lnTo>
                  <a:lnTo>
                    <a:pt x="336" y="112"/>
                  </a:lnTo>
                  <a:lnTo>
                    <a:pt x="352" y="128"/>
                  </a:lnTo>
                  <a:lnTo>
                    <a:pt x="360" y="112"/>
                  </a:lnTo>
                  <a:lnTo>
                    <a:pt x="376" y="128"/>
                  </a:lnTo>
                  <a:lnTo>
                    <a:pt x="408" y="128"/>
                  </a:lnTo>
                  <a:lnTo>
                    <a:pt x="416" y="120"/>
                  </a:lnTo>
                  <a:lnTo>
                    <a:pt x="464" y="152"/>
                  </a:lnTo>
                  <a:lnTo>
                    <a:pt x="472" y="192"/>
                  </a:lnTo>
                  <a:lnTo>
                    <a:pt x="472" y="216"/>
                  </a:lnTo>
                  <a:lnTo>
                    <a:pt x="488" y="248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</a:ln>
          </p:spPr>
          <p:txBody>
            <a:bodyPr/>
            <a:p>
              <a:pPr>
                <a:defRPr/>
              </a:pPr>
              <a:endParaRPr lang="zh-CN" altLang="zh-CN" sz="9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anose="02000000000000000000" pitchFamily="2" charset="-122"/>
              </a:endParaRPr>
            </a:p>
          </p:txBody>
        </p:sp>
        <p:sp>
          <p:nvSpPr>
            <p:cNvPr id="68" name="Freeform 26"/>
            <p:cNvSpPr>
              <a:spLocks noChangeArrowheads="1"/>
            </p:cNvSpPr>
            <p:nvPr/>
          </p:nvSpPr>
          <p:spPr bwMode="auto">
            <a:xfrm>
              <a:off x="3823847" y="2532317"/>
              <a:ext cx="512835" cy="657725"/>
            </a:xfrm>
            <a:custGeom>
              <a:avLst/>
              <a:gdLst>
                <a:gd name="T0" fmla="*/ 218 w 305"/>
                <a:gd name="T1" fmla="*/ 0 h 385"/>
                <a:gd name="T2" fmla="*/ 319 w 305"/>
                <a:gd name="T3" fmla="*/ 53 h 385"/>
                <a:gd name="T4" fmla="*/ 438 w 305"/>
                <a:gd name="T5" fmla="*/ 109 h 385"/>
                <a:gd name="T6" fmla="*/ 498 w 305"/>
                <a:gd name="T7" fmla="*/ 161 h 385"/>
                <a:gd name="T8" fmla="*/ 598 w 305"/>
                <a:gd name="T9" fmla="*/ 227 h 385"/>
                <a:gd name="T10" fmla="*/ 676 w 305"/>
                <a:gd name="T11" fmla="*/ 241 h 385"/>
                <a:gd name="T12" fmla="*/ 619 w 305"/>
                <a:gd name="T13" fmla="*/ 241 h 385"/>
                <a:gd name="T14" fmla="*/ 577 w 305"/>
                <a:gd name="T15" fmla="*/ 295 h 385"/>
                <a:gd name="T16" fmla="*/ 619 w 305"/>
                <a:gd name="T17" fmla="*/ 375 h 385"/>
                <a:gd name="T18" fmla="*/ 718 w 305"/>
                <a:gd name="T19" fmla="*/ 416 h 385"/>
                <a:gd name="T20" fmla="*/ 718 w 305"/>
                <a:gd name="T21" fmla="*/ 497 h 385"/>
                <a:gd name="T22" fmla="*/ 697 w 305"/>
                <a:gd name="T23" fmla="*/ 538 h 385"/>
                <a:gd name="T24" fmla="*/ 656 w 305"/>
                <a:gd name="T25" fmla="*/ 523 h 385"/>
                <a:gd name="T26" fmla="*/ 676 w 305"/>
                <a:gd name="T27" fmla="*/ 578 h 385"/>
                <a:gd name="T28" fmla="*/ 656 w 305"/>
                <a:gd name="T29" fmla="*/ 604 h 385"/>
                <a:gd name="T30" fmla="*/ 559 w 305"/>
                <a:gd name="T31" fmla="*/ 643 h 385"/>
                <a:gd name="T32" fmla="*/ 458 w 305"/>
                <a:gd name="T33" fmla="*/ 643 h 385"/>
                <a:gd name="T34" fmla="*/ 377 w 305"/>
                <a:gd name="T35" fmla="*/ 618 h 385"/>
                <a:gd name="T36" fmla="*/ 319 w 305"/>
                <a:gd name="T37" fmla="*/ 643 h 385"/>
                <a:gd name="T38" fmla="*/ 338 w 305"/>
                <a:gd name="T39" fmla="*/ 604 h 385"/>
                <a:gd name="T40" fmla="*/ 300 w 305"/>
                <a:gd name="T41" fmla="*/ 618 h 385"/>
                <a:gd name="T42" fmla="*/ 199 w 305"/>
                <a:gd name="T43" fmla="*/ 523 h 385"/>
                <a:gd name="T44" fmla="*/ 179 w 305"/>
                <a:gd name="T45" fmla="*/ 443 h 385"/>
                <a:gd name="T46" fmla="*/ 179 w 305"/>
                <a:gd name="T47" fmla="*/ 363 h 385"/>
                <a:gd name="T48" fmla="*/ 179 w 305"/>
                <a:gd name="T49" fmla="*/ 267 h 385"/>
                <a:gd name="T50" fmla="*/ 60 w 305"/>
                <a:gd name="T51" fmla="*/ 255 h 385"/>
                <a:gd name="T52" fmla="*/ 0 w 305"/>
                <a:gd name="T53" fmla="*/ 227 h 385"/>
                <a:gd name="T54" fmla="*/ 79 w 305"/>
                <a:gd name="T55" fmla="*/ 202 h 385"/>
                <a:gd name="T56" fmla="*/ 101 w 305"/>
                <a:gd name="T57" fmla="*/ 67 h 385"/>
                <a:gd name="T58" fmla="*/ 179 w 305"/>
                <a:gd name="T59" fmla="*/ 94 h 385"/>
                <a:gd name="T60" fmla="*/ 259 w 305"/>
                <a:gd name="T61" fmla="*/ 80 h 385"/>
                <a:gd name="T62" fmla="*/ 199 w 305"/>
                <a:gd name="T63" fmla="*/ 27 h 38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05"/>
                <a:gd name="T97" fmla="*/ 0 h 385"/>
                <a:gd name="T98" fmla="*/ 305 w 305"/>
                <a:gd name="T99" fmla="*/ 385 h 38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05" h="385">
                  <a:moveTo>
                    <a:pt x="80" y="8"/>
                  </a:moveTo>
                  <a:lnTo>
                    <a:pt x="88" y="0"/>
                  </a:lnTo>
                  <a:lnTo>
                    <a:pt x="120" y="8"/>
                  </a:lnTo>
                  <a:lnTo>
                    <a:pt x="128" y="32"/>
                  </a:lnTo>
                  <a:lnTo>
                    <a:pt x="152" y="32"/>
                  </a:lnTo>
                  <a:lnTo>
                    <a:pt x="176" y="64"/>
                  </a:lnTo>
                  <a:lnTo>
                    <a:pt x="184" y="56"/>
                  </a:lnTo>
                  <a:lnTo>
                    <a:pt x="200" y="96"/>
                  </a:lnTo>
                  <a:lnTo>
                    <a:pt x="224" y="136"/>
                  </a:lnTo>
                  <a:lnTo>
                    <a:pt x="240" y="136"/>
                  </a:lnTo>
                  <a:lnTo>
                    <a:pt x="256" y="120"/>
                  </a:lnTo>
                  <a:lnTo>
                    <a:pt x="272" y="144"/>
                  </a:lnTo>
                  <a:lnTo>
                    <a:pt x="256" y="160"/>
                  </a:lnTo>
                  <a:lnTo>
                    <a:pt x="248" y="144"/>
                  </a:lnTo>
                  <a:lnTo>
                    <a:pt x="232" y="144"/>
                  </a:lnTo>
                  <a:lnTo>
                    <a:pt x="232" y="176"/>
                  </a:lnTo>
                  <a:lnTo>
                    <a:pt x="224" y="192"/>
                  </a:lnTo>
                  <a:lnTo>
                    <a:pt x="248" y="224"/>
                  </a:lnTo>
                  <a:lnTo>
                    <a:pt x="248" y="248"/>
                  </a:lnTo>
                  <a:lnTo>
                    <a:pt x="288" y="248"/>
                  </a:lnTo>
                  <a:lnTo>
                    <a:pt x="304" y="264"/>
                  </a:lnTo>
                  <a:lnTo>
                    <a:pt x="288" y="296"/>
                  </a:lnTo>
                  <a:lnTo>
                    <a:pt x="296" y="320"/>
                  </a:lnTo>
                  <a:lnTo>
                    <a:pt x="280" y="320"/>
                  </a:lnTo>
                  <a:lnTo>
                    <a:pt x="280" y="312"/>
                  </a:lnTo>
                  <a:lnTo>
                    <a:pt x="264" y="312"/>
                  </a:lnTo>
                  <a:lnTo>
                    <a:pt x="264" y="328"/>
                  </a:lnTo>
                  <a:lnTo>
                    <a:pt x="272" y="344"/>
                  </a:lnTo>
                  <a:lnTo>
                    <a:pt x="264" y="344"/>
                  </a:lnTo>
                  <a:lnTo>
                    <a:pt x="264" y="360"/>
                  </a:lnTo>
                  <a:lnTo>
                    <a:pt x="232" y="384"/>
                  </a:lnTo>
                  <a:lnTo>
                    <a:pt x="224" y="384"/>
                  </a:lnTo>
                  <a:lnTo>
                    <a:pt x="216" y="376"/>
                  </a:lnTo>
                  <a:lnTo>
                    <a:pt x="184" y="384"/>
                  </a:lnTo>
                  <a:lnTo>
                    <a:pt x="168" y="352"/>
                  </a:lnTo>
                  <a:lnTo>
                    <a:pt x="152" y="368"/>
                  </a:lnTo>
                  <a:lnTo>
                    <a:pt x="152" y="384"/>
                  </a:lnTo>
                  <a:lnTo>
                    <a:pt x="128" y="384"/>
                  </a:lnTo>
                  <a:lnTo>
                    <a:pt x="128" y="368"/>
                  </a:lnTo>
                  <a:lnTo>
                    <a:pt x="136" y="360"/>
                  </a:lnTo>
                  <a:lnTo>
                    <a:pt x="128" y="352"/>
                  </a:lnTo>
                  <a:lnTo>
                    <a:pt x="120" y="368"/>
                  </a:lnTo>
                  <a:lnTo>
                    <a:pt x="88" y="360"/>
                  </a:lnTo>
                  <a:lnTo>
                    <a:pt x="80" y="312"/>
                  </a:lnTo>
                  <a:lnTo>
                    <a:pt x="80" y="296"/>
                  </a:lnTo>
                  <a:lnTo>
                    <a:pt x="72" y="264"/>
                  </a:lnTo>
                  <a:lnTo>
                    <a:pt x="32" y="240"/>
                  </a:lnTo>
                  <a:lnTo>
                    <a:pt x="72" y="216"/>
                  </a:lnTo>
                  <a:lnTo>
                    <a:pt x="80" y="216"/>
                  </a:lnTo>
                  <a:lnTo>
                    <a:pt x="72" y="160"/>
                  </a:lnTo>
                  <a:lnTo>
                    <a:pt x="48" y="168"/>
                  </a:lnTo>
                  <a:lnTo>
                    <a:pt x="24" y="152"/>
                  </a:lnTo>
                  <a:lnTo>
                    <a:pt x="16" y="136"/>
                  </a:lnTo>
                  <a:lnTo>
                    <a:pt x="0" y="136"/>
                  </a:lnTo>
                  <a:lnTo>
                    <a:pt x="8" y="120"/>
                  </a:lnTo>
                  <a:lnTo>
                    <a:pt x="32" y="120"/>
                  </a:lnTo>
                  <a:lnTo>
                    <a:pt x="40" y="88"/>
                  </a:lnTo>
                  <a:lnTo>
                    <a:pt x="40" y="40"/>
                  </a:lnTo>
                  <a:lnTo>
                    <a:pt x="48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104" y="48"/>
                  </a:lnTo>
                  <a:lnTo>
                    <a:pt x="104" y="32"/>
                  </a:lnTo>
                  <a:lnTo>
                    <a:pt x="80" y="16"/>
                  </a:lnTo>
                  <a:lnTo>
                    <a:pt x="80" y="8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</a:ln>
          </p:spPr>
          <p:txBody>
            <a:bodyPr/>
            <a:p>
              <a:pPr>
                <a:defRPr/>
              </a:pPr>
              <a:endParaRPr lang="zh-CN" altLang="zh-CN" sz="9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anose="02000000000000000000" pitchFamily="2" charset="-122"/>
              </a:endParaRPr>
            </a:p>
          </p:txBody>
        </p:sp>
        <p:sp>
          <p:nvSpPr>
            <p:cNvPr id="69" name="Freeform 27"/>
            <p:cNvSpPr>
              <a:spLocks noChangeArrowheads="1"/>
            </p:cNvSpPr>
            <p:nvPr/>
          </p:nvSpPr>
          <p:spPr bwMode="auto">
            <a:xfrm>
              <a:off x="3367059" y="2327452"/>
              <a:ext cx="634739" cy="614595"/>
            </a:xfrm>
            <a:custGeom>
              <a:avLst/>
              <a:gdLst>
                <a:gd name="T0" fmla="*/ 500 w 377"/>
                <a:gd name="T1" fmla="*/ 13 h 361"/>
                <a:gd name="T2" fmla="*/ 621 w 377"/>
                <a:gd name="T3" fmla="*/ 0 h 361"/>
                <a:gd name="T4" fmla="*/ 661 w 377"/>
                <a:gd name="T5" fmla="*/ 27 h 361"/>
                <a:gd name="T6" fmla="*/ 761 w 377"/>
                <a:gd name="T7" fmla="*/ 40 h 361"/>
                <a:gd name="T8" fmla="*/ 803 w 377"/>
                <a:gd name="T9" fmla="*/ 27 h 361"/>
                <a:gd name="T10" fmla="*/ 842 w 377"/>
                <a:gd name="T11" fmla="*/ 27 h 361"/>
                <a:gd name="T12" fmla="*/ 701 w 377"/>
                <a:gd name="T13" fmla="*/ 105 h 361"/>
                <a:gd name="T14" fmla="*/ 681 w 377"/>
                <a:gd name="T15" fmla="*/ 144 h 361"/>
                <a:gd name="T16" fmla="*/ 701 w 377"/>
                <a:gd name="T17" fmla="*/ 158 h 361"/>
                <a:gd name="T18" fmla="*/ 722 w 377"/>
                <a:gd name="T19" fmla="*/ 158 h 361"/>
                <a:gd name="T20" fmla="*/ 803 w 377"/>
                <a:gd name="T21" fmla="*/ 210 h 361"/>
                <a:gd name="T22" fmla="*/ 881 w 377"/>
                <a:gd name="T23" fmla="*/ 210 h 361"/>
                <a:gd name="T24" fmla="*/ 881 w 377"/>
                <a:gd name="T25" fmla="*/ 239 h 361"/>
                <a:gd name="T26" fmla="*/ 941 w 377"/>
                <a:gd name="T27" fmla="*/ 252 h 361"/>
                <a:gd name="T28" fmla="*/ 941 w 377"/>
                <a:gd name="T29" fmla="*/ 279 h 361"/>
                <a:gd name="T30" fmla="*/ 881 w 377"/>
                <a:gd name="T31" fmla="*/ 316 h 361"/>
                <a:gd name="T32" fmla="*/ 881 w 377"/>
                <a:gd name="T33" fmla="*/ 292 h 361"/>
                <a:gd name="T34" fmla="*/ 821 w 377"/>
                <a:gd name="T35" fmla="*/ 265 h 361"/>
                <a:gd name="T36" fmla="*/ 782 w 377"/>
                <a:gd name="T37" fmla="*/ 265 h 361"/>
                <a:gd name="T38" fmla="*/ 782 w 377"/>
                <a:gd name="T39" fmla="*/ 344 h 361"/>
                <a:gd name="T40" fmla="*/ 761 w 377"/>
                <a:gd name="T41" fmla="*/ 396 h 361"/>
                <a:gd name="T42" fmla="*/ 701 w 377"/>
                <a:gd name="T43" fmla="*/ 396 h 361"/>
                <a:gd name="T44" fmla="*/ 681 w 377"/>
                <a:gd name="T45" fmla="*/ 409 h 361"/>
                <a:gd name="T46" fmla="*/ 722 w 377"/>
                <a:gd name="T47" fmla="*/ 422 h 361"/>
                <a:gd name="T48" fmla="*/ 743 w 377"/>
                <a:gd name="T49" fmla="*/ 450 h 361"/>
                <a:gd name="T50" fmla="*/ 803 w 377"/>
                <a:gd name="T51" fmla="*/ 474 h 361"/>
                <a:gd name="T52" fmla="*/ 860 w 377"/>
                <a:gd name="T53" fmla="*/ 462 h 361"/>
                <a:gd name="T54" fmla="*/ 881 w 377"/>
                <a:gd name="T55" fmla="*/ 554 h 361"/>
                <a:gd name="T56" fmla="*/ 761 w 377"/>
                <a:gd name="T57" fmla="*/ 594 h 361"/>
                <a:gd name="T58" fmla="*/ 743 w 377"/>
                <a:gd name="T59" fmla="*/ 580 h 361"/>
                <a:gd name="T60" fmla="*/ 722 w 377"/>
                <a:gd name="T61" fmla="*/ 594 h 361"/>
                <a:gd name="T62" fmla="*/ 643 w 377"/>
                <a:gd name="T63" fmla="*/ 594 h 361"/>
                <a:gd name="T64" fmla="*/ 601 w 377"/>
                <a:gd name="T65" fmla="*/ 567 h 361"/>
                <a:gd name="T66" fmla="*/ 582 w 377"/>
                <a:gd name="T67" fmla="*/ 594 h 361"/>
                <a:gd name="T68" fmla="*/ 542 w 377"/>
                <a:gd name="T69" fmla="*/ 567 h 361"/>
                <a:gd name="T70" fmla="*/ 542 w 377"/>
                <a:gd name="T71" fmla="*/ 527 h 361"/>
                <a:gd name="T72" fmla="*/ 482 w 377"/>
                <a:gd name="T73" fmla="*/ 501 h 361"/>
                <a:gd name="T74" fmla="*/ 440 w 377"/>
                <a:gd name="T75" fmla="*/ 514 h 361"/>
                <a:gd name="T76" fmla="*/ 401 w 377"/>
                <a:gd name="T77" fmla="*/ 501 h 361"/>
                <a:gd name="T78" fmla="*/ 221 w 377"/>
                <a:gd name="T79" fmla="*/ 487 h 361"/>
                <a:gd name="T80" fmla="*/ 121 w 377"/>
                <a:gd name="T81" fmla="*/ 382 h 361"/>
                <a:gd name="T82" fmla="*/ 41 w 377"/>
                <a:gd name="T83" fmla="*/ 303 h 361"/>
                <a:gd name="T84" fmla="*/ 0 w 377"/>
                <a:gd name="T85" fmla="*/ 210 h 361"/>
                <a:gd name="T86" fmla="*/ 79 w 377"/>
                <a:gd name="T87" fmla="*/ 210 h 361"/>
                <a:gd name="T88" fmla="*/ 281 w 377"/>
                <a:gd name="T89" fmla="*/ 130 h 361"/>
                <a:gd name="T90" fmla="*/ 341 w 377"/>
                <a:gd name="T91" fmla="*/ 130 h 361"/>
                <a:gd name="T92" fmla="*/ 422 w 377"/>
                <a:gd name="T93" fmla="*/ 130 h 361"/>
                <a:gd name="T94" fmla="*/ 482 w 377"/>
                <a:gd name="T95" fmla="*/ 80 h 361"/>
                <a:gd name="T96" fmla="*/ 500 w 377"/>
                <a:gd name="T97" fmla="*/ 13 h 36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77"/>
                <a:gd name="T148" fmla="*/ 0 h 361"/>
                <a:gd name="T149" fmla="*/ 377 w 377"/>
                <a:gd name="T150" fmla="*/ 361 h 36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77" h="361">
                  <a:moveTo>
                    <a:pt x="200" y="8"/>
                  </a:moveTo>
                  <a:lnTo>
                    <a:pt x="248" y="0"/>
                  </a:lnTo>
                  <a:lnTo>
                    <a:pt x="264" y="16"/>
                  </a:lnTo>
                  <a:lnTo>
                    <a:pt x="304" y="24"/>
                  </a:lnTo>
                  <a:lnTo>
                    <a:pt x="320" y="16"/>
                  </a:lnTo>
                  <a:lnTo>
                    <a:pt x="336" y="16"/>
                  </a:lnTo>
                  <a:lnTo>
                    <a:pt x="280" y="64"/>
                  </a:lnTo>
                  <a:lnTo>
                    <a:pt x="272" y="88"/>
                  </a:lnTo>
                  <a:lnTo>
                    <a:pt x="280" y="96"/>
                  </a:lnTo>
                  <a:lnTo>
                    <a:pt x="288" y="96"/>
                  </a:lnTo>
                  <a:lnTo>
                    <a:pt x="320" y="128"/>
                  </a:lnTo>
                  <a:lnTo>
                    <a:pt x="352" y="128"/>
                  </a:lnTo>
                  <a:lnTo>
                    <a:pt x="352" y="144"/>
                  </a:lnTo>
                  <a:lnTo>
                    <a:pt x="376" y="152"/>
                  </a:lnTo>
                  <a:lnTo>
                    <a:pt x="376" y="168"/>
                  </a:lnTo>
                  <a:lnTo>
                    <a:pt x="352" y="192"/>
                  </a:lnTo>
                  <a:lnTo>
                    <a:pt x="352" y="176"/>
                  </a:lnTo>
                  <a:lnTo>
                    <a:pt x="328" y="160"/>
                  </a:lnTo>
                  <a:lnTo>
                    <a:pt x="312" y="160"/>
                  </a:lnTo>
                  <a:lnTo>
                    <a:pt x="312" y="208"/>
                  </a:lnTo>
                  <a:lnTo>
                    <a:pt x="304" y="240"/>
                  </a:lnTo>
                  <a:lnTo>
                    <a:pt x="280" y="240"/>
                  </a:lnTo>
                  <a:lnTo>
                    <a:pt x="272" y="248"/>
                  </a:lnTo>
                  <a:lnTo>
                    <a:pt x="288" y="256"/>
                  </a:lnTo>
                  <a:lnTo>
                    <a:pt x="296" y="272"/>
                  </a:lnTo>
                  <a:lnTo>
                    <a:pt x="320" y="288"/>
                  </a:lnTo>
                  <a:lnTo>
                    <a:pt x="344" y="280"/>
                  </a:lnTo>
                  <a:lnTo>
                    <a:pt x="352" y="336"/>
                  </a:lnTo>
                  <a:lnTo>
                    <a:pt x="304" y="360"/>
                  </a:lnTo>
                  <a:lnTo>
                    <a:pt x="296" y="352"/>
                  </a:lnTo>
                  <a:lnTo>
                    <a:pt x="288" y="360"/>
                  </a:lnTo>
                  <a:lnTo>
                    <a:pt x="256" y="360"/>
                  </a:lnTo>
                  <a:lnTo>
                    <a:pt x="240" y="344"/>
                  </a:lnTo>
                  <a:lnTo>
                    <a:pt x="232" y="360"/>
                  </a:lnTo>
                  <a:lnTo>
                    <a:pt x="216" y="344"/>
                  </a:lnTo>
                  <a:lnTo>
                    <a:pt x="216" y="320"/>
                  </a:lnTo>
                  <a:lnTo>
                    <a:pt x="192" y="304"/>
                  </a:lnTo>
                  <a:lnTo>
                    <a:pt x="176" y="312"/>
                  </a:lnTo>
                  <a:lnTo>
                    <a:pt x="160" y="304"/>
                  </a:lnTo>
                  <a:lnTo>
                    <a:pt x="88" y="296"/>
                  </a:lnTo>
                  <a:lnTo>
                    <a:pt x="48" y="232"/>
                  </a:lnTo>
                  <a:lnTo>
                    <a:pt x="16" y="184"/>
                  </a:lnTo>
                  <a:lnTo>
                    <a:pt x="0" y="128"/>
                  </a:lnTo>
                  <a:lnTo>
                    <a:pt x="32" y="128"/>
                  </a:lnTo>
                  <a:lnTo>
                    <a:pt x="112" y="80"/>
                  </a:lnTo>
                  <a:lnTo>
                    <a:pt x="136" y="80"/>
                  </a:lnTo>
                  <a:lnTo>
                    <a:pt x="168" y="80"/>
                  </a:lnTo>
                  <a:lnTo>
                    <a:pt x="192" y="48"/>
                  </a:lnTo>
                  <a:lnTo>
                    <a:pt x="200" y="8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</a:ln>
          </p:spPr>
          <p:txBody>
            <a:bodyPr/>
            <a:p>
              <a:pPr>
                <a:defRPr/>
              </a:pPr>
              <a:endParaRPr lang="zh-CN" altLang="zh-CN" sz="9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anose="02000000000000000000" pitchFamily="2" charset="-122"/>
              </a:endParaRPr>
            </a:p>
          </p:txBody>
        </p:sp>
        <p:sp>
          <p:nvSpPr>
            <p:cNvPr id="70" name="Freeform 28"/>
            <p:cNvSpPr>
              <a:spLocks noChangeArrowheads="1"/>
            </p:cNvSpPr>
            <p:nvPr/>
          </p:nvSpPr>
          <p:spPr bwMode="auto">
            <a:xfrm>
              <a:off x="3354448" y="1768309"/>
              <a:ext cx="418956" cy="780952"/>
            </a:xfrm>
            <a:custGeom>
              <a:avLst/>
              <a:gdLst>
                <a:gd name="T0" fmla="*/ 519 w 249"/>
                <a:gd name="T1" fmla="*/ 565 h 457"/>
                <a:gd name="T2" fmla="*/ 498 w 249"/>
                <a:gd name="T3" fmla="*/ 632 h 457"/>
                <a:gd name="T4" fmla="*/ 438 w 249"/>
                <a:gd name="T5" fmla="*/ 687 h 457"/>
                <a:gd name="T6" fmla="*/ 339 w 249"/>
                <a:gd name="T7" fmla="*/ 673 h 457"/>
                <a:gd name="T8" fmla="*/ 199 w 249"/>
                <a:gd name="T9" fmla="*/ 724 h 457"/>
                <a:gd name="T10" fmla="*/ 101 w 249"/>
                <a:gd name="T11" fmla="*/ 765 h 457"/>
                <a:gd name="T12" fmla="*/ 20 w 249"/>
                <a:gd name="T13" fmla="*/ 765 h 457"/>
                <a:gd name="T14" fmla="*/ 0 w 249"/>
                <a:gd name="T15" fmla="*/ 752 h 457"/>
                <a:gd name="T16" fmla="*/ 41 w 249"/>
                <a:gd name="T17" fmla="*/ 646 h 457"/>
                <a:gd name="T18" fmla="*/ 60 w 249"/>
                <a:gd name="T19" fmla="*/ 619 h 457"/>
                <a:gd name="T20" fmla="*/ 20 w 249"/>
                <a:gd name="T21" fmla="*/ 551 h 457"/>
                <a:gd name="T22" fmla="*/ 41 w 249"/>
                <a:gd name="T23" fmla="*/ 444 h 457"/>
                <a:gd name="T24" fmla="*/ 60 w 249"/>
                <a:gd name="T25" fmla="*/ 376 h 457"/>
                <a:gd name="T26" fmla="*/ 79 w 249"/>
                <a:gd name="T27" fmla="*/ 349 h 457"/>
                <a:gd name="T28" fmla="*/ 41 w 249"/>
                <a:gd name="T29" fmla="*/ 323 h 457"/>
                <a:gd name="T30" fmla="*/ 79 w 249"/>
                <a:gd name="T31" fmla="*/ 270 h 457"/>
                <a:gd name="T32" fmla="*/ 138 w 249"/>
                <a:gd name="T33" fmla="*/ 189 h 457"/>
                <a:gd name="T34" fmla="*/ 138 w 249"/>
                <a:gd name="T35" fmla="*/ 135 h 457"/>
                <a:gd name="T36" fmla="*/ 179 w 249"/>
                <a:gd name="T37" fmla="*/ 135 h 457"/>
                <a:gd name="T38" fmla="*/ 300 w 249"/>
                <a:gd name="T39" fmla="*/ 41 h 457"/>
                <a:gd name="T40" fmla="*/ 360 w 249"/>
                <a:gd name="T41" fmla="*/ 27 h 457"/>
                <a:gd name="T42" fmla="*/ 421 w 249"/>
                <a:gd name="T43" fmla="*/ 0 h 457"/>
                <a:gd name="T44" fmla="*/ 438 w 249"/>
                <a:gd name="T45" fmla="*/ 13 h 457"/>
                <a:gd name="T46" fmla="*/ 538 w 249"/>
                <a:gd name="T47" fmla="*/ 0 h 457"/>
                <a:gd name="T48" fmla="*/ 598 w 249"/>
                <a:gd name="T49" fmla="*/ 41 h 457"/>
                <a:gd name="T50" fmla="*/ 538 w 249"/>
                <a:gd name="T51" fmla="*/ 54 h 457"/>
                <a:gd name="T52" fmla="*/ 519 w 249"/>
                <a:gd name="T53" fmla="*/ 80 h 457"/>
                <a:gd name="T54" fmla="*/ 598 w 249"/>
                <a:gd name="T55" fmla="*/ 80 h 457"/>
                <a:gd name="T56" fmla="*/ 620 w 249"/>
                <a:gd name="T57" fmla="*/ 149 h 457"/>
                <a:gd name="T58" fmla="*/ 580 w 249"/>
                <a:gd name="T59" fmla="*/ 202 h 457"/>
                <a:gd name="T60" fmla="*/ 538 w 249"/>
                <a:gd name="T61" fmla="*/ 175 h 457"/>
                <a:gd name="T62" fmla="*/ 480 w 249"/>
                <a:gd name="T63" fmla="*/ 202 h 457"/>
                <a:gd name="T64" fmla="*/ 498 w 249"/>
                <a:gd name="T65" fmla="*/ 229 h 457"/>
                <a:gd name="T66" fmla="*/ 459 w 249"/>
                <a:gd name="T67" fmla="*/ 270 h 457"/>
                <a:gd name="T68" fmla="*/ 560 w 249"/>
                <a:gd name="T69" fmla="*/ 363 h 457"/>
                <a:gd name="T70" fmla="*/ 480 w 249"/>
                <a:gd name="T71" fmla="*/ 510 h 457"/>
                <a:gd name="T72" fmla="*/ 519 w 249"/>
                <a:gd name="T73" fmla="*/ 565 h 45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49"/>
                <a:gd name="T112" fmla="*/ 0 h 457"/>
                <a:gd name="T113" fmla="*/ 249 w 249"/>
                <a:gd name="T114" fmla="*/ 457 h 45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49" h="457">
                  <a:moveTo>
                    <a:pt x="208" y="336"/>
                  </a:moveTo>
                  <a:lnTo>
                    <a:pt x="200" y="376"/>
                  </a:lnTo>
                  <a:lnTo>
                    <a:pt x="176" y="408"/>
                  </a:lnTo>
                  <a:lnTo>
                    <a:pt x="136" y="400"/>
                  </a:lnTo>
                  <a:lnTo>
                    <a:pt x="80" y="432"/>
                  </a:lnTo>
                  <a:lnTo>
                    <a:pt x="40" y="456"/>
                  </a:lnTo>
                  <a:lnTo>
                    <a:pt x="8" y="456"/>
                  </a:lnTo>
                  <a:lnTo>
                    <a:pt x="0" y="448"/>
                  </a:lnTo>
                  <a:lnTo>
                    <a:pt x="16" y="384"/>
                  </a:lnTo>
                  <a:lnTo>
                    <a:pt x="24" y="368"/>
                  </a:lnTo>
                  <a:lnTo>
                    <a:pt x="8" y="328"/>
                  </a:lnTo>
                  <a:lnTo>
                    <a:pt x="16" y="264"/>
                  </a:lnTo>
                  <a:lnTo>
                    <a:pt x="24" y="224"/>
                  </a:lnTo>
                  <a:lnTo>
                    <a:pt x="32" y="208"/>
                  </a:lnTo>
                  <a:lnTo>
                    <a:pt x="16" y="192"/>
                  </a:lnTo>
                  <a:lnTo>
                    <a:pt x="32" y="16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72" y="80"/>
                  </a:lnTo>
                  <a:lnTo>
                    <a:pt x="120" y="24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176" y="8"/>
                  </a:lnTo>
                  <a:lnTo>
                    <a:pt x="216" y="0"/>
                  </a:lnTo>
                  <a:lnTo>
                    <a:pt x="240" y="24"/>
                  </a:lnTo>
                  <a:lnTo>
                    <a:pt x="216" y="32"/>
                  </a:lnTo>
                  <a:lnTo>
                    <a:pt x="208" y="48"/>
                  </a:lnTo>
                  <a:lnTo>
                    <a:pt x="240" y="48"/>
                  </a:lnTo>
                  <a:lnTo>
                    <a:pt x="248" y="88"/>
                  </a:lnTo>
                  <a:lnTo>
                    <a:pt x="232" y="120"/>
                  </a:lnTo>
                  <a:lnTo>
                    <a:pt x="216" y="104"/>
                  </a:lnTo>
                  <a:lnTo>
                    <a:pt x="192" y="120"/>
                  </a:lnTo>
                  <a:lnTo>
                    <a:pt x="200" y="136"/>
                  </a:lnTo>
                  <a:lnTo>
                    <a:pt x="184" y="160"/>
                  </a:lnTo>
                  <a:lnTo>
                    <a:pt x="224" y="216"/>
                  </a:lnTo>
                  <a:lnTo>
                    <a:pt x="192" y="304"/>
                  </a:lnTo>
                  <a:lnTo>
                    <a:pt x="208" y="336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</a:ln>
          </p:spPr>
          <p:txBody>
            <a:bodyPr/>
            <a:p>
              <a:pPr>
                <a:defRPr/>
              </a:pPr>
              <a:endParaRPr lang="zh-CN" altLang="zh-CN" sz="9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anose="02000000000000000000" pitchFamily="2" charset="-122"/>
              </a:endParaRPr>
            </a:p>
          </p:txBody>
        </p:sp>
        <p:sp>
          <p:nvSpPr>
            <p:cNvPr id="71" name="Freeform 29"/>
            <p:cNvSpPr>
              <a:spLocks noChangeArrowheads="1"/>
            </p:cNvSpPr>
            <p:nvPr/>
          </p:nvSpPr>
          <p:spPr bwMode="auto">
            <a:xfrm>
              <a:off x="2908870" y="1903859"/>
              <a:ext cx="540859" cy="1038189"/>
            </a:xfrm>
            <a:custGeom>
              <a:avLst/>
              <a:gdLst>
                <a:gd name="T0" fmla="*/ 806 w 321"/>
                <a:gd name="T1" fmla="*/ 797 h 609"/>
                <a:gd name="T2" fmla="*/ 744 w 321"/>
                <a:gd name="T3" fmla="*/ 825 h 609"/>
                <a:gd name="T4" fmla="*/ 705 w 321"/>
                <a:gd name="T5" fmla="*/ 811 h 609"/>
                <a:gd name="T6" fmla="*/ 562 w 321"/>
                <a:gd name="T7" fmla="*/ 811 h 609"/>
                <a:gd name="T8" fmla="*/ 605 w 321"/>
                <a:gd name="T9" fmla="*/ 863 h 609"/>
                <a:gd name="T10" fmla="*/ 562 w 321"/>
                <a:gd name="T11" fmla="*/ 930 h 609"/>
                <a:gd name="T12" fmla="*/ 583 w 321"/>
                <a:gd name="T13" fmla="*/ 1010 h 609"/>
                <a:gd name="T14" fmla="*/ 503 w 321"/>
                <a:gd name="T15" fmla="*/ 996 h 609"/>
                <a:gd name="T16" fmla="*/ 384 w 321"/>
                <a:gd name="T17" fmla="*/ 943 h 609"/>
                <a:gd name="T18" fmla="*/ 240 w 321"/>
                <a:gd name="T19" fmla="*/ 916 h 609"/>
                <a:gd name="T20" fmla="*/ 141 w 321"/>
                <a:gd name="T21" fmla="*/ 863 h 609"/>
                <a:gd name="T22" fmla="*/ 41 w 321"/>
                <a:gd name="T23" fmla="*/ 863 h 609"/>
                <a:gd name="T24" fmla="*/ 41 w 321"/>
                <a:gd name="T25" fmla="*/ 851 h 609"/>
                <a:gd name="T26" fmla="*/ 0 w 321"/>
                <a:gd name="T27" fmla="*/ 838 h 609"/>
                <a:gd name="T28" fmla="*/ 20 w 321"/>
                <a:gd name="T29" fmla="*/ 825 h 609"/>
                <a:gd name="T30" fmla="*/ 20 w 321"/>
                <a:gd name="T31" fmla="*/ 784 h 609"/>
                <a:gd name="T32" fmla="*/ 0 w 321"/>
                <a:gd name="T33" fmla="*/ 771 h 609"/>
                <a:gd name="T34" fmla="*/ 41 w 321"/>
                <a:gd name="T35" fmla="*/ 758 h 609"/>
                <a:gd name="T36" fmla="*/ 121 w 321"/>
                <a:gd name="T37" fmla="*/ 758 h 609"/>
                <a:gd name="T38" fmla="*/ 121 w 321"/>
                <a:gd name="T39" fmla="*/ 572 h 609"/>
                <a:gd name="T40" fmla="*/ 221 w 321"/>
                <a:gd name="T41" fmla="*/ 572 h 609"/>
                <a:gd name="T42" fmla="*/ 221 w 321"/>
                <a:gd name="T43" fmla="*/ 597 h 609"/>
                <a:gd name="T44" fmla="*/ 281 w 321"/>
                <a:gd name="T45" fmla="*/ 597 h 609"/>
                <a:gd name="T46" fmla="*/ 281 w 321"/>
                <a:gd name="T47" fmla="*/ 545 h 609"/>
                <a:gd name="T48" fmla="*/ 402 w 321"/>
                <a:gd name="T49" fmla="*/ 545 h 609"/>
                <a:gd name="T50" fmla="*/ 422 w 321"/>
                <a:gd name="T51" fmla="*/ 466 h 609"/>
                <a:gd name="T52" fmla="*/ 422 w 321"/>
                <a:gd name="T53" fmla="*/ 411 h 609"/>
                <a:gd name="T54" fmla="*/ 362 w 321"/>
                <a:gd name="T55" fmla="*/ 385 h 609"/>
                <a:gd name="T56" fmla="*/ 281 w 321"/>
                <a:gd name="T57" fmla="*/ 345 h 609"/>
                <a:gd name="T58" fmla="*/ 240 w 321"/>
                <a:gd name="T59" fmla="*/ 307 h 609"/>
                <a:gd name="T60" fmla="*/ 260 w 321"/>
                <a:gd name="T61" fmla="*/ 239 h 609"/>
                <a:gd name="T62" fmla="*/ 301 w 321"/>
                <a:gd name="T63" fmla="*/ 214 h 609"/>
                <a:gd name="T64" fmla="*/ 362 w 321"/>
                <a:gd name="T65" fmla="*/ 239 h 609"/>
                <a:gd name="T66" fmla="*/ 444 w 321"/>
                <a:gd name="T67" fmla="*/ 239 h 609"/>
                <a:gd name="T68" fmla="*/ 463 w 321"/>
                <a:gd name="T69" fmla="*/ 199 h 609"/>
                <a:gd name="T70" fmla="*/ 503 w 321"/>
                <a:gd name="T71" fmla="*/ 199 h 609"/>
                <a:gd name="T72" fmla="*/ 483 w 321"/>
                <a:gd name="T73" fmla="*/ 145 h 609"/>
                <a:gd name="T74" fmla="*/ 622 w 321"/>
                <a:gd name="T75" fmla="*/ 53 h 609"/>
                <a:gd name="T76" fmla="*/ 622 w 321"/>
                <a:gd name="T77" fmla="*/ 27 h 609"/>
                <a:gd name="T78" fmla="*/ 705 w 321"/>
                <a:gd name="T79" fmla="*/ 27 h 609"/>
                <a:gd name="T80" fmla="*/ 723 w 321"/>
                <a:gd name="T81" fmla="*/ 41 h 609"/>
                <a:gd name="T82" fmla="*/ 744 w 321"/>
                <a:gd name="T83" fmla="*/ 13 h 609"/>
                <a:gd name="T84" fmla="*/ 765 w 321"/>
                <a:gd name="T85" fmla="*/ 0 h 609"/>
                <a:gd name="T86" fmla="*/ 806 w 321"/>
                <a:gd name="T87" fmla="*/ 41 h 609"/>
                <a:gd name="T88" fmla="*/ 806 w 321"/>
                <a:gd name="T89" fmla="*/ 53 h 609"/>
                <a:gd name="T90" fmla="*/ 705 w 321"/>
                <a:gd name="T91" fmla="*/ 186 h 609"/>
                <a:gd name="T92" fmla="*/ 744 w 321"/>
                <a:gd name="T93" fmla="*/ 214 h 609"/>
                <a:gd name="T94" fmla="*/ 705 w 321"/>
                <a:gd name="T95" fmla="*/ 307 h 609"/>
                <a:gd name="T96" fmla="*/ 684 w 321"/>
                <a:gd name="T97" fmla="*/ 411 h 609"/>
                <a:gd name="T98" fmla="*/ 723 w 321"/>
                <a:gd name="T99" fmla="*/ 479 h 609"/>
                <a:gd name="T100" fmla="*/ 663 w 321"/>
                <a:gd name="T101" fmla="*/ 597 h 609"/>
                <a:gd name="T102" fmla="*/ 684 w 321"/>
                <a:gd name="T103" fmla="*/ 623 h 609"/>
                <a:gd name="T104" fmla="*/ 723 w 321"/>
                <a:gd name="T105" fmla="*/ 716 h 609"/>
                <a:gd name="T106" fmla="*/ 806 w 321"/>
                <a:gd name="T107" fmla="*/ 797 h 60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321"/>
                <a:gd name="T163" fmla="*/ 0 h 609"/>
                <a:gd name="T164" fmla="*/ 321 w 321"/>
                <a:gd name="T165" fmla="*/ 609 h 60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321" h="609">
                  <a:moveTo>
                    <a:pt x="320" y="480"/>
                  </a:moveTo>
                  <a:lnTo>
                    <a:pt x="296" y="496"/>
                  </a:lnTo>
                  <a:lnTo>
                    <a:pt x="280" y="488"/>
                  </a:lnTo>
                  <a:lnTo>
                    <a:pt x="224" y="488"/>
                  </a:lnTo>
                  <a:lnTo>
                    <a:pt x="240" y="520"/>
                  </a:lnTo>
                  <a:lnTo>
                    <a:pt x="224" y="560"/>
                  </a:lnTo>
                  <a:lnTo>
                    <a:pt x="232" y="608"/>
                  </a:lnTo>
                  <a:lnTo>
                    <a:pt x="200" y="600"/>
                  </a:lnTo>
                  <a:lnTo>
                    <a:pt x="152" y="568"/>
                  </a:lnTo>
                  <a:lnTo>
                    <a:pt x="96" y="552"/>
                  </a:lnTo>
                  <a:lnTo>
                    <a:pt x="56" y="520"/>
                  </a:lnTo>
                  <a:lnTo>
                    <a:pt x="16" y="520"/>
                  </a:lnTo>
                  <a:lnTo>
                    <a:pt x="16" y="512"/>
                  </a:lnTo>
                  <a:lnTo>
                    <a:pt x="0" y="504"/>
                  </a:lnTo>
                  <a:lnTo>
                    <a:pt x="8" y="496"/>
                  </a:lnTo>
                  <a:lnTo>
                    <a:pt x="8" y="472"/>
                  </a:lnTo>
                  <a:lnTo>
                    <a:pt x="0" y="464"/>
                  </a:lnTo>
                  <a:lnTo>
                    <a:pt x="16" y="456"/>
                  </a:lnTo>
                  <a:lnTo>
                    <a:pt x="48" y="456"/>
                  </a:lnTo>
                  <a:lnTo>
                    <a:pt x="48" y="344"/>
                  </a:lnTo>
                  <a:lnTo>
                    <a:pt x="88" y="344"/>
                  </a:lnTo>
                  <a:lnTo>
                    <a:pt x="88" y="360"/>
                  </a:lnTo>
                  <a:lnTo>
                    <a:pt x="112" y="360"/>
                  </a:lnTo>
                  <a:lnTo>
                    <a:pt x="112" y="328"/>
                  </a:lnTo>
                  <a:lnTo>
                    <a:pt x="160" y="328"/>
                  </a:lnTo>
                  <a:lnTo>
                    <a:pt x="168" y="280"/>
                  </a:lnTo>
                  <a:lnTo>
                    <a:pt x="168" y="248"/>
                  </a:lnTo>
                  <a:lnTo>
                    <a:pt x="144" y="232"/>
                  </a:lnTo>
                  <a:lnTo>
                    <a:pt x="112" y="208"/>
                  </a:lnTo>
                  <a:lnTo>
                    <a:pt x="96" y="184"/>
                  </a:lnTo>
                  <a:lnTo>
                    <a:pt x="104" y="144"/>
                  </a:lnTo>
                  <a:lnTo>
                    <a:pt x="120" y="128"/>
                  </a:lnTo>
                  <a:lnTo>
                    <a:pt x="144" y="144"/>
                  </a:lnTo>
                  <a:lnTo>
                    <a:pt x="176" y="144"/>
                  </a:lnTo>
                  <a:lnTo>
                    <a:pt x="184" y="120"/>
                  </a:lnTo>
                  <a:lnTo>
                    <a:pt x="200" y="120"/>
                  </a:lnTo>
                  <a:lnTo>
                    <a:pt x="192" y="88"/>
                  </a:lnTo>
                  <a:lnTo>
                    <a:pt x="248" y="32"/>
                  </a:lnTo>
                  <a:lnTo>
                    <a:pt x="248" y="16"/>
                  </a:lnTo>
                  <a:lnTo>
                    <a:pt x="280" y="16"/>
                  </a:lnTo>
                  <a:lnTo>
                    <a:pt x="288" y="24"/>
                  </a:lnTo>
                  <a:lnTo>
                    <a:pt x="296" y="8"/>
                  </a:lnTo>
                  <a:lnTo>
                    <a:pt x="304" y="0"/>
                  </a:lnTo>
                  <a:lnTo>
                    <a:pt x="320" y="24"/>
                  </a:lnTo>
                  <a:lnTo>
                    <a:pt x="320" y="32"/>
                  </a:lnTo>
                  <a:lnTo>
                    <a:pt x="280" y="112"/>
                  </a:lnTo>
                  <a:lnTo>
                    <a:pt x="296" y="128"/>
                  </a:lnTo>
                  <a:lnTo>
                    <a:pt x="280" y="184"/>
                  </a:lnTo>
                  <a:lnTo>
                    <a:pt x="272" y="248"/>
                  </a:lnTo>
                  <a:lnTo>
                    <a:pt x="288" y="288"/>
                  </a:lnTo>
                  <a:lnTo>
                    <a:pt x="264" y="360"/>
                  </a:lnTo>
                  <a:lnTo>
                    <a:pt x="272" y="376"/>
                  </a:lnTo>
                  <a:lnTo>
                    <a:pt x="288" y="432"/>
                  </a:lnTo>
                  <a:lnTo>
                    <a:pt x="320" y="480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</a:ln>
          </p:spPr>
          <p:txBody>
            <a:bodyPr/>
            <a:p>
              <a:pPr>
                <a:defRPr/>
              </a:pPr>
              <a:endParaRPr lang="zh-CN" altLang="zh-CN" sz="9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anose="02000000000000000000" pitchFamily="2" charset="-122"/>
              </a:endParaRPr>
            </a:p>
          </p:txBody>
        </p:sp>
        <p:sp>
          <p:nvSpPr>
            <p:cNvPr id="72" name="Freeform 30"/>
            <p:cNvSpPr>
              <a:spLocks noChangeArrowheads="1"/>
            </p:cNvSpPr>
            <p:nvPr/>
          </p:nvSpPr>
          <p:spPr bwMode="auto">
            <a:xfrm>
              <a:off x="2807984" y="1917722"/>
              <a:ext cx="295651" cy="534498"/>
            </a:xfrm>
            <a:custGeom>
              <a:avLst/>
              <a:gdLst>
                <a:gd name="T0" fmla="*/ 423 w 177"/>
                <a:gd name="T1" fmla="*/ 201 h 313"/>
                <a:gd name="T2" fmla="*/ 386 w 177"/>
                <a:gd name="T3" fmla="*/ 173 h 313"/>
                <a:gd name="T4" fmla="*/ 288 w 177"/>
                <a:gd name="T5" fmla="*/ 149 h 313"/>
                <a:gd name="T6" fmla="*/ 327 w 177"/>
                <a:gd name="T7" fmla="*/ 53 h 313"/>
                <a:gd name="T8" fmla="*/ 309 w 177"/>
                <a:gd name="T9" fmla="*/ 0 h 313"/>
                <a:gd name="T10" fmla="*/ 175 w 177"/>
                <a:gd name="T11" fmla="*/ 93 h 313"/>
                <a:gd name="T12" fmla="*/ 154 w 177"/>
                <a:gd name="T13" fmla="*/ 187 h 313"/>
                <a:gd name="T14" fmla="*/ 97 w 177"/>
                <a:gd name="T15" fmla="*/ 201 h 313"/>
                <a:gd name="T16" fmla="*/ 20 w 177"/>
                <a:gd name="T17" fmla="*/ 241 h 313"/>
                <a:gd name="T18" fmla="*/ 0 w 177"/>
                <a:gd name="T19" fmla="*/ 280 h 313"/>
                <a:gd name="T20" fmla="*/ 97 w 177"/>
                <a:gd name="T21" fmla="*/ 322 h 313"/>
                <a:gd name="T22" fmla="*/ 97 w 177"/>
                <a:gd name="T23" fmla="*/ 375 h 313"/>
                <a:gd name="T24" fmla="*/ 116 w 177"/>
                <a:gd name="T25" fmla="*/ 402 h 313"/>
                <a:gd name="T26" fmla="*/ 97 w 177"/>
                <a:gd name="T27" fmla="*/ 442 h 313"/>
                <a:gd name="T28" fmla="*/ 116 w 177"/>
                <a:gd name="T29" fmla="*/ 468 h 313"/>
                <a:gd name="T30" fmla="*/ 230 w 177"/>
                <a:gd name="T31" fmla="*/ 523 h 313"/>
                <a:gd name="T32" fmla="*/ 272 w 177"/>
                <a:gd name="T33" fmla="*/ 523 h 313"/>
                <a:gd name="T34" fmla="*/ 272 w 177"/>
                <a:gd name="T35" fmla="*/ 497 h 313"/>
                <a:gd name="T36" fmla="*/ 309 w 177"/>
                <a:gd name="T37" fmla="*/ 456 h 313"/>
                <a:gd name="T38" fmla="*/ 288 w 177"/>
                <a:gd name="T39" fmla="*/ 402 h 313"/>
                <a:gd name="T40" fmla="*/ 272 w 177"/>
                <a:gd name="T41" fmla="*/ 402 h 313"/>
                <a:gd name="T42" fmla="*/ 250 w 177"/>
                <a:gd name="T43" fmla="*/ 349 h 313"/>
                <a:gd name="T44" fmla="*/ 288 w 177"/>
                <a:gd name="T45" fmla="*/ 349 h 313"/>
                <a:gd name="T46" fmla="*/ 288 w 177"/>
                <a:gd name="T47" fmla="*/ 294 h 313"/>
                <a:gd name="T48" fmla="*/ 327 w 177"/>
                <a:gd name="T49" fmla="*/ 294 h 313"/>
                <a:gd name="T50" fmla="*/ 365 w 177"/>
                <a:gd name="T51" fmla="*/ 308 h 313"/>
                <a:gd name="T52" fmla="*/ 386 w 177"/>
                <a:gd name="T53" fmla="*/ 227 h 313"/>
                <a:gd name="T54" fmla="*/ 423 w 177"/>
                <a:gd name="T55" fmla="*/ 201 h 31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77"/>
                <a:gd name="T85" fmla="*/ 0 h 313"/>
                <a:gd name="T86" fmla="*/ 177 w 177"/>
                <a:gd name="T87" fmla="*/ 313 h 313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77" h="313">
                  <a:moveTo>
                    <a:pt x="176" y="120"/>
                  </a:moveTo>
                  <a:lnTo>
                    <a:pt x="160" y="104"/>
                  </a:lnTo>
                  <a:lnTo>
                    <a:pt x="120" y="88"/>
                  </a:lnTo>
                  <a:lnTo>
                    <a:pt x="136" y="32"/>
                  </a:lnTo>
                  <a:lnTo>
                    <a:pt x="128" y="0"/>
                  </a:lnTo>
                  <a:lnTo>
                    <a:pt x="72" y="56"/>
                  </a:lnTo>
                  <a:lnTo>
                    <a:pt x="64" y="112"/>
                  </a:lnTo>
                  <a:lnTo>
                    <a:pt x="40" y="120"/>
                  </a:lnTo>
                  <a:lnTo>
                    <a:pt x="8" y="144"/>
                  </a:lnTo>
                  <a:lnTo>
                    <a:pt x="0" y="168"/>
                  </a:lnTo>
                  <a:lnTo>
                    <a:pt x="40" y="192"/>
                  </a:lnTo>
                  <a:lnTo>
                    <a:pt x="40" y="224"/>
                  </a:lnTo>
                  <a:lnTo>
                    <a:pt x="48" y="240"/>
                  </a:lnTo>
                  <a:lnTo>
                    <a:pt x="40" y="264"/>
                  </a:lnTo>
                  <a:lnTo>
                    <a:pt x="48" y="280"/>
                  </a:lnTo>
                  <a:lnTo>
                    <a:pt x="96" y="312"/>
                  </a:lnTo>
                  <a:lnTo>
                    <a:pt x="112" y="312"/>
                  </a:lnTo>
                  <a:lnTo>
                    <a:pt x="112" y="296"/>
                  </a:lnTo>
                  <a:lnTo>
                    <a:pt x="128" y="272"/>
                  </a:lnTo>
                  <a:lnTo>
                    <a:pt x="120" y="240"/>
                  </a:lnTo>
                  <a:lnTo>
                    <a:pt x="112" y="240"/>
                  </a:lnTo>
                  <a:lnTo>
                    <a:pt x="104" y="208"/>
                  </a:lnTo>
                  <a:lnTo>
                    <a:pt x="120" y="208"/>
                  </a:lnTo>
                  <a:lnTo>
                    <a:pt x="120" y="176"/>
                  </a:lnTo>
                  <a:lnTo>
                    <a:pt x="136" y="176"/>
                  </a:lnTo>
                  <a:lnTo>
                    <a:pt x="152" y="184"/>
                  </a:lnTo>
                  <a:lnTo>
                    <a:pt x="160" y="136"/>
                  </a:lnTo>
                  <a:lnTo>
                    <a:pt x="176" y="120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</a:ln>
          </p:spPr>
          <p:txBody>
            <a:bodyPr/>
            <a:p>
              <a:pPr>
                <a:defRPr/>
              </a:pPr>
              <a:endParaRPr lang="zh-CN" altLang="zh-CN" sz="9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anose="02000000000000000000" pitchFamily="2" charset="-122"/>
              </a:endParaRPr>
            </a:p>
          </p:txBody>
        </p:sp>
        <p:sp>
          <p:nvSpPr>
            <p:cNvPr id="73" name="Freeform 31"/>
            <p:cNvSpPr>
              <a:spLocks noChangeArrowheads="1"/>
            </p:cNvSpPr>
            <p:nvPr/>
          </p:nvSpPr>
          <p:spPr bwMode="auto">
            <a:xfrm>
              <a:off x="1750086" y="1386305"/>
              <a:ext cx="1443225" cy="1434056"/>
            </a:xfrm>
            <a:custGeom>
              <a:avLst/>
              <a:gdLst>
                <a:gd name="T0" fmla="*/ 1584 w 857"/>
                <a:gd name="T1" fmla="*/ 798 h 841"/>
                <a:gd name="T2" fmla="*/ 1686 w 857"/>
                <a:gd name="T3" fmla="*/ 890 h 841"/>
                <a:gd name="T4" fmla="*/ 1686 w 857"/>
                <a:gd name="T5" fmla="*/ 943 h 841"/>
                <a:gd name="T6" fmla="*/ 1847 w 857"/>
                <a:gd name="T7" fmla="*/ 1038 h 841"/>
                <a:gd name="T8" fmla="*/ 1865 w 857"/>
                <a:gd name="T9" fmla="*/ 997 h 841"/>
                <a:gd name="T10" fmla="*/ 1885 w 857"/>
                <a:gd name="T11" fmla="*/ 917 h 841"/>
                <a:gd name="T12" fmla="*/ 1847 w 857"/>
                <a:gd name="T13" fmla="*/ 866 h 841"/>
                <a:gd name="T14" fmla="*/ 1885 w 857"/>
                <a:gd name="T15" fmla="*/ 811 h 841"/>
                <a:gd name="T16" fmla="*/ 2005 w 857"/>
                <a:gd name="T17" fmla="*/ 851 h 841"/>
                <a:gd name="T18" fmla="*/ 2148 w 857"/>
                <a:gd name="T19" fmla="*/ 917 h 841"/>
                <a:gd name="T20" fmla="*/ 2005 w 857"/>
                <a:gd name="T21" fmla="*/ 1052 h 841"/>
                <a:gd name="T22" fmla="*/ 1946 w 857"/>
                <a:gd name="T23" fmla="*/ 1104 h 841"/>
                <a:gd name="T24" fmla="*/ 1847 w 857"/>
                <a:gd name="T25" fmla="*/ 1077 h 841"/>
                <a:gd name="T26" fmla="*/ 1766 w 857"/>
                <a:gd name="T27" fmla="*/ 1250 h 841"/>
                <a:gd name="T28" fmla="*/ 1745 w 857"/>
                <a:gd name="T29" fmla="*/ 1291 h 841"/>
                <a:gd name="T30" fmla="*/ 1726 w 857"/>
                <a:gd name="T31" fmla="*/ 1343 h 841"/>
                <a:gd name="T32" fmla="*/ 1584 w 857"/>
                <a:gd name="T33" fmla="*/ 1397 h 841"/>
                <a:gd name="T34" fmla="*/ 1487 w 857"/>
                <a:gd name="T35" fmla="*/ 1263 h 841"/>
                <a:gd name="T36" fmla="*/ 1445 w 857"/>
                <a:gd name="T37" fmla="*/ 1250 h 841"/>
                <a:gd name="T38" fmla="*/ 1324 w 857"/>
                <a:gd name="T39" fmla="*/ 1156 h 841"/>
                <a:gd name="T40" fmla="*/ 1244 w 857"/>
                <a:gd name="T41" fmla="*/ 1182 h 841"/>
                <a:gd name="T42" fmla="*/ 1224 w 857"/>
                <a:gd name="T43" fmla="*/ 1210 h 841"/>
                <a:gd name="T44" fmla="*/ 1203 w 857"/>
                <a:gd name="T45" fmla="*/ 1291 h 841"/>
                <a:gd name="T46" fmla="*/ 1165 w 857"/>
                <a:gd name="T47" fmla="*/ 1238 h 841"/>
                <a:gd name="T48" fmla="*/ 1043 w 857"/>
                <a:gd name="T49" fmla="*/ 1210 h 841"/>
                <a:gd name="T50" fmla="*/ 1023 w 857"/>
                <a:gd name="T51" fmla="*/ 1145 h 841"/>
                <a:gd name="T52" fmla="*/ 1144 w 857"/>
                <a:gd name="T53" fmla="*/ 1156 h 841"/>
                <a:gd name="T54" fmla="*/ 1224 w 857"/>
                <a:gd name="T55" fmla="*/ 1118 h 841"/>
                <a:gd name="T56" fmla="*/ 1165 w 857"/>
                <a:gd name="T57" fmla="*/ 1064 h 841"/>
                <a:gd name="T58" fmla="*/ 1264 w 857"/>
                <a:gd name="T59" fmla="*/ 997 h 841"/>
                <a:gd name="T60" fmla="*/ 1344 w 857"/>
                <a:gd name="T61" fmla="*/ 943 h 841"/>
                <a:gd name="T62" fmla="*/ 1203 w 857"/>
                <a:gd name="T63" fmla="*/ 679 h 841"/>
                <a:gd name="T64" fmla="*/ 1023 w 857"/>
                <a:gd name="T65" fmla="*/ 599 h 841"/>
                <a:gd name="T66" fmla="*/ 861 w 857"/>
                <a:gd name="T67" fmla="*/ 559 h 841"/>
                <a:gd name="T68" fmla="*/ 703 w 857"/>
                <a:gd name="T69" fmla="*/ 518 h 841"/>
                <a:gd name="T70" fmla="*/ 522 w 857"/>
                <a:gd name="T71" fmla="*/ 559 h 841"/>
                <a:gd name="T72" fmla="*/ 121 w 857"/>
                <a:gd name="T73" fmla="*/ 399 h 841"/>
                <a:gd name="T74" fmla="*/ 20 w 857"/>
                <a:gd name="T75" fmla="*/ 266 h 841"/>
                <a:gd name="T76" fmla="*/ 121 w 857"/>
                <a:gd name="T77" fmla="*/ 252 h 841"/>
                <a:gd name="T78" fmla="*/ 281 w 857"/>
                <a:gd name="T79" fmla="*/ 159 h 841"/>
                <a:gd name="T80" fmla="*/ 341 w 857"/>
                <a:gd name="T81" fmla="*/ 106 h 841"/>
                <a:gd name="T82" fmla="*/ 542 w 857"/>
                <a:gd name="T83" fmla="*/ 53 h 841"/>
                <a:gd name="T84" fmla="*/ 582 w 857"/>
                <a:gd name="T85" fmla="*/ 0 h 841"/>
                <a:gd name="T86" fmla="*/ 722 w 857"/>
                <a:gd name="T87" fmla="*/ 122 h 841"/>
                <a:gd name="T88" fmla="*/ 743 w 857"/>
                <a:gd name="T89" fmla="*/ 214 h 841"/>
                <a:gd name="T90" fmla="*/ 782 w 857"/>
                <a:gd name="T91" fmla="*/ 293 h 841"/>
                <a:gd name="T92" fmla="*/ 844 w 857"/>
                <a:gd name="T93" fmla="*/ 320 h 841"/>
                <a:gd name="T94" fmla="*/ 1023 w 857"/>
                <a:gd name="T95" fmla="*/ 293 h 841"/>
                <a:gd name="T96" fmla="*/ 1023 w 857"/>
                <a:gd name="T97" fmla="*/ 359 h 841"/>
                <a:gd name="T98" fmla="*/ 964 w 857"/>
                <a:gd name="T99" fmla="*/ 424 h 841"/>
                <a:gd name="T100" fmla="*/ 1083 w 857"/>
                <a:gd name="T101" fmla="*/ 546 h 841"/>
                <a:gd name="T102" fmla="*/ 1244 w 857"/>
                <a:gd name="T103" fmla="*/ 572 h 841"/>
                <a:gd name="T104" fmla="*/ 1324 w 857"/>
                <a:gd name="T105" fmla="*/ 531 h 841"/>
                <a:gd name="T106" fmla="*/ 1465 w 857"/>
                <a:gd name="T107" fmla="*/ 531 h 841"/>
                <a:gd name="T108" fmla="*/ 1565 w 857"/>
                <a:gd name="T109" fmla="*/ 559 h 841"/>
                <a:gd name="T110" fmla="*/ 1445 w 857"/>
                <a:gd name="T111" fmla="*/ 651 h 841"/>
                <a:gd name="T112" fmla="*/ 1505 w 857"/>
                <a:gd name="T113" fmla="*/ 758 h 84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857"/>
                <a:gd name="T172" fmla="*/ 0 h 841"/>
                <a:gd name="T173" fmla="*/ 857 w 857"/>
                <a:gd name="T174" fmla="*/ 841 h 841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857" h="841">
                  <a:moveTo>
                    <a:pt x="640" y="456"/>
                  </a:moveTo>
                  <a:lnTo>
                    <a:pt x="632" y="480"/>
                  </a:lnTo>
                  <a:lnTo>
                    <a:pt x="680" y="504"/>
                  </a:lnTo>
                  <a:lnTo>
                    <a:pt x="672" y="536"/>
                  </a:lnTo>
                  <a:lnTo>
                    <a:pt x="680" y="544"/>
                  </a:lnTo>
                  <a:lnTo>
                    <a:pt x="672" y="568"/>
                  </a:lnTo>
                  <a:lnTo>
                    <a:pt x="680" y="592"/>
                  </a:lnTo>
                  <a:lnTo>
                    <a:pt x="736" y="624"/>
                  </a:lnTo>
                  <a:lnTo>
                    <a:pt x="744" y="624"/>
                  </a:lnTo>
                  <a:lnTo>
                    <a:pt x="744" y="600"/>
                  </a:lnTo>
                  <a:lnTo>
                    <a:pt x="760" y="584"/>
                  </a:lnTo>
                  <a:lnTo>
                    <a:pt x="752" y="552"/>
                  </a:lnTo>
                  <a:lnTo>
                    <a:pt x="736" y="544"/>
                  </a:lnTo>
                  <a:lnTo>
                    <a:pt x="736" y="520"/>
                  </a:lnTo>
                  <a:lnTo>
                    <a:pt x="752" y="520"/>
                  </a:lnTo>
                  <a:lnTo>
                    <a:pt x="752" y="488"/>
                  </a:lnTo>
                  <a:lnTo>
                    <a:pt x="784" y="496"/>
                  </a:lnTo>
                  <a:lnTo>
                    <a:pt x="800" y="512"/>
                  </a:lnTo>
                  <a:lnTo>
                    <a:pt x="840" y="536"/>
                  </a:lnTo>
                  <a:lnTo>
                    <a:pt x="856" y="552"/>
                  </a:lnTo>
                  <a:lnTo>
                    <a:pt x="848" y="632"/>
                  </a:lnTo>
                  <a:lnTo>
                    <a:pt x="800" y="632"/>
                  </a:lnTo>
                  <a:lnTo>
                    <a:pt x="800" y="664"/>
                  </a:lnTo>
                  <a:lnTo>
                    <a:pt x="776" y="664"/>
                  </a:lnTo>
                  <a:lnTo>
                    <a:pt x="776" y="648"/>
                  </a:lnTo>
                  <a:lnTo>
                    <a:pt x="736" y="648"/>
                  </a:lnTo>
                  <a:lnTo>
                    <a:pt x="736" y="760"/>
                  </a:lnTo>
                  <a:lnTo>
                    <a:pt x="704" y="752"/>
                  </a:lnTo>
                  <a:lnTo>
                    <a:pt x="688" y="768"/>
                  </a:lnTo>
                  <a:lnTo>
                    <a:pt x="696" y="776"/>
                  </a:lnTo>
                  <a:lnTo>
                    <a:pt x="704" y="800"/>
                  </a:lnTo>
                  <a:lnTo>
                    <a:pt x="688" y="808"/>
                  </a:lnTo>
                  <a:lnTo>
                    <a:pt x="664" y="840"/>
                  </a:lnTo>
                  <a:lnTo>
                    <a:pt x="632" y="840"/>
                  </a:lnTo>
                  <a:lnTo>
                    <a:pt x="608" y="816"/>
                  </a:lnTo>
                  <a:lnTo>
                    <a:pt x="592" y="760"/>
                  </a:lnTo>
                  <a:lnTo>
                    <a:pt x="592" y="752"/>
                  </a:lnTo>
                  <a:lnTo>
                    <a:pt x="576" y="752"/>
                  </a:lnTo>
                  <a:lnTo>
                    <a:pt x="544" y="736"/>
                  </a:lnTo>
                  <a:lnTo>
                    <a:pt x="528" y="696"/>
                  </a:lnTo>
                  <a:lnTo>
                    <a:pt x="512" y="704"/>
                  </a:lnTo>
                  <a:lnTo>
                    <a:pt x="496" y="712"/>
                  </a:lnTo>
                  <a:lnTo>
                    <a:pt x="488" y="712"/>
                  </a:lnTo>
                  <a:lnTo>
                    <a:pt x="488" y="728"/>
                  </a:lnTo>
                  <a:lnTo>
                    <a:pt x="496" y="752"/>
                  </a:lnTo>
                  <a:lnTo>
                    <a:pt x="480" y="776"/>
                  </a:lnTo>
                  <a:lnTo>
                    <a:pt x="448" y="768"/>
                  </a:lnTo>
                  <a:lnTo>
                    <a:pt x="464" y="744"/>
                  </a:lnTo>
                  <a:lnTo>
                    <a:pt x="448" y="736"/>
                  </a:lnTo>
                  <a:lnTo>
                    <a:pt x="416" y="728"/>
                  </a:lnTo>
                  <a:lnTo>
                    <a:pt x="400" y="704"/>
                  </a:lnTo>
                  <a:lnTo>
                    <a:pt x="408" y="688"/>
                  </a:lnTo>
                  <a:lnTo>
                    <a:pt x="424" y="688"/>
                  </a:lnTo>
                  <a:lnTo>
                    <a:pt x="456" y="696"/>
                  </a:lnTo>
                  <a:lnTo>
                    <a:pt x="480" y="680"/>
                  </a:lnTo>
                  <a:lnTo>
                    <a:pt x="488" y="672"/>
                  </a:lnTo>
                  <a:lnTo>
                    <a:pt x="464" y="664"/>
                  </a:lnTo>
                  <a:lnTo>
                    <a:pt x="464" y="640"/>
                  </a:lnTo>
                  <a:lnTo>
                    <a:pt x="496" y="632"/>
                  </a:lnTo>
                  <a:lnTo>
                    <a:pt x="504" y="600"/>
                  </a:lnTo>
                  <a:lnTo>
                    <a:pt x="528" y="600"/>
                  </a:lnTo>
                  <a:lnTo>
                    <a:pt x="536" y="568"/>
                  </a:lnTo>
                  <a:lnTo>
                    <a:pt x="520" y="480"/>
                  </a:lnTo>
                  <a:lnTo>
                    <a:pt x="480" y="408"/>
                  </a:lnTo>
                  <a:lnTo>
                    <a:pt x="480" y="432"/>
                  </a:lnTo>
                  <a:lnTo>
                    <a:pt x="408" y="360"/>
                  </a:lnTo>
                  <a:lnTo>
                    <a:pt x="392" y="368"/>
                  </a:lnTo>
                  <a:lnTo>
                    <a:pt x="344" y="336"/>
                  </a:lnTo>
                  <a:lnTo>
                    <a:pt x="336" y="304"/>
                  </a:lnTo>
                  <a:lnTo>
                    <a:pt x="280" y="312"/>
                  </a:lnTo>
                  <a:lnTo>
                    <a:pt x="224" y="288"/>
                  </a:lnTo>
                  <a:lnTo>
                    <a:pt x="208" y="336"/>
                  </a:lnTo>
                  <a:lnTo>
                    <a:pt x="136" y="280"/>
                  </a:lnTo>
                  <a:lnTo>
                    <a:pt x="48" y="240"/>
                  </a:lnTo>
                  <a:lnTo>
                    <a:pt x="0" y="248"/>
                  </a:lnTo>
                  <a:lnTo>
                    <a:pt x="8" y="160"/>
                  </a:lnTo>
                  <a:lnTo>
                    <a:pt x="24" y="144"/>
                  </a:lnTo>
                  <a:lnTo>
                    <a:pt x="48" y="152"/>
                  </a:lnTo>
                  <a:lnTo>
                    <a:pt x="72" y="112"/>
                  </a:lnTo>
                  <a:lnTo>
                    <a:pt x="112" y="96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200" y="64"/>
                  </a:lnTo>
                  <a:lnTo>
                    <a:pt x="216" y="32"/>
                  </a:lnTo>
                  <a:lnTo>
                    <a:pt x="216" y="8"/>
                  </a:lnTo>
                  <a:lnTo>
                    <a:pt x="232" y="0"/>
                  </a:lnTo>
                  <a:lnTo>
                    <a:pt x="272" y="8"/>
                  </a:lnTo>
                  <a:lnTo>
                    <a:pt x="288" y="72"/>
                  </a:lnTo>
                  <a:lnTo>
                    <a:pt x="288" y="104"/>
                  </a:lnTo>
                  <a:lnTo>
                    <a:pt x="296" y="128"/>
                  </a:lnTo>
                  <a:lnTo>
                    <a:pt x="312" y="152"/>
                  </a:lnTo>
                  <a:lnTo>
                    <a:pt x="312" y="176"/>
                  </a:lnTo>
                  <a:lnTo>
                    <a:pt x="320" y="192"/>
                  </a:lnTo>
                  <a:lnTo>
                    <a:pt x="336" y="192"/>
                  </a:lnTo>
                  <a:lnTo>
                    <a:pt x="336" y="168"/>
                  </a:lnTo>
                  <a:lnTo>
                    <a:pt x="408" y="176"/>
                  </a:lnTo>
                  <a:lnTo>
                    <a:pt x="408" y="200"/>
                  </a:lnTo>
                  <a:lnTo>
                    <a:pt x="408" y="216"/>
                  </a:lnTo>
                  <a:lnTo>
                    <a:pt x="384" y="240"/>
                  </a:lnTo>
                  <a:lnTo>
                    <a:pt x="384" y="256"/>
                  </a:lnTo>
                  <a:lnTo>
                    <a:pt x="432" y="304"/>
                  </a:lnTo>
                  <a:lnTo>
                    <a:pt x="432" y="328"/>
                  </a:lnTo>
                  <a:lnTo>
                    <a:pt x="488" y="352"/>
                  </a:lnTo>
                  <a:lnTo>
                    <a:pt x="496" y="344"/>
                  </a:lnTo>
                  <a:lnTo>
                    <a:pt x="488" y="312"/>
                  </a:lnTo>
                  <a:lnTo>
                    <a:pt x="528" y="320"/>
                  </a:lnTo>
                  <a:lnTo>
                    <a:pt x="536" y="320"/>
                  </a:lnTo>
                  <a:lnTo>
                    <a:pt x="584" y="320"/>
                  </a:lnTo>
                  <a:lnTo>
                    <a:pt x="608" y="312"/>
                  </a:lnTo>
                  <a:lnTo>
                    <a:pt x="624" y="336"/>
                  </a:lnTo>
                  <a:lnTo>
                    <a:pt x="584" y="368"/>
                  </a:lnTo>
                  <a:lnTo>
                    <a:pt x="576" y="392"/>
                  </a:lnTo>
                  <a:lnTo>
                    <a:pt x="568" y="416"/>
                  </a:lnTo>
                  <a:lnTo>
                    <a:pt x="600" y="456"/>
                  </a:lnTo>
                  <a:lnTo>
                    <a:pt x="640" y="456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</a:ln>
          </p:spPr>
          <p:txBody>
            <a:bodyPr/>
            <a:p>
              <a:pPr>
                <a:defRPr/>
              </a:pPr>
              <a:endParaRPr lang="zh-CN" altLang="zh-CN" sz="9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anose="02000000000000000000" pitchFamily="2" charset="-122"/>
              </a:endParaRPr>
            </a:p>
          </p:txBody>
        </p:sp>
        <p:sp>
          <p:nvSpPr>
            <p:cNvPr id="74" name="Freeform 32"/>
            <p:cNvSpPr>
              <a:spLocks noChangeArrowheads="1"/>
            </p:cNvSpPr>
            <p:nvPr/>
          </p:nvSpPr>
          <p:spPr bwMode="auto">
            <a:xfrm>
              <a:off x="2208275" y="61614"/>
              <a:ext cx="2397436" cy="2117966"/>
            </a:xfrm>
            <a:custGeom>
              <a:avLst/>
              <a:gdLst>
                <a:gd name="T0" fmla="*/ 41 w 1425"/>
                <a:gd name="T1" fmla="*/ 1497 h 1241"/>
                <a:gd name="T2" fmla="*/ 158 w 1425"/>
                <a:gd name="T3" fmla="*/ 1617 h 1241"/>
                <a:gd name="T4" fmla="*/ 339 w 1425"/>
                <a:gd name="T5" fmla="*/ 1629 h 1241"/>
                <a:gd name="T6" fmla="*/ 279 w 1425"/>
                <a:gd name="T7" fmla="*/ 1722 h 1241"/>
                <a:gd name="T8" fmla="*/ 538 w 1425"/>
                <a:gd name="T9" fmla="*/ 1885 h 1241"/>
                <a:gd name="T10" fmla="*/ 639 w 1425"/>
                <a:gd name="T11" fmla="*/ 1829 h 1241"/>
                <a:gd name="T12" fmla="*/ 879 w 1425"/>
                <a:gd name="T13" fmla="*/ 1843 h 1241"/>
                <a:gd name="T14" fmla="*/ 819 w 1425"/>
                <a:gd name="T15" fmla="*/ 2070 h 1241"/>
                <a:gd name="T16" fmla="*/ 1058 w 1425"/>
                <a:gd name="T17" fmla="*/ 2004 h 1241"/>
                <a:gd name="T18" fmla="*/ 1240 w 1425"/>
                <a:gd name="T19" fmla="*/ 1856 h 1241"/>
                <a:gd name="T20" fmla="*/ 1396 w 1425"/>
                <a:gd name="T21" fmla="*/ 2043 h 1241"/>
                <a:gd name="T22" fmla="*/ 1498 w 1425"/>
                <a:gd name="T23" fmla="*/ 2004 h 1241"/>
                <a:gd name="T24" fmla="*/ 1657 w 1425"/>
                <a:gd name="T25" fmla="*/ 1856 h 1241"/>
                <a:gd name="T26" fmla="*/ 1758 w 1425"/>
                <a:gd name="T27" fmla="*/ 1829 h 1241"/>
                <a:gd name="T28" fmla="*/ 1837 w 1425"/>
                <a:gd name="T29" fmla="*/ 1829 h 1241"/>
                <a:gd name="T30" fmla="*/ 1998 w 1425"/>
                <a:gd name="T31" fmla="*/ 1712 h 1241"/>
                <a:gd name="T32" fmla="*/ 2155 w 1425"/>
                <a:gd name="T33" fmla="*/ 1684 h 1241"/>
                <a:gd name="T34" fmla="*/ 2236 w 1425"/>
                <a:gd name="T35" fmla="*/ 1536 h 1241"/>
                <a:gd name="T36" fmla="*/ 2355 w 1425"/>
                <a:gd name="T37" fmla="*/ 1522 h 1241"/>
                <a:gd name="T38" fmla="*/ 2515 w 1425"/>
                <a:gd name="T39" fmla="*/ 1456 h 1241"/>
                <a:gd name="T40" fmla="*/ 2715 w 1425"/>
                <a:gd name="T41" fmla="*/ 1376 h 1241"/>
                <a:gd name="T42" fmla="*/ 2814 w 1425"/>
                <a:gd name="T43" fmla="*/ 1536 h 1241"/>
                <a:gd name="T44" fmla="*/ 2933 w 1425"/>
                <a:gd name="T45" fmla="*/ 1482 h 1241"/>
                <a:gd name="T46" fmla="*/ 2933 w 1425"/>
                <a:gd name="T47" fmla="*/ 1403 h 1241"/>
                <a:gd name="T48" fmla="*/ 3374 w 1425"/>
                <a:gd name="T49" fmla="*/ 1310 h 1241"/>
                <a:gd name="T50" fmla="*/ 3434 w 1425"/>
                <a:gd name="T51" fmla="*/ 1217 h 1241"/>
                <a:gd name="T52" fmla="*/ 3274 w 1425"/>
                <a:gd name="T53" fmla="*/ 1122 h 1241"/>
                <a:gd name="T54" fmla="*/ 3155 w 1425"/>
                <a:gd name="T55" fmla="*/ 934 h 1241"/>
                <a:gd name="T56" fmla="*/ 3334 w 1425"/>
                <a:gd name="T57" fmla="*/ 934 h 1241"/>
                <a:gd name="T58" fmla="*/ 3374 w 1425"/>
                <a:gd name="T59" fmla="*/ 788 h 1241"/>
                <a:gd name="T60" fmla="*/ 3233 w 1425"/>
                <a:gd name="T61" fmla="*/ 721 h 1241"/>
                <a:gd name="T62" fmla="*/ 3472 w 1425"/>
                <a:gd name="T63" fmla="*/ 493 h 1241"/>
                <a:gd name="T64" fmla="*/ 3554 w 1425"/>
                <a:gd name="T65" fmla="*/ 214 h 1241"/>
                <a:gd name="T66" fmla="*/ 3355 w 1425"/>
                <a:gd name="T67" fmla="*/ 214 h 1241"/>
                <a:gd name="T68" fmla="*/ 3155 w 1425"/>
                <a:gd name="T69" fmla="*/ 122 h 1241"/>
                <a:gd name="T70" fmla="*/ 2974 w 1425"/>
                <a:gd name="T71" fmla="*/ 109 h 1241"/>
                <a:gd name="T72" fmla="*/ 2914 w 1425"/>
                <a:gd name="T73" fmla="*/ 0 h 1241"/>
                <a:gd name="T74" fmla="*/ 2896 w 1425"/>
                <a:gd name="T75" fmla="*/ 109 h 1241"/>
                <a:gd name="T76" fmla="*/ 2814 w 1425"/>
                <a:gd name="T77" fmla="*/ 280 h 1241"/>
                <a:gd name="T78" fmla="*/ 2795 w 1425"/>
                <a:gd name="T79" fmla="*/ 401 h 1241"/>
                <a:gd name="T80" fmla="*/ 2476 w 1425"/>
                <a:gd name="T81" fmla="*/ 466 h 1241"/>
                <a:gd name="T82" fmla="*/ 2476 w 1425"/>
                <a:gd name="T83" fmla="*/ 721 h 1241"/>
                <a:gd name="T84" fmla="*/ 2634 w 1425"/>
                <a:gd name="T85" fmla="*/ 695 h 1241"/>
                <a:gd name="T86" fmla="*/ 2836 w 1425"/>
                <a:gd name="T87" fmla="*/ 748 h 1241"/>
                <a:gd name="T88" fmla="*/ 2836 w 1425"/>
                <a:gd name="T89" fmla="*/ 841 h 1241"/>
                <a:gd name="T90" fmla="*/ 2596 w 1425"/>
                <a:gd name="T91" fmla="*/ 895 h 1241"/>
                <a:gd name="T92" fmla="*/ 2476 w 1425"/>
                <a:gd name="T93" fmla="*/ 988 h 1241"/>
                <a:gd name="T94" fmla="*/ 2155 w 1425"/>
                <a:gd name="T95" fmla="*/ 1109 h 1241"/>
                <a:gd name="T96" fmla="*/ 1897 w 1425"/>
                <a:gd name="T97" fmla="*/ 1082 h 1241"/>
                <a:gd name="T98" fmla="*/ 1916 w 1425"/>
                <a:gd name="T99" fmla="*/ 1255 h 1241"/>
                <a:gd name="T100" fmla="*/ 1596 w 1425"/>
                <a:gd name="T101" fmla="*/ 1415 h 1241"/>
                <a:gd name="T102" fmla="*/ 1139 w 1425"/>
                <a:gd name="T103" fmla="*/ 1469 h 1241"/>
                <a:gd name="T104" fmla="*/ 879 w 1425"/>
                <a:gd name="T105" fmla="*/ 1482 h 1241"/>
                <a:gd name="T106" fmla="*/ 620 w 1425"/>
                <a:gd name="T107" fmla="*/ 1441 h 1241"/>
                <a:gd name="T108" fmla="*/ 239 w 1425"/>
                <a:gd name="T109" fmla="*/ 1363 h 124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25"/>
                <a:gd name="T166" fmla="*/ 0 h 1241"/>
                <a:gd name="T167" fmla="*/ 1425 w 1425"/>
                <a:gd name="T168" fmla="*/ 1241 h 1241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25" h="1241">
                  <a:moveTo>
                    <a:pt x="0" y="784"/>
                  </a:moveTo>
                  <a:lnTo>
                    <a:pt x="16" y="848"/>
                  </a:lnTo>
                  <a:lnTo>
                    <a:pt x="16" y="896"/>
                  </a:lnTo>
                  <a:lnTo>
                    <a:pt x="40" y="928"/>
                  </a:lnTo>
                  <a:lnTo>
                    <a:pt x="48" y="968"/>
                  </a:lnTo>
                  <a:lnTo>
                    <a:pt x="64" y="968"/>
                  </a:lnTo>
                  <a:lnTo>
                    <a:pt x="64" y="944"/>
                  </a:lnTo>
                  <a:lnTo>
                    <a:pt x="136" y="952"/>
                  </a:lnTo>
                  <a:lnTo>
                    <a:pt x="136" y="976"/>
                  </a:lnTo>
                  <a:lnTo>
                    <a:pt x="136" y="992"/>
                  </a:lnTo>
                  <a:lnTo>
                    <a:pt x="112" y="1016"/>
                  </a:lnTo>
                  <a:lnTo>
                    <a:pt x="112" y="1032"/>
                  </a:lnTo>
                  <a:lnTo>
                    <a:pt x="160" y="1080"/>
                  </a:lnTo>
                  <a:lnTo>
                    <a:pt x="160" y="1104"/>
                  </a:lnTo>
                  <a:lnTo>
                    <a:pt x="216" y="1128"/>
                  </a:lnTo>
                  <a:lnTo>
                    <a:pt x="224" y="1120"/>
                  </a:lnTo>
                  <a:lnTo>
                    <a:pt x="216" y="1088"/>
                  </a:lnTo>
                  <a:lnTo>
                    <a:pt x="256" y="1096"/>
                  </a:lnTo>
                  <a:lnTo>
                    <a:pt x="264" y="1096"/>
                  </a:lnTo>
                  <a:lnTo>
                    <a:pt x="336" y="1088"/>
                  </a:lnTo>
                  <a:lnTo>
                    <a:pt x="352" y="1104"/>
                  </a:lnTo>
                  <a:lnTo>
                    <a:pt x="312" y="1144"/>
                  </a:lnTo>
                  <a:lnTo>
                    <a:pt x="296" y="1192"/>
                  </a:lnTo>
                  <a:lnTo>
                    <a:pt x="328" y="1240"/>
                  </a:lnTo>
                  <a:lnTo>
                    <a:pt x="376" y="1232"/>
                  </a:lnTo>
                  <a:lnTo>
                    <a:pt x="400" y="1208"/>
                  </a:lnTo>
                  <a:lnTo>
                    <a:pt x="424" y="1200"/>
                  </a:lnTo>
                  <a:lnTo>
                    <a:pt x="432" y="1136"/>
                  </a:lnTo>
                  <a:lnTo>
                    <a:pt x="488" y="1088"/>
                  </a:lnTo>
                  <a:lnTo>
                    <a:pt x="496" y="1112"/>
                  </a:lnTo>
                  <a:lnTo>
                    <a:pt x="480" y="1176"/>
                  </a:lnTo>
                  <a:lnTo>
                    <a:pt x="520" y="1192"/>
                  </a:lnTo>
                  <a:lnTo>
                    <a:pt x="560" y="1224"/>
                  </a:lnTo>
                  <a:lnTo>
                    <a:pt x="576" y="1224"/>
                  </a:lnTo>
                  <a:lnTo>
                    <a:pt x="592" y="1224"/>
                  </a:lnTo>
                  <a:lnTo>
                    <a:pt x="600" y="1200"/>
                  </a:lnTo>
                  <a:lnTo>
                    <a:pt x="616" y="1200"/>
                  </a:lnTo>
                  <a:lnTo>
                    <a:pt x="608" y="1168"/>
                  </a:lnTo>
                  <a:lnTo>
                    <a:pt x="664" y="1112"/>
                  </a:lnTo>
                  <a:lnTo>
                    <a:pt x="664" y="1096"/>
                  </a:lnTo>
                  <a:lnTo>
                    <a:pt x="696" y="1096"/>
                  </a:lnTo>
                  <a:lnTo>
                    <a:pt x="704" y="1096"/>
                  </a:lnTo>
                  <a:lnTo>
                    <a:pt x="712" y="1080"/>
                  </a:lnTo>
                  <a:lnTo>
                    <a:pt x="720" y="1080"/>
                  </a:lnTo>
                  <a:lnTo>
                    <a:pt x="736" y="1096"/>
                  </a:lnTo>
                  <a:lnTo>
                    <a:pt x="736" y="1072"/>
                  </a:lnTo>
                  <a:lnTo>
                    <a:pt x="760" y="1080"/>
                  </a:lnTo>
                  <a:lnTo>
                    <a:pt x="800" y="1024"/>
                  </a:lnTo>
                  <a:lnTo>
                    <a:pt x="832" y="1016"/>
                  </a:lnTo>
                  <a:lnTo>
                    <a:pt x="848" y="1000"/>
                  </a:lnTo>
                  <a:lnTo>
                    <a:pt x="864" y="1008"/>
                  </a:lnTo>
                  <a:lnTo>
                    <a:pt x="896" y="1000"/>
                  </a:lnTo>
                  <a:lnTo>
                    <a:pt x="872" y="928"/>
                  </a:lnTo>
                  <a:lnTo>
                    <a:pt x="896" y="920"/>
                  </a:lnTo>
                  <a:lnTo>
                    <a:pt x="896" y="888"/>
                  </a:lnTo>
                  <a:lnTo>
                    <a:pt x="928" y="872"/>
                  </a:lnTo>
                  <a:lnTo>
                    <a:pt x="944" y="912"/>
                  </a:lnTo>
                  <a:lnTo>
                    <a:pt x="984" y="888"/>
                  </a:lnTo>
                  <a:lnTo>
                    <a:pt x="1000" y="896"/>
                  </a:lnTo>
                  <a:lnTo>
                    <a:pt x="1008" y="872"/>
                  </a:lnTo>
                  <a:lnTo>
                    <a:pt x="1040" y="880"/>
                  </a:lnTo>
                  <a:lnTo>
                    <a:pt x="1040" y="840"/>
                  </a:lnTo>
                  <a:lnTo>
                    <a:pt x="1088" y="824"/>
                  </a:lnTo>
                  <a:lnTo>
                    <a:pt x="1112" y="864"/>
                  </a:lnTo>
                  <a:lnTo>
                    <a:pt x="1112" y="904"/>
                  </a:lnTo>
                  <a:lnTo>
                    <a:pt x="1128" y="920"/>
                  </a:lnTo>
                  <a:lnTo>
                    <a:pt x="1160" y="912"/>
                  </a:lnTo>
                  <a:lnTo>
                    <a:pt x="1176" y="912"/>
                  </a:lnTo>
                  <a:lnTo>
                    <a:pt x="1176" y="888"/>
                  </a:lnTo>
                  <a:lnTo>
                    <a:pt x="1176" y="864"/>
                  </a:lnTo>
                  <a:lnTo>
                    <a:pt x="1160" y="832"/>
                  </a:lnTo>
                  <a:lnTo>
                    <a:pt x="1176" y="840"/>
                  </a:lnTo>
                  <a:lnTo>
                    <a:pt x="1200" y="872"/>
                  </a:lnTo>
                  <a:lnTo>
                    <a:pt x="1328" y="776"/>
                  </a:lnTo>
                  <a:lnTo>
                    <a:pt x="1352" y="784"/>
                  </a:lnTo>
                  <a:lnTo>
                    <a:pt x="1392" y="752"/>
                  </a:lnTo>
                  <a:lnTo>
                    <a:pt x="1392" y="728"/>
                  </a:lnTo>
                  <a:lnTo>
                    <a:pt x="1376" y="728"/>
                  </a:lnTo>
                  <a:lnTo>
                    <a:pt x="1376" y="688"/>
                  </a:lnTo>
                  <a:lnTo>
                    <a:pt x="1352" y="640"/>
                  </a:lnTo>
                  <a:lnTo>
                    <a:pt x="1312" y="672"/>
                  </a:lnTo>
                  <a:lnTo>
                    <a:pt x="1288" y="616"/>
                  </a:lnTo>
                  <a:lnTo>
                    <a:pt x="1296" y="592"/>
                  </a:lnTo>
                  <a:lnTo>
                    <a:pt x="1264" y="560"/>
                  </a:lnTo>
                  <a:lnTo>
                    <a:pt x="1272" y="536"/>
                  </a:lnTo>
                  <a:lnTo>
                    <a:pt x="1312" y="560"/>
                  </a:lnTo>
                  <a:lnTo>
                    <a:pt x="1336" y="560"/>
                  </a:lnTo>
                  <a:lnTo>
                    <a:pt x="1328" y="512"/>
                  </a:lnTo>
                  <a:lnTo>
                    <a:pt x="1328" y="488"/>
                  </a:lnTo>
                  <a:lnTo>
                    <a:pt x="1352" y="472"/>
                  </a:lnTo>
                  <a:lnTo>
                    <a:pt x="1352" y="456"/>
                  </a:lnTo>
                  <a:lnTo>
                    <a:pt x="1320" y="472"/>
                  </a:lnTo>
                  <a:lnTo>
                    <a:pt x="1296" y="432"/>
                  </a:lnTo>
                  <a:lnTo>
                    <a:pt x="1368" y="336"/>
                  </a:lnTo>
                  <a:lnTo>
                    <a:pt x="1384" y="360"/>
                  </a:lnTo>
                  <a:lnTo>
                    <a:pt x="1392" y="296"/>
                  </a:lnTo>
                  <a:lnTo>
                    <a:pt x="1408" y="272"/>
                  </a:lnTo>
                  <a:lnTo>
                    <a:pt x="1400" y="216"/>
                  </a:lnTo>
                  <a:lnTo>
                    <a:pt x="1424" y="128"/>
                  </a:lnTo>
                  <a:lnTo>
                    <a:pt x="1384" y="88"/>
                  </a:lnTo>
                  <a:lnTo>
                    <a:pt x="1360" y="120"/>
                  </a:lnTo>
                  <a:lnTo>
                    <a:pt x="1344" y="128"/>
                  </a:lnTo>
                  <a:lnTo>
                    <a:pt x="1296" y="144"/>
                  </a:lnTo>
                  <a:lnTo>
                    <a:pt x="1280" y="120"/>
                  </a:lnTo>
                  <a:lnTo>
                    <a:pt x="1264" y="72"/>
                  </a:lnTo>
                  <a:lnTo>
                    <a:pt x="1240" y="56"/>
                  </a:lnTo>
                  <a:lnTo>
                    <a:pt x="1224" y="72"/>
                  </a:lnTo>
                  <a:lnTo>
                    <a:pt x="1192" y="64"/>
                  </a:lnTo>
                  <a:lnTo>
                    <a:pt x="1208" y="32"/>
                  </a:lnTo>
                  <a:lnTo>
                    <a:pt x="1200" y="0"/>
                  </a:lnTo>
                  <a:lnTo>
                    <a:pt x="1168" y="0"/>
                  </a:lnTo>
                  <a:lnTo>
                    <a:pt x="1128" y="40"/>
                  </a:lnTo>
                  <a:lnTo>
                    <a:pt x="1128" y="56"/>
                  </a:lnTo>
                  <a:lnTo>
                    <a:pt x="1160" y="64"/>
                  </a:lnTo>
                  <a:lnTo>
                    <a:pt x="1168" y="88"/>
                  </a:lnTo>
                  <a:lnTo>
                    <a:pt x="1136" y="136"/>
                  </a:lnTo>
                  <a:lnTo>
                    <a:pt x="1128" y="168"/>
                  </a:lnTo>
                  <a:lnTo>
                    <a:pt x="1112" y="200"/>
                  </a:lnTo>
                  <a:lnTo>
                    <a:pt x="1112" y="232"/>
                  </a:lnTo>
                  <a:lnTo>
                    <a:pt x="1120" y="240"/>
                  </a:lnTo>
                  <a:lnTo>
                    <a:pt x="1056" y="288"/>
                  </a:lnTo>
                  <a:lnTo>
                    <a:pt x="1016" y="280"/>
                  </a:lnTo>
                  <a:lnTo>
                    <a:pt x="992" y="280"/>
                  </a:lnTo>
                  <a:lnTo>
                    <a:pt x="944" y="416"/>
                  </a:lnTo>
                  <a:lnTo>
                    <a:pt x="960" y="432"/>
                  </a:lnTo>
                  <a:lnTo>
                    <a:pt x="992" y="432"/>
                  </a:lnTo>
                  <a:lnTo>
                    <a:pt x="1032" y="432"/>
                  </a:lnTo>
                  <a:lnTo>
                    <a:pt x="1040" y="440"/>
                  </a:lnTo>
                  <a:lnTo>
                    <a:pt x="1056" y="416"/>
                  </a:lnTo>
                  <a:lnTo>
                    <a:pt x="1080" y="408"/>
                  </a:lnTo>
                  <a:lnTo>
                    <a:pt x="1104" y="416"/>
                  </a:lnTo>
                  <a:lnTo>
                    <a:pt x="1136" y="448"/>
                  </a:lnTo>
                  <a:lnTo>
                    <a:pt x="1160" y="480"/>
                  </a:lnTo>
                  <a:lnTo>
                    <a:pt x="1160" y="512"/>
                  </a:lnTo>
                  <a:lnTo>
                    <a:pt x="1136" y="504"/>
                  </a:lnTo>
                  <a:lnTo>
                    <a:pt x="1088" y="520"/>
                  </a:lnTo>
                  <a:lnTo>
                    <a:pt x="1048" y="520"/>
                  </a:lnTo>
                  <a:lnTo>
                    <a:pt x="1040" y="536"/>
                  </a:lnTo>
                  <a:lnTo>
                    <a:pt x="1016" y="536"/>
                  </a:lnTo>
                  <a:lnTo>
                    <a:pt x="992" y="560"/>
                  </a:lnTo>
                  <a:lnTo>
                    <a:pt x="992" y="592"/>
                  </a:lnTo>
                  <a:lnTo>
                    <a:pt x="968" y="608"/>
                  </a:lnTo>
                  <a:lnTo>
                    <a:pt x="912" y="616"/>
                  </a:lnTo>
                  <a:lnTo>
                    <a:pt x="864" y="664"/>
                  </a:lnTo>
                  <a:lnTo>
                    <a:pt x="800" y="664"/>
                  </a:lnTo>
                  <a:lnTo>
                    <a:pt x="784" y="648"/>
                  </a:lnTo>
                  <a:lnTo>
                    <a:pt x="760" y="648"/>
                  </a:lnTo>
                  <a:lnTo>
                    <a:pt x="752" y="680"/>
                  </a:lnTo>
                  <a:lnTo>
                    <a:pt x="728" y="704"/>
                  </a:lnTo>
                  <a:lnTo>
                    <a:pt x="768" y="752"/>
                  </a:lnTo>
                  <a:lnTo>
                    <a:pt x="720" y="784"/>
                  </a:lnTo>
                  <a:lnTo>
                    <a:pt x="696" y="824"/>
                  </a:lnTo>
                  <a:lnTo>
                    <a:pt x="640" y="848"/>
                  </a:lnTo>
                  <a:lnTo>
                    <a:pt x="560" y="856"/>
                  </a:lnTo>
                  <a:lnTo>
                    <a:pt x="496" y="864"/>
                  </a:lnTo>
                  <a:lnTo>
                    <a:pt x="456" y="880"/>
                  </a:lnTo>
                  <a:lnTo>
                    <a:pt x="408" y="912"/>
                  </a:lnTo>
                  <a:lnTo>
                    <a:pt x="384" y="912"/>
                  </a:lnTo>
                  <a:lnTo>
                    <a:pt x="352" y="888"/>
                  </a:lnTo>
                  <a:lnTo>
                    <a:pt x="312" y="888"/>
                  </a:lnTo>
                  <a:lnTo>
                    <a:pt x="280" y="864"/>
                  </a:lnTo>
                  <a:lnTo>
                    <a:pt x="248" y="864"/>
                  </a:lnTo>
                  <a:lnTo>
                    <a:pt x="224" y="824"/>
                  </a:lnTo>
                  <a:lnTo>
                    <a:pt x="160" y="816"/>
                  </a:lnTo>
                  <a:lnTo>
                    <a:pt x="96" y="816"/>
                  </a:lnTo>
                  <a:lnTo>
                    <a:pt x="64" y="792"/>
                  </a:lnTo>
                  <a:lnTo>
                    <a:pt x="0" y="784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</a:ln>
          </p:spPr>
          <p:txBody>
            <a:bodyPr/>
            <a:p>
              <a:pPr>
                <a:defRPr/>
              </a:pPr>
              <a:endParaRPr lang="zh-CN" altLang="zh-CN" sz="9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anose="02000000000000000000" pitchFamily="2" charset="-122"/>
              </a:endParaRPr>
            </a:p>
          </p:txBody>
        </p:sp>
        <p:sp>
          <p:nvSpPr>
            <p:cNvPr id="75" name="Freeform 33"/>
            <p:cNvSpPr>
              <a:spLocks noChangeArrowheads="1"/>
            </p:cNvSpPr>
            <p:nvPr/>
          </p:nvSpPr>
          <p:spPr bwMode="auto">
            <a:xfrm>
              <a:off x="0" y="417432"/>
              <a:ext cx="2142419" cy="1762148"/>
            </a:xfrm>
            <a:custGeom>
              <a:avLst/>
              <a:gdLst>
                <a:gd name="T0" fmla="*/ 3140 w 1273"/>
                <a:gd name="T1" fmla="*/ 960 h 1033"/>
                <a:gd name="T2" fmla="*/ 3099 w 1273"/>
                <a:gd name="T3" fmla="*/ 1052 h 1033"/>
                <a:gd name="T4" fmla="*/ 2939 w 1273"/>
                <a:gd name="T5" fmla="*/ 1052 h 1033"/>
                <a:gd name="T6" fmla="*/ 2879 w 1273"/>
                <a:gd name="T7" fmla="*/ 1105 h 1033"/>
                <a:gd name="T8" fmla="*/ 2699 w 1273"/>
                <a:gd name="T9" fmla="*/ 1199 h 1033"/>
                <a:gd name="T10" fmla="*/ 2620 w 1273"/>
                <a:gd name="T11" fmla="*/ 1213 h 1033"/>
                <a:gd name="T12" fmla="*/ 2339 w 1273"/>
                <a:gd name="T13" fmla="*/ 1373 h 1033"/>
                <a:gd name="T14" fmla="*/ 2200 w 1273"/>
                <a:gd name="T15" fmla="*/ 1467 h 1033"/>
                <a:gd name="T16" fmla="*/ 2300 w 1273"/>
                <a:gd name="T17" fmla="*/ 1571 h 1033"/>
                <a:gd name="T18" fmla="*/ 2222 w 1273"/>
                <a:gd name="T19" fmla="*/ 1653 h 1033"/>
                <a:gd name="T20" fmla="*/ 2239 w 1273"/>
                <a:gd name="T21" fmla="*/ 1720 h 1033"/>
                <a:gd name="T22" fmla="*/ 2101 w 1273"/>
                <a:gd name="T23" fmla="*/ 1692 h 1033"/>
                <a:gd name="T24" fmla="*/ 2018 w 1273"/>
                <a:gd name="T25" fmla="*/ 1666 h 1033"/>
                <a:gd name="T26" fmla="*/ 1841 w 1273"/>
                <a:gd name="T27" fmla="*/ 1598 h 1033"/>
                <a:gd name="T28" fmla="*/ 1500 w 1273"/>
                <a:gd name="T29" fmla="*/ 1640 h 1033"/>
                <a:gd name="T30" fmla="*/ 1282 w 1273"/>
                <a:gd name="T31" fmla="*/ 1653 h 1033"/>
                <a:gd name="T32" fmla="*/ 1079 w 1273"/>
                <a:gd name="T33" fmla="*/ 1585 h 1033"/>
                <a:gd name="T34" fmla="*/ 920 w 1273"/>
                <a:gd name="T35" fmla="*/ 1598 h 1033"/>
                <a:gd name="T36" fmla="*/ 681 w 1273"/>
                <a:gd name="T37" fmla="*/ 1545 h 1033"/>
                <a:gd name="T38" fmla="*/ 539 w 1273"/>
                <a:gd name="T39" fmla="*/ 1640 h 1033"/>
                <a:gd name="T40" fmla="*/ 381 w 1273"/>
                <a:gd name="T41" fmla="*/ 1571 h 1033"/>
                <a:gd name="T42" fmla="*/ 259 w 1273"/>
                <a:gd name="T43" fmla="*/ 1440 h 1033"/>
                <a:gd name="T44" fmla="*/ 138 w 1273"/>
                <a:gd name="T45" fmla="*/ 1332 h 1033"/>
                <a:gd name="T46" fmla="*/ 160 w 1273"/>
                <a:gd name="T47" fmla="*/ 1291 h 1033"/>
                <a:gd name="T48" fmla="*/ 101 w 1273"/>
                <a:gd name="T49" fmla="*/ 1187 h 1033"/>
                <a:gd name="T50" fmla="*/ 0 w 1273"/>
                <a:gd name="T51" fmla="*/ 1146 h 1033"/>
                <a:gd name="T52" fmla="*/ 79 w 1273"/>
                <a:gd name="T53" fmla="*/ 1146 h 1033"/>
                <a:gd name="T54" fmla="*/ 79 w 1273"/>
                <a:gd name="T55" fmla="*/ 1026 h 1033"/>
                <a:gd name="T56" fmla="*/ 60 w 1273"/>
                <a:gd name="T57" fmla="*/ 947 h 1033"/>
                <a:gd name="T58" fmla="*/ 0 w 1273"/>
                <a:gd name="T59" fmla="*/ 867 h 1033"/>
                <a:gd name="T60" fmla="*/ 221 w 1273"/>
                <a:gd name="T61" fmla="*/ 773 h 1033"/>
                <a:gd name="T62" fmla="*/ 339 w 1273"/>
                <a:gd name="T63" fmla="*/ 760 h 1033"/>
                <a:gd name="T64" fmla="*/ 381 w 1273"/>
                <a:gd name="T65" fmla="*/ 800 h 1033"/>
                <a:gd name="T66" fmla="*/ 500 w 1273"/>
                <a:gd name="T67" fmla="*/ 800 h 1033"/>
                <a:gd name="T68" fmla="*/ 759 w 1273"/>
                <a:gd name="T69" fmla="*/ 760 h 1033"/>
                <a:gd name="T70" fmla="*/ 1041 w 1273"/>
                <a:gd name="T71" fmla="*/ 708 h 1033"/>
                <a:gd name="T72" fmla="*/ 1059 w 1273"/>
                <a:gd name="T73" fmla="*/ 627 h 1033"/>
                <a:gd name="T74" fmla="*/ 1179 w 1273"/>
                <a:gd name="T75" fmla="*/ 388 h 1033"/>
                <a:gd name="T76" fmla="*/ 1140 w 1273"/>
                <a:gd name="T77" fmla="*/ 332 h 1033"/>
                <a:gd name="T78" fmla="*/ 1480 w 1273"/>
                <a:gd name="T79" fmla="*/ 374 h 1033"/>
                <a:gd name="T80" fmla="*/ 1660 w 1273"/>
                <a:gd name="T81" fmla="*/ 159 h 1033"/>
                <a:gd name="T82" fmla="*/ 1959 w 1273"/>
                <a:gd name="T83" fmla="*/ 214 h 1033"/>
                <a:gd name="T84" fmla="*/ 1959 w 1273"/>
                <a:gd name="T85" fmla="*/ 135 h 1033"/>
                <a:gd name="T86" fmla="*/ 2101 w 1273"/>
                <a:gd name="T87" fmla="*/ 66 h 1033"/>
                <a:gd name="T88" fmla="*/ 2200 w 1273"/>
                <a:gd name="T89" fmla="*/ 0 h 1033"/>
                <a:gd name="T90" fmla="*/ 2319 w 1273"/>
                <a:gd name="T91" fmla="*/ 27 h 1033"/>
                <a:gd name="T92" fmla="*/ 2319 w 1273"/>
                <a:gd name="T93" fmla="*/ 80 h 1033"/>
                <a:gd name="T94" fmla="*/ 2401 w 1273"/>
                <a:gd name="T95" fmla="*/ 186 h 1033"/>
                <a:gd name="T96" fmla="*/ 2560 w 1273"/>
                <a:gd name="T97" fmla="*/ 239 h 1033"/>
                <a:gd name="T98" fmla="*/ 2599 w 1273"/>
                <a:gd name="T99" fmla="*/ 414 h 1033"/>
                <a:gd name="T100" fmla="*/ 2539 w 1273"/>
                <a:gd name="T101" fmla="*/ 559 h 1033"/>
                <a:gd name="T102" fmla="*/ 2782 w 1273"/>
                <a:gd name="T103" fmla="*/ 615 h 1033"/>
                <a:gd name="T104" fmla="*/ 3021 w 1273"/>
                <a:gd name="T105" fmla="*/ 732 h 1033"/>
                <a:gd name="T106" fmla="*/ 3082 w 1273"/>
                <a:gd name="T107" fmla="*/ 800 h 1033"/>
                <a:gd name="T108" fmla="*/ 3179 w 1273"/>
                <a:gd name="T109" fmla="*/ 947 h 103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273"/>
                <a:gd name="T166" fmla="*/ 0 h 1033"/>
                <a:gd name="T167" fmla="*/ 1273 w 1273"/>
                <a:gd name="T168" fmla="*/ 1033 h 103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273" h="1033">
                  <a:moveTo>
                    <a:pt x="1272" y="568"/>
                  </a:moveTo>
                  <a:lnTo>
                    <a:pt x="1256" y="576"/>
                  </a:lnTo>
                  <a:lnTo>
                    <a:pt x="1256" y="600"/>
                  </a:lnTo>
                  <a:lnTo>
                    <a:pt x="1240" y="632"/>
                  </a:lnTo>
                  <a:lnTo>
                    <a:pt x="1208" y="632"/>
                  </a:lnTo>
                  <a:lnTo>
                    <a:pt x="1176" y="632"/>
                  </a:lnTo>
                  <a:lnTo>
                    <a:pt x="1176" y="648"/>
                  </a:lnTo>
                  <a:lnTo>
                    <a:pt x="1152" y="664"/>
                  </a:lnTo>
                  <a:lnTo>
                    <a:pt x="1112" y="680"/>
                  </a:lnTo>
                  <a:lnTo>
                    <a:pt x="1080" y="720"/>
                  </a:lnTo>
                  <a:lnTo>
                    <a:pt x="1064" y="712"/>
                  </a:lnTo>
                  <a:lnTo>
                    <a:pt x="1048" y="728"/>
                  </a:lnTo>
                  <a:lnTo>
                    <a:pt x="1040" y="816"/>
                  </a:lnTo>
                  <a:lnTo>
                    <a:pt x="936" y="824"/>
                  </a:lnTo>
                  <a:lnTo>
                    <a:pt x="888" y="840"/>
                  </a:lnTo>
                  <a:lnTo>
                    <a:pt x="880" y="880"/>
                  </a:lnTo>
                  <a:lnTo>
                    <a:pt x="920" y="928"/>
                  </a:lnTo>
                  <a:lnTo>
                    <a:pt x="920" y="944"/>
                  </a:lnTo>
                  <a:lnTo>
                    <a:pt x="888" y="968"/>
                  </a:lnTo>
                  <a:lnTo>
                    <a:pt x="888" y="992"/>
                  </a:lnTo>
                  <a:lnTo>
                    <a:pt x="896" y="1000"/>
                  </a:lnTo>
                  <a:lnTo>
                    <a:pt x="896" y="1032"/>
                  </a:lnTo>
                  <a:lnTo>
                    <a:pt x="840" y="1008"/>
                  </a:lnTo>
                  <a:lnTo>
                    <a:pt x="840" y="1016"/>
                  </a:lnTo>
                  <a:lnTo>
                    <a:pt x="816" y="1016"/>
                  </a:lnTo>
                  <a:lnTo>
                    <a:pt x="808" y="1000"/>
                  </a:lnTo>
                  <a:lnTo>
                    <a:pt x="760" y="976"/>
                  </a:lnTo>
                  <a:lnTo>
                    <a:pt x="736" y="960"/>
                  </a:lnTo>
                  <a:lnTo>
                    <a:pt x="624" y="968"/>
                  </a:lnTo>
                  <a:lnTo>
                    <a:pt x="600" y="984"/>
                  </a:lnTo>
                  <a:lnTo>
                    <a:pt x="528" y="984"/>
                  </a:lnTo>
                  <a:lnTo>
                    <a:pt x="512" y="992"/>
                  </a:lnTo>
                  <a:lnTo>
                    <a:pt x="440" y="984"/>
                  </a:lnTo>
                  <a:lnTo>
                    <a:pt x="432" y="952"/>
                  </a:lnTo>
                  <a:lnTo>
                    <a:pt x="384" y="944"/>
                  </a:lnTo>
                  <a:lnTo>
                    <a:pt x="368" y="960"/>
                  </a:lnTo>
                  <a:lnTo>
                    <a:pt x="296" y="928"/>
                  </a:lnTo>
                  <a:lnTo>
                    <a:pt x="272" y="928"/>
                  </a:lnTo>
                  <a:lnTo>
                    <a:pt x="248" y="968"/>
                  </a:lnTo>
                  <a:lnTo>
                    <a:pt x="216" y="984"/>
                  </a:lnTo>
                  <a:lnTo>
                    <a:pt x="176" y="976"/>
                  </a:lnTo>
                  <a:lnTo>
                    <a:pt x="152" y="944"/>
                  </a:lnTo>
                  <a:lnTo>
                    <a:pt x="152" y="872"/>
                  </a:lnTo>
                  <a:lnTo>
                    <a:pt x="104" y="864"/>
                  </a:lnTo>
                  <a:lnTo>
                    <a:pt x="72" y="816"/>
                  </a:lnTo>
                  <a:lnTo>
                    <a:pt x="56" y="800"/>
                  </a:lnTo>
                  <a:lnTo>
                    <a:pt x="48" y="784"/>
                  </a:lnTo>
                  <a:lnTo>
                    <a:pt x="64" y="776"/>
                  </a:lnTo>
                  <a:lnTo>
                    <a:pt x="64" y="752"/>
                  </a:lnTo>
                  <a:lnTo>
                    <a:pt x="40" y="712"/>
                  </a:lnTo>
                  <a:lnTo>
                    <a:pt x="16" y="704"/>
                  </a:lnTo>
                  <a:lnTo>
                    <a:pt x="0" y="688"/>
                  </a:lnTo>
                  <a:lnTo>
                    <a:pt x="16" y="680"/>
                  </a:lnTo>
                  <a:lnTo>
                    <a:pt x="32" y="688"/>
                  </a:lnTo>
                  <a:lnTo>
                    <a:pt x="40" y="672"/>
                  </a:lnTo>
                  <a:lnTo>
                    <a:pt x="32" y="616"/>
                  </a:lnTo>
                  <a:lnTo>
                    <a:pt x="48" y="592"/>
                  </a:lnTo>
                  <a:lnTo>
                    <a:pt x="24" y="568"/>
                  </a:lnTo>
                  <a:lnTo>
                    <a:pt x="0" y="568"/>
                  </a:lnTo>
                  <a:lnTo>
                    <a:pt x="0" y="520"/>
                  </a:lnTo>
                  <a:lnTo>
                    <a:pt x="48" y="464"/>
                  </a:lnTo>
                  <a:lnTo>
                    <a:pt x="88" y="464"/>
                  </a:lnTo>
                  <a:lnTo>
                    <a:pt x="112" y="448"/>
                  </a:lnTo>
                  <a:lnTo>
                    <a:pt x="136" y="456"/>
                  </a:lnTo>
                  <a:lnTo>
                    <a:pt x="144" y="448"/>
                  </a:lnTo>
                  <a:lnTo>
                    <a:pt x="152" y="480"/>
                  </a:lnTo>
                  <a:lnTo>
                    <a:pt x="168" y="472"/>
                  </a:lnTo>
                  <a:lnTo>
                    <a:pt x="200" y="480"/>
                  </a:lnTo>
                  <a:lnTo>
                    <a:pt x="208" y="456"/>
                  </a:lnTo>
                  <a:lnTo>
                    <a:pt x="304" y="456"/>
                  </a:lnTo>
                  <a:lnTo>
                    <a:pt x="320" y="432"/>
                  </a:lnTo>
                  <a:lnTo>
                    <a:pt x="416" y="424"/>
                  </a:lnTo>
                  <a:lnTo>
                    <a:pt x="424" y="408"/>
                  </a:lnTo>
                  <a:lnTo>
                    <a:pt x="424" y="376"/>
                  </a:lnTo>
                  <a:lnTo>
                    <a:pt x="464" y="352"/>
                  </a:lnTo>
                  <a:lnTo>
                    <a:pt x="472" y="232"/>
                  </a:lnTo>
                  <a:lnTo>
                    <a:pt x="456" y="224"/>
                  </a:lnTo>
                  <a:lnTo>
                    <a:pt x="456" y="200"/>
                  </a:lnTo>
                  <a:lnTo>
                    <a:pt x="576" y="208"/>
                  </a:lnTo>
                  <a:lnTo>
                    <a:pt x="592" y="224"/>
                  </a:lnTo>
                  <a:lnTo>
                    <a:pt x="608" y="176"/>
                  </a:lnTo>
                  <a:lnTo>
                    <a:pt x="664" y="96"/>
                  </a:lnTo>
                  <a:lnTo>
                    <a:pt x="744" y="136"/>
                  </a:lnTo>
                  <a:lnTo>
                    <a:pt x="784" y="128"/>
                  </a:lnTo>
                  <a:lnTo>
                    <a:pt x="792" y="104"/>
                  </a:lnTo>
                  <a:lnTo>
                    <a:pt x="784" y="80"/>
                  </a:lnTo>
                  <a:lnTo>
                    <a:pt x="816" y="48"/>
                  </a:lnTo>
                  <a:lnTo>
                    <a:pt x="840" y="40"/>
                  </a:lnTo>
                  <a:lnTo>
                    <a:pt x="872" y="24"/>
                  </a:lnTo>
                  <a:lnTo>
                    <a:pt x="880" y="0"/>
                  </a:lnTo>
                  <a:lnTo>
                    <a:pt x="928" y="8"/>
                  </a:lnTo>
                  <a:lnTo>
                    <a:pt x="928" y="16"/>
                  </a:lnTo>
                  <a:lnTo>
                    <a:pt x="912" y="32"/>
                  </a:lnTo>
                  <a:lnTo>
                    <a:pt x="928" y="48"/>
                  </a:lnTo>
                  <a:lnTo>
                    <a:pt x="936" y="72"/>
                  </a:lnTo>
                  <a:lnTo>
                    <a:pt x="960" y="112"/>
                  </a:lnTo>
                  <a:lnTo>
                    <a:pt x="984" y="120"/>
                  </a:lnTo>
                  <a:lnTo>
                    <a:pt x="1024" y="144"/>
                  </a:lnTo>
                  <a:lnTo>
                    <a:pt x="1024" y="200"/>
                  </a:lnTo>
                  <a:lnTo>
                    <a:pt x="1040" y="248"/>
                  </a:lnTo>
                  <a:lnTo>
                    <a:pt x="1008" y="304"/>
                  </a:lnTo>
                  <a:lnTo>
                    <a:pt x="1016" y="336"/>
                  </a:lnTo>
                  <a:lnTo>
                    <a:pt x="1048" y="360"/>
                  </a:lnTo>
                  <a:lnTo>
                    <a:pt x="1112" y="368"/>
                  </a:lnTo>
                  <a:lnTo>
                    <a:pt x="1160" y="392"/>
                  </a:lnTo>
                  <a:lnTo>
                    <a:pt x="1208" y="440"/>
                  </a:lnTo>
                  <a:lnTo>
                    <a:pt x="1232" y="440"/>
                  </a:lnTo>
                  <a:lnTo>
                    <a:pt x="1232" y="480"/>
                  </a:lnTo>
                  <a:lnTo>
                    <a:pt x="1248" y="520"/>
                  </a:lnTo>
                  <a:lnTo>
                    <a:pt x="1272" y="568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</a:ln>
          </p:spPr>
          <p:txBody>
            <a:bodyPr/>
            <a:p>
              <a:pPr>
                <a:defRPr/>
              </a:pPr>
              <a:endParaRPr lang="zh-CN" altLang="zh-CN" sz="9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anose="02000000000000000000" pitchFamily="2" charset="-122"/>
              </a:endParaRPr>
            </a:p>
          </p:txBody>
        </p:sp>
        <p:sp>
          <p:nvSpPr>
            <p:cNvPr id="76" name="Freeform 34"/>
            <p:cNvSpPr>
              <a:spLocks noChangeArrowheads="1"/>
            </p:cNvSpPr>
            <p:nvPr/>
          </p:nvSpPr>
          <p:spPr bwMode="auto">
            <a:xfrm>
              <a:off x="4458586" y="3652144"/>
              <a:ext cx="214382" cy="440537"/>
            </a:xfrm>
            <a:custGeom>
              <a:avLst/>
              <a:gdLst>
                <a:gd name="T0" fmla="*/ 55 w 129"/>
                <a:gd name="T1" fmla="*/ 395 h 257"/>
                <a:gd name="T2" fmla="*/ 75 w 129"/>
                <a:gd name="T3" fmla="*/ 424 h 257"/>
                <a:gd name="T4" fmla="*/ 130 w 129"/>
                <a:gd name="T5" fmla="*/ 437 h 257"/>
                <a:gd name="T6" fmla="*/ 151 w 129"/>
                <a:gd name="T7" fmla="*/ 382 h 257"/>
                <a:gd name="T8" fmla="*/ 243 w 129"/>
                <a:gd name="T9" fmla="*/ 315 h 257"/>
                <a:gd name="T10" fmla="*/ 243 w 129"/>
                <a:gd name="T11" fmla="*/ 218 h 257"/>
                <a:gd name="T12" fmla="*/ 280 w 129"/>
                <a:gd name="T13" fmla="*/ 164 h 257"/>
                <a:gd name="T14" fmla="*/ 300 w 129"/>
                <a:gd name="T15" fmla="*/ 122 h 257"/>
                <a:gd name="T16" fmla="*/ 263 w 129"/>
                <a:gd name="T17" fmla="*/ 96 h 257"/>
                <a:gd name="T18" fmla="*/ 243 w 129"/>
                <a:gd name="T19" fmla="*/ 0 h 257"/>
                <a:gd name="T20" fmla="*/ 151 w 129"/>
                <a:gd name="T21" fmla="*/ 41 h 257"/>
                <a:gd name="T22" fmla="*/ 114 w 129"/>
                <a:gd name="T23" fmla="*/ 41 h 257"/>
                <a:gd name="T24" fmla="*/ 130 w 129"/>
                <a:gd name="T25" fmla="*/ 69 h 257"/>
                <a:gd name="T26" fmla="*/ 55 w 129"/>
                <a:gd name="T27" fmla="*/ 122 h 257"/>
                <a:gd name="T28" fmla="*/ 55 w 129"/>
                <a:gd name="T29" fmla="*/ 191 h 257"/>
                <a:gd name="T30" fmla="*/ 0 w 129"/>
                <a:gd name="T31" fmla="*/ 231 h 257"/>
                <a:gd name="T32" fmla="*/ 18 w 129"/>
                <a:gd name="T33" fmla="*/ 286 h 257"/>
                <a:gd name="T34" fmla="*/ 38 w 129"/>
                <a:gd name="T35" fmla="*/ 382 h 257"/>
                <a:gd name="T36" fmla="*/ 55 w 129"/>
                <a:gd name="T37" fmla="*/ 395 h 25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9"/>
                <a:gd name="T58" fmla="*/ 0 h 257"/>
                <a:gd name="T59" fmla="*/ 129 w 129"/>
                <a:gd name="T60" fmla="*/ 257 h 25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9" h="257">
                  <a:moveTo>
                    <a:pt x="24" y="232"/>
                  </a:moveTo>
                  <a:lnTo>
                    <a:pt x="32" y="248"/>
                  </a:lnTo>
                  <a:lnTo>
                    <a:pt x="56" y="256"/>
                  </a:lnTo>
                  <a:lnTo>
                    <a:pt x="64" y="224"/>
                  </a:lnTo>
                  <a:lnTo>
                    <a:pt x="104" y="184"/>
                  </a:lnTo>
                  <a:lnTo>
                    <a:pt x="104" y="128"/>
                  </a:lnTo>
                  <a:lnTo>
                    <a:pt x="120" y="96"/>
                  </a:lnTo>
                  <a:lnTo>
                    <a:pt x="128" y="72"/>
                  </a:lnTo>
                  <a:lnTo>
                    <a:pt x="112" y="56"/>
                  </a:lnTo>
                  <a:lnTo>
                    <a:pt x="104" y="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56" y="40"/>
                  </a:lnTo>
                  <a:lnTo>
                    <a:pt x="24" y="72"/>
                  </a:lnTo>
                  <a:lnTo>
                    <a:pt x="24" y="112"/>
                  </a:lnTo>
                  <a:lnTo>
                    <a:pt x="0" y="136"/>
                  </a:lnTo>
                  <a:lnTo>
                    <a:pt x="8" y="168"/>
                  </a:lnTo>
                  <a:lnTo>
                    <a:pt x="16" y="224"/>
                  </a:lnTo>
                  <a:lnTo>
                    <a:pt x="24" y="232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</a:ln>
          </p:spPr>
          <p:txBody>
            <a:bodyPr/>
            <a:p>
              <a:pPr>
                <a:defRPr/>
              </a:pPr>
              <a:endParaRPr lang="zh-CN" altLang="zh-CN" sz="9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anose="02000000000000000000" pitchFamily="2" charset="-122"/>
              </a:endParaRPr>
            </a:p>
          </p:txBody>
        </p:sp>
      </p:grpSp>
      <p:grpSp>
        <p:nvGrpSpPr>
          <p:cNvPr id="173" name="组合 172"/>
          <p:cNvGrpSpPr/>
          <p:nvPr/>
        </p:nvGrpSpPr>
        <p:grpSpPr>
          <a:xfrm>
            <a:off x="2474234" y="1497441"/>
            <a:ext cx="853234" cy="516708"/>
            <a:chOff x="5605912" y="4941362"/>
            <a:chExt cx="1137941" cy="689124"/>
          </a:xfrm>
        </p:grpSpPr>
        <p:grpSp>
          <p:nvGrpSpPr>
            <p:cNvPr id="174" name="组合 173"/>
            <p:cNvGrpSpPr/>
            <p:nvPr/>
          </p:nvGrpSpPr>
          <p:grpSpPr>
            <a:xfrm>
              <a:off x="5605912" y="4941362"/>
              <a:ext cx="962973" cy="689124"/>
              <a:chOff x="-2338009" y="769144"/>
              <a:chExt cx="2790825" cy="1997174"/>
            </a:xfrm>
          </p:grpSpPr>
          <p:sp>
            <p:nvSpPr>
              <p:cNvPr id="185" name="Oval 499"/>
              <p:cNvSpPr>
                <a:spLocks noChangeArrowheads="1"/>
              </p:cNvSpPr>
              <p:nvPr/>
            </p:nvSpPr>
            <p:spPr bwMode="auto">
              <a:xfrm>
                <a:off x="-1880016" y="2601218"/>
                <a:ext cx="309563" cy="1651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200"/>
              </a:p>
            </p:txBody>
          </p:sp>
          <p:sp>
            <p:nvSpPr>
              <p:cNvPr id="186" name="Rectangle 483"/>
              <p:cNvSpPr>
                <a:spLocks noChangeArrowheads="1"/>
              </p:cNvSpPr>
              <p:nvPr/>
            </p:nvSpPr>
            <p:spPr bwMode="auto">
              <a:xfrm>
                <a:off x="-1725234" y="800536"/>
                <a:ext cx="2178050" cy="1231900"/>
              </a:xfrm>
              <a:prstGeom prst="rect">
                <a:avLst/>
              </a:prstGeom>
              <a:gradFill>
                <a:gsLst>
                  <a:gs pos="0">
                    <a:srgbClr val="0070C0"/>
                  </a:gs>
                  <a:gs pos="100000">
                    <a:srgbClr val="00B0F0"/>
                  </a:gs>
                </a:gsLst>
                <a:lin ang="2700000" scaled="1"/>
              </a:gra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200"/>
              </a:p>
            </p:txBody>
          </p:sp>
          <p:sp>
            <p:nvSpPr>
              <p:cNvPr id="187" name="Freeform 484"/>
              <p:cNvSpPr/>
              <p:nvPr/>
            </p:nvSpPr>
            <p:spPr bwMode="auto">
              <a:xfrm>
                <a:off x="-2338009" y="775494"/>
                <a:ext cx="1254125" cy="1935163"/>
              </a:xfrm>
              <a:custGeom>
                <a:avLst/>
                <a:gdLst>
                  <a:gd name="T0" fmla="*/ 334 w 334"/>
                  <a:gd name="T1" fmla="*/ 167 h 515"/>
                  <a:gd name="T2" fmla="*/ 167 w 334"/>
                  <a:gd name="T3" fmla="*/ 0 h 515"/>
                  <a:gd name="T4" fmla="*/ 0 w 334"/>
                  <a:gd name="T5" fmla="*/ 167 h 515"/>
                  <a:gd name="T6" fmla="*/ 130 w 334"/>
                  <a:gd name="T7" fmla="*/ 330 h 515"/>
                  <a:gd name="T8" fmla="*/ 165 w 334"/>
                  <a:gd name="T9" fmla="*/ 515 h 515"/>
                  <a:gd name="T10" fmla="*/ 200 w 334"/>
                  <a:gd name="T11" fmla="*/ 331 h 515"/>
                  <a:gd name="T12" fmla="*/ 334 w 334"/>
                  <a:gd name="T13" fmla="*/ 167 h 5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4" h="515">
                    <a:moveTo>
                      <a:pt x="334" y="167"/>
                    </a:moveTo>
                    <a:cubicBezTo>
                      <a:pt x="334" y="75"/>
                      <a:pt x="259" y="0"/>
                      <a:pt x="167" y="0"/>
                    </a:cubicBezTo>
                    <a:cubicBezTo>
                      <a:pt x="75" y="0"/>
                      <a:pt x="0" y="75"/>
                      <a:pt x="0" y="167"/>
                    </a:cubicBezTo>
                    <a:cubicBezTo>
                      <a:pt x="0" y="247"/>
                      <a:pt x="56" y="313"/>
                      <a:pt x="130" y="330"/>
                    </a:cubicBezTo>
                    <a:cubicBezTo>
                      <a:pt x="165" y="515"/>
                      <a:pt x="165" y="515"/>
                      <a:pt x="165" y="515"/>
                    </a:cubicBezTo>
                    <a:cubicBezTo>
                      <a:pt x="200" y="331"/>
                      <a:pt x="200" y="331"/>
                      <a:pt x="200" y="331"/>
                    </a:cubicBezTo>
                    <a:cubicBezTo>
                      <a:pt x="276" y="315"/>
                      <a:pt x="334" y="248"/>
                      <a:pt x="334" y="167"/>
                    </a:cubicBezTo>
                    <a:close/>
                  </a:path>
                </a:pathLst>
              </a:custGeom>
              <a:solidFill>
                <a:srgbClr val="0070C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200"/>
              </a:p>
            </p:txBody>
          </p:sp>
          <p:sp>
            <p:nvSpPr>
              <p:cNvPr id="188" name="Freeform 485"/>
              <p:cNvSpPr/>
              <p:nvPr/>
            </p:nvSpPr>
            <p:spPr bwMode="auto">
              <a:xfrm>
                <a:off x="-1725234" y="769144"/>
                <a:ext cx="641350" cy="1938338"/>
              </a:xfrm>
              <a:custGeom>
                <a:avLst/>
                <a:gdLst>
                  <a:gd name="T0" fmla="*/ 0 w 171"/>
                  <a:gd name="T1" fmla="*/ 2 h 516"/>
                  <a:gd name="T2" fmla="*/ 2 w 171"/>
                  <a:gd name="T3" fmla="*/ 516 h 516"/>
                  <a:gd name="T4" fmla="*/ 37 w 171"/>
                  <a:gd name="T5" fmla="*/ 333 h 516"/>
                  <a:gd name="T6" fmla="*/ 171 w 171"/>
                  <a:gd name="T7" fmla="*/ 171 h 516"/>
                  <a:gd name="T8" fmla="*/ 0 w 171"/>
                  <a:gd name="T9" fmla="*/ 2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516">
                    <a:moveTo>
                      <a:pt x="0" y="2"/>
                    </a:moveTo>
                    <a:cubicBezTo>
                      <a:pt x="0" y="2"/>
                      <a:pt x="2" y="516"/>
                      <a:pt x="2" y="516"/>
                    </a:cubicBezTo>
                    <a:cubicBezTo>
                      <a:pt x="37" y="333"/>
                      <a:pt x="37" y="333"/>
                      <a:pt x="37" y="333"/>
                    </a:cubicBezTo>
                    <a:cubicBezTo>
                      <a:pt x="113" y="317"/>
                      <a:pt x="171" y="251"/>
                      <a:pt x="171" y="171"/>
                    </a:cubicBezTo>
                    <a:cubicBezTo>
                      <a:pt x="171" y="78"/>
                      <a:pt x="96" y="0"/>
                      <a:pt x="0" y="2"/>
                    </a:cubicBezTo>
                    <a:close/>
                  </a:path>
                </a:pathLst>
              </a:custGeom>
              <a:solidFill>
                <a:srgbClr val="00B0F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200"/>
              </a:p>
            </p:txBody>
          </p:sp>
          <p:sp>
            <p:nvSpPr>
              <p:cNvPr id="189" name="Freeform 486"/>
              <p:cNvSpPr>
                <a:spLocks noEditPoints="1"/>
              </p:cNvSpPr>
              <p:nvPr/>
            </p:nvSpPr>
            <p:spPr bwMode="auto">
              <a:xfrm>
                <a:off x="-2217359" y="896144"/>
                <a:ext cx="1006475" cy="1006475"/>
              </a:xfrm>
              <a:custGeom>
                <a:avLst/>
                <a:gdLst>
                  <a:gd name="T0" fmla="*/ 134 w 268"/>
                  <a:gd name="T1" fmla="*/ 268 h 268"/>
                  <a:gd name="T2" fmla="*/ 0 w 268"/>
                  <a:gd name="T3" fmla="*/ 134 h 268"/>
                  <a:gd name="T4" fmla="*/ 134 w 268"/>
                  <a:gd name="T5" fmla="*/ 0 h 268"/>
                  <a:gd name="T6" fmla="*/ 268 w 268"/>
                  <a:gd name="T7" fmla="*/ 134 h 268"/>
                  <a:gd name="T8" fmla="*/ 134 w 268"/>
                  <a:gd name="T9" fmla="*/ 268 h 268"/>
                  <a:gd name="T10" fmla="*/ 134 w 268"/>
                  <a:gd name="T11" fmla="*/ 10 h 268"/>
                  <a:gd name="T12" fmla="*/ 11 w 268"/>
                  <a:gd name="T13" fmla="*/ 134 h 268"/>
                  <a:gd name="T14" fmla="*/ 134 w 268"/>
                  <a:gd name="T15" fmla="*/ 257 h 268"/>
                  <a:gd name="T16" fmla="*/ 258 w 268"/>
                  <a:gd name="T17" fmla="*/ 134 h 268"/>
                  <a:gd name="T18" fmla="*/ 134 w 268"/>
                  <a:gd name="T19" fmla="*/ 10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8" h="268">
                    <a:moveTo>
                      <a:pt x="134" y="268"/>
                    </a:moveTo>
                    <a:cubicBezTo>
                      <a:pt x="60" y="268"/>
                      <a:pt x="0" y="208"/>
                      <a:pt x="0" y="134"/>
                    </a:cubicBezTo>
                    <a:cubicBezTo>
                      <a:pt x="0" y="60"/>
                      <a:pt x="60" y="0"/>
                      <a:pt x="134" y="0"/>
                    </a:cubicBezTo>
                    <a:cubicBezTo>
                      <a:pt x="208" y="0"/>
                      <a:pt x="268" y="60"/>
                      <a:pt x="268" y="134"/>
                    </a:cubicBezTo>
                    <a:cubicBezTo>
                      <a:pt x="268" y="208"/>
                      <a:pt x="208" y="268"/>
                      <a:pt x="134" y="268"/>
                    </a:cubicBezTo>
                    <a:close/>
                    <a:moveTo>
                      <a:pt x="134" y="10"/>
                    </a:moveTo>
                    <a:cubicBezTo>
                      <a:pt x="66" y="10"/>
                      <a:pt x="11" y="65"/>
                      <a:pt x="11" y="134"/>
                    </a:cubicBezTo>
                    <a:cubicBezTo>
                      <a:pt x="11" y="202"/>
                      <a:pt x="66" y="257"/>
                      <a:pt x="134" y="257"/>
                    </a:cubicBezTo>
                    <a:cubicBezTo>
                      <a:pt x="202" y="257"/>
                      <a:pt x="258" y="202"/>
                      <a:pt x="258" y="134"/>
                    </a:cubicBezTo>
                    <a:cubicBezTo>
                      <a:pt x="258" y="65"/>
                      <a:pt x="202" y="10"/>
                      <a:pt x="134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p>
                <a:endParaRPr lang="zh-CN" altLang="en-US" sz="1200"/>
              </a:p>
            </p:txBody>
          </p:sp>
          <p:sp>
            <p:nvSpPr>
              <p:cNvPr id="190" name="Oval 487"/>
              <p:cNvSpPr>
                <a:spLocks noChangeArrowheads="1"/>
              </p:cNvSpPr>
              <p:nvPr/>
            </p:nvSpPr>
            <p:spPr bwMode="auto">
              <a:xfrm>
                <a:off x="-2134809" y="968556"/>
                <a:ext cx="841375" cy="8413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p>
                <a:endParaRPr lang="zh-CN" altLang="en-US" sz="1200"/>
              </a:p>
            </p:txBody>
          </p:sp>
        </p:grpSp>
        <p:sp>
          <p:nvSpPr>
            <p:cNvPr id="175" name="文本框 622"/>
            <p:cNvSpPr txBox="1"/>
            <p:nvPr/>
          </p:nvSpPr>
          <p:spPr>
            <a:xfrm>
              <a:off x="5961397" y="4955087"/>
              <a:ext cx="782456" cy="398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北京</a:t>
              </a: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76" name="组合 175"/>
            <p:cNvGrpSpPr/>
            <p:nvPr/>
          </p:nvGrpSpPr>
          <p:grpSpPr>
            <a:xfrm>
              <a:off x="5726005" y="5060474"/>
              <a:ext cx="172449" cy="175868"/>
              <a:chOff x="7385050" y="3114675"/>
              <a:chExt cx="560388" cy="571500"/>
            </a:xfrm>
          </p:grpSpPr>
          <p:sp>
            <p:nvSpPr>
              <p:cNvPr id="177" name="Freeform 524"/>
              <p:cNvSpPr/>
              <p:nvPr/>
            </p:nvSpPr>
            <p:spPr bwMode="auto">
              <a:xfrm>
                <a:off x="7553325" y="3114675"/>
                <a:ext cx="227013" cy="114300"/>
              </a:xfrm>
              <a:custGeom>
                <a:avLst/>
                <a:gdLst>
                  <a:gd name="T0" fmla="*/ 59 w 59"/>
                  <a:gd name="T1" fmla="*/ 30 h 30"/>
                  <a:gd name="T2" fmla="*/ 31 w 59"/>
                  <a:gd name="T3" fmla="*/ 12 h 30"/>
                  <a:gd name="T4" fmla="*/ 31 w 59"/>
                  <a:gd name="T5" fmla="*/ 0 h 30"/>
                  <a:gd name="T6" fmla="*/ 25 w 59"/>
                  <a:gd name="T7" fmla="*/ 0 h 30"/>
                  <a:gd name="T8" fmla="*/ 25 w 59"/>
                  <a:gd name="T9" fmla="*/ 12 h 30"/>
                  <a:gd name="T10" fmla="*/ 0 w 59"/>
                  <a:gd name="T11" fmla="*/ 30 h 30"/>
                  <a:gd name="T12" fmla="*/ 30 w 59"/>
                  <a:gd name="T13" fmla="*/ 22 h 30"/>
                  <a:gd name="T14" fmla="*/ 59 w 59"/>
                  <a:gd name="T1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" h="30">
                    <a:moveTo>
                      <a:pt x="59" y="30"/>
                    </a:moveTo>
                    <a:cubicBezTo>
                      <a:pt x="59" y="20"/>
                      <a:pt x="47" y="13"/>
                      <a:pt x="31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13" y="13"/>
                      <a:pt x="0" y="21"/>
                      <a:pt x="0" y="30"/>
                    </a:cubicBezTo>
                    <a:cubicBezTo>
                      <a:pt x="9" y="25"/>
                      <a:pt x="19" y="22"/>
                      <a:pt x="30" y="22"/>
                    </a:cubicBezTo>
                    <a:cubicBezTo>
                      <a:pt x="41" y="22"/>
                      <a:pt x="51" y="25"/>
                      <a:pt x="59" y="30"/>
                    </a:cubicBezTo>
                    <a:close/>
                  </a:path>
                </a:pathLst>
              </a:custGeom>
              <a:solidFill>
                <a:srgbClr val="46CEAE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200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8" name="Freeform 525"/>
              <p:cNvSpPr/>
              <p:nvPr/>
            </p:nvSpPr>
            <p:spPr bwMode="auto">
              <a:xfrm>
                <a:off x="7791450" y="3160713"/>
                <a:ext cx="34925" cy="30163"/>
              </a:xfrm>
              <a:custGeom>
                <a:avLst/>
                <a:gdLst>
                  <a:gd name="T0" fmla="*/ 10 w 22"/>
                  <a:gd name="T1" fmla="*/ 14 h 19"/>
                  <a:gd name="T2" fmla="*/ 12 w 22"/>
                  <a:gd name="T3" fmla="*/ 19 h 19"/>
                  <a:gd name="T4" fmla="*/ 14 w 22"/>
                  <a:gd name="T5" fmla="*/ 12 h 19"/>
                  <a:gd name="T6" fmla="*/ 22 w 22"/>
                  <a:gd name="T7" fmla="*/ 12 h 19"/>
                  <a:gd name="T8" fmla="*/ 17 w 22"/>
                  <a:gd name="T9" fmla="*/ 7 h 19"/>
                  <a:gd name="T10" fmla="*/ 17 w 22"/>
                  <a:gd name="T11" fmla="*/ 0 h 19"/>
                  <a:gd name="T12" fmla="*/ 10 w 22"/>
                  <a:gd name="T13" fmla="*/ 2 h 19"/>
                  <a:gd name="T14" fmla="*/ 5 w 22"/>
                  <a:gd name="T15" fmla="*/ 0 h 19"/>
                  <a:gd name="T16" fmla="*/ 5 w 22"/>
                  <a:gd name="T17" fmla="*/ 7 h 19"/>
                  <a:gd name="T18" fmla="*/ 0 w 22"/>
                  <a:gd name="T19" fmla="*/ 14 h 19"/>
                  <a:gd name="T20" fmla="*/ 10 w 22"/>
                  <a:gd name="T21" fmla="*/ 1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19">
                    <a:moveTo>
                      <a:pt x="10" y="14"/>
                    </a:moveTo>
                    <a:lnTo>
                      <a:pt x="12" y="19"/>
                    </a:lnTo>
                    <a:lnTo>
                      <a:pt x="14" y="12"/>
                    </a:lnTo>
                    <a:lnTo>
                      <a:pt x="22" y="12"/>
                    </a:lnTo>
                    <a:lnTo>
                      <a:pt x="17" y="7"/>
                    </a:lnTo>
                    <a:lnTo>
                      <a:pt x="17" y="0"/>
                    </a:lnTo>
                    <a:lnTo>
                      <a:pt x="10" y="2"/>
                    </a:lnTo>
                    <a:lnTo>
                      <a:pt x="5" y="0"/>
                    </a:lnTo>
                    <a:lnTo>
                      <a:pt x="5" y="7"/>
                    </a:lnTo>
                    <a:lnTo>
                      <a:pt x="0" y="14"/>
                    </a:lnTo>
                    <a:lnTo>
                      <a:pt x="10" y="14"/>
                    </a:lnTo>
                    <a:close/>
                  </a:path>
                </a:pathLst>
              </a:custGeom>
              <a:solidFill>
                <a:srgbClr val="3BC2FF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200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9" name="Freeform 526"/>
              <p:cNvSpPr/>
              <p:nvPr/>
            </p:nvSpPr>
            <p:spPr bwMode="auto">
              <a:xfrm>
                <a:off x="7840663" y="3176588"/>
                <a:ext cx="104775" cy="98425"/>
              </a:xfrm>
              <a:custGeom>
                <a:avLst/>
                <a:gdLst>
                  <a:gd name="T0" fmla="*/ 25 w 66"/>
                  <a:gd name="T1" fmla="*/ 43 h 62"/>
                  <a:gd name="T2" fmla="*/ 37 w 66"/>
                  <a:gd name="T3" fmla="*/ 62 h 62"/>
                  <a:gd name="T4" fmla="*/ 44 w 66"/>
                  <a:gd name="T5" fmla="*/ 41 h 62"/>
                  <a:gd name="T6" fmla="*/ 66 w 66"/>
                  <a:gd name="T7" fmla="*/ 36 h 62"/>
                  <a:gd name="T8" fmla="*/ 49 w 66"/>
                  <a:gd name="T9" fmla="*/ 21 h 62"/>
                  <a:gd name="T10" fmla="*/ 49 w 66"/>
                  <a:gd name="T11" fmla="*/ 0 h 62"/>
                  <a:gd name="T12" fmla="*/ 29 w 66"/>
                  <a:gd name="T13" fmla="*/ 12 h 62"/>
                  <a:gd name="T14" fmla="*/ 10 w 66"/>
                  <a:gd name="T15" fmla="*/ 4 h 62"/>
                  <a:gd name="T16" fmla="*/ 15 w 66"/>
                  <a:gd name="T17" fmla="*/ 26 h 62"/>
                  <a:gd name="T18" fmla="*/ 0 w 66"/>
                  <a:gd name="T19" fmla="*/ 43 h 62"/>
                  <a:gd name="T20" fmla="*/ 25 w 66"/>
                  <a:gd name="T21" fmla="*/ 4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6" h="62">
                    <a:moveTo>
                      <a:pt x="25" y="43"/>
                    </a:moveTo>
                    <a:lnTo>
                      <a:pt x="37" y="62"/>
                    </a:lnTo>
                    <a:lnTo>
                      <a:pt x="44" y="41"/>
                    </a:lnTo>
                    <a:lnTo>
                      <a:pt x="66" y="36"/>
                    </a:lnTo>
                    <a:lnTo>
                      <a:pt x="49" y="21"/>
                    </a:lnTo>
                    <a:lnTo>
                      <a:pt x="49" y="0"/>
                    </a:lnTo>
                    <a:lnTo>
                      <a:pt x="29" y="12"/>
                    </a:lnTo>
                    <a:lnTo>
                      <a:pt x="10" y="4"/>
                    </a:lnTo>
                    <a:lnTo>
                      <a:pt x="15" y="26"/>
                    </a:lnTo>
                    <a:lnTo>
                      <a:pt x="0" y="43"/>
                    </a:lnTo>
                    <a:lnTo>
                      <a:pt x="25" y="43"/>
                    </a:lnTo>
                    <a:close/>
                  </a:path>
                </a:pathLst>
              </a:custGeom>
              <a:solidFill>
                <a:srgbClr val="46CEAE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200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0" name="Freeform 527"/>
              <p:cNvSpPr/>
              <p:nvPr/>
            </p:nvSpPr>
            <p:spPr bwMode="auto">
              <a:xfrm>
                <a:off x="7493000" y="3144838"/>
                <a:ext cx="49213" cy="46038"/>
              </a:xfrm>
              <a:custGeom>
                <a:avLst/>
                <a:gdLst>
                  <a:gd name="T0" fmla="*/ 12 w 31"/>
                  <a:gd name="T1" fmla="*/ 20 h 29"/>
                  <a:gd name="T2" fmla="*/ 17 w 31"/>
                  <a:gd name="T3" fmla="*/ 29 h 29"/>
                  <a:gd name="T4" fmla="*/ 21 w 31"/>
                  <a:gd name="T5" fmla="*/ 20 h 29"/>
                  <a:gd name="T6" fmla="*/ 31 w 31"/>
                  <a:gd name="T7" fmla="*/ 17 h 29"/>
                  <a:gd name="T8" fmla="*/ 21 w 31"/>
                  <a:gd name="T9" fmla="*/ 10 h 29"/>
                  <a:gd name="T10" fmla="*/ 21 w 31"/>
                  <a:gd name="T11" fmla="*/ 0 h 29"/>
                  <a:gd name="T12" fmla="*/ 14 w 31"/>
                  <a:gd name="T13" fmla="*/ 5 h 29"/>
                  <a:gd name="T14" fmla="*/ 4 w 31"/>
                  <a:gd name="T15" fmla="*/ 3 h 29"/>
                  <a:gd name="T16" fmla="*/ 7 w 31"/>
                  <a:gd name="T17" fmla="*/ 12 h 29"/>
                  <a:gd name="T18" fmla="*/ 0 w 31"/>
                  <a:gd name="T19" fmla="*/ 20 h 29"/>
                  <a:gd name="T20" fmla="*/ 12 w 31"/>
                  <a:gd name="T21" fmla="*/ 2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" h="29">
                    <a:moveTo>
                      <a:pt x="12" y="20"/>
                    </a:moveTo>
                    <a:lnTo>
                      <a:pt x="17" y="29"/>
                    </a:lnTo>
                    <a:lnTo>
                      <a:pt x="21" y="20"/>
                    </a:lnTo>
                    <a:lnTo>
                      <a:pt x="31" y="17"/>
                    </a:lnTo>
                    <a:lnTo>
                      <a:pt x="21" y="10"/>
                    </a:lnTo>
                    <a:lnTo>
                      <a:pt x="21" y="0"/>
                    </a:lnTo>
                    <a:lnTo>
                      <a:pt x="14" y="5"/>
                    </a:lnTo>
                    <a:lnTo>
                      <a:pt x="4" y="3"/>
                    </a:lnTo>
                    <a:lnTo>
                      <a:pt x="7" y="12"/>
                    </a:lnTo>
                    <a:lnTo>
                      <a:pt x="0" y="20"/>
                    </a:lnTo>
                    <a:lnTo>
                      <a:pt x="12" y="20"/>
                    </a:lnTo>
                    <a:close/>
                  </a:path>
                </a:pathLst>
              </a:custGeom>
              <a:solidFill>
                <a:srgbClr val="3BC2FF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200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1" name="Freeform 528"/>
              <p:cNvSpPr>
                <a:spLocks noEditPoints="1"/>
              </p:cNvSpPr>
              <p:nvPr/>
            </p:nvSpPr>
            <p:spPr bwMode="auto">
              <a:xfrm>
                <a:off x="7431088" y="3209925"/>
                <a:ext cx="479425" cy="476250"/>
              </a:xfrm>
              <a:custGeom>
                <a:avLst/>
                <a:gdLst>
                  <a:gd name="T0" fmla="*/ 0 w 125"/>
                  <a:gd name="T1" fmla="*/ 62 h 124"/>
                  <a:gd name="T2" fmla="*/ 125 w 125"/>
                  <a:gd name="T3" fmla="*/ 62 h 124"/>
                  <a:gd name="T4" fmla="*/ 19 w 125"/>
                  <a:gd name="T5" fmla="*/ 44 h 124"/>
                  <a:gd name="T6" fmla="*/ 44 w 125"/>
                  <a:gd name="T7" fmla="*/ 19 h 124"/>
                  <a:gd name="T8" fmla="*/ 19 w 125"/>
                  <a:gd name="T9" fmla="*/ 44 h 124"/>
                  <a:gd name="T10" fmla="*/ 18 w 125"/>
                  <a:gd name="T11" fmla="*/ 76 h 124"/>
                  <a:gd name="T12" fmla="*/ 38 w 125"/>
                  <a:gd name="T13" fmla="*/ 64 h 124"/>
                  <a:gd name="T14" fmla="*/ 30 w 125"/>
                  <a:gd name="T15" fmla="*/ 20 h 124"/>
                  <a:gd name="T16" fmla="*/ 46 w 125"/>
                  <a:gd name="T17" fmla="*/ 15 h 124"/>
                  <a:gd name="T18" fmla="*/ 37 w 125"/>
                  <a:gd name="T19" fmla="*/ 9 h 124"/>
                  <a:gd name="T20" fmla="*/ 9 w 125"/>
                  <a:gd name="T21" fmla="*/ 37 h 124"/>
                  <a:gd name="T22" fmla="*/ 15 w 125"/>
                  <a:gd name="T23" fmla="*/ 50 h 124"/>
                  <a:gd name="T24" fmla="*/ 4 w 125"/>
                  <a:gd name="T25" fmla="*/ 61 h 124"/>
                  <a:gd name="T26" fmla="*/ 14 w 125"/>
                  <a:gd name="T27" fmla="*/ 64 h 124"/>
                  <a:gd name="T28" fmla="*/ 3 w 125"/>
                  <a:gd name="T29" fmla="*/ 64 h 124"/>
                  <a:gd name="T30" fmla="*/ 15 w 125"/>
                  <a:gd name="T31" fmla="*/ 78 h 124"/>
                  <a:gd name="T32" fmla="*/ 5 w 125"/>
                  <a:gd name="T33" fmla="*/ 72 h 124"/>
                  <a:gd name="T34" fmla="*/ 9 w 125"/>
                  <a:gd name="T35" fmla="*/ 87 h 124"/>
                  <a:gd name="T36" fmla="*/ 37 w 125"/>
                  <a:gd name="T37" fmla="*/ 115 h 124"/>
                  <a:gd name="T38" fmla="*/ 30 w 125"/>
                  <a:gd name="T39" fmla="*/ 104 h 124"/>
                  <a:gd name="T40" fmla="*/ 53 w 125"/>
                  <a:gd name="T41" fmla="*/ 120 h 124"/>
                  <a:gd name="T42" fmla="*/ 60 w 125"/>
                  <a:gd name="T43" fmla="*/ 107 h 124"/>
                  <a:gd name="T44" fmla="*/ 43 w 125"/>
                  <a:gd name="T45" fmla="*/ 86 h 124"/>
                  <a:gd name="T46" fmla="*/ 60 w 125"/>
                  <a:gd name="T47" fmla="*/ 107 h 124"/>
                  <a:gd name="T48" fmla="*/ 42 w 125"/>
                  <a:gd name="T49" fmla="*/ 82 h 124"/>
                  <a:gd name="T50" fmla="*/ 60 w 125"/>
                  <a:gd name="T51" fmla="*/ 64 h 124"/>
                  <a:gd name="T52" fmla="*/ 60 w 125"/>
                  <a:gd name="T53" fmla="*/ 61 h 124"/>
                  <a:gd name="T54" fmla="*/ 42 w 125"/>
                  <a:gd name="T55" fmla="*/ 42 h 124"/>
                  <a:gd name="T56" fmla="*/ 60 w 125"/>
                  <a:gd name="T57" fmla="*/ 61 h 124"/>
                  <a:gd name="T58" fmla="*/ 50 w 125"/>
                  <a:gd name="T59" fmla="*/ 14 h 124"/>
                  <a:gd name="T60" fmla="*/ 60 w 125"/>
                  <a:gd name="T61" fmla="*/ 13 h 124"/>
                  <a:gd name="T62" fmla="*/ 86 w 125"/>
                  <a:gd name="T63" fmla="*/ 43 h 124"/>
                  <a:gd name="T64" fmla="*/ 108 w 125"/>
                  <a:gd name="T65" fmla="*/ 61 h 124"/>
                  <a:gd name="T66" fmla="*/ 108 w 125"/>
                  <a:gd name="T67" fmla="*/ 64 h 124"/>
                  <a:gd name="T68" fmla="*/ 86 w 125"/>
                  <a:gd name="T69" fmla="*/ 82 h 124"/>
                  <a:gd name="T70" fmla="*/ 108 w 125"/>
                  <a:gd name="T71" fmla="*/ 64 h 124"/>
                  <a:gd name="T72" fmla="*/ 80 w 125"/>
                  <a:gd name="T73" fmla="*/ 19 h 124"/>
                  <a:gd name="T74" fmla="*/ 105 w 125"/>
                  <a:gd name="T75" fmla="*/ 44 h 124"/>
                  <a:gd name="T76" fmla="*/ 63 w 125"/>
                  <a:gd name="T77" fmla="*/ 3 h 124"/>
                  <a:gd name="T78" fmla="*/ 63 w 125"/>
                  <a:gd name="T79" fmla="*/ 13 h 124"/>
                  <a:gd name="T80" fmla="*/ 63 w 125"/>
                  <a:gd name="T81" fmla="*/ 17 h 124"/>
                  <a:gd name="T82" fmla="*/ 82 w 125"/>
                  <a:gd name="T83" fmla="*/ 38 h 124"/>
                  <a:gd name="T84" fmla="*/ 63 w 125"/>
                  <a:gd name="T85" fmla="*/ 17 h 124"/>
                  <a:gd name="T86" fmla="*/ 82 w 125"/>
                  <a:gd name="T87" fmla="*/ 42 h 124"/>
                  <a:gd name="T88" fmla="*/ 63 w 125"/>
                  <a:gd name="T89" fmla="*/ 61 h 124"/>
                  <a:gd name="T90" fmla="*/ 63 w 125"/>
                  <a:gd name="T91" fmla="*/ 121 h 124"/>
                  <a:gd name="T92" fmla="*/ 74 w 125"/>
                  <a:gd name="T93" fmla="*/ 110 h 124"/>
                  <a:gd name="T94" fmla="*/ 63 w 125"/>
                  <a:gd name="T95" fmla="*/ 107 h 124"/>
                  <a:gd name="T96" fmla="*/ 82 w 125"/>
                  <a:gd name="T97" fmla="*/ 86 h 124"/>
                  <a:gd name="T98" fmla="*/ 63 w 125"/>
                  <a:gd name="T99" fmla="*/ 107 h 124"/>
                  <a:gd name="T100" fmla="*/ 105 w 125"/>
                  <a:gd name="T101" fmla="*/ 80 h 124"/>
                  <a:gd name="T102" fmla="*/ 80 w 125"/>
                  <a:gd name="T103" fmla="*/ 105 h 124"/>
                  <a:gd name="T104" fmla="*/ 87 w 125"/>
                  <a:gd name="T105" fmla="*/ 115 h 124"/>
                  <a:gd name="T106" fmla="*/ 116 w 125"/>
                  <a:gd name="T107" fmla="*/ 87 h 124"/>
                  <a:gd name="T108" fmla="*/ 110 w 125"/>
                  <a:gd name="T109" fmla="*/ 75 h 124"/>
                  <a:gd name="T110" fmla="*/ 121 w 125"/>
                  <a:gd name="T111" fmla="*/ 64 h 124"/>
                  <a:gd name="T112" fmla="*/ 111 w 125"/>
                  <a:gd name="T113" fmla="*/ 61 h 124"/>
                  <a:gd name="T114" fmla="*/ 121 w 125"/>
                  <a:gd name="T115" fmla="*/ 61 h 124"/>
                  <a:gd name="T116" fmla="*/ 109 w 125"/>
                  <a:gd name="T117" fmla="*/ 45 h 124"/>
                  <a:gd name="T118" fmla="*/ 120 w 125"/>
                  <a:gd name="T119" fmla="*/ 52 h 124"/>
                  <a:gd name="T120" fmla="*/ 101 w 125"/>
                  <a:gd name="T121" fmla="*/ 24 h 124"/>
                  <a:gd name="T122" fmla="*/ 116 w 125"/>
                  <a:gd name="T123" fmla="*/ 37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5" h="124">
                    <a:moveTo>
                      <a:pt x="62" y="0"/>
                    </a:moveTo>
                    <a:cubicBezTo>
                      <a:pt x="28" y="0"/>
                      <a:pt x="0" y="28"/>
                      <a:pt x="0" y="62"/>
                    </a:cubicBezTo>
                    <a:cubicBezTo>
                      <a:pt x="0" y="96"/>
                      <a:pt x="28" y="124"/>
                      <a:pt x="62" y="124"/>
                    </a:cubicBezTo>
                    <a:cubicBezTo>
                      <a:pt x="97" y="124"/>
                      <a:pt x="125" y="96"/>
                      <a:pt x="125" y="62"/>
                    </a:cubicBezTo>
                    <a:cubicBezTo>
                      <a:pt x="125" y="28"/>
                      <a:pt x="97" y="0"/>
                      <a:pt x="62" y="0"/>
                    </a:cubicBezTo>
                    <a:close/>
                    <a:moveTo>
                      <a:pt x="19" y="44"/>
                    </a:moveTo>
                    <a:cubicBezTo>
                      <a:pt x="21" y="37"/>
                      <a:pt x="23" y="31"/>
                      <a:pt x="26" y="26"/>
                    </a:cubicBezTo>
                    <a:cubicBezTo>
                      <a:pt x="32" y="23"/>
                      <a:pt x="38" y="20"/>
                      <a:pt x="44" y="19"/>
                    </a:cubicBezTo>
                    <a:cubicBezTo>
                      <a:pt x="42" y="25"/>
                      <a:pt x="40" y="31"/>
                      <a:pt x="39" y="39"/>
                    </a:cubicBezTo>
                    <a:cubicBezTo>
                      <a:pt x="32" y="40"/>
                      <a:pt x="25" y="42"/>
                      <a:pt x="19" y="44"/>
                    </a:cubicBezTo>
                    <a:close/>
                    <a:moveTo>
                      <a:pt x="39" y="82"/>
                    </a:moveTo>
                    <a:cubicBezTo>
                      <a:pt x="31" y="80"/>
                      <a:pt x="24" y="79"/>
                      <a:pt x="18" y="76"/>
                    </a:cubicBezTo>
                    <a:cubicBezTo>
                      <a:pt x="18" y="72"/>
                      <a:pt x="17" y="67"/>
                      <a:pt x="17" y="64"/>
                    </a:cubicBezTo>
                    <a:cubicBezTo>
                      <a:pt x="38" y="64"/>
                      <a:pt x="38" y="64"/>
                      <a:pt x="38" y="64"/>
                    </a:cubicBezTo>
                    <a:cubicBezTo>
                      <a:pt x="38" y="70"/>
                      <a:pt x="38" y="76"/>
                      <a:pt x="39" y="82"/>
                    </a:cubicBezTo>
                    <a:close/>
                    <a:moveTo>
                      <a:pt x="30" y="20"/>
                    </a:moveTo>
                    <a:cubicBezTo>
                      <a:pt x="36" y="12"/>
                      <a:pt x="44" y="7"/>
                      <a:pt x="53" y="4"/>
                    </a:cubicBezTo>
                    <a:cubicBezTo>
                      <a:pt x="50" y="7"/>
                      <a:pt x="48" y="11"/>
                      <a:pt x="46" y="15"/>
                    </a:cubicBezTo>
                    <a:cubicBezTo>
                      <a:pt x="40" y="16"/>
                      <a:pt x="35" y="18"/>
                      <a:pt x="30" y="20"/>
                    </a:cubicBezTo>
                    <a:close/>
                    <a:moveTo>
                      <a:pt x="37" y="9"/>
                    </a:moveTo>
                    <a:cubicBezTo>
                      <a:pt x="32" y="12"/>
                      <a:pt x="28" y="18"/>
                      <a:pt x="24" y="24"/>
                    </a:cubicBezTo>
                    <a:cubicBezTo>
                      <a:pt x="18" y="27"/>
                      <a:pt x="13" y="32"/>
                      <a:pt x="9" y="37"/>
                    </a:cubicBezTo>
                    <a:cubicBezTo>
                      <a:pt x="15" y="24"/>
                      <a:pt x="25" y="14"/>
                      <a:pt x="37" y="9"/>
                    </a:cubicBezTo>
                    <a:close/>
                    <a:moveTo>
                      <a:pt x="15" y="50"/>
                    </a:moveTo>
                    <a:cubicBezTo>
                      <a:pt x="14" y="53"/>
                      <a:pt x="14" y="57"/>
                      <a:pt x="14" y="61"/>
                    </a:cubicBezTo>
                    <a:cubicBezTo>
                      <a:pt x="4" y="61"/>
                      <a:pt x="4" y="61"/>
                      <a:pt x="4" y="61"/>
                    </a:cubicBezTo>
                    <a:cubicBezTo>
                      <a:pt x="5" y="57"/>
                      <a:pt x="9" y="53"/>
                      <a:pt x="15" y="50"/>
                    </a:cubicBezTo>
                    <a:close/>
                    <a:moveTo>
                      <a:pt x="14" y="64"/>
                    </a:moveTo>
                    <a:cubicBezTo>
                      <a:pt x="14" y="67"/>
                      <a:pt x="14" y="71"/>
                      <a:pt x="15" y="75"/>
                    </a:cubicBezTo>
                    <a:cubicBezTo>
                      <a:pt x="8" y="72"/>
                      <a:pt x="4" y="67"/>
                      <a:pt x="3" y="64"/>
                    </a:cubicBezTo>
                    <a:lnTo>
                      <a:pt x="14" y="64"/>
                    </a:lnTo>
                    <a:close/>
                    <a:moveTo>
                      <a:pt x="15" y="78"/>
                    </a:moveTo>
                    <a:cubicBezTo>
                      <a:pt x="17" y="84"/>
                      <a:pt x="18" y="89"/>
                      <a:pt x="21" y="94"/>
                    </a:cubicBezTo>
                    <a:cubicBezTo>
                      <a:pt x="13" y="88"/>
                      <a:pt x="7" y="80"/>
                      <a:pt x="5" y="72"/>
                    </a:cubicBezTo>
                    <a:cubicBezTo>
                      <a:pt x="7" y="74"/>
                      <a:pt x="11" y="76"/>
                      <a:pt x="15" y="78"/>
                    </a:cubicBezTo>
                    <a:close/>
                    <a:moveTo>
                      <a:pt x="9" y="87"/>
                    </a:moveTo>
                    <a:cubicBezTo>
                      <a:pt x="13" y="92"/>
                      <a:pt x="18" y="97"/>
                      <a:pt x="24" y="100"/>
                    </a:cubicBezTo>
                    <a:cubicBezTo>
                      <a:pt x="28" y="106"/>
                      <a:pt x="32" y="111"/>
                      <a:pt x="37" y="115"/>
                    </a:cubicBezTo>
                    <a:cubicBezTo>
                      <a:pt x="25" y="109"/>
                      <a:pt x="15" y="99"/>
                      <a:pt x="9" y="87"/>
                    </a:cubicBezTo>
                    <a:close/>
                    <a:moveTo>
                      <a:pt x="30" y="104"/>
                    </a:moveTo>
                    <a:cubicBezTo>
                      <a:pt x="35" y="106"/>
                      <a:pt x="40" y="108"/>
                      <a:pt x="46" y="109"/>
                    </a:cubicBezTo>
                    <a:cubicBezTo>
                      <a:pt x="48" y="113"/>
                      <a:pt x="50" y="117"/>
                      <a:pt x="53" y="120"/>
                    </a:cubicBezTo>
                    <a:cubicBezTo>
                      <a:pt x="44" y="117"/>
                      <a:pt x="36" y="111"/>
                      <a:pt x="30" y="104"/>
                    </a:cubicBezTo>
                    <a:close/>
                    <a:moveTo>
                      <a:pt x="60" y="107"/>
                    </a:moveTo>
                    <a:cubicBezTo>
                      <a:pt x="57" y="107"/>
                      <a:pt x="52" y="107"/>
                      <a:pt x="48" y="106"/>
                    </a:cubicBezTo>
                    <a:cubicBezTo>
                      <a:pt x="46" y="100"/>
                      <a:pt x="44" y="93"/>
                      <a:pt x="43" y="86"/>
                    </a:cubicBezTo>
                    <a:cubicBezTo>
                      <a:pt x="48" y="86"/>
                      <a:pt x="54" y="87"/>
                      <a:pt x="60" y="87"/>
                    </a:cubicBezTo>
                    <a:lnTo>
                      <a:pt x="60" y="107"/>
                    </a:lnTo>
                    <a:close/>
                    <a:moveTo>
                      <a:pt x="60" y="83"/>
                    </a:moveTo>
                    <a:cubicBezTo>
                      <a:pt x="54" y="83"/>
                      <a:pt x="48" y="83"/>
                      <a:pt x="42" y="82"/>
                    </a:cubicBezTo>
                    <a:cubicBezTo>
                      <a:pt x="41" y="76"/>
                      <a:pt x="41" y="70"/>
                      <a:pt x="41" y="64"/>
                    </a:cubicBezTo>
                    <a:cubicBezTo>
                      <a:pt x="60" y="64"/>
                      <a:pt x="60" y="64"/>
                      <a:pt x="60" y="64"/>
                    </a:cubicBezTo>
                    <a:lnTo>
                      <a:pt x="60" y="83"/>
                    </a:lnTo>
                    <a:close/>
                    <a:moveTo>
                      <a:pt x="60" y="61"/>
                    </a:moveTo>
                    <a:cubicBezTo>
                      <a:pt x="41" y="61"/>
                      <a:pt x="41" y="61"/>
                      <a:pt x="41" y="61"/>
                    </a:cubicBezTo>
                    <a:cubicBezTo>
                      <a:pt x="41" y="54"/>
                      <a:pt x="41" y="48"/>
                      <a:pt x="42" y="42"/>
                    </a:cubicBezTo>
                    <a:cubicBezTo>
                      <a:pt x="48" y="41"/>
                      <a:pt x="54" y="41"/>
                      <a:pt x="60" y="40"/>
                    </a:cubicBezTo>
                    <a:lnTo>
                      <a:pt x="60" y="61"/>
                    </a:lnTo>
                    <a:close/>
                    <a:moveTo>
                      <a:pt x="60" y="13"/>
                    </a:moveTo>
                    <a:cubicBezTo>
                      <a:pt x="57" y="13"/>
                      <a:pt x="53" y="14"/>
                      <a:pt x="50" y="14"/>
                    </a:cubicBezTo>
                    <a:cubicBezTo>
                      <a:pt x="53" y="8"/>
                      <a:pt x="57" y="4"/>
                      <a:pt x="60" y="3"/>
                    </a:cubicBezTo>
                    <a:lnTo>
                      <a:pt x="60" y="13"/>
                    </a:lnTo>
                    <a:close/>
                    <a:moveTo>
                      <a:pt x="87" y="61"/>
                    </a:moveTo>
                    <a:cubicBezTo>
                      <a:pt x="87" y="54"/>
                      <a:pt x="87" y="48"/>
                      <a:pt x="86" y="43"/>
                    </a:cubicBezTo>
                    <a:cubicBezTo>
                      <a:pt x="94" y="44"/>
                      <a:pt x="101" y="46"/>
                      <a:pt x="106" y="48"/>
                    </a:cubicBezTo>
                    <a:cubicBezTo>
                      <a:pt x="107" y="52"/>
                      <a:pt x="107" y="57"/>
                      <a:pt x="108" y="61"/>
                    </a:cubicBezTo>
                    <a:lnTo>
                      <a:pt x="87" y="61"/>
                    </a:lnTo>
                    <a:close/>
                    <a:moveTo>
                      <a:pt x="108" y="64"/>
                    </a:moveTo>
                    <a:cubicBezTo>
                      <a:pt x="107" y="67"/>
                      <a:pt x="107" y="72"/>
                      <a:pt x="106" y="76"/>
                    </a:cubicBezTo>
                    <a:cubicBezTo>
                      <a:pt x="101" y="78"/>
                      <a:pt x="94" y="80"/>
                      <a:pt x="86" y="82"/>
                    </a:cubicBezTo>
                    <a:cubicBezTo>
                      <a:pt x="87" y="76"/>
                      <a:pt x="87" y="70"/>
                      <a:pt x="87" y="64"/>
                    </a:cubicBezTo>
                    <a:lnTo>
                      <a:pt x="108" y="64"/>
                    </a:lnTo>
                    <a:close/>
                    <a:moveTo>
                      <a:pt x="85" y="39"/>
                    </a:moveTo>
                    <a:cubicBezTo>
                      <a:pt x="84" y="31"/>
                      <a:pt x="83" y="25"/>
                      <a:pt x="80" y="19"/>
                    </a:cubicBezTo>
                    <a:cubicBezTo>
                      <a:pt x="87" y="20"/>
                      <a:pt x="93" y="23"/>
                      <a:pt x="98" y="26"/>
                    </a:cubicBezTo>
                    <a:cubicBezTo>
                      <a:pt x="101" y="31"/>
                      <a:pt x="104" y="37"/>
                      <a:pt x="105" y="44"/>
                    </a:cubicBezTo>
                    <a:cubicBezTo>
                      <a:pt x="100" y="42"/>
                      <a:pt x="93" y="40"/>
                      <a:pt x="85" y="39"/>
                    </a:cubicBezTo>
                    <a:close/>
                    <a:moveTo>
                      <a:pt x="63" y="3"/>
                    </a:moveTo>
                    <a:cubicBezTo>
                      <a:pt x="70" y="4"/>
                      <a:pt x="71" y="8"/>
                      <a:pt x="74" y="14"/>
                    </a:cubicBezTo>
                    <a:cubicBezTo>
                      <a:pt x="71" y="14"/>
                      <a:pt x="67" y="13"/>
                      <a:pt x="63" y="13"/>
                    </a:cubicBezTo>
                    <a:lnTo>
                      <a:pt x="63" y="3"/>
                    </a:lnTo>
                    <a:close/>
                    <a:moveTo>
                      <a:pt x="63" y="17"/>
                    </a:moveTo>
                    <a:cubicBezTo>
                      <a:pt x="70" y="17"/>
                      <a:pt x="72" y="17"/>
                      <a:pt x="76" y="18"/>
                    </a:cubicBezTo>
                    <a:cubicBezTo>
                      <a:pt x="79" y="24"/>
                      <a:pt x="80" y="31"/>
                      <a:pt x="82" y="38"/>
                    </a:cubicBezTo>
                    <a:cubicBezTo>
                      <a:pt x="76" y="38"/>
                      <a:pt x="70" y="37"/>
                      <a:pt x="63" y="37"/>
                    </a:cubicBezTo>
                    <a:lnTo>
                      <a:pt x="63" y="17"/>
                    </a:lnTo>
                    <a:close/>
                    <a:moveTo>
                      <a:pt x="63" y="40"/>
                    </a:moveTo>
                    <a:cubicBezTo>
                      <a:pt x="70" y="41"/>
                      <a:pt x="76" y="41"/>
                      <a:pt x="82" y="42"/>
                    </a:cubicBezTo>
                    <a:cubicBezTo>
                      <a:pt x="83" y="48"/>
                      <a:pt x="84" y="54"/>
                      <a:pt x="84" y="61"/>
                    </a:cubicBezTo>
                    <a:cubicBezTo>
                      <a:pt x="63" y="61"/>
                      <a:pt x="63" y="61"/>
                      <a:pt x="63" y="61"/>
                    </a:cubicBezTo>
                    <a:lnTo>
                      <a:pt x="63" y="40"/>
                    </a:lnTo>
                    <a:close/>
                    <a:moveTo>
                      <a:pt x="63" y="121"/>
                    </a:moveTo>
                    <a:cubicBezTo>
                      <a:pt x="63" y="110"/>
                      <a:pt x="63" y="110"/>
                      <a:pt x="63" y="110"/>
                    </a:cubicBezTo>
                    <a:cubicBezTo>
                      <a:pt x="67" y="110"/>
                      <a:pt x="71" y="110"/>
                      <a:pt x="74" y="110"/>
                    </a:cubicBezTo>
                    <a:cubicBezTo>
                      <a:pt x="71" y="116"/>
                      <a:pt x="70" y="120"/>
                      <a:pt x="63" y="121"/>
                    </a:cubicBezTo>
                    <a:close/>
                    <a:moveTo>
                      <a:pt x="63" y="107"/>
                    </a:moveTo>
                    <a:cubicBezTo>
                      <a:pt x="63" y="87"/>
                      <a:pt x="63" y="87"/>
                      <a:pt x="63" y="87"/>
                    </a:cubicBezTo>
                    <a:cubicBezTo>
                      <a:pt x="70" y="87"/>
                      <a:pt x="76" y="86"/>
                      <a:pt x="82" y="86"/>
                    </a:cubicBezTo>
                    <a:cubicBezTo>
                      <a:pt x="80" y="93"/>
                      <a:pt x="79" y="100"/>
                      <a:pt x="76" y="106"/>
                    </a:cubicBezTo>
                    <a:cubicBezTo>
                      <a:pt x="72" y="107"/>
                      <a:pt x="70" y="107"/>
                      <a:pt x="63" y="107"/>
                    </a:cubicBezTo>
                    <a:close/>
                    <a:moveTo>
                      <a:pt x="85" y="85"/>
                    </a:moveTo>
                    <a:cubicBezTo>
                      <a:pt x="93" y="84"/>
                      <a:pt x="100" y="82"/>
                      <a:pt x="105" y="80"/>
                    </a:cubicBezTo>
                    <a:cubicBezTo>
                      <a:pt x="104" y="86"/>
                      <a:pt x="101" y="92"/>
                      <a:pt x="98" y="98"/>
                    </a:cubicBezTo>
                    <a:cubicBezTo>
                      <a:pt x="93" y="101"/>
                      <a:pt x="87" y="103"/>
                      <a:pt x="80" y="105"/>
                    </a:cubicBezTo>
                    <a:cubicBezTo>
                      <a:pt x="83" y="99"/>
                      <a:pt x="84" y="93"/>
                      <a:pt x="85" y="85"/>
                    </a:cubicBezTo>
                    <a:close/>
                    <a:moveTo>
                      <a:pt x="87" y="115"/>
                    </a:moveTo>
                    <a:cubicBezTo>
                      <a:pt x="93" y="111"/>
                      <a:pt x="97" y="106"/>
                      <a:pt x="101" y="100"/>
                    </a:cubicBezTo>
                    <a:cubicBezTo>
                      <a:pt x="107" y="97"/>
                      <a:pt x="112" y="92"/>
                      <a:pt x="116" y="87"/>
                    </a:cubicBezTo>
                    <a:cubicBezTo>
                      <a:pt x="110" y="99"/>
                      <a:pt x="100" y="109"/>
                      <a:pt x="87" y="115"/>
                    </a:cubicBezTo>
                    <a:close/>
                    <a:moveTo>
                      <a:pt x="110" y="75"/>
                    </a:moveTo>
                    <a:cubicBezTo>
                      <a:pt x="111" y="71"/>
                      <a:pt x="111" y="67"/>
                      <a:pt x="111" y="64"/>
                    </a:cubicBezTo>
                    <a:cubicBezTo>
                      <a:pt x="121" y="64"/>
                      <a:pt x="121" y="64"/>
                      <a:pt x="121" y="64"/>
                    </a:cubicBezTo>
                    <a:cubicBezTo>
                      <a:pt x="120" y="67"/>
                      <a:pt x="116" y="72"/>
                      <a:pt x="110" y="75"/>
                    </a:cubicBezTo>
                    <a:close/>
                    <a:moveTo>
                      <a:pt x="111" y="61"/>
                    </a:moveTo>
                    <a:cubicBezTo>
                      <a:pt x="111" y="57"/>
                      <a:pt x="111" y="53"/>
                      <a:pt x="110" y="50"/>
                    </a:cubicBezTo>
                    <a:cubicBezTo>
                      <a:pt x="116" y="53"/>
                      <a:pt x="120" y="57"/>
                      <a:pt x="121" y="61"/>
                    </a:cubicBezTo>
                    <a:lnTo>
                      <a:pt x="111" y="61"/>
                    </a:lnTo>
                    <a:close/>
                    <a:moveTo>
                      <a:pt x="109" y="45"/>
                    </a:moveTo>
                    <a:cubicBezTo>
                      <a:pt x="108" y="40"/>
                      <a:pt x="106" y="35"/>
                      <a:pt x="104" y="30"/>
                    </a:cubicBezTo>
                    <a:cubicBezTo>
                      <a:pt x="112" y="36"/>
                      <a:pt x="117" y="44"/>
                      <a:pt x="120" y="52"/>
                    </a:cubicBezTo>
                    <a:cubicBezTo>
                      <a:pt x="117" y="50"/>
                      <a:pt x="114" y="47"/>
                      <a:pt x="109" y="45"/>
                    </a:cubicBezTo>
                    <a:close/>
                    <a:moveTo>
                      <a:pt x="101" y="24"/>
                    </a:moveTo>
                    <a:cubicBezTo>
                      <a:pt x="97" y="18"/>
                      <a:pt x="93" y="12"/>
                      <a:pt x="87" y="9"/>
                    </a:cubicBezTo>
                    <a:cubicBezTo>
                      <a:pt x="100" y="14"/>
                      <a:pt x="110" y="24"/>
                      <a:pt x="116" y="37"/>
                    </a:cubicBezTo>
                    <a:cubicBezTo>
                      <a:pt x="112" y="32"/>
                      <a:pt x="107" y="27"/>
                      <a:pt x="101" y="24"/>
                    </a:cubicBezTo>
                    <a:close/>
                  </a:path>
                </a:pathLst>
              </a:custGeom>
              <a:solidFill>
                <a:srgbClr val="0070C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200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2" name="Freeform 529"/>
              <p:cNvSpPr/>
              <p:nvPr/>
            </p:nvSpPr>
            <p:spPr bwMode="auto">
              <a:xfrm>
                <a:off x="7407275" y="3141663"/>
                <a:ext cx="34925" cy="30163"/>
              </a:xfrm>
              <a:custGeom>
                <a:avLst/>
                <a:gdLst>
                  <a:gd name="T0" fmla="*/ 8 w 22"/>
                  <a:gd name="T1" fmla="*/ 14 h 19"/>
                  <a:gd name="T2" fmla="*/ 13 w 22"/>
                  <a:gd name="T3" fmla="*/ 19 h 19"/>
                  <a:gd name="T4" fmla="*/ 15 w 22"/>
                  <a:gd name="T5" fmla="*/ 12 h 19"/>
                  <a:gd name="T6" fmla="*/ 22 w 22"/>
                  <a:gd name="T7" fmla="*/ 9 h 19"/>
                  <a:gd name="T8" fmla="*/ 15 w 22"/>
                  <a:gd name="T9" fmla="*/ 7 h 19"/>
                  <a:gd name="T10" fmla="*/ 15 w 22"/>
                  <a:gd name="T11" fmla="*/ 0 h 19"/>
                  <a:gd name="T12" fmla="*/ 10 w 22"/>
                  <a:gd name="T13" fmla="*/ 2 h 19"/>
                  <a:gd name="T14" fmla="*/ 3 w 22"/>
                  <a:gd name="T15" fmla="*/ 0 h 19"/>
                  <a:gd name="T16" fmla="*/ 5 w 22"/>
                  <a:gd name="T17" fmla="*/ 7 h 19"/>
                  <a:gd name="T18" fmla="*/ 0 w 22"/>
                  <a:gd name="T19" fmla="*/ 14 h 19"/>
                  <a:gd name="T20" fmla="*/ 8 w 22"/>
                  <a:gd name="T21" fmla="*/ 1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19">
                    <a:moveTo>
                      <a:pt x="8" y="14"/>
                    </a:moveTo>
                    <a:lnTo>
                      <a:pt x="13" y="19"/>
                    </a:lnTo>
                    <a:lnTo>
                      <a:pt x="15" y="12"/>
                    </a:lnTo>
                    <a:lnTo>
                      <a:pt x="22" y="9"/>
                    </a:lnTo>
                    <a:lnTo>
                      <a:pt x="15" y="7"/>
                    </a:lnTo>
                    <a:lnTo>
                      <a:pt x="15" y="0"/>
                    </a:lnTo>
                    <a:lnTo>
                      <a:pt x="10" y="2"/>
                    </a:lnTo>
                    <a:lnTo>
                      <a:pt x="3" y="0"/>
                    </a:lnTo>
                    <a:lnTo>
                      <a:pt x="5" y="7"/>
                    </a:lnTo>
                    <a:lnTo>
                      <a:pt x="0" y="14"/>
                    </a:lnTo>
                    <a:lnTo>
                      <a:pt x="8" y="14"/>
                    </a:lnTo>
                    <a:close/>
                  </a:path>
                </a:pathLst>
              </a:custGeom>
              <a:solidFill>
                <a:srgbClr val="3BC2FF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200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3" name="Freeform 530"/>
              <p:cNvSpPr/>
              <p:nvPr/>
            </p:nvSpPr>
            <p:spPr bwMode="auto">
              <a:xfrm>
                <a:off x="7899400" y="3294063"/>
                <a:ext cx="46038" cy="46038"/>
              </a:xfrm>
              <a:custGeom>
                <a:avLst/>
                <a:gdLst>
                  <a:gd name="T0" fmla="*/ 29 w 29"/>
                  <a:gd name="T1" fmla="*/ 12 h 29"/>
                  <a:gd name="T2" fmla="*/ 19 w 29"/>
                  <a:gd name="T3" fmla="*/ 10 h 29"/>
                  <a:gd name="T4" fmla="*/ 14 w 29"/>
                  <a:gd name="T5" fmla="*/ 0 h 29"/>
                  <a:gd name="T6" fmla="*/ 9 w 29"/>
                  <a:gd name="T7" fmla="*/ 10 h 29"/>
                  <a:gd name="T8" fmla="*/ 0 w 29"/>
                  <a:gd name="T9" fmla="*/ 10 h 29"/>
                  <a:gd name="T10" fmla="*/ 7 w 29"/>
                  <a:gd name="T11" fmla="*/ 17 h 29"/>
                  <a:gd name="T12" fmla="*/ 4 w 29"/>
                  <a:gd name="T13" fmla="*/ 29 h 29"/>
                  <a:gd name="T14" fmla="*/ 14 w 29"/>
                  <a:gd name="T15" fmla="*/ 25 h 29"/>
                  <a:gd name="T16" fmla="*/ 21 w 29"/>
                  <a:gd name="T17" fmla="*/ 29 h 29"/>
                  <a:gd name="T18" fmla="*/ 21 w 29"/>
                  <a:gd name="T19" fmla="*/ 20 h 29"/>
                  <a:gd name="T20" fmla="*/ 29 w 29"/>
                  <a:gd name="T21" fmla="*/ 1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29">
                    <a:moveTo>
                      <a:pt x="29" y="12"/>
                    </a:moveTo>
                    <a:lnTo>
                      <a:pt x="19" y="10"/>
                    </a:lnTo>
                    <a:lnTo>
                      <a:pt x="14" y="0"/>
                    </a:lnTo>
                    <a:lnTo>
                      <a:pt x="9" y="10"/>
                    </a:lnTo>
                    <a:lnTo>
                      <a:pt x="0" y="10"/>
                    </a:lnTo>
                    <a:lnTo>
                      <a:pt x="7" y="17"/>
                    </a:lnTo>
                    <a:lnTo>
                      <a:pt x="4" y="29"/>
                    </a:lnTo>
                    <a:lnTo>
                      <a:pt x="14" y="25"/>
                    </a:lnTo>
                    <a:lnTo>
                      <a:pt x="21" y="29"/>
                    </a:lnTo>
                    <a:lnTo>
                      <a:pt x="21" y="20"/>
                    </a:lnTo>
                    <a:lnTo>
                      <a:pt x="29" y="12"/>
                    </a:lnTo>
                    <a:close/>
                  </a:path>
                </a:pathLst>
              </a:custGeom>
              <a:solidFill>
                <a:srgbClr val="3BC2FF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200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4" name="Freeform 531"/>
              <p:cNvSpPr/>
              <p:nvPr/>
            </p:nvSpPr>
            <p:spPr bwMode="auto">
              <a:xfrm>
                <a:off x="7385050" y="3206750"/>
                <a:ext cx="103188" cy="100013"/>
              </a:xfrm>
              <a:custGeom>
                <a:avLst/>
                <a:gdLst>
                  <a:gd name="T0" fmla="*/ 43 w 65"/>
                  <a:gd name="T1" fmla="*/ 43 h 63"/>
                  <a:gd name="T2" fmla="*/ 65 w 65"/>
                  <a:gd name="T3" fmla="*/ 36 h 63"/>
                  <a:gd name="T4" fmla="*/ 46 w 65"/>
                  <a:gd name="T5" fmla="*/ 22 h 63"/>
                  <a:gd name="T6" fmla="*/ 48 w 65"/>
                  <a:gd name="T7" fmla="*/ 0 h 63"/>
                  <a:gd name="T8" fmla="*/ 29 w 65"/>
                  <a:gd name="T9" fmla="*/ 12 h 63"/>
                  <a:gd name="T10" fmla="*/ 7 w 65"/>
                  <a:gd name="T11" fmla="*/ 5 h 63"/>
                  <a:gd name="T12" fmla="*/ 14 w 65"/>
                  <a:gd name="T13" fmla="*/ 26 h 63"/>
                  <a:gd name="T14" fmla="*/ 0 w 65"/>
                  <a:gd name="T15" fmla="*/ 46 h 63"/>
                  <a:gd name="T16" fmla="*/ 24 w 65"/>
                  <a:gd name="T17" fmla="*/ 46 h 63"/>
                  <a:gd name="T18" fmla="*/ 36 w 65"/>
                  <a:gd name="T19" fmla="*/ 63 h 63"/>
                  <a:gd name="T20" fmla="*/ 43 w 65"/>
                  <a:gd name="T21" fmla="*/ 4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5" h="63">
                    <a:moveTo>
                      <a:pt x="43" y="43"/>
                    </a:moveTo>
                    <a:lnTo>
                      <a:pt x="65" y="36"/>
                    </a:lnTo>
                    <a:lnTo>
                      <a:pt x="46" y="22"/>
                    </a:lnTo>
                    <a:lnTo>
                      <a:pt x="48" y="0"/>
                    </a:lnTo>
                    <a:lnTo>
                      <a:pt x="29" y="12"/>
                    </a:lnTo>
                    <a:lnTo>
                      <a:pt x="7" y="5"/>
                    </a:lnTo>
                    <a:lnTo>
                      <a:pt x="14" y="26"/>
                    </a:lnTo>
                    <a:lnTo>
                      <a:pt x="0" y="46"/>
                    </a:lnTo>
                    <a:lnTo>
                      <a:pt x="24" y="46"/>
                    </a:lnTo>
                    <a:lnTo>
                      <a:pt x="36" y="63"/>
                    </a:lnTo>
                    <a:lnTo>
                      <a:pt x="43" y="43"/>
                    </a:lnTo>
                    <a:close/>
                  </a:path>
                </a:pathLst>
              </a:custGeom>
              <a:solidFill>
                <a:srgbClr val="46CEAE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200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</p:grpSp>
      </p:grpSp>
      <p:sp>
        <p:nvSpPr>
          <p:cNvPr id="9" name="Rectangle 60"/>
          <p:cNvSpPr/>
          <p:nvPr/>
        </p:nvSpPr>
        <p:spPr>
          <a:xfrm>
            <a:off x="2616200" y="2125980"/>
            <a:ext cx="6026150" cy="267525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eb前端开发是最近几年开始火起来的一个岗位，目前各个企业对于这方面的人才稀缺量比较大，几乎整个互联网行业都缺前端工程师，而且越是主流的互联网名企对web前前端工程师需求越大，比如京东，淘宝，聚美优品，百度，腾讯，阿里巴巴，猎聘等大型互联网公司。web前端和其他的行业相比它还没有达到饱和状态，根据招聘门户网站前程无忧和智联招聘公布的数据，2017年3月份企业在智联招聘上公布的职位量是4.2万左右，在51job上公布的职位量在3.7万左右，从这个数据我们可以看到企业对web前端工程师需求的旺盛程度。人才需求的缺口让前端工程师的身价水涨船高。根据职友集公布的数据，北京WEB前端软件工程师的平均薪资为12700元，工作5年以上的web前端大牛年薪可以达到50万以上。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" presetClass="path" presetSubtype="0" repeatCount="3000" accel="50000" decel="50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path" presetSubtype="0" repeatCount="3000" accel="50000" decel="50000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3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path" presetSubtype="0" repeatCount="3000" accel="50000" decel="50000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3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" presetClass="path" presetSubtype="0" repeatCount="3000" accel="50000" decel="50000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4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500"/>
                            </p:stCondLst>
                            <p:childTnLst>
                              <p:par>
                                <p:cTn id="7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9" grpId="0" bldLvl="0" animBg="1"/>
      <p:bldP spid="10" grpId="0" bldLvl="0" animBg="1"/>
      <p:bldP spid="10" grpId="1" bldLvl="0" animBg="1"/>
      <p:bldP spid="11" grpId="0" bldLvl="0" animBg="1"/>
      <p:bldP spid="11" grpId="1" bldLvl="0" animBg="1"/>
      <p:bldP spid="12" grpId="0" bldLvl="0" animBg="1"/>
      <p:bldP spid="12" grpId="1" bldLvl="0" animBg="1"/>
      <p:bldP spid="13" grpId="0" bldLvl="0" animBg="1"/>
      <p:bldP spid="13" grpId="1" bldLvl="0" animBg="1"/>
      <p:bldP spid="31" grpId="0" bldLvl="0" animBg="1"/>
      <p:bldP spid="32" grpId="0" bldLvl="0" animBg="1"/>
      <p:bldP spid="33" grpId="0" bldLvl="0" animBg="1"/>
      <p:bldP spid="38" grpId="0" bldLvl="0" animBg="1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57175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762375" y="188595"/>
            <a:ext cx="203136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学习难度</a:t>
            </a:r>
            <a:endParaRPr lang="zh-CN" altLang="en-US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305973" y="27088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936074" y="3343896"/>
            <a:ext cx="3225240" cy="1706947"/>
            <a:chOff x="5917425" y="3435846"/>
            <a:chExt cx="3226575" cy="1707654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8" name="组合 17"/>
          <p:cNvGrpSpPr/>
          <p:nvPr/>
        </p:nvGrpSpPr>
        <p:grpSpPr>
          <a:xfrm>
            <a:off x="1434752" y="913553"/>
            <a:ext cx="6231894" cy="3759253"/>
            <a:chOff x="2034703" y="1151662"/>
            <a:chExt cx="7807300" cy="5013642"/>
          </a:xfrm>
        </p:grpSpPr>
        <p:sp>
          <p:nvSpPr>
            <p:cNvPr id="19" name="圆角矩形 18"/>
            <p:cNvSpPr/>
            <p:nvPr/>
          </p:nvSpPr>
          <p:spPr>
            <a:xfrm>
              <a:off x="2034703" y="1151664"/>
              <a:ext cx="7807300" cy="5013640"/>
            </a:xfrm>
            <a:prstGeom prst="roundRect">
              <a:avLst>
                <a:gd name="adj" fmla="val 162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 prstMaterial="softEdge">
              <a:bevelT w="254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" name="梯形 19"/>
            <p:cNvSpPr/>
            <p:nvPr/>
          </p:nvSpPr>
          <p:spPr>
            <a:xfrm rot="16200000">
              <a:off x="-264305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梯形 20"/>
            <p:cNvSpPr/>
            <p:nvPr/>
          </p:nvSpPr>
          <p:spPr>
            <a:xfrm rot="5400000" flipH="1">
              <a:off x="7129387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2" name="矩形 21"/>
            <p:cNvSpPr/>
            <p:nvPr/>
          </p:nvSpPr>
          <p:spPr>
            <a:xfrm>
              <a:off x="3900276" y="1151662"/>
              <a:ext cx="1331495" cy="5013642"/>
            </a:xfrm>
            <a:prstGeom prst="rect">
              <a:avLst/>
            </a:prstGeom>
            <a:gradFill>
              <a:gsLst>
                <a:gs pos="0">
                  <a:srgbClr val="F7F7F7">
                    <a:alpha val="0"/>
                  </a:srgbClr>
                </a:gs>
                <a:gs pos="63000">
                  <a:schemeClr val="bg1">
                    <a:alpha val="33000"/>
                  </a:schemeClr>
                </a:gs>
                <a:gs pos="100000">
                  <a:srgbClr val="F7F7F7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矩形 22"/>
            <p:cNvSpPr/>
            <p:nvPr/>
          </p:nvSpPr>
          <p:spPr>
            <a:xfrm>
              <a:off x="2303475" y="1151664"/>
              <a:ext cx="7269757" cy="5013640"/>
            </a:xfrm>
            <a:prstGeom prst="rect">
              <a:avLst/>
            </a:prstGeom>
            <a:gradFill>
              <a:gsLst>
                <a:gs pos="89000">
                  <a:srgbClr val="F7F7F7"/>
                </a:gs>
                <a:gs pos="74000">
                  <a:srgbClr val="EEEEEE"/>
                </a:gs>
                <a:gs pos="57000">
                  <a:srgbClr val="FBFBFB"/>
                </a:gs>
                <a:gs pos="47000">
                  <a:srgbClr val="EAEAEA"/>
                </a:gs>
                <a:gs pos="29000">
                  <a:srgbClr val="FBFBFB"/>
                </a:gs>
                <a:gs pos="15000">
                  <a:srgbClr val="F7F7F7"/>
                </a:gs>
                <a:gs pos="0">
                  <a:srgbClr val="F7F7F7"/>
                </a:gs>
                <a:gs pos="100000">
                  <a:srgbClr val="F5F5F5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4" name="矩形 23"/>
            <p:cNvSpPr/>
            <p:nvPr/>
          </p:nvSpPr>
          <p:spPr>
            <a:xfrm>
              <a:off x="5979406" y="1151662"/>
              <a:ext cx="308198" cy="5013642"/>
            </a:xfrm>
            <a:prstGeom prst="rect">
              <a:avLst/>
            </a:prstGeom>
            <a:gradFill>
              <a:gsLst>
                <a:gs pos="100000">
                  <a:srgbClr val="F7F7F7">
                    <a:alpha val="0"/>
                  </a:srgbClr>
                </a:gs>
                <a:gs pos="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5" name="任意多边形 24"/>
            <p:cNvSpPr/>
            <p:nvPr/>
          </p:nvSpPr>
          <p:spPr>
            <a:xfrm rot="5400000" flipH="1">
              <a:off x="7080192" y="3643031"/>
              <a:ext cx="5013640" cy="30906"/>
            </a:xfrm>
            <a:custGeom>
              <a:avLst/>
              <a:gdLst>
                <a:gd name="connsiteX0" fmla="*/ 5013640 w 5013640"/>
                <a:gd name="connsiteY0" fmla="*/ 54754 h 54754"/>
                <a:gd name="connsiteX1" fmla="*/ 4993107 w 5013640"/>
                <a:gd name="connsiteY1" fmla="*/ 0 h 54754"/>
                <a:gd name="connsiteX2" fmla="*/ 20533 w 5013640"/>
                <a:gd name="connsiteY2" fmla="*/ 0 h 54754"/>
                <a:gd name="connsiteX3" fmla="*/ 0 w 5013640"/>
                <a:gd name="connsiteY3" fmla="*/ 54754 h 5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13640" h="54754">
                  <a:moveTo>
                    <a:pt x="5013640" y="54754"/>
                  </a:moveTo>
                  <a:lnTo>
                    <a:pt x="4993107" y="0"/>
                  </a:lnTo>
                  <a:lnTo>
                    <a:pt x="20533" y="0"/>
                  </a:lnTo>
                  <a:lnTo>
                    <a:pt x="0" y="54754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841959" y="1330386"/>
            <a:ext cx="2614529" cy="2652395"/>
          </a:xfrm>
          <a:prstGeom prst="rect">
            <a:avLst/>
          </a:prstGeom>
        </p:spPr>
        <p:txBody>
          <a:bodyPr wrap="square" lIns="68556" tIns="34278" rIns="68556" bIns="34278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Web前端开发难学吗？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其实，Web前端在开发领域来说，是属于门槛比较低的，打个比方，我们的服务器语言的学习是先慢后快，而Web端相反，先快后慢，也就是说，入门快，切入快，但后期要成为大牛则需要不断的积累。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 descr="u=1586615562,3059246443&amp;fm=26&amp;gp=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460" y="1648460"/>
            <a:ext cx="2695575" cy="2038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484314" y="1525740"/>
            <a:ext cx="1046460" cy="1046460"/>
            <a:chOff x="1677608" y="2996952"/>
            <a:chExt cx="1395643" cy="1395643"/>
          </a:xfrm>
        </p:grpSpPr>
        <p:sp>
          <p:nvSpPr>
            <p:cNvPr id="13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584766" y="1525740"/>
            <a:ext cx="1046460" cy="1046460"/>
            <a:chOff x="1677608" y="2996952"/>
            <a:chExt cx="1395643" cy="1395643"/>
          </a:xfrm>
        </p:grpSpPr>
        <p:sp>
          <p:nvSpPr>
            <p:cNvPr id="16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685217" y="1525740"/>
            <a:ext cx="1046460" cy="1046460"/>
            <a:chOff x="1677608" y="2996952"/>
            <a:chExt cx="1395643" cy="1395643"/>
          </a:xfrm>
        </p:grpSpPr>
        <p:sp>
          <p:nvSpPr>
            <p:cNvPr id="19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414485" y="1517738"/>
            <a:ext cx="1046460" cy="1046460"/>
            <a:chOff x="1677608" y="2996952"/>
            <a:chExt cx="1395643" cy="1395643"/>
          </a:xfrm>
        </p:grpSpPr>
        <p:sp>
          <p:nvSpPr>
            <p:cNvPr id="22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 flipH="1">
            <a:off x="2802397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3872902" y="1741073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 flipH="1">
            <a:off x="4972825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 flipH="1">
            <a:off x="6073028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id-ID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束</a:t>
            </a:r>
            <a:endParaRPr lang="zh-CN" alt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369175" y="698500"/>
            <a:ext cx="1560195" cy="3003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答辩人：第一</a:t>
            </a:r>
            <a:r>
              <a:rPr lang="en-US" altLang="zh-CN" sz="13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en-US" altLang="zh-CN" sz="135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Freeform 9"/>
          <p:cNvSpPr>
            <a:spLocks noEditPoints="1"/>
          </p:cNvSpPr>
          <p:nvPr/>
        </p:nvSpPr>
        <p:spPr bwMode="auto">
          <a:xfrm rot="19469485">
            <a:off x="330912" y="290925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3" name="Freeform 9"/>
          <p:cNvSpPr>
            <a:spLocks noEditPoints="1"/>
          </p:cNvSpPr>
          <p:nvPr/>
        </p:nvSpPr>
        <p:spPr bwMode="auto">
          <a:xfrm rot="19469485">
            <a:off x="2980767" y="35353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8" name="Freeform 9"/>
          <p:cNvSpPr>
            <a:spLocks noEditPoints="1"/>
          </p:cNvSpPr>
          <p:nvPr/>
        </p:nvSpPr>
        <p:spPr bwMode="auto">
          <a:xfrm rot="19469485">
            <a:off x="7621982" y="363252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9" name="Freeform 9"/>
          <p:cNvSpPr>
            <a:spLocks noEditPoints="1"/>
          </p:cNvSpPr>
          <p:nvPr/>
        </p:nvSpPr>
        <p:spPr bwMode="auto">
          <a:xfrm rot="19469485">
            <a:off x="5181677" y="290925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5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" grpId="0" bldLvl="0" animBg="1"/>
      <p:bldP spid="3" grpId="0" bldLvl="0" animBg="1"/>
      <p:bldP spid="8" grpId="0" bldLvl="0" animBg="1"/>
      <p:bldP spid="9" grpId="0" bldLvl="0" animBg="1"/>
    </p:bldLst>
  </p:timing>
</p:sld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1361</Words>
  <Application>WPS 演示</Application>
  <PresentationFormat>全屏显示(16:9)</PresentationFormat>
  <Paragraphs>83</Paragraphs>
  <Slides>9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宋体</vt:lpstr>
      <vt:lpstr>Wingdings</vt:lpstr>
      <vt:lpstr>DIN-BoldItalic</vt:lpstr>
      <vt:lpstr>微软雅黑</vt:lpstr>
      <vt:lpstr>Impact MT Std</vt:lpstr>
      <vt:lpstr>华文中宋</vt:lpstr>
      <vt:lpstr>黑体</vt:lpstr>
      <vt:lpstr>Impact</vt:lpstr>
      <vt:lpstr>Segoe Print</vt:lpstr>
      <vt:lpstr>方正兰亭黑_GBK</vt:lpstr>
      <vt:lpstr>Calibri</vt:lpstr>
      <vt:lpstr>Arial Unicode MS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cp:lastModifiedBy>Administrator</cp:lastModifiedBy>
  <cp:revision>135</cp:revision>
  <dcterms:created xsi:type="dcterms:W3CDTF">2016-01-14T08:47:00Z</dcterms:created>
  <dcterms:modified xsi:type="dcterms:W3CDTF">2019-05-30T02:53:55Z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  <property fmtid="{D5CDD505-2E9C-101B-9397-08002B2CF9AE}" pid="3" name="KSORubyTemplateID">
    <vt:lpwstr>8</vt:lpwstr>
  </property>
</Properties>
</file>