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78" r:id="rId6"/>
    <p:sldId id="470" r:id="rId7"/>
    <p:sldId id="471" r:id="rId8"/>
    <p:sldId id="472" r:id="rId9"/>
    <p:sldId id="473" r:id="rId10"/>
    <p:sldId id="475" r:id="rId11"/>
    <p:sldId id="474" r:id="rId12"/>
    <p:sldId id="30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636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1460" y="2839720"/>
            <a:ext cx="11741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rgbClr val="FF0000"/>
                </a:solidFill>
              </a:rPr>
              <a:t>盒子模型</a:t>
            </a:r>
            <a:r>
              <a:rPr>
                <a:solidFill>
                  <a:schemeClr val="tx1"/>
                </a:solidFill>
              </a:rPr>
              <a:t>是CSS的基石,指定标签如何显示；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页面上的每个元素都被当成一个矩形盒子,占据一定的页面空间,这个盒子由内容（content）、内边距（补白,填充,padding）、边框（border）和外边界（margin）组成；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245" y="2197735"/>
            <a:ext cx="3757930" cy="272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图片 1" descr="bo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976630"/>
            <a:ext cx="6336665" cy="3865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padding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padding区域在border与content之间；背景色和背景图像会覆盖padding和content组成的区域；</a:t>
            </a:r>
            <a:r>
              <a:rPr>
                <a:solidFill>
                  <a:srgbClr val="FF0000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56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230" y="1931035"/>
            <a:ext cx="4688205" cy="305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1395095"/>
            <a:ext cx="6174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tx1"/>
                </a:solidFill>
              </a:rPr>
              <a:t>padding的使用方法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填充：padding,在设定页面中一个元素内容到元素的边缘(边框) 之间的距离。 也称补白。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用法：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1）用来调整内容在容器中的位置关系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2）用来调整子元素在父元素中的位置关系。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注：padding属性需要添加在父元素上。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3）padding值是额外加在元素原有大小之上的，如想保证元素大小不变，需从元素宽或高上减掉后添加的padding属性。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17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margin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外边距(margin)在border之外,margin区域不应用背景;</a:t>
            </a:r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CSS中大部分标签margin默认值为0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1890395"/>
            <a:ext cx="4404995" cy="304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9"/>
          <p:cNvSpPr txBox="1"/>
          <p:nvPr/>
        </p:nvSpPr>
        <p:spPr>
          <a:xfrm>
            <a:off x="3491865" y="17399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265" y="904875"/>
            <a:ext cx="6174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tx1"/>
                </a:solidFill>
              </a:rPr>
              <a:t>margin的使用方法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  <a:p>
            <a:pPr algn="l"/>
            <a:r>
              <a:rPr>
                <a:solidFill>
                  <a:schemeClr val="tx1"/>
                </a:solidFill>
              </a:rPr>
              <a:t>  用法：调整容器位置</a:t>
            </a:r>
            <a:endParaRPr>
              <a:solidFill>
                <a:schemeClr val="tx1"/>
              </a:solidFill>
            </a:endParaRPr>
          </a:p>
          <a:p>
            <a:pPr algn="l"/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全屏显示(16:9)</PresentationFormat>
  <Paragraphs>62</Paragraphs>
  <Slides>10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251</cp:revision>
  <dcterms:created xsi:type="dcterms:W3CDTF">2016-01-14T08:47:00Z</dcterms:created>
  <dcterms:modified xsi:type="dcterms:W3CDTF">2019-07-16T15:44:46Z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8</vt:lpwstr>
  </property>
</Properties>
</file>