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723" r:id="rId8"/>
    <p:sldId id="724" r:id="rId9"/>
    <p:sldId id="725" r:id="rId10"/>
    <p:sldId id="726" r:id="rId11"/>
    <p:sldId id="727" r:id="rId12"/>
    <p:sldId id="728" r:id="rId13"/>
    <p:sldId id="729" r:id="rId14"/>
    <p:sldId id="731" r:id="rId15"/>
    <p:sldId id="732" r:id="rId16"/>
    <p:sldId id="735" r:id="rId17"/>
    <p:sldId id="736" r:id="rId18"/>
    <p:sldId id="733" r:id="rId19"/>
    <p:sldId id="734" r:id="rId20"/>
    <p:sldId id="737" r:id="rId21"/>
    <p:sldId id="738" r:id="rId22"/>
    <p:sldId id="739" r:id="rId23"/>
    <p:sldId id="740" r:id="rId24"/>
    <p:sldId id="741" r:id="rId25"/>
    <p:sldId id="730" r:id="rId26"/>
    <p:sldId id="621" r:id="rId27"/>
    <p:sldId id="742" r:id="rId28"/>
    <p:sldId id="699" r:id="rId29"/>
    <p:sldId id="743" r:id="rId30"/>
    <p:sldId id="744" r:id="rId31"/>
    <p:sldId id="622" r:id="rId32"/>
    <p:sldId id="745" r:id="rId33"/>
    <p:sldId id="746" r:id="rId34"/>
    <p:sldId id="747" r:id="rId35"/>
    <p:sldId id="748" r:id="rId36"/>
    <p:sldId id="750" r:id="rId37"/>
    <p:sldId id="751" r:id="rId38"/>
    <p:sldId id="752" r:id="rId39"/>
    <p:sldId id="753" r:id="rId40"/>
    <p:sldId id="754" r:id="rId41"/>
    <p:sldId id="755" r:id="rId42"/>
    <p:sldId id="762" r:id="rId43"/>
    <p:sldId id="300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16"/>
        <p:guide pos="29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3950" y="895350"/>
            <a:ext cx="68954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//得到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节点对象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ar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 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 document.getElementBy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('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');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添加事件方式一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通过匿名函数，可以直接触发对应的代码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给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节点对象添加点击事件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onclick</a:t>
            </a:r>
            <a:endParaRPr lang="en-US" altLang="zh-CN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.onclick = function() {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'Hello world!'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添加事件方式二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通过指定的函数名赋值的方式 来执行函数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给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节点对象添加点击事件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onclick</a:t>
            </a:r>
            <a:endParaRPr lang="en-US" altLang="zh-CN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.onclick =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func;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function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() {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'Hello world!'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3940" y="1695450"/>
            <a:ext cx="71882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所有的事件处理函数都会都有两个部分组成，on+ 事件名称;</a:t>
            </a:r>
            <a:endParaRPr lang="zh-CN" altLang="en-US"/>
          </a:p>
          <a:p>
            <a:r>
              <a:rPr lang="zh-CN" altLang="en-US"/>
              <a:t>   例如 : onclick事件处理函数就是由on加上click;</a:t>
            </a:r>
            <a:endParaRPr lang="zh-CN" altLang="en-US"/>
          </a:p>
          <a:p>
            <a:r>
              <a:rPr lang="zh-CN" altLang="en-US"/>
              <a:t>         	onkeydown事件处理函数就是由on加上keydown;</a:t>
            </a:r>
            <a:endParaRPr lang="zh-CN" altLang="en-US"/>
          </a:p>
          <a:p>
            <a:r>
              <a:rPr lang="zh-CN" altLang="en-US"/>
              <a:t>  	onload事件处理函数就是由on加上load;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注: 事件处理函数一般都是小写字母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事件种类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9160" y="1459230"/>
            <a:ext cx="48056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JavaScript 可以处理的事件种类有三种：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1, 鼠标事件、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2, 键盘事件、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3, HTML事件。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6010" y="777240"/>
            <a:ext cx="66668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鼠标事件，页面所有元素都可触发鼠标事件;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click： 当单击鼠标按钮并在松开时触发</a:t>
            </a:r>
            <a:endParaRPr lang="zh-CN" altLang="en-US"/>
          </a:p>
          <a:p>
            <a:r>
              <a:rPr lang="zh-CN" altLang="en-US"/>
              <a:t>onclick = function() {</a:t>
            </a:r>
            <a:endParaRPr lang="zh-CN" altLang="en-US"/>
          </a:p>
          <a:p>
            <a:r>
              <a:rPr lang="zh-CN" altLang="en-US"/>
              <a:t>        console.log('单击了鼠标');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dblclick： 当双击鼠标按钮时触发。</a:t>
            </a:r>
            <a:endParaRPr lang="zh-CN" altLang="en-US"/>
          </a:p>
          <a:p>
            <a:r>
              <a:rPr lang="zh-CN" altLang="en-US"/>
              <a:t>ondblclick = function() {</a:t>
            </a:r>
            <a:endParaRPr lang="zh-CN" altLang="en-US"/>
          </a:p>
          <a:p>
            <a:r>
              <a:rPr lang="zh-CN" altLang="en-US"/>
              <a:t>        console.log('双击了鼠标');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mousedown：当按下了鼠标还未松开时触发。 </a:t>
            </a:r>
            <a:endParaRPr lang="zh-CN" altLang="en-US"/>
          </a:p>
          <a:p>
            <a:r>
              <a:rPr lang="zh-CN" altLang="en-US"/>
              <a:t>onmousedown = function() {</a:t>
            </a:r>
            <a:endParaRPr lang="zh-CN" altLang="en-US"/>
          </a:p>
          <a:p>
            <a:r>
              <a:rPr lang="zh-CN" altLang="en-US"/>
              <a:t>        console.log('按下鼠标');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2570" y="883285"/>
            <a:ext cx="640334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mouseup： 释放鼠标按钮时触发。 </a:t>
            </a:r>
            <a:endParaRPr lang="zh-CN" altLang="en-US" sz="1600"/>
          </a:p>
          <a:p>
            <a:r>
              <a:rPr lang="zh-CN" altLang="en-US" sz="1600"/>
              <a:t>onmouseup = function() {</a:t>
            </a:r>
            <a:endParaRPr lang="zh-CN" altLang="en-US" sz="1600"/>
          </a:p>
          <a:p>
            <a:r>
              <a:rPr lang="zh-CN" altLang="en-US" sz="1600"/>
              <a:t>        console.log('松开了鼠标');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mouseover：当鼠标移入某个元素的那一刻触发。</a:t>
            </a:r>
            <a:endParaRPr lang="zh-CN" altLang="en-US" sz="1600"/>
          </a:p>
          <a:p>
            <a:r>
              <a:rPr lang="zh-CN" altLang="en-US" sz="1600"/>
              <a:t>onmouseover = function() {</a:t>
            </a:r>
            <a:endParaRPr lang="zh-CN" altLang="en-US" sz="1600"/>
          </a:p>
          <a:p>
            <a:r>
              <a:rPr lang="zh-CN" altLang="en-US" sz="1600"/>
              <a:t>        console.log('鼠标移入了'); </a:t>
            </a:r>
            <a:endParaRPr lang="zh-CN" altLang="en-US" sz="1600"/>
          </a:p>
          <a:p>
            <a:r>
              <a:rPr lang="zh-CN" altLang="en-US" sz="1600"/>
              <a:t>}; 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mouseout：当鼠标刚移出某个元素的那一刻触发。 </a:t>
            </a:r>
            <a:endParaRPr lang="zh-CN" altLang="en-US" sz="1600"/>
          </a:p>
          <a:p>
            <a:r>
              <a:rPr lang="zh-CN" altLang="en-US" sz="1600"/>
              <a:t>onmouseout = function() {</a:t>
            </a:r>
            <a:endParaRPr lang="zh-CN" altLang="en-US" sz="1600"/>
          </a:p>
          <a:p>
            <a:r>
              <a:rPr lang="zh-CN" altLang="en-US" sz="1600"/>
              <a:t>        console.log('鼠标移出了'); </a:t>
            </a:r>
            <a:endParaRPr lang="zh-CN" altLang="en-US" sz="1600"/>
          </a:p>
          <a:p>
            <a:r>
              <a:rPr lang="zh-CN" altLang="en-US" sz="1600"/>
              <a:t>}; 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mousemove：当鼠标指针在某个元素上移动时触发。</a:t>
            </a:r>
            <a:endParaRPr lang="zh-CN" altLang="en-US" sz="1600"/>
          </a:p>
          <a:p>
            <a:r>
              <a:rPr lang="zh-CN" altLang="en-US" sz="1600"/>
              <a:t>onmousemove = function() {</a:t>
            </a:r>
            <a:endParaRPr lang="zh-CN" altLang="en-US" sz="1600"/>
          </a:p>
          <a:p>
            <a:r>
              <a:rPr lang="zh-CN" altLang="en-US" sz="1600"/>
              <a:t>        console.log('鼠标移动了'); </a:t>
            </a:r>
            <a:endParaRPr lang="zh-CN" altLang="en-US" sz="1600"/>
          </a:p>
          <a:p>
            <a:r>
              <a:rPr lang="zh-CN" altLang="en-US" sz="1600"/>
              <a:t>}; 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07" name="矩形 5"/>
          <p:cNvSpPr/>
          <p:nvPr/>
        </p:nvSpPr>
        <p:spPr>
          <a:xfrm>
            <a:off x="931545" y="1202690"/>
            <a:ext cx="77482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示例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有一块空白区域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当鼠标移动到区域内,显示"亲爱的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我爱你"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当我鼠标移开的时候,显示"对不起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开玩笑"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当我鼠标不停的在区域内移动的时候, 显示"正在移动"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键盘事件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7310" y="924560"/>
            <a:ext cx="69176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2. 键盘事件，在键盘上按下键时触发的事件; </a:t>
            </a:r>
            <a:endParaRPr lang="zh-CN" altLang="en-US" sz="1600"/>
          </a:p>
          <a:p>
            <a:r>
              <a:rPr lang="zh-CN" altLang="en-US" sz="1600"/>
              <a:t>(一般由window对象或者document对象调用)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keydown：当用户按下键盘上某个键触发，如果按住不放，会重复触发。</a:t>
            </a:r>
            <a:endParaRPr lang="zh-CN" altLang="en-US" sz="1600"/>
          </a:p>
          <a:p>
            <a:r>
              <a:rPr lang="zh-CN" altLang="en-US" sz="1600"/>
              <a:t>window.onkeydown = function() {</a:t>
            </a:r>
            <a:endParaRPr lang="zh-CN" altLang="en-US" sz="1600"/>
          </a:p>
          <a:p>
            <a:r>
              <a:rPr lang="zh-CN" altLang="en-US" sz="1600"/>
              <a:t>        console.log(按下了键盘上的某个键);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keypress：当用户按下键盘上的字符键触发，如果按住不放，会重复触发</a:t>
            </a:r>
            <a:endParaRPr lang="zh-CN" altLang="en-US" sz="1600"/>
          </a:p>
          <a:p>
            <a:r>
              <a:rPr lang="zh-CN" altLang="en-US" sz="1600"/>
              <a:t>window.onkeypress = function() { </a:t>
            </a:r>
            <a:endParaRPr lang="zh-CN" altLang="en-US" sz="1600"/>
          </a:p>
          <a:p>
            <a:r>
              <a:rPr lang="zh-CN" altLang="en-US" sz="1600"/>
              <a:t>        console.log('按下了键盘上的字符键');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keyup：当用户释放键盘上的某个键触发。</a:t>
            </a:r>
            <a:endParaRPr lang="zh-CN" altLang="en-US" sz="1600"/>
          </a:p>
          <a:p>
            <a:r>
              <a:rPr lang="zh-CN" altLang="en-US" sz="1600"/>
              <a:t>window.onkeyup = function() {</a:t>
            </a:r>
            <a:endParaRPr lang="zh-CN" altLang="en-US" sz="1600"/>
          </a:p>
          <a:p>
            <a:r>
              <a:rPr lang="zh-CN" altLang="en-US" sz="1600"/>
              <a:t>        console.log(松开键盘上的某个键);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6220" y="1190625"/>
            <a:ext cx="63080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 HTML事件，跟HTML页面相关的事件;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load：当页面完全加载后触发</a:t>
            </a:r>
            <a:endParaRPr lang="zh-CN" altLang="en-US"/>
          </a:p>
          <a:p>
            <a:r>
              <a:rPr lang="zh-CN" altLang="en-US"/>
              <a:t>window.onload = function() { </a:t>
            </a:r>
            <a:endParaRPr lang="zh-CN" altLang="en-US"/>
          </a:p>
          <a:p>
            <a:r>
              <a:rPr lang="zh-CN" altLang="en-US"/>
              <a:t>        console.log('页面已经加载完毕');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unload：当页面完全卸载后触发</a:t>
            </a:r>
            <a:endParaRPr lang="zh-CN" altLang="en-US"/>
          </a:p>
          <a:p>
            <a:r>
              <a:rPr lang="zh-CN" altLang="en-US"/>
              <a:t>window.onunload = function() { </a:t>
            </a:r>
            <a:endParaRPr lang="zh-CN" altLang="en-US"/>
          </a:p>
          <a:p>
            <a:r>
              <a:rPr lang="zh-CN" altLang="en-US"/>
              <a:t>        console.log('页面已经卸载完毕');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4940" y="1279525"/>
            <a:ext cx="66592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select：当用户选择文本框(input 或 textarea)中的内容触发。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input.onselect = function() { </a:t>
            </a:r>
            <a:endParaRPr lang="zh-CN" altLang="en-US"/>
          </a:p>
          <a:p>
            <a:r>
              <a:rPr lang="zh-CN" altLang="en-US"/>
              <a:t>        console.log('选择了文本框中的内容');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change：当文本框(input 或 textarea)内容改变且失去焦点后触发。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input.onchange = function() { </a:t>
            </a:r>
            <a:endParaRPr lang="zh-CN" altLang="en-US"/>
          </a:p>
          <a:p>
            <a:r>
              <a:rPr lang="zh-CN" altLang="en-US"/>
              <a:t>        console.log('文本框中内容改变了');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94205" y="1271270"/>
            <a:ext cx="57442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input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：当文本框(input 或 textarea)内容改变时触发。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r>
              <a:rPr lang="zh-CN" altLang="en-US">
                <a:sym typeface="+mn-ea"/>
              </a:rPr>
              <a:t>input.on</a:t>
            </a:r>
            <a:r>
              <a:rPr lang="en-US" altLang="zh-CN">
                <a:sym typeface="+mn-ea"/>
              </a:rPr>
              <a:t>input</a:t>
            </a:r>
            <a:r>
              <a:rPr lang="zh-CN" altLang="en-US">
                <a:sym typeface="+mn-ea"/>
              </a:rPr>
              <a:t> = function() { </a:t>
            </a:r>
            <a:endParaRPr lang="zh-CN" altLang="en-US"/>
          </a:p>
          <a:p>
            <a:r>
              <a:rPr lang="zh-CN" altLang="en-US">
                <a:sym typeface="+mn-ea"/>
              </a:rPr>
              <a:t>        console.log('文本框中内容改变了'); </a:t>
            </a:r>
            <a:endParaRPr lang="zh-CN" altLang="en-US"/>
          </a:p>
          <a:p>
            <a:r>
              <a:rPr lang="zh-CN" altLang="en-US">
                <a:sym typeface="+mn-ea"/>
              </a:rPr>
              <a:t>};</a:t>
            </a:r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focus：当页面或者元素获得焦点时触发。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input.onfocus = function() { </a:t>
            </a:r>
            <a:endParaRPr lang="zh-CN" altLang="en-US"/>
          </a:p>
          <a:p>
            <a:r>
              <a:rPr lang="zh-CN" altLang="en-US"/>
              <a:t>        console.log('文本框获得焦点');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2715" y="1072515"/>
            <a:ext cx="63385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blur：当页面或元素失去焦点时触发。</a:t>
            </a:r>
            <a:endParaRPr lang="zh-CN" altLang="en-US"/>
          </a:p>
          <a:p>
            <a:r>
              <a:rPr lang="zh-CN" altLang="en-US"/>
              <a:t>input.onblur = function() { </a:t>
            </a:r>
            <a:endParaRPr lang="zh-CN" altLang="en-US"/>
          </a:p>
          <a:p>
            <a:r>
              <a:rPr lang="zh-CN" altLang="en-US"/>
              <a:t>        console.log('文本框失去焦点');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submit：当用户点击提交按钮在&lt;form&gt;元素节点上触发。</a:t>
            </a:r>
            <a:r>
              <a:rPr lang="zh-CN" altLang="en-US"/>
              <a:t> form.onsubmit = function() { </a:t>
            </a:r>
            <a:endParaRPr lang="zh-CN" altLang="en-US"/>
          </a:p>
          <a:p>
            <a:r>
              <a:rPr lang="zh-CN" altLang="en-US"/>
              <a:t>        console.log('提交form表单');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4785" y="1416685"/>
            <a:ext cx="64916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reset：当用户点击重置按钮在&lt;form&gt;元素节点上触发。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form.onreset = function() { </a:t>
            </a:r>
            <a:endParaRPr lang="zh-CN" altLang="en-US"/>
          </a:p>
          <a:p>
            <a:r>
              <a:rPr lang="zh-CN" altLang="en-US"/>
              <a:t>        console.log('重置form表单');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scroll：当用户滚动页面触发。</a:t>
            </a:r>
            <a:endParaRPr lang="zh-CN" altLang="en-US"/>
          </a:p>
          <a:p>
            <a:r>
              <a:rPr lang="zh-CN" altLang="en-US"/>
              <a:t>window.onscroll= function() { </a:t>
            </a:r>
            <a:endParaRPr lang="zh-CN" altLang="en-US"/>
          </a:p>
          <a:p>
            <a:r>
              <a:rPr lang="zh-CN" altLang="en-US"/>
              <a:t>        console.log('滚动了滚动条了');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5100" y="1168400"/>
            <a:ext cx="31699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示例: </a:t>
            </a:r>
            <a:endParaRPr lang="zh-CN" altLang="en-US"/>
          </a:p>
          <a:p>
            <a:r>
              <a:rPr lang="zh-CN" altLang="en-US"/>
              <a:t>1, 有一个文本框, 默认文字为”我是初始化字符串”, 当文字被选择时, 在红色区域显示”文本被选中”, 当文字修改后, 显示“修改后的内容” </a:t>
            </a:r>
            <a:endParaRPr lang="zh-CN" altLang="en-US"/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5570" y="1013460"/>
            <a:ext cx="3105785" cy="3084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事件处理的三个组成部分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4315" y="1064895"/>
            <a:ext cx="667512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事件处理由三个部分组成：</a:t>
            </a:r>
            <a:endParaRPr lang="zh-CN" altLang="en-US"/>
          </a:p>
          <a:p>
            <a:r>
              <a:rPr lang="zh-CN" altLang="en-US" sz="1600"/>
              <a:t>1, 触发事件的节点对象</a:t>
            </a:r>
            <a:endParaRPr lang="zh-CN" altLang="en-US" sz="1600"/>
          </a:p>
          <a:p>
            <a:r>
              <a:rPr lang="zh-CN" altLang="en-US" sz="1600"/>
              <a:t>2, 事件处理函数</a:t>
            </a:r>
            <a:endParaRPr lang="zh-CN" altLang="en-US" sz="1600"/>
          </a:p>
          <a:p>
            <a:r>
              <a:rPr lang="zh-CN" altLang="en-US" sz="1600"/>
              <a:t>3, 事件执行函数。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例如：单击文档任意处。 </a:t>
            </a:r>
            <a:endParaRPr lang="zh-CN" altLang="en-US" sz="1600"/>
          </a:p>
          <a:p>
            <a:r>
              <a:rPr lang="zh-CN" altLang="en-US" sz="1600"/>
              <a:t>document.onclick = function(){ </a:t>
            </a:r>
            <a:endParaRPr lang="zh-CN" altLang="en-US" sz="1600"/>
          </a:p>
          <a:p>
            <a:r>
              <a:rPr lang="zh-CN" altLang="en-US" sz="1600"/>
              <a:t>        console.log('单击了文档页面的某一个地方');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endParaRPr lang="zh-CN" altLang="en-US"/>
          </a:p>
          <a:p>
            <a:r>
              <a:rPr lang="zh-CN" altLang="en-US" sz="1600"/>
              <a:t>在上面的程序中：  </a:t>
            </a:r>
            <a:endParaRPr lang="zh-CN" altLang="en-US" sz="1600"/>
          </a:p>
          <a:p>
            <a:r>
              <a:rPr lang="zh-CN" altLang="en-US" sz="1600"/>
              <a:t>document : 是触发事件的对象, 表示触发事件的元素所在区域;</a:t>
            </a:r>
            <a:endParaRPr lang="zh-CN" altLang="en-US" sz="1600"/>
          </a:p>
          <a:p>
            <a:r>
              <a:rPr lang="zh-CN" altLang="en-US" sz="1600"/>
              <a:t>onclick : 表示一个事件处理函数(其中click表示一个事件类型:单击)</a:t>
            </a:r>
            <a:endParaRPr lang="zh-CN" altLang="en-US" sz="1600"/>
          </a:p>
          <a:p>
            <a:r>
              <a:rPr lang="zh-CN" altLang="en-US" sz="1600"/>
              <a:t>function(){} : 匿名函数是被执行的函数, 用于触发事件后执行;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72870" y="975360"/>
            <a:ext cx="674941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event对象(事件对象)是在触发事件时, 浏览器会通过函数把事件对象作为参数传递过来, 在事件触发执行函数时一般会得到一个隐藏的参数, 该参数也是放在arguments数组中.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//普通函数 </a:t>
            </a:r>
            <a:endParaRPr lang="zh-CN" altLang="en-US" sz="1600"/>
          </a:p>
          <a:p>
            <a:r>
              <a:rPr lang="zh-CN" altLang="en-US" sz="1600"/>
              <a:t>function func() { </a:t>
            </a:r>
            <a:endParaRPr lang="zh-CN" altLang="en-US" sz="1600"/>
          </a:p>
          <a:p>
            <a:r>
              <a:rPr lang="zh-CN" altLang="en-US" sz="1600"/>
              <a:t>    console.log(arguments.length); //1，得到传递的参数 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func(“hello”);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//事件绑定的执行函数 </a:t>
            </a:r>
            <a:endParaRPr lang="zh-CN" altLang="en-US" sz="1600"/>
          </a:p>
          <a:p>
            <a:r>
              <a:rPr lang="zh-CN" altLang="en-US" sz="1600"/>
              <a:t>box.onclick = function(){ </a:t>
            </a:r>
            <a:endParaRPr lang="zh-CN" altLang="en-US" sz="1600"/>
          </a:p>
          <a:p>
            <a:r>
              <a:rPr lang="zh-CN" altLang="en-US" sz="1600"/>
              <a:t>     console.log(arguments.length); //1，得到一个隐藏参数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23060" y="1689735"/>
            <a:ext cx="58978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【注】通过上面两组函数中，我们发现，通过事件绑定的执行函数是可以得到一个隐藏参数的。 说明，浏览器会自动分配一个参数，这个隐藏参数其实就是event对象(事件对象)。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062990" y="1136650"/>
            <a:ext cx="70180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box.onclick = function() { </a:t>
            </a:r>
            <a:endParaRPr lang="zh-CN" altLang="en-US"/>
          </a:p>
          <a:p>
            <a:r>
              <a:rPr lang="zh-CN" altLang="en-US"/>
              <a:t>     //获得该事件对象([object MouseEvent])</a:t>
            </a:r>
            <a:endParaRPr lang="zh-CN" altLang="en-US"/>
          </a:p>
          <a:p>
            <a:r>
              <a:rPr lang="zh-CN" altLang="en-US"/>
              <a:t>     console.log(arguments[0]);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我们还可以使用更简单的获取事件对象的方式: 通过给函数添加一个参数</a:t>
            </a:r>
            <a:endParaRPr lang="zh-CN" altLang="en-US"/>
          </a:p>
          <a:p>
            <a:r>
              <a:rPr lang="zh-CN" altLang="en-US"/>
              <a:t>//接受事件对象，名称不一定非要evt(这里的evt是形参,也可以自己给定其他名称)</a:t>
            </a:r>
            <a:endParaRPr lang="zh-CN" altLang="en-US"/>
          </a:p>
          <a:p>
            <a:r>
              <a:rPr lang="zh-CN" altLang="en-US"/>
              <a:t>box.onclick = function(evt){ </a:t>
            </a:r>
            <a:endParaRPr lang="zh-CN" altLang="en-US"/>
          </a:p>
          <a:p>
            <a:r>
              <a:rPr lang="zh-CN" altLang="en-US"/>
              <a:t>     console.log(evt);   //[object MouseEvent]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831850" y="970915"/>
            <a:ext cx="642937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       </a:t>
            </a:r>
            <a:r>
              <a:rPr lang="zh-CN" altLang="en-US" sz="1600"/>
              <a:t>通过事件的执行函数传入的event对象(事件对象) 不是在所有浏览器都有值,  在IE浏览器上event对象并没有传过来, 这里我们要用window.event来获取, 而在火狐浏览器上window.event无法获取, 而谷歌浏览器支持event事件传参和window.event两种, 为了兼容所有浏览器, 我们使用以下方式来得到event事件对象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box.onclick = function(evt){ </a:t>
            </a:r>
            <a:endParaRPr lang="zh-CN" altLang="en-US" sz="1600"/>
          </a:p>
          <a:p>
            <a:r>
              <a:rPr lang="zh-CN" altLang="en-US" sz="1600"/>
              <a:t>     if (evt) {</a:t>
            </a:r>
            <a:endParaRPr lang="zh-CN" altLang="en-US" sz="1600"/>
          </a:p>
          <a:p>
            <a:r>
              <a:rPr lang="zh-CN" altLang="en-US" sz="1600"/>
              <a:t>          alert("evt: " + evt);</a:t>
            </a:r>
            <a:endParaRPr lang="zh-CN" altLang="en-US" sz="1600"/>
          </a:p>
          <a:p>
            <a:r>
              <a:rPr lang="zh-CN" altLang="en-US" sz="1600"/>
              <a:t>     }</a:t>
            </a:r>
            <a:endParaRPr lang="zh-CN" altLang="en-US" sz="1600"/>
          </a:p>
          <a:p>
            <a:r>
              <a:rPr lang="zh-CN" altLang="en-US" sz="1600"/>
              <a:t>     else {</a:t>
            </a:r>
            <a:endParaRPr lang="zh-CN" altLang="en-US" sz="1600"/>
          </a:p>
          <a:p>
            <a:r>
              <a:rPr lang="zh-CN" altLang="en-US" sz="1600"/>
              <a:t>          alert("window.event: " + window.event);</a:t>
            </a:r>
            <a:endParaRPr lang="zh-CN" altLang="en-US" sz="1600"/>
          </a:p>
          <a:p>
            <a:r>
              <a:rPr lang="zh-CN" altLang="en-US" sz="1600"/>
              <a:t>     }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708150" y="914400"/>
            <a:ext cx="56635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这里我们还有更简单的获取方式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.onclick = function(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evt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){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var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= evt || window.event; //获取到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事件对象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alert(oEvent);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};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window.event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window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可以省略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最终我们可以写成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.onclick = function(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evt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){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var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= evt || event; //获取到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事件对象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alert(oEvent);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351915" y="2013585"/>
            <a:ext cx="5905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鼠标事件是 Web 上面最常用的一类事件，因为鼠标是Web页面最主要的外部设备。通过事件对象可以获取到鼠标按钮信息和屏幕坐标获取等。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鼠标事件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26365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HTML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键盘事件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121666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527810" y="1064895"/>
            <a:ext cx="5905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1.button属性</a:t>
            </a:r>
          </a:p>
        </p:txBody>
      </p:sp>
      <p:pic>
        <p:nvPicPr>
          <p:cNvPr id="3584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810" y="1557655"/>
            <a:ext cx="5553710" cy="1570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527810" y="3303905"/>
            <a:ext cx="41167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document.onclick = function(evt)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var oEvent  = evt || event;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console.log(oEvent.button);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409065" y="837565"/>
            <a:ext cx="5905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2.可视区坐标及屏幕坐标 </a:t>
            </a:r>
          </a:p>
          <a:p>
            <a:r>
              <a:t>       事件对象提供了两组来获取浏览器坐标的属性，一组是页面可视区坐标，另一组是屏幕区坐标。</a:t>
            </a:r>
          </a:p>
        </p:txBody>
      </p:sp>
      <p:pic>
        <p:nvPicPr>
          <p:cNvPr id="3686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1928495"/>
            <a:ext cx="4433570" cy="1449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矩形 5"/>
          <p:cNvSpPr/>
          <p:nvPr/>
        </p:nvSpPr>
        <p:spPr>
          <a:xfrm>
            <a:off x="1409065" y="3465830"/>
            <a:ext cx="549846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document.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onmousedown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function(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evt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{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var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= evt || event;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.clientX + ',' +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.clientY);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.screenX + ',' +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.screenY);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83310" y="1363980"/>
            <a:ext cx="26587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示例: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1, 鼠标点击某处, 让精灵移动到该处 (如下图)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2, 鼠标移动时, 让精灵跟随鼠标移动</a:t>
            </a:r>
            <a:endParaRPr lang="zh-CN" altLang="en-US"/>
          </a:p>
        </p:txBody>
      </p:sp>
      <p:pic>
        <p:nvPicPr>
          <p:cNvPr id="3789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6933" y="1171575"/>
            <a:ext cx="3808412" cy="322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修改键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77670" y="1670050"/>
            <a:ext cx="58870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         </a:t>
            </a:r>
            <a:r>
              <a:rPr lang="zh-CN" altLang="en-US" sz="2000"/>
              <a:t>有时，我们需要通过键盘上的某些键来配合鼠标来触发一些特殊的事件。这些键为： Shfit、Ctrl、Alt 和 Meat(Windows 中就是 Windows 键，苹果机中是 Cmd 键)，它们经常被用来修改鼠标事件和行为，所以叫修改键。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修改键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891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967105"/>
            <a:ext cx="5969000" cy="193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7" name="文本框 3"/>
          <p:cNvSpPr txBox="1"/>
          <p:nvPr/>
        </p:nvSpPr>
        <p:spPr>
          <a:xfrm>
            <a:off x="1836420" y="2959735"/>
            <a:ext cx="560514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window.onkeydown = function(evt) {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var oEvent  = evt || event;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if(oEvent.shiftKey){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console.log("按下了键盘上的某个键"); }    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};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键码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70025" y="1002665"/>
            <a:ext cx="67913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键码 : keyCode属性</a:t>
            </a:r>
            <a:endParaRPr lang="zh-CN" altLang="en-US"/>
          </a:p>
          <a:p>
            <a:r>
              <a:rPr lang="zh-CN" altLang="en-US"/>
              <a:t>       所有按键, 包括功能键(control, alt,shift, tab, 方向键等), (不包括亮度,音量..的按键)在发生 keydown和keyup 事件时，event对象的 keyCode属性中会包含一个代码，与键盘上一个特定的键对应。对数字字母字符集，keyCode属性的值与 ASCII 码中对应大写字母或小写的编码相同, 为大写字母。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document.onkeydown = function(evt) {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var oEvent = evt || window.event;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alert(oEvent.keyCode);  //按任意键，得到相应的 keyCode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字符编码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65250" y="877570"/>
            <a:ext cx="65265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2.字符编码 : charCode属性</a:t>
            </a:r>
            <a:endParaRPr lang="zh-CN" altLang="en-US"/>
          </a:p>
          <a:p>
            <a:r>
              <a:rPr lang="zh-CN" altLang="en-US"/>
              <a:t>Firefox、Chrome 和 Safari 的event对象支持charCode属性，这个属性只有在发生keypress事件时才包含值，而且这个值是按下的那个键所代表字符的 ASCII 编码。此时的keyCode通常等于0或者也可能等于所按键的编码</a:t>
            </a:r>
            <a:endParaRPr lang="zh-CN" altLang="en-US"/>
          </a:p>
          <a:p>
            <a:r>
              <a:rPr lang="zh-CN" altLang="en-US"/>
              <a:t>( 键盘上的数字, 字母(区分大小写), 字符, 空格, 回车)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document.onkeypress = function(evt) {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var oEvent = evt || event;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console.log(oEvent.charCode);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注：可以使用 String.fromCharCode()将 ASCII 编码转换成实际的字符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04558" y="1070610"/>
            <a:ext cx="76993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1: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有一个红色的div块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如果我按下ctrl+c变换颜色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如果我按下ctrl + shift + r 重置颜色,回复初始颜色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如果我按下向上箭头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向上移动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同理还可以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向下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左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右移动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如果我按下ctrl + 上下左右,走的步数变大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oEvent.ctrlKey&amp;&amp;oEvent.keyCode==38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0595" y="885190"/>
            <a:ext cx="74009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, 制作下拉菜单: </a:t>
            </a:r>
            <a:endParaRPr lang="zh-CN" altLang="en-US"/>
          </a:p>
          <a:p>
            <a:r>
              <a:rPr lang="zh-CN" altLang="en-US"/>
              <a:t>       1, 最开始效果如左图1</a:t>
            </a:r>
            <a:endParaRPr lang="zh-CN" altLang="en-US"/>
          </a:p>
          <a:p>
            <a:r>
              <a:rPr lang="zh-CN" altLang="en-US"/>
              <a:t>       2, 鼠标滑过”请选择游戏名称”区域时,效果如图2</a:t>
            </a:r>
            <a:endParaRPr lang="zh-CN" altLang="en-US"/>
          </a:p>
          <a:p>
            <a:r>
              <a:rPr lang="zh-CN" altLang="en-US"/>
              <a:t>       3, 鼠标滑过下拉选项区域时, 让下拉选项可以继续显示,移开后隐藏</a:t>
            </a:r>
            <a:endParaRPr lang="zh-CN" altLang="en-US"/>
          </a:p>
          <a:p>
            <a:r>
              <a:rPr lang="zh-CN" altLang="en-US"/>
              <a:t>       4, 鼠标在选项中滑过时, 显示效果图3</a:t>
            </a:r>
            <a:endParaRPr lang="zh-CN" altLang="en-US"/>
          </a:p>
          <a:p>
            <a:r>
              <a:rPr lang="zh-CN" altLang="en-US"/>
              <a:t>       5, 选择某一项, 将顶部的名称改成你选择的游戏名称</a:t>
            </a:r>
            <a:endParaRPr lang="zh-CN" altLang="en-US"/>
          </a:p>
        </p:txBody>
      </p:sp>
      <p:pic>
        <p:nvPicPr>
          <p:cNvPr id="4506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2638425"/>
            <a:ext cx="1551305" cy="1985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60" y="2638425"/>
            <a:ext cx="1488440" cy="1985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25" y="2638425"/>
            <a:ext cx="1630045" cy="1986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3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2638425"/>
            <a:ext cx="1550035" cy="1985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44880" y="920115"/>
            <a:ext cx="72542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, 制作如下图效果:  当鼠标滑过小图片时, 让大图片也显示该图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710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655" y="1447165"/>
            <a:ext cx="3492500" cy="3375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3620" y="1379855"/>
            <a:ext cx="7230110" cy="2251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什么是事件：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在日常生活中事件就是发生并得到处理的操作：事情来了，然             后处理。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比如：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、电话铃声响起（事件发生）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需要接电话（处理）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、咱们班有个同学被欺负了（出事了）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去给他报仇（处理）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44880" y="920115"/>
            <a:ext cx="305943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窗口拖动和关闭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只可以点击紫色区域才可以拖拽窗口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点击关闭按钮就关闭窗口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265" y="920115"/>
            <a:ext cx="3617595" cy="3531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6720" y="1475105"/>
            <a:ext cx="6557010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而在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JS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中的事件是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用户在页面上操作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然后我们要调用函数来处理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比如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1,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点击了登录按钮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调用登录函数执行登录操作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2,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鼠标拖拽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调用函数实现拖拽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0780" y="1764665"/>
            <a:ext cx="6073775" cy="1586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事件触发：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用户在页面上操作时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如点击按钮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鼠标滑过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鼠标点击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鼠标松开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文本框获得焦点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失去焦点等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 就是事件触发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98065" y="2013585"/>
            <a:ext cx="48933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JavaScript有两种事件实现模式：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内联模式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2,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脚本模式。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8190" y="824865"/>
            <a:ext cx="77819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内联模式 : 直接在HTML标签中添加事件.  这种模型是最传统简单的一种处理事件的方法。但是这种模式中事件和HTML是混写的， 并没有将JS与HTML分离, 也就是说没有将行为和结构样式分离, 这种写法。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//在 HTML中把事件处理函数作为属性执行JS代码</a:t>
            </a:r>
            <a:endParaRPr lang="zh-CN" altLang="en-US"/>
          </a:p>
          <a:p>
            <a:r>
              <a:rPr lang="zh-CN" altLang="en-US"/>
              <a:t>&lt;input type="button" value="按钮" onclick="alert('hello');" /&gt; </a:t>
            </a:r>
            <a:endParaRPr lang="zh-CN" altLang="en-US"/>
          </a:p>
          <a:p>
            <a:r>
              <a:rPr lang="zh-CN" altLang="en-US"/>
              <a:t>//注意单双引号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//在HTML中把事件处理函数作为属性执行 JS 函数 </a:t>
            </a:r>
            <a:endParaRPr lang="zh-CN" altLang="en-US"/>
          </a:p>
          <a:p>
            <a:r>
              <a:rPr lang="zh-CN" altLang="en-US"/>
              <a:t>&lt;input type="button"value="按钮" onclick="btnClick();" /&gt; </a:t>
            </a:r>
            <a:endParaRPr lang="zh-CN" altLang="en-US"/>
          </a:p>
          <a:p>
            <a:r>
              <a:rPr lang="zh-CN" altLang="en-US"/>
              <a:t>//执行JS 的函数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注: 内联模式调用函数, 则函数不能放到window.onload 里面，否则会找不到该函数。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2905" y="1223010"/>
            <a:ext cx="5838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内联模式违反了HTML与JavaScript代码层次分离的原则。所以我们可以采用另一种方式 : 脚本模式; 这样我们就可以在JavaScript中处理事件, 而不需要在HTML中写JS代码, 可以实现HTML和JS代码的分离, 这种脚本调用的方式我们会经常用到。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使用脚本模式我们需要先获取到元素节点对象, 再针对该节点对象添加事件, 如我们可以采用三种方式来获得节点对象: getElementById(), getElementsByTagName(), getElementsByName()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7015</Words>
  <Application>WPS 演示</Application>
  <PresentationFormat>全屏显示(16:9)</PresentationFormat>
  <Paragraphs>416</Paragraphs>
  <Slides>41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517</cp:revision>
  <dcterms:created xsi:type="dcterms:W3CDTF">2016-01-14T08:47:00Z</dcterms:created>
  <dcterms:modified xsi:type="dcterms:W3CDTF">2019-12-02T09:05:45Z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KSORubyTemplateID">
    <vt:lpwstr>8</vt:lpwstr>
  </property>
</Properties>
</file>