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2" r:id="rId3"/>
    <p:sldId id="555" r:id="rId5"/>
    <p:sldId id="556" r:id="rId6"/>
    <p:sldId id="469" r:id="rId7"/>
    <p:sldId id="613" r:id="rId8"/>
    <p:sldId id="614" r:id="rId9"/>
    <p:sldId id="615" r:id="rId10"/>
    <p:sldId id="609" r:id="rId11"/>
    <p:sldId id="610" r:id="rId12"/>
    <p:sldId id="611" r:id="rId13"/>
    <p:sldId id="612" r:id="rId14"/>
    <p:sldId id="588" r:id="rId15"/>
    <p:sldId id="589" r:id="rId16"/>
    <p:sldId id="590" r:id="rId17"/>
    <p:sldId id="551" r:id="rId1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77" d="100"/>
          <a:sy n="77" d="100"/>
        </p:scale>
        <p:origin x="-102" y="-1542"/>
      </p:cViewPr>
      <p:guideLst>
        <p:guide orient="horz" pos="179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4A1DB-77B4-46A1-8248-376E3A8265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533" y="685800"/>
            <a:ext cx="609493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099"/>
            <a:ext cx="7772400" cy="11027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160"/>
            <a:ext cx="6400800" cy="1314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080"/>
            <a:ext cx="5486400" cy="42512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662"/>
            <a:ext cx="5486400" cy="308664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208"/>
            <a:ext cx="5486400" cy="60375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375" y="206015"/>
            <a:ext cx="2743200" cy="43894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015"/>
            <a:ext cx="8080375" cy="43894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754"/>
            <a:ext cx="7772400" cy="102173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416"/>
            <a:ext cx="7772400" cy="11253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361"/>
            <a:ext cx="5411788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9" y="1200361"/>
            <a:ext cx="5411787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550092" y="473199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536"/>
            <a:ext cx="4040188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442"/>
            <a:ext cx="4040188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1536"/>
            <a:ext cx="4041775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442"/>
            <a:ext cx="4041775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823"/>
            <a:ext cx="3008313" cy="87169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49" y="204824"/>
            <a:ext cx="5111750" cy="43906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514"/>
            <a:ext cx="3008313" cy="351891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png"/><Relationship Id="rId14" Type="http://schemas.microsoft.com/office/2007/relationships/hdphoto" Target="../media/image2.wdp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361"/>
            <a:ext cx="8229600" cy="339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098"/>
            <a:ext cx="2895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dblogo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57200" y="129540"/>
            <a:ext cx="1127760" cy="3911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654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7.pn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1.jpeg"/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/>
          <p:nvPr/>
        </p:nvSpPr>
        <p:spPr bwMode="auto">
          <a:xfrm flipH="1">
            <a:off x="306636" y="662105"/>
            <a:ext cx="1211205" cy="1398008"/>
          </a:xfrm>
          <a:custGeom>
            <a:avLst/>
            <a:gdLst>
              <a:gd name="T0" fmla="*/ 2010 w 2010"/>
              <a:gd name="T1" fmla="*/ 1740 h 2320"/>
              <a:gd name="T2" fmla="*/ 1005 w 2010"/>
              <a:gd name="T3" fmla="*/ 2320 h 2320"/>
              <a:gd name="T4" fmla="*/ 0 w 2010"/>
              <a:gd name="T5" fmla="*/ 1740 h 2320"/>
              <a:gd name="T6" fmla="*/ 0 w 2010"/>
              <a:gd name="T7" fmla="*/ 581 h 2320"/>
              <a:gd name="T8" fmla="*/ 1005 w 2010"/>
              <a:gd name="T9" fmla="*/ 0 h 2320"/>
              <a:gd name="T10" fmla="*/ 2010 w 2010"/>
              <a:gd name="T11" fmla="*/ 581 h 2320"/>
              <a:gd name="T12" fmla="*/ 2010 w 2010"/>
              <a:gd name="T13" fmla="*/ 174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0" h="2320">
                <a:moveTo>
                  <a:pt x="2010" y="1740"/>
                </a:moveTo>
                <a:lnTo>
                  <a:pt x="1005" y="2320"/>
                </a:lnTo>
                <a:lnTo>
                  <a:pt x="0" y="1740"/>
                </a:lnTo>
                <a:lnTo>
                  <a:pt x="0" y="581"/>
                </a:lnTo>
                <a:lnTo>
                  <a:pt x="1005" y="0"/>
                </a:lnTo>
                <a:lnTo>
                  <a:pt x="2010" y="581"/>
                </a:lnTo>
                <a:lnTo>
                  <a:pt x="2010" y="1740"/>
                </a:lnTo>
                <a:close/>
              </a:path>
            </a:pathLst>
          </a:custGeom>
          <a:solidFill>
            <a:srgbClr val="E0E0E0"/>
          </a:soli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N-BoldItalic" pitchFamily="50" charset="0"/>
            </a:endParaRPr>
          </a:p>
        </p:txBody>
      </p:sp>
      <p:sp>
        <p:nvSpPr>
          <p:cNvPr id="36" name="Freeform 5"/>
          <p:cNvSpPr/>
          <p:nvPr/>
        </p:nvSpPr>
        <p:spPr bwMode="auto">
          <a:xfrm rot="1709469">
            <a:off x="622097" y="691534"/>
            <a:ext cx="1509454" cy="133781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100000">
                <a:srgbClr val="FDFDFD"/>
              </a:gs>
              <a:gs pos="0">
                <a:srgbClr val="E4E4E4"/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944409" y="768876"/>
            <a:ext cx="866382" cy="1106502"/>
            <a:chOff x="5499100" y="2711450"/>
            <a:chExt cx="1193801" cy="1524666"/>
          </a:xfr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38" name="Freeform 17"/>
            <p:cNvSpPr/>
            <p:nvPr/>
          </p:nvSpPr>
          <p:spPr bwMode="auto">
            <a:xfrm>
              <a:off x="5892800" y="2711450"/>
              <a:ext cx="401638" cy="439738"/>
            </a:xfrm>
            <a:custGeom>
              <a:avLst/>
              <a:gdLst>
                <a:gd name="T0" fmla="*/ 12 w 106"/>
                <a:gd name="T1" fmla="*/ 75 h 116"/>
                <a:gd name="T2" fmla="*/ 54 w 106"/>
                <a:gd name="T3" fmla="*/ 116 h 116"/>
                <a:gd name="T4" fmla="*/ 96 w 106"/>
                <a:gd name="T5" fmla="*/ 74 h 116"/>
                <a:gd name="T6" fmla="*/ 106 w 106"/>
                <a:gd name="T7" fmla="*/ 56 h 116"/>
                <a:gd name="T8" fmla="*/ 99 w 106"/>
                <a:gd name="T9" fmla="*/ 48 h 116"/>
                <a:gd name="T10" fmla="*/ 54 w 106"/>
                <a:gd name="T11" fmla="*/ 0 h 116"/>
                <a:gd name="T12" fmla="*/ 9 w 106"/>
                <a:gd name="T13" fmla="*/ 47 h 116"/>
                <a:gd name="T14" fmla="*/ 1 w 106"/>
                <a:gd name="T15" fmla="*/ 56 h 116"/>
                <a:gd name="T16" fmla="*/ 12 w 106"/>
                <a:gd name="T17" fmla="*/ 7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16">
                  <a:moveTo>
                    <a:pt x="12" y="75"/>
                  </a:moveTo>
                  <a:cubicBezTo>
                    <a:pt x="18" y="96"/>
                    <a:pt x="31" y="116"/>
                    <a:pt x="54" y="116"/>
                  </a:cubicBezTo>
                  <a:cubicBezTo>
                    <a:pt x="76" y="116"/>
                    <a:pt x="90" y="96"/>
                    <a:pt x="96" y="74"/>
                  </a:cubicBezTo>
                  <a:cubicBezTo>
                    <a:pt x="102" y="72"/>
                    <a:pt x="106" y="63"/>
                    <a:pt x="106" y="56"/>
                  </a:cubicBezTo>
                  <a:cubicBezTo>
                    <a:pt x="105" y="51"/>
                    <a:pt x="103" y="49"/>
                    <a:pt x="99" y="48"/>
                  </a:cubicBezTo>
                  <a:cubicBezTo>
                    <a:pt x="98" y="21"/>
                    <a:pt x="80" y="0"/>
                    <a:pt x="54" y="0"/>
                  </a:cubicBezTo>
                  <a:cubicBezTo>
                    <a:pt x="28" y="0"/>
                    <a:pt x="10" y="21"/>
                    <a:pt x="9" y="47"/>
                  </a:cubicBezTo>
                  <a:cubicBezTo>
                    <a:pt x="4" y="48"/>
                    <a:pt x="2" y="51"/>
                    <a:pt x="1" y="56"/>
                  </a:cubicBezTo>
                  <a:cubicBezTo>
                    <a:pt x="0" y="63"/>
                    <a:pt x="5" y="73"/>
                    <a:pt x="12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" name="Freeform 18"/>
            <p:cNvSpPr/>
            <p:nvPr/>
          </p:nvSpPr>
          <p:spPr bwMode="auto">
            <a:xfrm>
              <a:off x="5499100" y="3695700"/>
              <a:ext cx="1190625" cy="298450"/>
            </a:xfrm>
            <a:custGeom>
              <a:avLst/>
              <a:gdLst>
                <a:gd name="T0" fmla="*/ 0 w 750"/>
                <a:gd name="T1" fmla="*/ 0 h 188"/>
                <a:gd name="T2" fmla="*/ 79 w 750"/>
                <a:gd name="T3" fmla="*/ 188 h 188"/>
                <a:gd name="T4" fmla="*/ 122 w 750"/>
                <a:gd name="T5" fmla="*/ 188 h 188"/>
                <a:gd name="T6" fmla="*/ 119 w 750"/>
                <a:gd name="T7" fmla="*/ 72 h 188"/>
                <a:gd name="T8" fmla="*/ 633 w 750"/>
                <a:gd name="T9" fmla="*/ 72 h 188"/>
                <a:gd name="T10" fmla="*/ 630 w 750"/>
                <a:gd name="T11" fmla="*/ 188 h 188"/>
                <a:gd name="T12" fmla="*/ 673 w 750"/>
                <a:gd name="T13" fmla="*/ 188 h 188"/>
                <a:gd name="T14" fmla="*/ 750 w 750"/>
                <a:gd name="T15" fmla="*/ 0 h 188"/>
                <a:gd name="T16" fmla="*/ 0 w 750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0" h="188">
                  <a:moveTo>
                    <a:pt x="0" y="0"/>
                  </a:moveTo>
                  <a:lnTo>
                    <a:pt x="79" y="188"/>
                  </a:lnTo>
                  <a:lnTo>
                    <a:pt x="122" y="188"/>
                  </a:lnTo>
                  <a:lnTo>
                    <a:pt x="119" y="72"/>
                  </a:lnTo>
                  <a:lnTo>
                    <a:pt x="633" y="72"/>
                  </a:lnTo>
                  <a:lnTo>
                    <a:pt x="630" y="188"/>
                  </a:lnTo>
                  <a:lnTo>
                    <a:pt x="673" y="188"/>
                  </a:lnTo>
                  <a:lnTo>
                    <a:pt x="7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19"/>
            <p:cNvSpPr/>
            <p:nvPr/>
          </p:nvSpPr>
          <p:spPr bwMode="auto">
            <a:xfrm>
              <a:off x="5722938" y="3846513"/>
              <a:ext cx="746125" cy="389603"/>
            </a:xfrm>
            <a:custGeom>
              <a:avLst/>
              <a:gdLst>
                <a:gd name="T0" fmla="*/ 2 w 470"/>
                <a:gd name="T1" fmla="*/ 193 h 193"/>
                <a:gd name="T2" fmla="*/ 465 w 470"/>
                <a:gd name="T3" fmla="*/ 193 h 193"/>
                <a:gd name="T4" fmla="*/ 470 w 470"/>
                <a:gd name="T5" fmla="*/ 0 h 193"/>
                <a:gd name="T6" fmla="*/ 0 w 470"/>
                <a:gd name="T7" fmla="*/ 0 h 193"/>
                <a:gd name="T8" fmla="*/ 2 w 470"/>
                <a:gd name="T9" fmla="*/ 193 h 193"/>
                <a:gd name="connsiteX0" fmla="*/ 43 w 10000"/>
                <a:gd name="connsiteY0" fmla="*/ 10000 h 11093"/>
                <a:gd name="connsiteX1" fmla="*/ 9894 w 10000"/>
                <a:gd name="connsiteY1" fmla="*/ 10000 h 11093"/>
                <a:gd name="connsiteX2" fmla="*/ 10000 w 10000"/>
                <a:gd name="connsiteY2" fmla="*/ 0 h 11093"/>
                <a:gd name="connsiteX3" fmla="*/ 0 w 10000"/>
                <a:gd name="connsiteY3" fmla="*/ 0 h 11093"/>
                <a:gd name="connsiteX4" fmla="*/ 43 w 10000"/>
                <a:gd name="connsiteY4" fmla="*/ 10000 h 11093"/>
                <a:gd name="connsiteX0-1" fmla="*/ 43 w 10000"/>
                <a:gd name="connsiteY0-2" fmla="*/ 10000 h 11815"/>
                <a:gd name="connsiteX1-3" fmla="*/ 9894 w 10000"/>
                <a:gd name="connsiteY1-4" fmla="*/ 10000 h 11815"/>
                <a:gd name="connsiteX2-5" fmla="*/ 10000 w 10000"/>
                <a:gd name="connsiteY2-6" fmla="*/ 0 h 11815"/>
                <a:gd name="connsiteX3-7" fmla="*/ 0 w 10000"/>
                <a:gd name="connsiteY3-8" fmla="*/ 0 h 11815"/>
                <a:gd name="connsiteX4-9" fmla="*/ 43 w 10000"/>
                <a:gd name="connsiteY4-10" fmla="*/ 10000 h 11815"/>
                <a:gd name="connsiteX0-11" fmla="*/ 43 w 10000"/>
                <a:gd name="connsiteY0-12" fmla="*/ 10000 h 11784"/>
                <a:gd name="connsiteX1-13" fmla="*/ 9894 w 10000"/>
                <a:gd name="connsiteY1-14" fmla="*/ 10000 h 11784"/>
                <a:gd name="connsiteX2-15" fmla="*/ 10000 w 10000"/>
                <a:gd name="connsiteY2-16" fmla="*/ 0 h 11784"/>
                <a:gd name="connsiteX3-17" fmla="*/ 0 w 10000"/>
                <a:gd name="connsiteY3-18" fmla="*/ 0 h 11784"/>
                <a:gd name="connsiteX4-19" fmla="*/ 43 w 10000"/>
                <a:gd name="connsiteY4-20" fmla="*/ 10000 h 11784"/>
                <a:gd name="connsiteX0-21" fmla="*/ 43 w 10000"/>
                <a:gd name="connsiteY0-22" fmla="*/ 10000 h 11753"/>
                <a:gd name="connsiteX1-23" fmla="*/ 9894 w 10000"/>
                <a:gd name="connsiteY1-24" fmla="*/ 10000 h 11753"/>
                <a:gd name="connsiteX2-25" fmla="*/ 10000 w 10000"/>
                <a:gd name="connsiteY2-26" fmla="*/ 0 h 11753"/>
                <a:gd name="connsiteX3-27" fmla="*/ 0 w 10000"/>
                <a:gd name="connsiteY3-28" fmla="*/ 0 h 11753"/>
                <a:gd name="connsiteX4-29" fmla="*/ 43 w 10000"/>
                <a:gd name="connsiteY4-30" fmla="*/ 10000 h 11753"/>
                <a:gd name="connsiteX0-31" fmla="*/ 43 w 10000"/>
                <a:gd name="connsiteY0-32" fmla="*/ 10000 h 12074"/>
                <a:gd name="connsiteX1-33" fmla="*/ 9894 w 10000"/>
                <a:gd name="connsiteY1-34" fmla="*/ 10000 h 12074"/>
                <a:gd name="connsiteX2-35" fmla="*/ 10000 w 10000"/>
                <a:gd name="connsiteY2-36" fmla="*/ 0 h 12074"/>
                <a:gd name="connsiteX3-37" fmla="*/ 0 w 10000"/>
                <a:gd name="connsiteY3-38" fmla="*/ 0 h 12074"/>
                <a:gd name="connsiteX4-39" fmla="*/ 43 w 10000"/>
                <a:gd name="connsiteY4-40" fmla="*/ 10000 h 12074"/>
                <a:gd name="connsiteX0-41" fmla="*/ 43 w 10000"/>
                <a:gd name="connsiteY0-42" fmla="*/ 10000 h 12813"/>
                <a:gd name="connsiteX1-43" fmla="*/ 9894 w 10000"/>
                <a:gd name="connsiteY1-44" fmla="*/ 10000 h 12813"/>
                <a:gd name="connsiteX2-45" fmla="*/ 10000 w 10000"/>
                <a:gd name="connsiteY2-46" fmla="*/ 0 h 12813"/>
                <a:gd name="connsiteX3-47" fmla="*/ 0 w 10000"/>
                <a:gd name="connsiteY3-48" fmla="*/ 0 h 12813"/>
                <a:gd name="connsiteX4-49" fmla="*/ 43 w 10000"/>
                <a:gd name="connsiteY4-50" fmla="*/ 10000 h 12813"/>
                <a:gd name="connsiteX0-51" fmla="*/ 43 w 10000"/>
                <a:gd name="connsiteY0-52" fmla="*/ 10000 h 12716"/>
                <a:gd name="connsiteX1-53" fmla="*/ 9963 w 10000"/>
                <a:gd name="connsiteY1-54" fmla="*/ 9777 h 12716"/>
                <a:gd name="connsiteX2-55" fmla="*/ 10000 w 10000"/>
                <a:gd name="connsiteY2-56" fmla="*/ 0 h 12716"/>
                <a:gd name="connsiteX3-57" fmla="*/ 0 w 10000"/>
                <a:gd name="connsiteY3-58" fmla="*/ 0 h 12716"/>
                <a:gd name="connsiteX4-59" fmla="*/ 43 w 10000"/>
                <a:gd name="connsiteY4-60" fmla="*/ 10000 h 127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2716">
                  <a:moveTo>
                    <a:pt x="43" y="10000"/>
                  </a:moveTo>
                  <a:cubicBezTo>
                    <a:pt x="3260" y="14266"/>
                    <a:pt x="7554" y="12976"/>
                    <a:pt x="9963" y="9777"/>
                  </a:cubicBezTo>
                  <a:cubicBezTo>
                    <a:pt x="9998" y="6444"/>
                    <a:pt x="9965" y="3333"/>
                    <a:pt x="10000" y="0"/>
                  </a:cubicBezTo>
                  <a:lnTo>
                    <a:pt x="0" y="0"/>
                  </a:lnTo>
                  <a:cubicBezTo>
                    <a:pt x="14" y="3333"/>
                    <a:pt x="29" y="6667"/>
                    <a:pt x="43" y="100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20"/>
            <p:cNvSpPr/>
            <p:nvPr/>
          </p:nvSpPr>
          <p:spPr bwMode="auto">
            <a:xfrm>
              <a:off x="6488113" y="36004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21"/>
            <p:cNvSpPr/>
            <p:nvPr/>
          </p:nvSpPr>
          <p:spPr bwMode="auto">
            <a:xfrm>
              <a:off x="5684838" y="3173413"/>
              <a:ext cx="1008063" cy="450850"/>
            </a:xfrm>
            <a:custGeom>
              <a:avLst/>
              <a:gdLst>
                <a:gd name="T0" fmla="*/ 49 w 266"/>
                <a:gd name="T1" fmla="*/ 64 h 119"/>
                <a:gd name="T2" fmla="*/ 49 w 266"/>
                <a:gd name="T3" fmla="*/ 64 h 119"/>
                <a:gd name="T4" fmla="*/ 49 w 266"/>
                <a:gd name="T5" fmla="*/ 119 h 119"/>
                <a:gd name="T6" fmla="*/ 105 w 266"/>
                <a:gd name="T7" fmla="*/ 119 h 119"/>
                <a:gd name="T8" fmla="*/ 102 w 266"/>
                <a:gd name="T9" fmla="*/ 83 h 119"/>
                <a:gd name="T10" fmla="*/ 108 w 266"/>
                <a:gd name="T11" fmla="*/ 74 h 119"/>
                <a:gd name="T12" fmla="*/ 115 w 266"/>
                <a:gd name="T13" fmla="*/ 83 h 119"/>
                <a:gd name="T14" fmla="*/ 112 w 266"/>
                <a:gd name="T15" fmla="*/ 119 h 119"/>
                <a:gd name="T16" fmla="*/ 167 w 266"/>
                <a:gd name="T17" fmla="*/ 119 h 119"/>
                <a:gd name="T18" fmla="*/ 167 w 266"/>
                <a:gd name="T19" fmla="*/ 76 h 119"/>
                <a:gd name="T20" fmla="*/ 179 w 266"/>
                <a:gd name="T21" fmla="*/ 95 h 119"/>
                <a:gd name="T22" fmla="*/ 187 w 266"/>
                <a:gd name="T23" fmla="*/ 105 h 119"/>
                <a:gd name="T24" fmla="*/ 192 w 266"/>
                <a:gd name="T25" fmla="*/ 110 h 119"/>
                <a:gd name="T26" fmla="*/ 197 w 266"/>
                <a:gd name="T27" fmla="*/ 112 h 119"/>
                <a:gd name="T28" fmla="*/ 205 w 266"/>
                <a:gd name="T29" fmla="*/ 114 h 119"/>
                <a:gd name="T30" fmla="*/ 212 w 266"/>
                <a:gd name="T31" fmla="*/ 113 h 119"/>
                <a:gd name="T32" fmla="*/ 216 w 266"/>
                <a:gd name="T33" fmla="*/ 111 h 119"/>
                <a:gd name="T34" fmla="*/ 220 w 266"/>
                <a:gd name="T35" fmla="*/ 108 h 119"/>
                <a:gd name="T36" fmla="*/ 226 w 266"/>
                <a:gd name="T37" fmla="*/ 103 h 119"/>
                <a:gd name="T38" fmla="*/ 236 w 266"/>
                <a:gd name="T39" fmla="*/ 92 h 119"/>
                <a:gd name="T40" fmla="*/ 259 w 266"/>
                <a:gd name="T41" fmla="*/ 67 h 119"/>
                <a:gd name="T42" fmla="*/ 257 w 266"/>
                <a:gd name="T43" fmla="*/ 39 h 119"/>
                <a:gd name="T44" fmla="*/ 254 w 266"/>
                <a:gd name="T45" fmla="*/ 37 h 119"/>
                <a:gd name="T46" fmla="*/ 262 w 266"/>
                <a:gd name="T47" fmla="*/ 29 h 119"/>
                <a:gd name="T48" fmla="*/ 262 w 266"/>
                <a:gd name="T49" fmla="*/ 18 h 119"/>
                <a:gd name="T50" fmla="*/ 251 w 266"/>
                <a:gd name="T51" fmla="*/ 18 h 119"/>
                <a:gd name="T52" fmla="*/ 233 w 266"/>
                <a:gd name="T53" fmla="*/ 38 h 119"/>
                <a:gd name="T54" fmla="*/ 229 w 266"/>
                <a:gd name="T55" fmla="*/ 41 h 119"/>
                <a:gd name="T56" fmla="*/ 229 w 266"/>
                <a:gd name="T57" fmla="*/ 41 h 119"/>
                <a:gd name="T58" fmla="*/ 211 w 266"/>
                <a:gd name="T59" fmla="*/ 62 h 119"/>
                <a:gd name="T60" fmla="*/ 207 w 266"/>
                <a:gd name="T61" fmla="*/ 66 h 119"/>
                <a:gd name="T62" fmla="*/ 204 w 266"/>
                <a:gd name="T63" fmla="*/ 60 h 119"/>
                <a:gd name="T64" fmla="*/ 190 w 266"/>
                <a:gd name="T65" fmla="*/ 35 h 119"/>
                <a:gd name="T66" fmla="*/ 186 w 266"/>
                <a:gd name="T67" fmla="*/ 26 h 119"/>
                <a:gd name="T68" fmla="*/ 184 w 266"/>
                <a:gd name="T69" fmla="*/ 23 h 119"/>
                <a:gd name="T70" fmla="*/ 184 w 266"/>
                <a:gd name="T71" fmla="*/ 22 h 119"/>
                <a:gd name="T72" fmla="*/ 184 w 266"/>
                <a:gd name="T73" fmla="*/ 22 h 119"/>
                <a:gd name="T74" fmla="*/ 179 w 266"/>
                <a:gd name="T75" fmla="*/ 16 h 119"/>
                <a:gd name="T76" fmla="*/ 152 w 266"/>
                <a:gd name="T77" fmla="*/ 4 h 119"/>
                <a:gd name="T78" fmla="*/ 138 w 266"/>
                <a:gd name="T79" fmla="*/ 0 h 119"/>
                <a:gd name="T80" fmla="*/ 138 w 266"/>
                <a:gd name="T81" fmla="*/ 0 h 119"/>
                <a:gd name="T82" fmla="*/ 138 w 266"/>
                <a:gd name="T83" fmla="*/ 0 h 119"/>
                <a:gd name="T84" fmla="*/ 120 w 266"/>
                <a:gd name="T85" fmla="*/ 62 h 119"/>
                <a:gd name="T86" fmla="*/ 114 w 266"/>
                <a:gd name="T87" fmla="*/ 24 h 119"/>
                <a:gd name="T88" fmla="*/ 119 w 266"/>
                <a:gd name="T89" fmla="*/ 12 h 119"/>
                <a:gd name="T90" fmla="*/ 111 w 266"/>
                <a:gd name="T91" fmla="*/ 5 h 119"/>
                <a:gd name="T92" fmla="*/ 105 w 266"/>
                <a:gd name="T93" fmla="*/ 5 h 119"/>
                <a:gd name="T94" fmla="*/ 97 w 266"/>
                <a:gd name="T95" fmla="*/ 12 h 119"/>
                <a:gd name="T96" fmla="*/ 102 w 266"/>
                <a:gd name="T97" fmla="*/ 24 h 119"/>
                <a:gd name="T98" fmla="*/ 96 w 266"/>
                <a:gd name="T99" fmla="*/ 62 h 119"/>
                <a:gd name="T100" fmla="*/ 78 w 266"/>
                <a:gd name="T101" fmla="*/ 0 h 119"/>
                <a:gd name="T102" fmla="*/ 78 w 266"/>
                <a:gd name="T103" fmla="*/ 0 h 119"/>
                <a:gd name="T104" fmla="*/ 78 w 266"/>
                <a:gd name="T105" fmla="*/ 0 h 119"/>
                <a:gd name="T106" fmla="*/ 67 w 266"/>
                <a:gd name="T107" fmla="*/ 4 h 119"/>
                <a:gd name="T108" fmla="*/ 28 w 266"/>
                <a:gd name="T109" fmla="*/ 20 h 119"/>
                <a:gd name="T110" fmla="*/ 0 w 266"/>
                <a:gd name="T111" fmla="*/ 119 h 119"/>
                <a:gd name="T112" fmla="*/ 38 w 266"/>
                <a:gd name="T113" fmla="*/ 119 h 119"/>
                <a:gd name="T114" fmla="*/ 49 w 266"/>
                <a:gd name="T115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6" h="119">
                  <a:moveTo>
                    <a:pt x="49" y="64"/>
                  </a:moveTo>
                  <a:cubicBezTo>
                    <a:pt x="49" y="64"/>
                    <a:pt x="49" y="64"/>
                    <a:pt x="49" y="64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105" y="119"/>
                    <a:pt x="105" y="119"/>
                    <a:pt x="105" y="119"/>
                  </a:cubicBezTo>
                  <a:cubicBezTo>
                    <a:pt x="102" y="83"/>
                    <a:pt x="102" y="83"/>
                    <a:pt x="102" y="83"/>
                  </a:cubicBezTo>
                  <a:cubicBezTo>
                    <a:pt x="102" y="78"/>
                    <a:pt x="105" y="74"/>
                    <a:pt x="108" y="74"/>
                  </a:cubicBezTo>
                  <a:cubicBezTo>
                    <a:pt x="112" y="74"/>
                    <a:pt x="115" y="78"/>
                    <a:pt x="115" y="83"/>
                  </a:cubicBezTo>
                  <a:cubicBezTo>
                    <a:pt x="112" y="119"/>
                    <a:pt x="112" y="119"/>
                    <a:pt x="112" y="119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76"/>
                    <a:pt x="167" y="76"/>
                    <a:pt x="167" y="76"/>
                  </a:cubicBezTo>
                  <a:cubicBezTo>
                    <a:pt x="171" y="83"/>
                    <a:pt x="175" y="89"/>
                    <a:pt x="179" y="95"/>
                  </a:cubicBezTo>
                  <a:cubicBezTo>
                    <a:pt x="182" y="99"/>
                    <a:pt x="184" y="102"/>
                    <a:pt x="187" y="105"/>
                  </a:cubicBezTo>
                  <a:cubicBezTo>
                    <a:pt x="188" y="106"/>
                    <a:pt x="190" y="108"/>
                    <a:pt x="192" y="110"/>
                  </a:cubicBezTo>
                  <a:cubicBezTo>
                    <a:pt x="193" y="111"/>
                    <a:pt x="195" y="111"/>
                    <a:pt x="197" y="112"/>
                  </a:cubicBezTo>
                  <a:cubicBezTo>
                    <a:pt x="199" y="113"/>
                    <a:pt x="202" y="114"/>
                    <a:pt x="205" y="114"/>
                  </a:cubicBezTo>
                  <a:cubicBezTo>
                    <a:pt x="207" y="114"/>
                    <a:pt x="209" y="114"/>
                    <a:pt x="212" y="113"/>
                  </a:cubicBezTo>
                  <a:cubicBezTo>
                    <a:pt x="214" y="112"/>
                    <a:pt x="215" y="112"/>
                    <a:pt x="216" y="111"/>
                  </a:cubicBezTo>
                  <a:cubicBezTo>
                    <a:pt x="218" y="110"/>
                    <a:pt x="219" y="109"/>
                    <a:pt x="220" y="108"/>
                  </a:cubicBezTo>
                  <a:cubicBezTo>
                    <a:pt x="222" y="107"/>
                    <a:pt x="224" y="105"/>
                    <a:pt x="226" y="103"/>
                  </a:cubicBezTo>
                  <a:cubicBezTo>
                    <a:pt x="229" y="100"/>
                    <a:pt x="233" y="96"/>
                    <a:pt x="236" y="92"/>
                  </a:cubicBezTo>
                  <a:cubicBezTo>
                    <a:pt x="247" y="80"/>
                    <a:pt x="259" y="67"/>
                    <a:pt x="259" y="67"/>
                  </a:cubicBezTo>
                  <a:cubicBezTo>
                    <a:pt x="266" y="58"/>
                    <a:pt x="265" y="46"/>
                    <a:pt x="257" y="39"/>
                  </a:cubicBezTo>
                  <a:cubicBezTo>
                    <a:pt x="256" y="38"/>
                    <a:pt x="255" y="38"/>
                    <a:pt x="254" y="37"/>
                  </a:cubicBezTo>
                  <a:cubicBezTo>
                    <a:pt x="262" y="29"/>
                    <a:pt x="262" y="29"/>
                    <a:pt x="262" y="29"/>
                  </a:cubicBezTo>
                  <a:cubicBezTo>
                    <a:pt x="265" y="26"/>
                    <a:pt x="265" y="21"/>
                    <a:pt x="262" y="18"/>
                  </a:cubicBezTo>
                  <a:cubicBezTo>
                    <a:pt x="259" y="15"/>
                    <a:pt x="254" y="15"/>
                    <a:pt x="251" y="18"/>
                  </a:cubicBezTo>
                  <a:cubicBezTo>
                    <a:pt x="233" y="38"/>
                    <a:pt x="233" y="38"/>
                    <a:pt x="233" y="38"/>
                  </a:cubicBezTo>
                  <a:cubicBezTo>
                    <a:pt x="231" y="39"/>
                    <a:pt x="230" y="40"/>
                    <a:pt x="229" y="41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27" y="43"/>
                    <a:pt x="219" y="53"/>
                    <a:pt x="211" y="62"/>
                  </a:cubicBezTo>
                  <a:cubicBezTo>
                    <a:pt x="209" y="63"/>
                    <a:pt x="208" y="64"/>
                    <a:pt x="207" y="66"/>
                  </a:cubicBezTo>
                  <a:cubicBezTo>
                    <a:pt x="206" y="64"/>
                    <a:pt x="205" y="62"/>
                    <a:pt x="204" y="60"/>
                  </a:cubicBezTo>
                  <a:cubicBezTo>
                    <a:pt x="199" y="52"/>
                    <a:pt x="194" y="42"/>
                    <a:pt x="190" y="35"/>
                  </a:cubicBezTo>
                  <a:cubicBezTo>
                    <a:pt x="188" y="31"/>
                    <a:pt x="187" y="28"/>
                    <a:pt x="186" y="26"/>
                  </a:cubicBezTo>
                  <a:cubicBezTo>
                    <a:pt x="185" y="24"/>
                    <a:pt x="185" y="24"/>
                    <a:pt x="184" y="23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3" y="20"/>
                    <a:pt x="181" y="18"/>
                    <a:pt x="179" y="16"/>
                  </a:cubicBezTo>
                  <a:cubicBezTo>
                    <a:pt x="177" y="13"/>
                    <a:pt x="171" y="9"/>
                    <a:pt x="152" y="4"/>
                  </a:cubicBezTo>
                  <a:cubicBezTo>
                    <a:pt x="147" y="2"/>
                    <a:pt x="142" y="1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7" y="10"/>
                    <a:pt x="134" y="33"/>
                    <a:pt x="120" y="62"/>
                  </a:cubicBezTo>
                  <a:cubicBezTo>
                    <a:pt x="118" y="43"/>
                    <a:pt x="115" y="26"/>
                    <a:pt x="114" y="24"/>
                  </a:cubicBezTo>
                  <a:cubicBezTo>
                    <a:pt x="119" y="12"/>
                    <a:pt x="119" y="12"/>
                    <a:pt x="119" y="12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2" y="26"/>
                    <a:pt x="99" y="43"/>
                    <a:pt x="96" y="62"/>
                  </a:cubicBezTo>
                  <a:cubicBezTo>
                    <a:pt x="83" y="33"/>
                    <a:pt x="79" y="1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4" y="1"/>
                    <a:pt x="70" y="2"/>
                    <a:pt x="67" y="4"/>
                  </a:cubicBezTo>
                  <a:cubicBezTo>
                    <a:pt x="55" y="8"/>
                    <a:pt x="38" y="14"/>
                    <a:pt x="28" y="20"/>
                  </a:cubicBezTo>
                  <a:cubicBezTo>
                    <a:pt x="23" y="25"/>
                    <a:pt x="7" y="47"/>
                    <a:pt x="0" y="119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40" y="95"/>
                    <a:pt x="46" y="65"/>
                    <a:pt x="49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cxnSp>
        <p:nvCxnSpPr>
          <p:cNvPr id="48" name="直接连接符 47"/>
          <p:cNvCxnSpPr/>
          <p:nvPr/>
        </p:nvCxnSpPr>
        <p:spPr>
          <a:xfrm>
            <a:off x="2250440" y="736600"/>
            <a:ext cx="17145" cy="15474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327910" y="662305"/>
            <a:ext cx="51720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深蓝软件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2366645" y="1330325"/>
            <a:ext cx="4690110" cy="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4"/>
          <p:cNvSpPr txBox="1"/>
          <p:nvPr/>
        </p:nvSpPr>
        <p:spPr>
          <a:xfrm>
            <a:off x="2304338" y="1453362"/>
            <a:ext cx="3171906" cy="276517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努力成为中国软件的翘楚 </a:t>
            </a:r>
            <a:endParaRPr lang="en-US" altLang="zh-CN" sz="135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2422574" y="1833767"/>
            <a:ext cx="2905313" cy="27977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5" name="TextBox 7"/>
          <p:cNvSpPr>
            <a:spLocks noChangeArrowheads="1"/>
          </p:cNvSpPr>
          <p:nvPr/>
        </p:nvSpPr>
        <p:spPr bwMode="auto">
          <a:xfrm>
            <a:off x="2707261" y="1883852"/>
            <a:ext cx="2242682" cy="161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制作人</a:t>
            </a:r>
            <a:r>
              <a:rPr lang="zh-CN" altLang="en-US" sz="105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：深蓝学霸</a:t>
            </a:r>
            <a:endParaRPr lang="zh-CN" altLang="en-US" sz="10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2304338" y="1743413"/>
            <a:ext cx="468297" cy="468297"/>
            <a:chOff x="4333987" y="2362200"/>
            <a:chExt cx="2905011" cy="2905012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  <a:effectLst>
            <a:outerShdw blurRad="177800" dist="889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57" name="任意多边形 56"/>
            <p:cNvSpPr/>
            <p:nvPr/>
          </p:nvSpPr>
          <p:spPr>
            <a:xfrm>
              <a:off x="4333987" y="2362200"/>
              <a:ext cx="2905011" cy="2905012"/>
            </a:xfrm>
            <a:custGeom>
              <a:avLst/>
              <a:gdLst>
                <a:gd name="connsiteX0" fmla="*/ 1452506 w 2905012"/>
                <a:gd name="connsiteY0" fmla="*/ 376181 h 2905012"/>
                <a:gd name="connsiteX1" fmla="*/ 376181 w 2905012"/>
                <a:gd name="connsiteY1" fmla="*/ 1452506 h 2905012"/>
                <a:gd name="connsiteX2" fmla="*/ 1452506 w 2905012"/>
                <a:gd name="connsiteY2" fmla="*/ 2528831 h 2905012"/>
                <a:gd name="connsiteX3" fmla="*/ 2528831 w 2905012"/>
                <a:gd name="connsiteY3" fmla="*/ 1452506 h 2905012"/>
                <a:gd name="connsiteX4" fmla="*/ 1452506 w 2905012"/>
                <a:gd name="connsiteY4" fmla="*/ 376181 h 2905012"/>
                <a:gd name="connsiteX5" fmla="*/ 1452506 w 2905012"/>
                <a:gd name="connsiteY5" fmla="*/ 0 h 2905012"/>
                <a:gd name="connsiteX6" fmla="*/ 1601017 w 2905012"/>
                <a:gd name="connsiteY6" fmla="*/ 7499 h 2905012"/>
                <a:gd name="connsiteX7" fmla="*/ 1643977 w 2905012"/>
                <a:gd name="connsiteY7" fmla="*/ 14056 h 2905012"/>
                <a:gd name="connsiteX8" fmla="*/ 1695533 w 2905012"/>
                <a:gd name="connsiteY8" fmla="*/ 284571 h 2905012"/>
                <a:gd name="connsiteX9" fmla="*/ 1769616 w 2905012"/>
                <a:gd name="connsiteY9" fmla="*/ 301003 h 2905012"/>
                <a:gd name="connsiteX10" fmla="*/ 1825934 w 2905012"/>
                <a:gd name="connsiteY10" fmla="*/ 319615 h 2905012"/>
                <a:gd name="connsiteX11" fmla="*/ 2006748 w 2905012"/>
                <a:gd name="connsiteY11" fmla="*/ 110068 h 2905012"/>
                <a:gd name="connsiteX12" fmla="*/ 2017887 w 2905012"/>
                <a:gd name="connsiteY12" fmla="*/ 114145 h 2905012"/>
                <a:gd name="connsiteX13" fmla="*/ 2264616 w 2905012"/>
                <a:gd name="connsiteY13" fmla="*/ 248065 h 2905012"/>
                <a:gd name="connsiteX14" fmla="*/ 2337523 w 2905012"/>
                <a:gd name="connsiteY14" fmla="*/ 302584 h 2905012"/>
                <a:gd name="connsiteX15" fmla="*/ 2247066 w 2905012"/>
                <a:gd name="connsiteY15" fmla="*/ 562199 h 2905012"/>
                <a:gd name="connsiteX16" fmla="*/ 2280217 w 2905012"/>
                <a:gd name="connsiteY16" fmla="*/ 591137 h 2905012"/>
                <a:gd name="connsiteX17" fmla="*/ 2343125 w 2905012"/>
                <a:gd name="connsiteY17" fmla="*/ 657838 h 2905012"/>
                <a:gd name="connsiteX18" fmla="*/ 2602428 w 2905012"/>
                <a:gd name="connsiteY18" fmla="*/ 567489 h 2905012"/>
                <a:gd name="connsiteX19" fmla="*/ 2656947 w 2905012"/>
                <a:gd name="connsiteY19" fmla="*/ 640396 h 2905012"/>
                <a:gd name="connsiteX20" fmla="*/ 2790867 w 2905012"/>
                <a:gd name="connsiteY20" fmla="*/ 887125 h 2905012"/>
                <a:gd name="connsiteX21" fmla="*/ 2794944 w 2905012"/>
                <a:gd name="connsiteY21" fmla="*/ 898265 h 2905012"/>
                <a:gd name="connsiteX22" fmla="*/ 2586495 w 2905012"/>
                <a:gd name="connsiteY22" fmla="*/ 1078131 h 2905012"/>
                <a:gd name="connsiteX23" fmla="*/ 2616181 w 2905012"/>
                <a:gd name="connsiteY23" fmla="*/ 1182468 h 2905012"/>
                <a:gd name="connsiteX24" fmla="*/ 2621126 w 2905012"/>
                <a:gd name="connsiteY24" fmla="*/ 1209611 h 2905012"/>
                <a:gd name="connsiteX25" fmla="*/ 2890957 w 2905012"/>
                <a:gd name="connsiteY25" fmla="*/ 1261036 h 2905012"/>
                <a:gd name="connsiteX26" fmla="*/ 2897513 w 2905012"/>
                <a:gd name="connsiteY26" fmla="*/ 1303996 h 2905012"/>
                <a:gd name="connsiteX27" fmla="*/ 2905012 w 2905012"/>
                <a:gd name="connsiteY27" fmla="*/ 1452506 h 2905012"/>
                <a:gd name="connsiteX28" fmla="*/ 2897513 w 2905012"/>
                <a:gd name="connsiteY28" fmla="*/ 1601016 h 2905012"/>
                <a:gd name="connsiteX29" fmla="*/ 2890957 w 2905012"/>
                <a:gd name="connsiteY29" fmla="*/ 1643977 h 2905012"/>
                <a:gd name="connsiteX30" fmla="*/ 2620440 w 2905012"/>
                <a:gd name="connsiteY30" fmla="*/ 1695533 h 2905012"/>
                <a:gd name="connsiteX31" fmla="*/ 2604008 w 2905012"/>
                <a:gd name="connsiteY31" fmla="*/ 1769614 h 2905012"/>
                <a:gd name="connsiteX32" fmla="*/ 2585396 w 2905012"/>
                <a:gd name="connsiteY32" fmla="*/ 1825933 h 2905012"/>
                <a:gd name="connsiteX33" fmla="*/ 2794944 w 2905012"/>
                <a:gd name="connsiteY33" fmla="*/ 2006748 h 2905012"/>
                <a:gd name="connsiteX34" fmla="*/ 2790867 w 2905012"/>
                <a:gd name="connsiteY34" fmla="*/ 2017887 h 2905012"/>
                <a:gd name="connsiteX35" fmla="*/ 2656947 w 2905012"/>
                <a:gd name="connsiteY35" fmla="*/ 2264616 h 2905012"/>
                <a:gd name="connsiteX36" fmla="*/ 2602428 w 2905012"/>
                <a:gd name="connsiteY36" fmla="*/ 2337523 h 2905012"/>
                <a:gd name="connsiteX37" fmla="*/ 2342811 w 2905012"/>
                <a:gd name="connsiteY37" fmla="*/ 2247065 h 2905012"/>
                <a:gd name="connsiteX38" fmla="*/ 2313875 w 2905012"/>
                <a:gd name="connsiteY38" fmla="*/ 2280215 h 2905012"/>
                <a:gd name="connsiteX39" fmla="*/ 2247174 w 2905012"/>
                <a:gd name="connsiteY39" fmla="*/ 2343123 h 2905012"/>
                <a:gd name="connsiteX40" fmla="*/ 2337523 w 2905012"/>
                <a:gd name="connsiteY40" fmla="*/ 2602428 h 2905012"/>
                <a:gd name="connsiteX41" fmla="*/ 2264616 w 2905012"/>
                <a:gd name="connsiteY41" fmla="*/ 2656947 h 2905012"/>
                <a:gd name="connsiteX42" fmla="*/ 2017887 w 2905012"/>
                <a:gd name="connsiteY42" fmla="*/ 2790867 h 2905012"/>
                <a:gd name="connsiteX43" fmla="*/ 2006748 w 2905012"/>
                <a:gd name="connsiteY43" fmla="*/ 2794944 h 2905012"/>
                <a:gd name="connsiteX44" fmla="*/ 1826880 w 2905012"/>
                <a:gd name="connsiteY44" fmla="*/ 2586493 h 2905012"/>
                <a:gd name="connsiteX45" fmla="*/ 1722544 w 2905012"/>
                <a:gd name="connsiteY45" fmla="*/ 2616179 h 2905012"/>
                <a:gd name="connsiteX46" fmla="*/ 1695403 w 2905012"/>
                <a:gd name="connsiteY46" fmla="*/ 2621123 h 2905012"/>
                <a:gd name="connsiteX47" fmla="*/ 1643977 w 2905012"/>
                <a:gd name="connsiteY47" fmla="*/ 2890957 h 2905012"/>
                <a:gd name="connsiteX48" fmla="*/ 1601017 w 2905012"/>
                <a:gd name="connsiteY48" fmla="*/ 2897513 h 2905012"/>
                <a:gd name="connsiteX49" fmla="*/ 1452506 w 2905012"/>
                <a:gd name="connsiteY49" fmla="*/ 2905012 h 2905012"/>
                <a:gd name="connsiteX50" fmla="*/ 1303996 w 2905012"/>
                <a:gd name="connsiteY50" fmla="*/ 2897513 h 2905012"/>
                <a:gd name="connsiteX51" fmla="*/ 1261036 w 2905012"/>
                <a:gd name="connsiteY51" fmla="*/ 2890957 h 2905012"/>
                <a:gd name="connsiteX52" fmla="*/ 1209479 w 2905012"/>
                <a:gd name="connsiteY52" fmla="*/ 2620437 h 2905012"/>
                <a:gd name="connsiteX53" fmla="*/ 1135396 w 2905012"/>
                <a:gd name="connsiteY53" fmla="*/ 2604005 h 2905012"/>
                <a:gd name="connsiteX54" fmla="*/ 1079081 w 2905012"/>
                <a:gd name="connsiteY54" fmla="*/ 2585394 h 2905012"/>
                <a:gd name="connsiteX55" fmla="*/ 898265 w 2905012"/>
                <a:gd name="connsiteY55" fmla="*/ 2794944 h 2905012"/>
                <a:gd name="connsiteX56" fmla="*/ 887125 w 2905012"/>
                <a:gd name="connsiteY56" fmla="*/ 2790867 h 2905012"/>
                <a:gd name="connsiteX57" fmla="*/ 640396 w 2905012"/>
                <a:gd name="connsiteY57" fmla="*/ 2656947 h 2905012"/>
                <a:gd name="connsiteX58" fmla="*/ 567489 w 2905012"/>
                <a:gd name="connsiteY58" fmla="*/ 2602428 h 2905012"/>
                <a:gd name="connsiteX59" fmla="*/ 657947 w 2905012"/>
                <a:gd name="connsiteY59" fmla="*/ 2342810 h 2905012"/>
                <a:gd name="connsiteX60" fmla="*/ 624796 w 2905012"/>
                <a:gd name="connsiteY60" fmla="*/ 2313872 h 2905012"/>
                <a:gd name="connsiteX61" fmla="*/ 561890 w 2905012"/>
                <a:gd name="connsiteY61" fmla="*/ 2247174 h 2905012"/>
                <a:gd name="connsiteX62" fmla="*/ 302584 w 2905012"/>
                <a:gd name="connsiteY62" fmla="*/ 2337523 h 2905012"/>
                <a:gd name="connsiteX63" fmla="*/ 248066 w 2905012"/>
                <a:gd name="connsiteY63" fmla="*/ 2264616 h 2905012"/>
                <a:gd name="connsiteX64" fmla="*/ 114145 w 2905012"/>
                <a:gd name="connsiteY64" fmla="*/ 2017887 h 2905012"/>
                <a:gd name="connsiteX65" fmla="*/ 110068 w 2905012"/>
                <a:gd name="connsiteY65" fmla="*/ 2006748 h 2905012"/>
                <a:gd name="connsiteX66" fmla="*/ 318519 w 2905012"/>
                <a:gd name="connsiteY66" fmla="*/ 1826880 h 2905012"/>
                <a:gd name="connsiteX67" fmla="*/ 288831 w 2905012"/>
                <a:gd name="connsiteY67" fmla="*/ 1722541 h 2905012"/>
                <a:gd name="connsiteX68" fmla="*/ 283887 w 2905012"/>
                <a:gd name="connsiteY68" fmla="*/ 1695402 h 2905012"/>
                <a:gd name="connsiteX69" fmla="*/ 14056 w 2905012"/>
                <a:gd name="connsiteY69" fmla="*/ 1643977 h 2905012"/>
                <a:gd name="connsiteX70" fmla="*/ 7499 w 2905012"/>
                <a:gd name="connsiteY70" fmla="*/ 1601016 h 2905012"/>
                <a:gd name="connsiteX71" fmla="*/ 0 w 2905012"/>
                <a:gd name="connsiteY71" fmla="*/ 1452506 h 2905012"/>
                <a:gd name="connsiteX72" fmla="*/ 7499 w 2905012"/>
                <a:gd name="connsiteY72" fmla="*/ 1303996 h 2905012"/>
                <a:gd name="connsiteX73" fmla="*/ 14056 w 2905012"/>
                <a:gd name="connsiteY73" fmla="*/ 1261036 h 2905012"/>
                <a:gd name="connsiteX74" fmla="*/ 284572 w 2905012"/>
                <a:gd name="connsiteY74" fmla="*/ 1209480 h 2905012"/>
                <a:gd name="connsiteX75" fmla="*/ 301005 w 2905012"/>
                <a:gd name="connsiteY75" fmla="*/ 1135394 h 2905012"/>
                <a:gd name="connsiteX76" fmla="*/ 319616 w 2905012"/>
                <a:gd name="connsiteY76" fmla="*/ 1079079 h 2905012"/>
                <a:gd name="connsiteX77" fmla="*/ 110068 w 2905012"/>
                <a:gd name="connsiteY77" fmla="*/ 898264 h 2905012"/>
                <a:gd name="connsiteX78" fmla="*/ 114145 w 2905012"/>
                <a:gd name="connsiteY78" fmla="*/ 887125 h 2905012"/>
                <a:gd name="connsiteX79" fmla="*/ 248066 w 2905012"/>
                <a:gd name="connsiteY79" fmla="*/ 640396 h 2905012"/>
                <a:gd name="connsiteX80" fmla="*/ 302584 w 2905012"/>
                <a:gd name="connsiteY80" fmla="*/ 567489 h 2905012"/>
                <a:gd name="connsiteX81" fmla="*/ 562199 w 2905012"/>
                <a:gd name="connsiteY81" fmla="*/ 657946 h 2905012"/>
                <a:gd name="connsiteX82" fmla="*/ 591138 w 2905012"/>
                <a:gd name="connsiteY82" fmla="*/ 624794 h 2905012"/>
                <a:gd name="connsiteX83" fmla="*/ 657838 w 2905012"/>
                <a:gd name="connsiteY83" fmla="*/ 561888 h 2905012"/>
                <a:gd name="connsiteX84" fmla="*/ 567489 w 2905012"/>
                <a:gd name="connsiteY84" fmla="*/ 302584 h 2905012"/>
                <a:gd name="connsiteX85" fmla="*/ 640396 w 2905012"/>
                <a:gd name="connsiteY85" fmla="*/ 248065 h 2905012"/>
                <a:gd name="connsiteX86" fmla="*/ 887125 w 2905012"/>
                <a:gd name="connsiteY86" fmla="*/ 114145 h 2905012"/>
                <a:gd name="connsiteX87" fmla="*/ 898265 w 2905012"/>
                <a:gd name="connsiteY87" fmla="*/ 110068 h 2905012"/>
                <a:gd name="connsiteX88" fmla="*/ 1078131 w 2905012"/>
                <a:gd name="connsiteY88" fmla="*/ 318516 h 2905012"/>
                <a:gd name="connsiteX89" fmla="*/ 1182469 w 2905012"/>
                <a:gd name="connsiteY89" fmla="*/ 288830 h 2905012"/>
                <a:gd name="connsiteX90" fmla="*/ 1209611 w 2905012"/>
                <a:gd name="connsiteY90" fmla="*/ 283886 h 2905012"/>
                <a:gd name="connsiteX91" fmla="*/ 1261036 w 2905012"/>
                <a:gd name="connsiteY91" fmla="*/ 14056 h 2905012"/>
                <a:gd name="connsiteX92" fmla="*/ 1303996 w 2905012"/>
                <a:gd name="connsiteY92" fmla="*/ 7499 h 2905012"/>
                <a:gd name="connsiteX93" fmla="*/ 1452506 w 2905012"/>
                <a:gd name="connsiteY93" fmla="*/ 0 h 290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905012" h="2905012">
                  <a:moveTo>
                    <a:pt x="1452506" y="376181"/>
                  </a:moveTo>
                  <a:cubicBezTo>
                    <a:pt x="858068" y="376181"/>
                    <a:pt x="376181" y="858068"/>
                    <a:pt x="376181" y="1452506"/>
                  </a:cubicBezTo>
                  <a:cubicBezTo>
                    <a:pt x="376181" y="2046944"/>
                    <a:pt x="858068" y="2528831"/>
                    <a:pt x="1452506" y="2528831"/>
                  </a:cubicBezTo>
                  <a:cubicBezTo>
                    <a:pt x="2046944" y="2528831"/>
                    <a:pt x="2528831" y="2046944"/>
                    <a:pt x="2528831" y="1452506"/>
                  </a:cubicBezTo>
                  <a:cubicBezTo>
                    <a:pt x="2528831" y="858068"/>
                    <a:pt x="2046944" y="376181"/>
                    <a:pt x="1452506" y="376181"/>
                  </a:cubicBezTo>
                  <a:close/>
                  <a:moveTo>
                    <a:pt x="1452506" y="0"/>
                  </a:moveTo>
                  <a:cubicBezTo>
                    <a:pt x="1502644" y="0"/>
                    <a:pt x="1552188" y="2540"/>
                    <a:pt x="1601017" y="7499"/>
                  </a:cubicBezTo>
                  <a:lnTo>
                    <a:pt x="1643977" y="14056"/>
                  </a:lnTo>
                  <a:lnTo>
                    <a:pt x="1695533" y="284571"/>
                  </a:lnTo>
                  <a:lnTo>
                    <a:pt x="1769616" y="301003"/>
                  </a:lnTo>
                  <a:lnTo>
                    <a:pt x="1825934" y="319615"/>
                  </a:lnTo>
                  <a:lnTo>
                    <a:pt x="2006748" y="110068"/>
                  </a:lnTo>
                  <a:lnTo>
                    <a:pt x="2017887" y="114145"/>
                  </a:lnTo>
                  <a:cubicBezTo>
                    <a:pt x="2104775" y="150896"/>
                    <a:pt x="2187342" y="195860"/>
                    <a:pt x="2264616" y="248065"/>
                  </a:cubicBezTo>
                  <a:lnTo>
                    <a:pt x="2337523" y="302584"/>
                  </a:lnTo>
                  <a:lnTo>
                    <a:pt x="2247066" y="562199"/>
                  </a:lnTo>
                  <a:lnTo>
                    <a:pt x="2280217" y="591137"/>
                  </a:lnTo>
                  <a:lnTo>
                    <a:pt x="2343125" y="657838"/>
                  </a:lnTo>
                  <a:lnTo>
                    <a:pt x="2602428" y="567489"/>
                  </a:lnTo>
                  <a:lnTo>
                    <a:pt x="2656947" y="640396"/>
                  </a:lnTo>
                  <a:cubicBezTo>
                    <a:pt x="2709152" y="717670"/>
                    <a:pt x="2754117" y="800238"/>
                    <a:pt x="2790867" y="887125"/>
                  </a:cubicBezTo>
                  <a:lnTo>
                    <a:pt x="2794944" y="898265"/>
                  </a:lnTo>
                  <a:lnTo>
                    <a:pt x="2586495" y="1078131"/>
                  </a:lnTo>
                  <a:lnTo>
                    <a:pt x="2616181" y="1182468"/>
                  </a:lnTo>
                  <a:lnTo>
                    <a:pt x="2621126" y="1209611"/>
                  </a:lnTo>
                  <a:lnTo>
                    <a:pt x="2890957" y="1261036"/>
                  </a:lnTo>
                  <a:lnTo>
                    <a:pt x="2897513" y="1303996"/>
                  </a:lnTo>
                  <a:cubicBezTo>
                    <a:pt x="2902472" y="1352825"/>
                    <a:pt x="2905012" y="1402369"/>
                    <a:pt x="2905012" y="1452506"/>
                  </a:cubicBezTo>
                  <a:cubicBezTo>
                    <a:pt x="2905012" y="1502643"/>
                    <a:pt x="2902472" y="1552187"/>
                    <a:pt x="2897513" y="1601016"/>
                  </a:cubicBezTo>
                  <a:lnTo>
                    <a:pt x="2890957" y="1643977"/>
                  </a:lnTo>
                  <a:lnTo>
                    <a:pt x="2620440" y="1695533"/>
                  </a:lnTo>
                  <a:lnTo>
                    <a:pt x="2604008" y="1769614"/>
                  </a:lnTo>
                  <a:lnTo>
                    <a:pt x="2585396" y="1825933"/>
                  </a:lnTo>
                  <a:lnTo>
                    <a:pt x="2794944" y="2006748"/>
                  </a:lnTo>
                  <a:lnTo>
                    <a:pt x="2790867" y="2017887"/>
                  </a:lnTo>
                  <a:cubicBezTo>
                    <a:pt x="2754117" y="2104775"/>
                    <a:pt x="2709152" y="2187342"/>
                    <a:pt x="2656947" y="2264616"/>
                  </a:cubicBezTo>
                  <a:lnTo>
                    <a:pt x="2602428" y="2337523"/>
                  </a:lnTo>
                  <a:lnTo>
                    <a:pt x="2342811" y="2247065"/>
                  </a:lnTo>
                  <a:lnTo>
                    <a:pt x="2313875" y="2280215"/>
                  </a:lnTo>
                  <a:lnTo>
                    <a:pt x="2247174" y="2343123"/>
                  </a:lnTo>
                  <a:lnTo>
                    <a:pt x="2337523" y="2602428"/>
                  </a:lnTo>
                  <a:lnTo>
                    <a:pt x="2264616" y="2656947"/>
                  </a:lnTo>
                  <a:cubicBezTo>
                    <a:pt x="2187342" y="2709152"/>
                    <a:pt x="2104775" y="2754117"/>
                    <a:pt x="2017887" y="2790867"/>
                  </a:cubicBezTo>
                  <a:lnTo>
                    <a:pt x="2006748" y="2794944"/>
                  </a:lnTo>
                  <a:lnTo>
                    <a:pt x="1826880" y="2586493"/>
                  </a:lnTo>
                  <a:lnTo>
                    <a:pt x="1722544" y="2616179"/>
                  </a:lnTo>
                  <a:lnTo>
                    <a:pt x="1695403" y="2621123"/>
                  </a:lnTo>
                  <a:lnTo>
                    <a:pt x="1643977" y="2890957"/>
                  </a:lnTo>
                  <a:lnTo>
                    <a:pt x="1601017" y="2897513"/>
                  </a:lnTo>
                  <a:cubicBezTo>
                    <a:pt x="1552188" y="2902472"/>
                    <a:pt x="1502644" y="2905012"/>
                    <a:pt x="1452506" y="2905012"/>
                  </a:cubicBezTo>
                  <a:cubicBezTo>
                    <a:pt x="1402369" y="2905012"/>
                    <a:pt x="1352825" y="2902472"/>
                    <a:pt x="1303996" y="2897513"/>
                  </a:cubicBezTo>
                  <a:lnTo>
                    <a:pt x="1261036" y="2890957"/>
                  </a:lnTo>
                  <a:lnTo>
                    <a:pt x="1209479" y="2620437"/>
                  </a:lnTo>
                  <a:lnTo>
                    <a:pt x="1135396" y="2604005"/>
                  </a:lnTo>
                  <a:lnTo>
                    <a:pt x="1079081" y="2585394"/>
                  </a:lnTo>
                  <a:lnTo>
                    <a:pt x="898265" y="2794944"/>
                  </a:lnTo>
                  <a:lnTo>
                    <a:pt x="887125" y="2790867"/>
                  </a:lnTo>
                  <a:cubicBezTo>
                    <a:pt x="800238" y="2754117"/>
                    <a:pt x="717670" y="2709152"/>
                    <a:pt x="640396" y="2656947"/>
                  </a:cubicBezTo>
                  <a:lnTo>
                    <a:pt x="567489" y="2602428"/>
                  </a:lnTo>
                  <a:lnTo>
                    <a:pt x="657947" y="2342810"/>
                  </a:lnTo>
                  <a:lnTo>
                    <a:pt x="624796" y="2313872"/>
                  </a:lnTo>
                  <a:lnTo>
                    <a:pt x="561890" y="2247174"/>
                  </a:lnTo>
                  <a:lnTo>
                    <a:pt x="302584" y="2337523"/>
                  </a:lnTo>
                  <a:lnTo>
                    <a:pt x="248066" y="2264616"/>
                  </a:lnTo>
                  <a:cubicBezTo>
                    <a:pt x="195860" y="2187342"/>
                    <a:pt x="150896" y="2104775"/>
                    <a:pt x="114145" y="2017887"/>
                  </a:cubicBezTo>
                  <a:lnTo>
                    <a:pt x="110068" y="2006748"/>
                  </a:lnTo>
                  <a:lnTo>
                    <a:pt x="318519" y="1826880"/>
                  </a:lnTo>
                  <a:lnTo>
                    <a:pt x="288831" y="1722541"/>
                  </a:lnTo>
                  <a:lnTo>
                    <a:pt x="283887" y="1695402"/>
                  </a:lnTo>
                  <a:lnTo>
                    <a:pt x="14056" y="1643977"/>
                  </a:lnTo>
                  <a:lnTo>
                    <a:pt x="7499" y="1601016"/>
                  </a:lnTo>
                  <a:cubicBezTo>
                    <a:pt x="2541" y="1552187"/>
                    <a:pt x="0" y="1502643"/>
                    <a:pt x="0" y="1452506"/>
                  </a:cubicBezTo>
                  <a:cubicBezTo>
                    <a:pt x="0" y="1402369"/>
                    <a:pt x="2541" y="1352825"/>
                    <a:pt x="7499" y="1303996"/>
                  </a:cubicBezTo>
                  <a:lnTo>
                    <a:pt x="14056" y="1261036"/>
                  </a:lnTo>
                  <a:lnTo>
                    <a:pt x="284572" y="1209480"/>
                  </a:lnTo>
                  <a:lnTo>
                    <a:pt x="301005" y="1135394"/>
                  </a:lnTo>
                  <a:lnTo>
                    <a:pt x="319616" y="1079079"/>
                  </a:lnTo>
                  <a:lnTo>
                    <a:pt x="110068" y="898264"/>
                  </a:lnTo>
                  <a:lnTo>
                    <a:pt x="114145" y="887125"/>
                  </a:lnTo>
                  <a:cubicBezTo>
                    <a:pt x="150896" y="800238"/>
                    <a:pt x="195860" y="717670"/>
                    <a:pt x="248066" y="640396"/>
                  </a:cubicBezTo>
                  <a:lnTo>
                    <a:pt x="302584" y="567489"/>
                  </a:lnTo>
                  <a:lnTo>
                    <a:pt x="562199" y="657946"/>
                  </a:lnTo>
                  <a:lnTo>
                    <a:pt x="591138" y="624794"/>
                  </a:lnTo>
                  <a:lnTo>
                    <a:pt x="657838" y="561888"/>
                  </a:lnTo>
                  <a:lnTo>
                    <a:pt x="567489" y="302584"/>
                  </a:lnTo>
                  <a:lnTo>
                    <a:pt x="640396" y="248065"/>
                  </a:lnTo>
                  <a:cubicBezTo>
                    <a:pt x="717670" y="195860"/>
                    <a:pt x="800238" y="150896"/>
                    <a:pt x="887125" y="114145"/>
                  </a:cubicBezTo>
                  <a:lnTo>
                    <a:pt x="898265" y="110068"/>
                  </a:lnTo>
                  <a:lnTo>
                    <a:pt x="1078131" y="318516"/>
                  </a:lnTo>
                  <a:lnTo>
                    <a:pt x="1182469" y="288830"/>
                  </a:lnTo>
                  <a:lnTo>
                    <a:pt x="1209611" y="283886"/>
                  </a:lnTo>
                  <a:lnTo>
                    <a:pt x="1261036" y="14056"/>
                  </a:lnTo>
                  <a:lnTo>
                    <a:pt x="1303996" y="7499"/>
                  </a:lnTo>
                  <a:cubicBezTo>
                    <a:pt x="1352825" y="2540"/>
                    <a:pt x="1402369" y="0"/>
                    <a:pt x="1452506" y="0"/>
                  </a:cubicBez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4710168" y="2738381"/>
              <a:ext cx="2152649" cy="2152650"/>
            </a:xfrm>
            <a:prstGeom prst="ellipse">
              <a:avLst/>
            </a:prstGeom>
            <a:grpFill/>
            <a:ln w="19050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4710169" y="2738382"/>
              <a:ext cx="2152650" cy="21526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60" name="矩形 90"/>
          <p:cNvSpPr/>
          <p:nvPr/>
        </p:nvSpPr>
        <p:spPr>
          <a:xfrm>
            <a:off x="-27507" y="3034330"/>
            <a:ext cx="9188822" cy="2129483"/>
          </a:xfrm>
          <a:custGeom>
            <a:avLst/>
            <a:gdLst>
              <a:gd name="connsiteX0" fmla="*/ 0 w 12254953"/>
              <a:gd name="connsiteY0" fmla="*/ 0 h 2183753"/>
              <a:gd name="connsiteX1" fmla="*/ 12254953 w 12254953"/>
              <a:gd name="connsiteY1" fmla="*/ 0 h 2183753"/>
              <a:gd name="connsiteX2" fmla="*/ 12254953 w 12254953"/>
              <a:gd name="connsiteY2" fmla="*/ 2183753 h 2183753"/>
              <a:gd name="connsiteX3" fmla="*/ 0 w 12254953"/>
              <a:gd name="connsiteY3" fmla="*/ 2183753 h 2183753"/>
              <a:gd name="connsiteX4" fmla="*/ 0 w 12254953"/>
              <a:gd name="connsiteY4" fmla="*/ 0 h 2183753"/>
              <a:gd name="connsiteX0-1" fmla="*/ 0 w 12254953"/>
              <a:gd name="connsiteY0-2" fmla="*/ 0 h 2183753"/>
              <a:gd name="connsiteX1-3" fmla="*/ 5904086 w 12254953"/>
              <a:gd name="connsiteY1-4" fmla="*/ 998 h 2183753"/>
              <a:gd name="connsiteX2-5" fmla="*/ 12254953 w 12254953"/>
              <a:gd name="connsiteY2-6" fmla="*/ 0 h 2183753"/>
              <a:gd name="connsiteX3-7" fmla="*/ 12254953 w 12254953"/>
              <a:gd name="connsiteY3-8" fmla="*/ 2183753 h 2183753"/>
              <a:gd name="connsiteX4-9" fmla="*/ 0 w 12254953"/>
              <a:gd name="connsiteY4-10" fmla="*/ 2183753 h 2183753"/>
              <a:gd name="connsiteX5" fmla="*/ 0 w 12254953"/>
              <a:gd name="connsiteY5" fmla="*/ 0 h 2183753"/>
              <a:gd name="connsiteX0-11" fmla="*/ 0 w 12254953"/>
              <a:gd name="connsiteY0-12" fmla="*/ 2631 h 2186384"/>
              <a:gd name="connsiteX1-13" fmla="*/ 5904086 w 12254953"/>
              <a:gd name="connsiteY1-14" fmla="*/ 3629 h 2186384"/>
              <a:gd name="connsiteX2-15" fmla="*/ 6346772 w 12254953"/>
              <a:gd name="connsiteY2-16" fmla="*/ 0 h 2186384"/>
              <a:gd name="connsiteX3-17" fmla="*/ 12254953 w 12254953"/>
              <a:gd name="connsiteY3-18" fmla="*/ 2631 h 2186384"/>
              <a:gd name="connsiteX4-19" fmla="*/ 12254953 w 12254953"/>
              <a:gd name="connsiteY4-20" fmla="*/ 2186384 h 2186384"/>
              <a:gd name="connsiteX5-21" fmla="*/ 0 w 12254953"/>
              <a:gd name="connsiteY5-22" fmla="*/ 2186384 h 2186384"/>
              <a:gd name="connsiteX6" fmla="*/ 0 w 12254953"/>
              <a:gd name="connsiteY6" fmla="*/ 2631 h 2186384"/>
              <a:gd name="connsiteX0-23" fmla="*/ 0 w 12254953"/>
              <a:gd name="connsiteY0-24" fmla="*/ 2631 h 2186384"/>
              <a:gd name="connsiteX1-25" fmla="*/ 5904086 w 12254953"/>
              <a:gd name="connsiteY1-26" fmla="*/ 3629 h 2186384"/>
              <a:gd name="connsiteX2-27" fmla="*/ 6118172 w 12254953"/>
              <a:gd name="connsiteY2-28" fmla="*/ 0 h 2186384"/>
              <a:gd name="connsiteX3-29" fmla="*/ 6346772 w 12254953"/>
              <a:gd name="connsiteY3-30" fmla="*/ 0 h 2186384"/>
              <a:gd name="connsiteX4-31" fmla="*/ 12254953 w 12254953"/>
              <a:gd name="connsiteY4-32" fmla="*/ 2631 h 2186384"/>
              <a:gd name="connsiteX5-33" fmla="*/ 12254953 w 12254953"/>
              <a:gd name="connsiteY5-34" fmla="*/ 2186384 h 2186384"/>
              <a:gd name="connsiteX6-35" fmla="*/ 0 w 12254953"/>
              <a:gd name="connsiteY6-36" fmla="*/ 2186384 h 2186384"/>
              <a:gd name="connsiteX7" fmla="*/ 0 w 12254953"/>
              <a:gd name="connsiteY7" fmla="*/ 2631 h 2186384"/>
              <a:gd name="connsiteX0-37" fmla="*/ 0 w 12254953"/>
              <a:gd name="connsiteY0-38" fmla="*/ 2631 h 2186384"/>
              <a:gd name="connsiteX1-39" fmla="*/ 5904086 w 12254953"/>
              <a:gd name="connsiteY1-40" fmla="*/ 3629 h 2186384"/>
              <a:gd name="connsiteX2-41" fmla="*/ 6132686 w 12254953"/>
              <a:gd name="connsiteY2-42" fmla="*/ 399143 h 2186384"/>
              <a:gd name="connsiteX3-43" fmla="*/ 6346772 w 12254953"/>
              <a:gd name="connsiteY3-44" fmla="*/ 0 h 2186384"/>
              <a:gd name="connsiteX4-45" fmla="*/ 12254953 w 12254953"/>
              <a:gd name="connsiteY4-46" fmla="*/ 2631 h 2186384"/>
              <a:gd name="connsiteX5-47" fmla="*/ 12254953 w 12254953"/>
              <a:gd name="connsiteY5-48" fmla="*/ 2186384 h 2186384"/>
              <a:gd name="connsiteX6-49" fmla="*/ 0 w 12254953"/>
              <a:gd name="connsiteY6-50" fmla="*/ 2186384 h 2186384"/>
              <a:gd name="connsiteX7-51" fmla="*/ 0 w 12254953"/>
              <a:gd name="connsiteY7-52" fmla="*/ 2631 h 2186384"/>
              <a:gd name="connsiteX0-53" fmla="*/ 0 w 12254953"/>
              <a:gd name="connsiteY0-54" fmla="*/ 2631 h 2186384"/>
              <a:gd name="connsiteX1-55" fmla="*/ 5904086 w 12254953"/>
              <a:gd name="connsiteY1-56" fmla="*/ 3629 h 2186384"/>
              <a:gd name="connsiteX2-57" fmla="*/ 6119807 w 12254953"/>
              <a:gd name="connsiteY2-58" fmla="*/ 250422 h 2186384"/>
              <a:gd name="connsiteX3-59" fmla="*/ 6346772 w 12254953"/>
              <a:gd name="connsiteY3-60" fmla="*/ 0 h 2186384"/>
              <a:gd name="connsiteX4-61" fmla="*/ 12254953 w 12254953"/>
              <a:gd name="connsiteY4-62" fmla="*/ 2631 h 2186384"/>
              <a:gd name="connsiteX5-63" fmla="*/ 12254953 w 12254953"/>
              <a:gd name="connsiteY5-64" fmla="*/ 2186384 h 2186384"/>
              <a:gd name="connsiteX6-65" fmla="*/ 0 w 12254953"/>
              <a:gd name="connsiteY6-66" fmla="*/ 2186384 h 2186384"/>
              <a:gd name="connsiteX7-67" fmla="*/ 0 w 12254953"/>
              <a:gd name="connsiteY7-68" fmla="*/ 2631 h 21863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12254953" h="2186384">
                <a:moveTo>
                  <a:pt x="0" y="2631"/>
                </a:moveTo>
                <a:lnTo>
                  <a:pt x="5904086" y="3629"/>
                </a:lnTo>
                <a:lnTo>
                  <a:pt x="6119807" y="250422"/>
                </a:lnTo>
                <a:lnTo>
                  <a:pt x="6346772" y="0"/>
                </a:lnTo>
                <a:lnTo>
                  <a:pt x="12254953" y="2631"/>
                </a:lnTo>
                <a:lnTo>
                  <a:pt x="12254953" y="2186384"/>
                </a:lnTo>
                <a:lnTo>
                  <a:pt x="0" y="2186384"/>
                </a:lnTo>
                <a:lnTo>
                  <a:pt x="0" y="2631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4200000" scaled="0"/>
          </a:gradFill>
          <a:ln>
            <a:noFill/>
          </a:ln>
          <a:effectLst>
            <a:outerShdw blurRad="1143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052" name="图片 2051" descr="卡通遨游太空汇报模板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5221605" y="1504950"/>
            <a:ext cx="3817620" cy="321183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4" name="直接连接符 33"/>
          <p:cNvCxnSpPr/>
          <p:nvPr/>
        </p:nvCxnSpPr>
        <p:spPr>
          <a:xfrm>
            <a:off x="2327786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4722371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6" grpId="0" bldLvl="0" animBg="1"/>
      <p:bldP spid="49" grpId="0"/>
      <p:bldP spid="51" grpId="0"/>
      <p:bldP spid="54" grpId="0" bldLvl="0" animBg="1"/>
      <p:bldP spid="55" grpId="0" bldLvl="0" animBg="1"/>
      <p:bldP spid="60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61486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过渡</a:t>
            </a:r>
            <a:endParaRPr lang="zh-CN" altLang="en-US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371552" y="35861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 rot="19469485">
            <a:off x="7457517" y="343122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14" name="文本框 13"/>
          <p:cNvSpPr txBox="1"/>
          <p:nvPr/>
        </p:nvSpPr>
        <p:spPr>
          <a:xfrm>
            <a:off x="1456055" y="1141095"/>
            <a:ext cx="623189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六、opacity透明度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pPr marL="0" lvl="1"/>
            <a:r>
              <a:rPr lang="zh-CN" altLang="en-US">
                <a:solidFill>
                  <a:schemeClr val="tx1"/>
                </a:solidFill>
              </a:rPr>
              <a:t>这个就很好理解了，改变图片的透明度，</a:t>
            </a:r>
            <a:r>
              <a:rPr>
                <a:sym typeface="+mn-ea"/>
              </a:rPr>
              <a:t>值为0-1之间的小数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      .opacity{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        -webkit-filter:opacity(.2);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      }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    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默认值：100%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13" grpId="0" bldLvl="0" animBg="1"/>
      <p:bldP spid="12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61486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过渡</a:t>
            </a:r>
            <a:endParaRPr lang="zh-CN" altLang="en-US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371552" y="35861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 rot="19469485">
            <a:off x="7457517" y="343122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14" name="文本框 13"/>
          <p:cNvSpPr txBox="1"/>
          <p:nvPr/>
        </p:nvSpPr>
        <p:spPr>
          <a:xfrm>
            <a:off x="1456055" y="1141095"/>
            <a:ext cx="623189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七、brightness亮度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pPr marL="0" lvl="1"/>
            <a:r>
              <a:rPr lang="zh-CN" altLang="en-US">
                <a:solidFill>
                  <a:schemeClr val="tx1"/>
                </a:solidFill>
              </a:rPr>
              <a:t>改变图片的亮度，</a:t>
            </a:r>
            <a:r>
              <a:rPr>
                <a:sym typeface="+mn-ea"/>
              </a:rPr>
              <a:t>值为0-1之间的小数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      .brightness{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            -webkit-filter:brightness(.5);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        }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    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默认值：100％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13" grpId="0" bldLvl="0" animBg="1"/>
      <p:bldP spid="12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61486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过渡</a:t>
            </a:r>
            <a:endParaRPr lang="zh-CN" altLang="en-US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371552" y="35861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 rot="19469485">
            <a:off x="7457517" y="343122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14" name="文本框 13"/>
          <p:cNvSpPr txBox="1"/>
          <p:nvPr/>
        </p:nvSpPr>
        <p:spPr>
          <a:xfrm>
            <a:off x="1456055" y="1141095"/>
            <a:ext cx="623189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八、contrast对比度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pPr marL="0" lvl="1"/>
            <a:r>
              <a:rPr lang="zh-CN" altLang="en-US">
                <a:solidFill>
                  <a:schemeClr val="tx1"/>
                </a:solidFill>
              </a:rPr>
              <a:t>改变图片的对比度，</a:t>
            </a:r>
            <a:r>
              <a:rPr>
                <a:sym typeface="+mn-ea"/>
              </a:rPr>
              <a:t> 值为num</a:t>
            </a:r>
            <a:endParaRPr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      .contrast{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            -webkit-filter:contrast(2);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        }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    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默认值：100％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13" grpId="0" bldLvl="0" animBg="1"/>
      <p:bldP spid="12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61486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动画</a:t>
            </a:r>
            <a:endParaRPr lang="zh-CN" altLang="en-US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371552" y="35861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 rot="19469485">
            <a:off x="7457517" y="343122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14" name="文本框 13"/>
          <p:cNvSpPr txBox="1"/>
          <p:nvPr/>
        </p:nvSpPr>
        <p:spPr>
          <a:xfrm>
            <a:off x="1456055" y="1141095"/>
            <a:ext cx="623189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>
                <a:solidFill>
                  <a:srgbClr val="FF0000"/>
                </a:solidFill>
              </a:rPr>
              <a:t>九、blur模糊</a:t>
            </a:r>
            <a:endParaRPr>
              <a:solidFill>
                <a:srgbClr val="FF0000"/>
              </a:solidFill>
            </a:endParaRPr>
          </a:p>
          <a:p>
            <a:endParaRPr>
              <a:solidFill>
                <a:srgbClr val="FF0000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一看字面意思就知道了，改变图片的清晰度</a:t>
            </a:r>
            <a:r>
              <a:rPr lang="zh-CN">
                <a:solidFill>
                  <a:schemeClr val="tx1"/>
                </a:solidFill>
              </a:rPr>
              <a:t>，</a:t>
            </a:r>
            <a:r>
              <a:rPr>
                <a:sym typeface="+mn-ea"/>
              </a:rPr>
              <a:t>值为length</a:t>
            </a:r>
            <a:endParaRPr>
              <a:solidFill>
                <a:schemeClr val="tx1"/>
              </a:solidFill>
            </a:endParaRPr>
          </a:p>
          <a:p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      .blur{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            -webkit-filter:blur(3px);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        }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    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默认值：0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13" grpId="0" bldLvl="0" animBg="1"/>
      <p:bldP spid="12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61486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动画</a:t>
            </a:r>
            <a:endParaRPr lang="zh-CN" altLang="en-US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371552" y="35861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 rot="19469485">
            <a:off x="7457517" y="343122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14" name="文本框 13"/>
          <p:cNvSpPr txBox="1"/>
          <p:nvPr/>
        </p:nvSpPr>
        <p:spPr>
          <a:xfrm>
            <a:off x="1320165" y="1141095"/>
            <a:ext cx="726376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>
                <a:solidFill>
                  <a:srgbClr val="FF0000"/>
                </a:solidFill>
              </a:rPr>
              <a:t>十、drop-shadow阴影</a:t>
            </a:r>
            <a:endParaRPr>
              <a:solidFill>
                <a:srgbClr val="FF0000"/>
              </a:solidFill>
            </a:endParaRPr>
          </a:p>
          <a:p>
            <a:endParaRPr>
              <a:solidFill>
                <a:srgbClr val="FF0000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这个很像box-shadow一样的效果，给图片加阴影效果</a:t>
            </a:r>
            <a:endParaRPr>
              <a:solidFill>
                <a:schemeClr val="tx1"/>
              </a:solidFill>
            </a:endParaRPr>
          </a:p>
          <a:p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      .drop-shadow{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            -webkit-filter:drop-shadow(5px 5px 5px #ccc);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        }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  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13" grpId="0" bldLvl="0" animBg="1"/>
      <p:bldP spid="12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484314" y="1525740"/>
            <a:ext cx="1046460" cy="1046460"/>
            <a:chOff x="1677608" y="2996952"/>
            <a:chExt cx="1395643" cy="1395643"/>
          </a:xfrm>
        </p:grpSpPr>
        <p:sp>
          <p:nvSpPr>
            <p:cNvPr id="13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584766" y="1525740"/>
            <a:ext cx="1046460" cy="1046460"/>
            <a:chOff x="1677608" y="2996952"/>
            <a:chExt cx="1395643" cy="1395643"/>
          </a:xfrm>
        </p:grpSpPr>
        <p:sp>
          <p:nvSpPr>
            <p:cNvPr id="16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685217" y="1525740"/>
            <a:ext cx="1046460" cy="1046460"/>
            <a:chOff x="1677608" y="2996952"/>
            <a:chExt cx="1395643" cy="1395643"/>
          </a:xfrm>
        </p:grpSpPr>
        <p:sp>
          <p:nvSpPr>
            <p:cNvPr id="19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414485" y="1517738"/>
            <a:ext cx="1046460" cy="1046460"/>
            <a:chOff x="1677608" y="2996952"/>
            <a:chExt cx="1395643" cy="1395643"/>
          </a:xfrm>
        </p:grpSpPr>
        <p:sp>
          <p:nvSpPr>
            <p:cNvPr id="22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 flipH="1">
            <a:off x="2802397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3872902" y="1741073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 flipH="1">
            <a:off x="4972825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 flipH="1">
            <a:off x="6073028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id-ID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束</a:t>
            </a:r>
            <a:endParaRPr lang="zh-CN" alt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369175" y="698500"/>
            <a:ext cx="1560195" cy="3003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答辩人：第一</a:t>
            </a:r>
            <a:r>
              <a:rPr lang="en-US" altLang="zh-CN" sz="13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en-US" altLang="zh-CN" sz="135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Freeform 9"/>
          <p:cNvSpPr>
            <a:spLocks noEditPoints="1"/>
          </p:cNvSpPr>
          <p:nvPr/>
        </p:nvSpPr>
        <p:spPr bwMode="auto">
          <a:xfrm rot="19469485">
            <a:off x="330912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3" name="Freeform 9"/>
          <p:cNvSpPr>
            <a:spLocks noEditPoints="1"/>
          </p:cNvSpPr>
          <p:nvPr/>
        </p:nvSpPr>
        <p:spPr bwMode="auto">
          <a:xfrm rot="19469485">
            <a:off x="2980767" y="35353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8" name="Freeform 9"/>
          <p:cNvSpPr>
            <a:spLocks noEditPoints="1"/>
          </p:cNvSpPr>
          <p:nvPr/>
        </p:nvSpPr>
        <p:spPr bwMode="auto">
          <a:xfrm rot="19469485">
            <a:off x="7621982" y="363252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9" name="Freeform 9"/>
          <p:cNvSpPr>
            <a:spLocks noEditPoints="1"/>
          </p:cNvSpPr>
          <p:nvPr/>
        </p:nvSpPr>
        <p:spPr bwMode="auto">
          <a:xfrm rot="19469485">
            <a:off x="5181677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5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" grpId="0" bldLvl="0" animBg="1"/>
      <p:bldP spid="3" grpId="0" bldLvl="0" animBg="1"/>
      <p:bldP spid="8" grpId="0" bldLvl="0" animBg="1"/>
      <p:bldP spid="9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767201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936074" y="3343896"/>
            <a:ext cx="3225240" cy="1706947"/>
            <a:chOff x="5917425" y="3435846"/>
            <a:chExt cx="3226575" cy="1707654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8" name="组合 17"/>
          <p:cNvGrpSpPr/>
          <p:nvPr/>
        </p:nvGrpSpPr>
        <p:grpSpPr>
          <a:xfrm>
            <a:off x="1455707" y="918633"/>
            <a:ext cx="6231894" cy="3759253"/>
            <a:chOff x="2034703" y="1151662"/>
            <a:chExt cx="7807300" cy="5013642"/>
          </a:xfrm>
        </p:grpSpPr>
        <p:sp>
          <p:nvSpPr>
            <p:cNvPr id="19" name="圆角矩形 18"/>
            <p:cNvSpPr/>
            <p:nvPr/>
          </p:nvSpPr>
          <p:spPr>
            <a:xfrm>
              <a:off x="2034703" y="1151664"/>
              <a:ext cx="7807300" cy="5013640"/>
            </a:xfrm>
            <a:prstGeom prst="roundRect">
              <a:avLst>
                <a:gd name="adj" fmla="val 162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 prstMaterial="softEdge">
              <a:bevelT w="254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梯形 19"/>
            <p:cNvSpPr/>
            <p:nvPr/>
          </p:nvSpPr>
          <p:spPr>
            <a:xfrm rot="16200000">
              <a:off x="-264305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梯形 20"/>
            <p:cNvSpPr/>
            <p:nvPr/>
          </p:nvSpPr>
          <p:spPr>
            <a:xfrm rot="5400000" flipH="1">
              <a:off x="7129387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2" name="矩形 21"/>
            <p:cNvSpPr/>
            <p:nvPr/>
          </p:nvSpPr>
          <p:spPr>
            <a:xfrm>
              <a:off x="3900276" y="1151662"/>
              <a:ext cx="1331495" cy="5013642"/>
            </a:xfrm>
            <a:prstGeom prst="rect">
              <a:avLst/>
            </a:prstGeom>
            <a:gradFill>
              <a:gsLst>
                <a:gs pos="0">
                  <a:srgbClr val="F7F7F7">
                    <a:alpha val="0"/>
                  </a:srgbClr>
                </a:gs>
                <a:gs pos="63000">
                  <a:schemeClr val="bg1">
                    <a:alpha val="33000"/>
                  </a:schemeClr>
                </a:gs>
                <a:gs pos="100000">
                  <a:srgbClr val="F7F7F7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03475" y="1151664"/>
              <a:ext cx="7269757" cy="5013640"/>
            </a:xfrm>
            <a:prstGeom prst="rect">
              <a:avLst/>
            </a:prstGeom>
            <a:gradFill>
              <a:gsLst>
                <a:gs pos="89000">
                  <a:srgbClr val="F7F7F7"/>
                </a:gs>
                <a:gs pos="74000">
                  <a:srgbClr val="EEEEEE"/>
                </a:gs>
                <a:gs pos="57000">
                  <a:srgbClr val="FBFBFB"/>
                </a:gs>
                <a:gs pos="47000">
                  <a:srgbClr val="EAEAEA"/>
                </a:gs>
                <a:gs pos="29000">
                  <a:srgbClr val="FBFBFB"/>
                </a:gs>
                <a:gs pos="15000">
                  <a:srgbClr val="F7F7F7"/>
                </a:gs>
                <a:gs pos="0">
                  <a:srgbClr val="F7F7F7"/>
                </a:gs>
                <a:gs pos="100000">
                  <a:srgbClr val="F5F5F5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4" name="矩形 23"/>
            <p:cNvSpPr/>
            <p:nvPr/>
          </p:nvSpPr>
          <p:spPr>
            <a:xfrm>
              <a:off x="5979406" y="1151662"/>
              <a:ext cx="308198" cy="5013642"/>
            </a:xfrm>
            <a:prstGeom prst="rect">
              <a:avLst/>
            </a:prstGeom>
            <a:gradFill>
              <a:gsLst>
                <a:gs pos="100000">
                  <a:srgbClr val="F7F7F7">
                    <a:alpha val="0"/>
                  </a:srgbClr>
                </a:gs>
                <a:gs pos="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5" name="任意多边形 24"/>
            <p:cNvSpPr/>
            <p:nvPr/>
          </p:nvSpPr>
          <p:spPr>
            <a:xfrm rot="5400000" flipH="1">
              <a:off x="7080192" y="3643031"/>
              <a:ext cx="5013640" cy="30906"/>
            </a:xfrm>
            <a:custGeom>
              <a:avLst/>
              <a:gdLst>
                <a:gd name="connsiteX0" fmla="*/ 5013640 w 5013640"/>
                <a:gd name="connsiteY0" fmla="*/ 54754 h 54754"/>
                <a:gd name="connsiteX1" fmla="*/ 4993107 w 5013640"/>
                <a:gd name="connsiteY1" fmla="*/ 0 h 54754"/>
                <a:gd name="connsiteX2" fmla="*/ 20533 w 5013640"/>
                <a:gd name="connsiteY2" fmla="*/ 0 h 54754"/>
                <a:gd name="connsiteX3" fmla="*/ 0 w 5013640"/>
                <a:gd name="connsiteY3" fmla="*/ 54754 h 5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13640" h="54754">
                  <a:moveTo>
                    <a:pt x="5013640" y="54754"/>
                  </a:moveTo>
                  <a:lnTo>
                    <a:pt x="4993107" y="0"/>
                  </a:lnTo>
                  <a:lnTo>
                    <a:pt x="20533" y="0"/>
                  </a:lnTo>
                  <a:lnTo>
                    <a:pt x="0" y="54754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761314" y="1105596"/>
            <a:ext cx="2614529" cy="1821180"/>
          </a:xfrm>
          <a:prstGeom prst="rect">
            <a:avLst/>
          </a:prstGeom>
        </p:spPr>
        <p:txBody>
          <a:bodyPr wrap="square" lIns="68556" tIns="34278" rIns="68556" bIns="34278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第四章</a:t>
            </a:r>
            <a:endParaRPr 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滤镜</a:t>
            </a:r>
            <a:endParaRPr 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 descr="u=2190213352,1898608478&amp;fm=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1673225"/>
            <a:ext cx="2249805" cy="2249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92564" y="1384378"/>
            <a:ext cx="3292857" cy="2493809"/>
            <a:chOff x="2282031" y="457200"/>
            <a:chExt cx="7631113" cy="5943600"/>
          </a:xfrm>
        </p:grpSpPr>
        <p:pic>
          <p:nvPicPr>
            <p:cNvPr id="13" name="Picture 3" descr="C:\Users\Administrator\Desktop\iMac_resource.png"/>
            <p:cNvPicPr>
              <a:picLocks noChangeAspect="1" noChangeArrowheads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 bwMode="auto">
            <a:xfrm>
              <a:off x="2282031" y="457200"/>
              <a:ext cx="7631113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矩形 13"/>
            <p:cNvSpPr/>
            <p:nvPr/>
          </p:nvSpPr>
          <p:spPr>
            <a:xfrm>
              <a:off x="3098185" y="980728"/>
              <a:ext cx="6048672" cy="3456384"/>
            </a:xfrm>
            <a:prstGeom prst="rect">
              <a:avLst/>
            </a:prstGeom>
            <a:blipFill>
              <a:blip r:embed="rId2" cstate="screen"/>
              <a:srcRect/>
              <a:stretch>
                <a:fillRect/>
              </a:stretch>
            </a:blip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790266" y="2483225"/>
            <a:ext cx="1457782" cy="1803876"/>
            <a:chOff x="865232" y="1286330"/>
            <a:chExt cx="4013321" cy="4966128"/>
          </a:xfrm>
        </p:grpSpPr>
        <p:pic>
          <p:nvPicPr>
            <p:cNvPr id="16" name="Picture 3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>
              <a:off x="865232" y="1286330"/>
              <a:ext cx="4013321" cy="4966128"/>
            </a:xfrm>
            <a:prstGeom prst="rect">
              <a:avLst/>
            </a:prstGeom>
          </p:spPr>
        </p:pic>
        <p:sp>
          <p:nvSpPr>
            <p:cNvPr id="17" name="Rectangle 4"/>
            <p:cNvSpPr/>
            <p:nvPr/>
          </p:nvSpPr>
          <p:spPr>
            <a:xfrm>
              <a:off x="1454929" y="1875864"/>
              <a:ext cx="2838784" cy="3697941"/>
            </a:xfrm>
            <a:prstGeom prst="rect">
              <a:avLst/>
            </a:prstGeom>
            <a:blipFill>
              <a:blip r:embed="rId4" cstate="screen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579067" y="1276394"/>
            <a:ext cx="620233" cy="618851"/>
            <a:chOff x="5962996" y="1700808"/>
            <a:chExt cx="827193" cy="825350"/>
          </a:xfrm>
        </p:grpSpPr>
        <p:sp>
          <p:nvSpPr>
            <p:cNvPr id="19" name="橢圓 5"/>
            <p:cNvSpPr/>
            <p:nvPr/>
          </p:nvSpPr>
          <p:spPr>
            <a:xfrm>
              <a:off x="5962996" y="1700808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0" name="Freeform 454"/>
            <p:cNvSpPr>
              <a:spLocks noEditPoints="1"/>
            </p:cNvSpPr>
            <p:nvPr/>
          </p:nvSpPr>
          <p:spPr bwMode="auto">
            <a:xfrm flipH="1">
              <a:off x="6188219" y="1964142"/>
              <a:ext cx="376746" cy="298681"/>
            </a:xfrm>
            <a:custGeom>
              <a:avLst/>
              <a:gdLst>
                <a:gd name="T0" fmla="*/ 47 w 47"/>
                <a:gd name="T1" fmla="*/ 29 h 37"/>
                <a:gd name="T2" fmla="*/ 43 w 47"/>
                <a:gd name="T3" fmla="*/ 30 h 37"/>
                <a:gd name="T4" fmla="*/ 36 w 47"/>
                <a:gd name="T5" fmla="*/ 37 h 37"/>
                <a:gd name="T6" fmla="*/ 29 w 47"/>
                <a:gd name="T7" fmla="*/ 30 h 37"/>
                <a:gd name="T8" fmla="*/ 19 w 47"/>
                <a:gd name="T9" fmla="*/ 30 h 37"/>
                <a:gd name="T10" fmla="*/ 12 w 47"/>
                <a:gd name="T11" fmla="*/ 37 h 37"/>
                <a:gd name="T12" fmla="*/ 5 w 47"/>
                <a:gd name="T13" fmla="*/ 30 h 37"/>
                <a:gd name="T14" fmla="*/ 4 w 47"/>
                <a:gd name="T15" fmla="*/ 30 h 37"/>
                <a:gd name="T16" fmla="*/ 0 w 47"/>
                <a:gd name="T17" fmla="*/ 29 h 37"/>
                <a:gd name="T18" fmla="*/ 2 w 47"/>
                <a:gd name="T19" fmla="*/ 27 h 37"/>
                <a:gd name="T20" fmla="*/ 2 w 47"/>
                <a:gd name="T21" fmla="*/ 18 h 37"/>
                <a:gd name="T22" fmla="*/ 3 w 47"/>
                <a:gd name="T23" fmla="*/ 13 h 37"/>
                <a:gd name="T24" fmla="*/ 8 w 47"/>
                <a:gd name="T25" fmla="*/ 8 h 37"/>
                <a:gd name="T26" fmla="*/ 11 w 47"/>
                <a:gd name="T27" fmla="*/ 6 h 37"/>
                <a:gd name="T28" fmla="*/ 16 w 47"/>
                <a:gd name="T29" fmla="*/ 6 h 37"/>
                <a:gd name="T30" fmla="*/ 16 w 47"/>
                <a:gd name="T31" fmla="*/ 1 h 37"/>
                <a:gd name="T32" fmla="*/ 17 w 47"/>
                <a:gd name="T33" fmla="*/ 0 h 37"/>
                <a:gd name="T34" fmla="*/ 45 w 47"/>
                <a:gd name="T35" fmla="*/ 0 h 37"/>
                <a:gd name="T36" fmla="*/ 47 w 47"/>
                <a:gd name="T37" fmla="*/ 1 h 37"/>
                <a:gd name="T38" fmla="*/ 47 w 47"/>
                <a:gd name="T39" fmla="*/ 29 h 37"/>
                <a:gd name="T40" fmla="*/ 16 w 47"/>
                <a:gd name="T41" fmla="*/ 17 h 37"/>
                <a:gd name="T42" fmla="*/ 16 w 47"/>
                <a:gd name="T43" fmla="*/ 10 h 37"/>
                <a:gd name="T44" fmla="*/ 11 w 47"/>
                <a:gd name="T45" fmla="*/ 10 h 37"/>
                <a:gd name="T46" fmla="*/ 11 w 47"/>
                <a:gd name="T47" fmla="*/ 10 h 37"/>
                <a:gd name="T48" fmla="*/ 6 w 47"/>
                <a:gd name="T49" fmla="*/ 15 h 37"/>
                <a:gd name="T50" fmla="*/ 5 w 47"/>
                <a:gd name="T51" fmla="*/ 16 h 37"/>
                <a:gd name="T52" fmla="*/ 5 w 47"/>
                <a:gd name="T53" fmla="*/ 17 h 37"/>
                <a:gd name="T54" fmla="*/ 16 w 47"/>
                <a:gd name="T55" fmla="*/ 17 h 37"/>
                <a:gd name="T56" fmla="*/ 12 w 47"/>
                <a:gd name="T57" fmla="*/ 27 h 37"/>
                <a:gd name="T58" fmla="*/ 9 w 47"/>
                <a:gd name="T59" fmla="*/ 30 h 37"/>
                <a:gd name="T60" fmla="*/ 12 w 47"/>
                <a:gd name="T61" fmla="*/ 34 h 37"/>
                <a:gd name="T62" fmla="*/ 16 w 47"/>
                <a:gd name="T63" fmla="*/ 30 h 37"/>
                <a:gd name="T64" fmla="*/ 12 w 47"/>
                <a:gd name="T65" fmla="*/ 27 h 37"/>
                <a:gd name="T66" fmla="*/ 36 w 47"/>
                <a:gd name="T67" fmla="*/ 27 h 37"/>
                <a:gd name="T68" fmla="*/ 33 w 47"/>
                <a:gd name="T69" fmla="*/ 30 h 37"/>
                <a:gd name="T70" fmla="*/ 36 w 47"/>
                <a:gd name="T71" fmla="*/ 34 h 37"/>
                <a:gd name="T72" fmla="*/ 40 w 47"/>
                <a:gd name="T73" fmla="*/ 30 h 37"/>
                <a:gd name="T74" fmla="*/ 36 w 47"/>
                <a:gd name="T75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37">
                  <a:moveTo>
                    <a:pt x="47" y="29"/>
                  </a:moveTo>
                  <a:cubicBezTo>
                    <a:pt x="47" y="31"/>
                    <a:pt x="44" y="30"/>
                    <a:pt x="43" y="30"/>
                  </a:cubicBezTo>
                  <a:cubicBezTo>
                    <a:pt x="43" y="34"/>
                    <a:pt x="40" y="37"/>
                    <a:pt x="36" y="37"/>
                  </a:cubicBezTo>
                  <a:cubicBezTo>
                    <a:pt x="32" y="37"/>
                    <a:pt x="29" y="34"/>
                    <a:pt x="2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4"/>
                    <a:pt x="16" y="37"/>
                    <a:pt x="12" y="37"/>
                  </a:cubicBezTo>
                  <a:cubicBezTo>
                    <a:pt x="8" y="37"/>
                    <a:pt x="5" y="34"/>
                    <a:pt x="5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2" y="30"/>
                    <a:pt x="0" y="31"/>
                    <a:pt x="0" y="29"/>
                  </a:cubicBezTo>
                  <a:cubicBezTo>
                    <a:pt x="0" y="28"/>
                    <a:pt x="1" y="27"/>
                    <a:pt x="2" y="2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2" y="14"/>
                    <a:pt x="3" y="1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7"/>
                    <a:pt x="10" y="6"/>
                    <a:pt x="11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6" y="0"/>
                    <a:pt x="47" y="0"/>
                    <a:pt x="47" y="1"/>
                  </a:cubicBezTo>
                  <a:lnTo>
                    <a:pt x="47" y="29"/>
                  </a:lnTo>
                  <a:close/>
                  <a:moveTo>
                    <a:pt x="16" y="17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5" y="16"/>
                    <a:pt x="5" y="16"/>
                  </a:cubicBezTo>
                  <a:cubicBezTo>
                    <a:pt x="5" y="17"/>
                    <a:pt x="5" y="17"/>
                    <a:pt x="5" y="17"/>
                  </a:cubicBezTo>
                  <a:lnTo>
                    <a:pt x="16" y="17"/>
                  </a:lnTo>
                  <a:close/>
                  <a:moveTo>
                    <a:pt x="12" y="27"/>
                  </a:moveTo>
                  <a:cubicBezTo>
                    <a:pt x="10" y="27"/>
                    <a:pt x="9" y="28"/>
                    <a:pt x="9" y="30"/>
                  </a:cubicBezTo>
                  <a:cubicBezTo>
                    <a:pt x="9" y="32"/>
                    <a:pt x="10" y="34"/>
                    <a:pt x="12" y="34"/>
                  </a:cubicBezTo>
                  <a:cubicBezTo>
                    <a:pt x="14" y="34"/>
                    <a:pt x="16" y="32"/>
                    <a:pt x="16" y="30"/>
                  </a:cubicBezTo>
                  <a:cubicBezTo>
                    <a:pt x="16" y="28"/>
                    <a:pt x="14" y="27"/>
                    <a:pt x="12" y="27"/>
                  </a:cubicBezTo>
                  <a:close/>
                  <a:moveTo>
                    <a:pt x="36" y="27"/>
                  </a:moveTo>
                  <a:cubicBezTo>
                    <a:pt x="34" y="27"/>
                    <a:pt x="33" y="28"/>
                    <a:pt x="33" y="30"/>
                  </a:cubicBezTo>
                  <a:cubicBezTo>
                    <a:pt x="33" y="32"/>
                    <a:pt x="34" y="34"/>
                    <a:pt x="36" y="34"/>
                  </a:cubicBezTo>
                  <a:cubicBezTo>
                    <a:pt x="38" y="34"/>
                    <a:pt x="40" y="32"/>
                    <a:pt x="40" y="30"/>
                  </a:cubicBezTo>
                  <a:cubicBezTo>
                    <a:pt x="40" y="28"/>
                    <a:pt x="38" y="27"/>
                    <a:pt x="36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sp>
        <p:nvSpPr>
          <p:cNvPr id="31" name="矩形 30"/>
          <p:cNvSpPr/>
          <p:nvPr/>
        </p:nvSpPr>
        <p:spPr>
          <a:xfrm>
            <a:off x="5294630" y="1417320"/>
            <a:ext cx="108013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滤镜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9"/>
          <p:cNvSpPr txBox="1"/>
          <p:nvPr/>
        </p:nvSpPr>
        <p:spPr>
          <a:xfrm>
            <a:off x="3754501" y="174480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zh-CN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知识点</a:t>
            </a:r>
            <a:endParaRPr lang="zh-CN" altLang="zh-CN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61486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  <a:sym typeface="+mn-ea"/>
              </a:rPr>
              <a:t>filter</a:t>
            </a:r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  <a:sym typeface="+mn-ea"/>
              </a:rPr>
              <a:t>滤镜</a:t>
            </a:r>
            <a:endParaRPr lang="zh-CN" altLang="en-US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371552" y="35861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 rot="19469485">
            <a:off x="7457517" y="343122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14" name="文本框 13"/>
          <p:cNvSpPr txBox="1"/>
          <p:nvPr/>
        </p:nvSpPr>
        <p:spPr>
          <a:xfrm>
            <a:off x="1456055" y="1141095"/>
            <a:ext cx="623189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>
                <a:solidFill>
                  <a:srgbClr val="FF0000"/>
                </a:solidFill>
              </a:rPr>
              <a:t>filter 属性定义了元素(通常是&lt;img&gt;)的可视效果(例如：模糊与饱和度)。</a:t>
            </a:r>
            <a:endParaRPr>
              <a:solidFill>
                <a:srgbClr val="FF0000"/>
              </a:solidFill>
            </a:endParaRPr>
          </a:p>
          <a:p>
            <a:endParaRPr>
              <a:solidFill>
                <a:srgbClr val="FF0000"/>
              </a:solidFill>
            </a:endParaRPr>
          </a:p>
          <a:p>
            <a:pPr lvl="1"/>
            <a:r>
              <a:rPr>
                <a:solidFill>
                  <a:schemeClr val="tx1"/>
                </a:solidFill>
              </a:rPr>
              <a:t>filter: none | blur() | brightness() | contrast() | drop-shadow() | grayscale() | hue-rotate() | invert() | opacity() | saturate() | sepia() 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13" grpId="0" bldLvl="0" animBg="1"/>
      <p:bldP spid="12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61486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  <a:sym typeface="+mn-ea"/>
              </a:rPr>
              <a:t>CSS</a:t>
            </a:r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  <a:sym typeface="+mn-ea"/>
              </a:rPr>
              <a:t>兼容写法</a:t>
            </a:r>
            <a:endParaRPr lang="zh-CN" altLang="en-US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371552" y="35861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 rot="19469485">
            <a:off x="7457517" y="343122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14" name="文本框 13"/>
          <p:cNvSpPr txBox="1"/>
          <p:nvPr/>
        </p:nvSpPr>
        <p:spPr>
          <a:xfrm>
            <a:off x="1434465" y="1396365"/>
            <a:ext cx="623189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>
                <a:solidFill>
                  <a:srgbClr val="FF0000"/>
                </a:solidFill>
              </a:rPr>
              <a:t>一、grayscale灰度</a:t>
            </a:r>
            <a:endParaRPr>
              <a:solidFill>
                <a:srgbClr val="FF0000"/>
              </a:solidFill>
            </a:endParaRPr>
          </a:p>
          <a:p>
            <a:endParaRPr>
              <a:solidFill>
                <a:srgbClr val="FF0000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使用这个特效，会把图片变成灰色的，也就是说你的图片将只有两种颜色“黑色”和“白色”</a:t>
            </a:r>
            <a:r>
              <a:rPr lang="zh-CN">
                <a:solidFill>
                  <a:schemeClr val="tx1"/>
                </a:solidFill>
              </a:rPr>
              <a:t>，</a:t>
            </a:r>
            <a:r>
              <a:rPr>
                <a:sym typeface="+mn-ea"/>
              </a:rPr>
              <a:t>值为0-1之间的小数</a:t>
            </a:r>
            <a:r>
              <a:rPr lang="zh-CN">
                <a:sym typeface="+mn-ea"/>
              </a:rPr>
              <a:t>。</a:t>
            </a:r>
            <a:endParaRPr>
              <a:solidFill>
                <a:schemeClr val="tx1"/>
              </a:solidFill>
            </a:endParaRPr>
          </a:p>
          <a:p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      .grayscale{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          -webkit-filter:grayscale(1);</a:t>
            </a:r>
            <a:endParaRPr>
              <a:solidFill>
                <a:schemeClr val="tx1"/>
              </a:solidFill>
            </a:endParaRPr>
          </a:p>
          <a:p>
            <a:r>
              <a:rPr>
                <a:sym typeface="+mn-ea"/>
              </a:rPr>
              <a:t>          filter:grayscale(1);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      }    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    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默认值：100％，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13" grpId="0" bldLvl="0" animBg="1"/>
      <p:bldP spid="1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61486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  <a:sym typeface="+mn-ea"/>
              </a:rPr>
              <a:t>CSS</a:t>
            </a:r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  <a:sym typeface="+mn-ea"/>
              </a:rPr>
              <a:t>兼容写法</a:t>
            </a:r>
            <a:endParaRPr lang="zh-CN" altLang="en-US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371552" y="35861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 rot="19469485">
            <a:off x="7457517" y="343122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14" name="文本框 13"/>
          <p:cNvSpPr txBox="1"/>
          <p:nvPr/>
        </p:nvSpPr>
        <p:spPr>
          <a:xfrm>
            <a:off x="1456055" y="1152525"/>
            <a:ext cx="623189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>
                <a:solidFill>
                  <a:srgbClr val="FF0000"/>
                </a:solidFill>
              </a:rPr>
              <a:t>二、sepia</a:t>
            </a:r>
            <a:endParaRPr>
              <a:solidFill>
                <a:srgbClr val="FF0000"/>
              </a:solidFill>
            </a:endParaRPr>
          </a:p>
          <a:p>
            <a:endParaRPr>
              <a:solidFill>
                <a:srgbClr val="FF0000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sepia   “褐色”，使用这种效果，你的图片好像很古老的一样</a:t>
            </a:r>
            <a:r>
              <a:rPr lang="zh-CN">
                <a:solidFill>
                  <a:schemeClr val="tx1"/>
                </a:solidFill>
              </a:rPr>
              <a:t>，</a:t>
            </a:r>
            <a:r>
              <a:rPr>
                <a:sym typeface="+mn-ea"/>
              </a:rPr>
              <a:t>值为0-1之间的小数</a:t>
            </a:r>
            <a:endParaRPr>
              <a:solidFill>
                <a:schemeClr val="tx1"/>
              </a:solidFill>
            </a:endParaRPr>
          </a:p>
          <a:p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      .sepia{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          -webkit-filter:sepia(1);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      }    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    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默认值：100％，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13" grpId="0" bldLvl="0" animBg="1"/>
      <p:bldP spid="1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61486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  <a:sym typeface="+mn-ea"/>
              </a:rPr>
              <a:t>CSS</a:t>
            </a:r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  <a:sym typeface="+mn-ea"/>
              </a:rPr>
              <a:t>兼容写法</a:t>
            </a:r>
            <a:endParaRPr lang="zh-CN" altLang="en-US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371552" y="35861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 rot="19469485">
            <a:off x="7457517" y="343122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14" name="文本框 13"/>
          <p:cNvSpPr txBox="1"/>
          <p:nvPr/>
        </p:nvSpPr>
        <p:spPr>
          <a:xfrm>
            <a:off x="1433830" y="1503680"/>
            <a:ext cx="623189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>
                <a:solidFill>
                  <a:srgbClr val="FF0000"/>
                </a:solidFill>
              </a:rPr>
              <a:t>三、saturate饱和度</a:t>
            </a:r>
            <a:endParaRPr>
              <a:solidFill>
                <a:srgbClr val="FF0000"/>
              </a:solidFill>
            </a:endParaRPr>
          </a:p>
          <a:p>
            <a:endParaRPr>
              <a:solidFill>
                <a:srgbClr val="FF0000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saturat是用来改变图片的饱和度</a:t>
            </a:r>
            <a:r>
              <a:rPr lang="zh-CN">
                <a:solidFill>
                  <a:schemeClr val="tx1"/>
                </a:solidFill>
              </a:rPr>
              <a:t>，</a:t>
            </a:r>
            <a:r>
              <a:rPr>
                <a:sym typeface="+mn-ea"/>
              </a:rPr>
              <a:t>值为</a:t>
            </a:r>
            <a:r>
              <a:rPr lang="en-US">
                <a:sym typeface="+mn-ea"/>
              </a:rPr>
              <a:t>0-1</a:t>
            </a:r>
            <a:endParaRPr>
              <a:solidFill>
                <a:schemeClr val="tx1"/>
              </a:solidFill>
            </a:endParaRPr>
          </a:p>
          <a:p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      .saturate{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         -webkit-filter:saturate(0.5);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      }      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    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默认值：100％，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13" grpId="0" bldLvl="0" animBg="1"/>
      <p:bldP spid="1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61486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过渡</a:t>
            </a:r>
            <a:endParaRPr lang="zh-CN" altLang="en-US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371552" y="35861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 rot="19469485">
            <a:off x="7457517" y="343122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14" name="文本框 13"/>
          <p:cNvSpPr txBox="1"/>
          <p:nvPr/>
        </p:nvSpPr>
        <p:spPr>
          <a:xfrm>
            <a:off x="1456055" y="1141095"/>
            <a:ext cx="623189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四、hue-rotate色相旋转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pPr marL="0" lvl="1"/>
            <a:r>
              <a:rPr lang="zh-CN" altLang="en-US">
                <a:solidFill>
                  <a:schemeClr val="tx1"/>
                </a:solidFill>
              </a:rPr>
              <a:t>hue-rotate用来改变图片的色相，</a:t>
            </a:r>
            <a:r>
              <a:rPr>
                <a:sym typeface="+mn-ea"/>
              </a:rPr>
              <a:t>值为angle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      .hue-rotate{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           -webkit-filter:hue-rotate(90deg);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       }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    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默认值：0deg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13" grpId="0" bldLvl="0" animBg="1"/>
      <p:bldP spid="12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761486" y="173845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过渡</a:t>
            </a:r>
            <a:endParaRPr lang="zh-CN" altLang="en-US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371552" y="35861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 rot="19469485">
            <a:off x="7457517" y="343122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14" name="文本框 13"/>
          <p:cNvSpPr txBox="1"/>
          <p:nvPr/>
        </p:nvSpPr>
        <p:spPr>
          <a:xfrm>
            <a:off x="1456055" y="1141095"/>
            <a:ext cx="623189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五、invert反色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pPr marL="0" lvl="1"/>
            <a:r>
              <a:rPr lang="zh-CN" altLang="en-US">
                <a:solidFill>
                  <a:schemeClr val="tx1"/>
                </a:solidFill>
              </a:rPr>
              <a:t>invert做出来的效果就像是我们照相机底面的效果一样，</a:t>
            </a:r>
            <a:r>
              <a:rPr>
                <a:sym typeface="+mn-ea"/>
              </a:rPr>
              <a:t>值为0-1之间的小数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      .invert{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            -webkit-filter:invert(1);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        }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    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默认值：100％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1" grpId="0"/>
      <p:bldP spid="13" grpId="0" bldLvl="0" animBg="1"/>
      <p:bldP spid="12" grpId="0" bldLvl="0" animBg="1"/>
    </p:bldLst>
  </p:timing>
</p:sld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1511</Words>
  <Application>WPS 演示</Application>
  <PresentationFormat>全屏显示(16:9)</PresentationFormat>
  <Paragraphs>151</Paragraphs>
  <Slides>15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宋体</vt:lpstr>
      <vt:lpstr>Wingdings</vt:lpstr>
      <vt:lpstr>DIN-BoldItalic</vt:lpstr>
      <vt:lpstr>微软雅黑</vt:lpstr>
      <vt:lpstr>Impact MT Std</vt:lpstr>
      <vt:lpstr>Segoe Print</vt:lpstr>
      <vt:lpstr>Calibri</vt:lpstr>
      <vt:lpstr>Arial Unicode MS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cp:lastModifiedBy>裕</cp:lastModifiedBy>
  <cp:revision>241</cp:revision>
  <dcterms:created xsi:type="dcterms:W3CDTF">2016-01-14T08:47:00Z</dcterms:created>
  <dcterms:modified xsi:type="dcterms:W3CDTF">2019-07-18T15:43:56Z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  <property fmtid="{D5CDD505-2E9C-101B-9397-08002B2CF9AE}" pid="3" name="KSORubyTemplateID">
    <vt:lpwstr>8</vt:lpwstr>
  </property>
</Properties>
</file>