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92" r:id="rId8"/>
    <p:sldId id="611" r:id="rId9"/>
    <p:sldId id="621" r:id="rId10"/>
    <p:sldId id="612" r:id="rId11"/>
    <p:sldId id="622" r:id="rId12"/>
    <p:sldId id="623" r:id="rId13"/>
    <p:sldId id="624" r:id="rId14"/>
    <p:sldId id="613" r:id="rId15"/>
    <p:sldId id="634" r:id="rId16"/>
    <p:sldId id="638" r:id="rId17"/>
    <p:sldId id="635" r:id="rId18"/>
    <p:sldId id="637" r:id="rId19"/>
    <p:sldId id="636" r:id="rId20"/>
    <p:sldId id="641" r:id="rId21"/>
    <p:sldId id="644" r:id="rId22"/>
    <p:sldId id="300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12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ASCII码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57655" y="1123950"/>
            <a:ext cx="55924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信息在计算机上是用二进制表示的，这种表示法让人理解就很困难。因 此计算机上都配有输入和输出设备，这些设备的主要目的就是，以一种 人类可阅读的形式将信息在这些设备上显示出来供人阅读理解。为保证 人类和设备，设备和计算机之间能进行正确的信息交换，人们编制的统 一的信息交换代码，这就是 ASCII 码表，它的全称是“美国信息交换标 准代码”。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ASCII码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679450"/>
            <a:ext cx="3485515" cy="4406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05" y="679450"/>
            <a:ext cx="4476115" cy="4406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字符串方法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2860" y="873125"/>
            <a:ext cx="68421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 eaLnBrk="0" fontAlgn="base" hangingPunct="0"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 str.concat() </a:t>
            </a:r>
            <a:r>
              <a:rPr lang="en-US" altLang="zh-CN" b="1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连接字符串</a:t>
            </a:r>
            <a:endParaRPr lang="zh-CN" altLang="en-US" b="1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indent="0" eaLnBrk="0" fontAlgn="base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var str1 = "hello";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indent="0" eaLnBrk="0" fontAlgn="base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var str2 = str1.concat(" world");</a:t>
            </a: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indent="0" eaLnBrk="0" fontAlgn="base" hangingPunct="0">
              <a:buFont typeface="Wingdings" panose="05000000000000000000" pitchFamily="2" charset="2"/>
              <a:buNone/>
            </a:pPr>
            <a:endParaRPr lang="zh-CN" altLang="en-US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indent="0" eaLnBrk="0" fontAlgn="base" hangingPunc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字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符串的查找方法</a:t>
            </a:r>
            <a:endParaRPr lang="zh-CN" altLang="zh-CN" b="1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indent="0" eaLnBrk="0" fontAlgn="base" hangingPunct="0"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str.indexOf("abc")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查找字符串第一次出现的位置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,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如果没找到则返回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-1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var str = "abcdabcd";</a:t>
            </a:r>
            <a:endParaRPr lang="zh-CN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>
              <a:buFont typeface="Wingdings" panose="05000000000000000000" pitchFamily="2" charset="2"/>
              <a:buNone/>
            </a:pP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var subStr = "bcd";</a:t>
            </a:r>
            <a:endParaRPr lang="zh-CN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>
              <a:buFont typeface="Wingdings" panose="05000000000000000000" pitchFamily="2" charset="2"/>
              <a:buNone/>
            </a:pP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var index = str.indexOf(subStr); </a:t>
            </a:r>
            <a:endParaRPr lang="zh-CN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>
              <a:buFont typeface="Wingdings" panose="05000000000000000000" pitchFamily="2" charset="2"/>
              <a:buNone/>
            </a:pPr>
            <a:endParaRPr lang="zh-CN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str.lastIndexOf("abc")  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查找字符串最后一次出现的位置，如果没找到则返回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-1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var index = str.lastIndexOf(“abc”);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字符串方法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25880" y="1141095"/>
            <a:ext cx="68421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endParaRPr lang="en-US" altLang="zh-CN" noProof="1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str.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search()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正则匹配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(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返回第一次出现的位置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)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fontAlgn="base" hangingPunct="0"/>
            <a:r>
              <a: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var str = "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A</a:t>
            </a:r>
            <a:r>
              <a: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bcdabcd";</a:t>
            </a:r>
            <a:endParaRPr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fontAlgn="base" hangingPunct="0"/>
            <a:r>
              <a: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var index = str.search(/abc/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gi</a:t>
            </a:r>
            <a:r>
              <a: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);</a:t>
            </a:r>
            <a:endParaRPr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2" indent="0" eaLnBrk="0" fontAlgn="base" hangingPunct="0"/>
            <a:endParaRPr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 eaLnBrk="0" fontAlgn="base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注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: g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表示进行全局匹配，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表示匹配的时候忽略大小写</a:t>
            </a:r>
            <a:endParaRPr lang="zh-CN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0" lvl="1" indent="0" eaLnBrk="0" fontAlgn="base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手机号：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/^1[34578]\d{9}$/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 eaLnBrk="0" fontAlgn="base" hangingPunct="0"/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 eaLnBrk="0" fontAlgn="base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test() 方法用于检测一个字符串是否匹配某个模式.</a:t>
            </a:r>
            <a:endParaRPr lang="en-US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2" indent="0" eaLnBrk="0" fontAlgn="base" hangingPunct="0"/>
            <a:r>
              <a: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/[a-z]/.test(str)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字符串方法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0480" y="1350010"/>
            <a:ext cx="68421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endParaRPr strike="noStrike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1" indent="0" eaLnBrk="0" fontAlgn="base" hangingPunct="0"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str.replace()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替换字符串</a:t>
            </a:r>
            <a:endParaRPr lang="zh-CN" altLang="zh-CN"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   </a:t>
            </a:r>
            <a:r>
              <a: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var str = "how are Are are you!";</a:t>
            </a:r>
            <a:endParaRPr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/>
            <a:r>
              <a: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var newStr = str.replace("are", "old are");</a:t>
            </a:r>
            <a:endParaRPr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/>
            <a:endParaRPr strike="noStrike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fontAlgn="base" hangingPunct="0"/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这里的替换只能执行一次，不能够进行全局匹配，如果需要全局匹配，则应使用正则表达式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str.replace(/are/gi, "old are") 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字符串方法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1115" y="1399540"/>
            <a:ext cx="68421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substring(start,end)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 //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截取字符串 范围是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[start, end)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var  str =  “Hello world!”;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alert (str.substring(2,5));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如果只有一个参数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则表示到字符串最后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b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split(separator, howmany)</a:t>
            </a:r>
            <a:r>
              <a:rPr lang="zh-CN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—根据分隔符、拆分成数组</a:t>
            </a:r>
            <a:endParaRPr lang="zh-CN" altLang="zh-CN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separator(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字符串或正则表达式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howmany(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可以指定返回的数组的最大长度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可以省略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【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】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如果空字符串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(“”)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用作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separator,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那么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stringObject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中的每个字符之间都会被分割。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字符串方法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4605" y="1309370"/>
            <a:ext cx="68421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eval() </a:t>
            </a:r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方法可计算某个字符串</a:t>
            </a:r>
            <a:endParaRPr lang="zh-CN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/>
            <a:endParaRPr lang="zh-CN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toLowerCase()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方法用于把字符串转换成小写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/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toUpperCase()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方法用于把字符串转换成大写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089025"/>
            <a:ext cx="73958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、将下面的字符串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的敏感字符*用空字符串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替换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要正确表示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*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得转义成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:\*)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var str = "H e  l  ** l    o    Wo r         L d  !";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的空格 用空字符串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替换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、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去掉字符串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123@zh@qq.com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@;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任意给定的一串字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符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，统计字符串里面的大写字母和小写字母的个数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089025"/>
            <a:ext cx="73958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、已知有两个字符串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str1 = ‘hello’ , str2 = ‘world’,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将两个字符串组成一个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且中间有空格。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 eaLnBrk="0" hangingPunct="0">
              <a:buAutoNum type="arabicPeriod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、已知字符串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 = “I love BeiJing”,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找出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love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的范围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 eaLnBrk="0" hangingPunct="0">
              <a:buChar char="•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、已知字符串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 = “I hate BeiJing!”,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提取第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个字符到第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个字符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 eaLnBrk="0" hangingPunct="0">
              <a:buChar char="•"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、将字符串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 = “When I was young, I love a girl in neighbor class.”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young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提取到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girl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。但是不许数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760" y="1483995"/>
            <a:ext cx="7395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1.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高级计算器：https://menglaoda.github.io/jisuanqi/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字符串的概念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字符串的方法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字符串的属性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字符串的概念和定义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6455" y="1187450"/>
            <a:ext cx="7451090" cy="3199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字符串就是一串字符，由双（单）引号括起来，是 JavaScript 的一种基本的数据类型。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定义字符串</a:t>
            </a:r>
            <a:endParaRPr lang="zh-CN" altLang="en-US"/>
          </a:p>
          <a:p>
            <a:endParaRPr lang="zh-CN" altLang="en-US"/>
          </a:p>
          <a:p>
            <a:r>
              <a:rPr lang="zh-CN" altLang="en-US" sz="1600"/>
              <a:t> 1、var str=‘亲’；    //基本类型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2、var str = new String(“hello”);       //引用类型</a:t>
            </a:r>
            <a:endParaRPr lang="zh-CN" altLang="en-US" sz="1600"/>
          </a:p>
          <a:p>
            <a:r>
              <a:rPr lang="zh-CN" altLang="en-US" sz="1600"/>
              <a:t>      注意此刻str为object(对象)类型</a:t>
            </a:r>
            <a:endParaRPr lang="zh-CN" altLang="en-US" sz="1600"/>
          </a:p>
          <a:p>
            <a:r>
              <a:rPr lang="zh-CN" altLang="en-US" sz="1600"/>
              <a:t>      用new产生的变量都是引用类型的变量，也叫对象。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3、var str = String(‘hello’);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3990"/>
            <a:ext cx="216027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字符串的概念和定义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5370" y="1666240"/>
            <a:ext cx="65551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当String()和元素符new一起作为构造函数使用时,它返回一个新创建的String对象,存放的是字符串s1的字符串表示。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当不用new运算符调用String()是，它只把s2转换成原始的字符串，并返回转换后的值。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字符串的属性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4005" y="1875155"/>
            <a:ext cx="57410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</a:t>
            </a:r>
            <a:r>
              <a:rPr lang="zh-CN" altLang="en-US"/>
              <a:t> length：表示字符串的长度；</a:t>
            </a:r>
            <a:endParaRPr lang="zh-CN" altLang="en-US"/>
          </a:p>
          <a:p>
            <a:r>
              <a:rPr lang="zh-CN" altLang="en-US"/>
              <a:t>      如 :   var str=“how are you”;</a:t>
            </a:r>
            <a:endParaRPr lang="zh-CN" altLang="en-US"/>
          </a:p>
          <a:p>
            <a:r>
              <a:rPr lang="zh-CN" altLang="en-US"/>
              <a:t>               alert(str.length);</a:t>
            </a:r>
            <a:endParaRPr lang="zh-CN" altLang="en-US"/>
          </a:p>
          <a:p>
            <a:r>
              <a:rPr lang="zh-CN" altLang="en-US"/>
              <a:t>               alert(str[0]); //获取字符串中对应下标的字符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字符串的属性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4570" y="1195705"/>
            <a:ext cx="76168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ECMAScript 中的字符串是不可变的;</a:t>
            </a:r>
            <a:endParaRPr lang="zh-CN" altLang="en-US"/>
          </a:p>
          <a:p>
            <a:r>
              <a:rPr lang="zh-CN" altLang="en-US"/>
              <a:t>也就是说，字符串一旦创建，它们的值就不能改变。</a:t>
            </a:r>
            <a:endParaRPr lang="zh-CN" altLang="en-US"/>
          </a:p>
          <a:p>
            <a:r>
              <a:rPr lang="zh-CN" altLang="en-US"/>
              <a:t>       var str = “亲,包邮哦”;</a:t>
            </a:r>
            <a:endParaRPr lang="zh-CN" altLang="en-US"/>
          </a:p>
          <a:p>
            <a:r>
              <a:rPr lang="zh-CN" altLang="en-US"/>
              <a:t>       str[0] = “唉”;  //不会改变</a:t>
            </a:r>
            <a:endParaRPr lang="zh-CN" altLang="en-US"/>
          </a:p>
          <a:p>
            <a:r>
              <a:rPr lang="zh-CN" altLang="en-US"/>
              <a:t>要改变某个变量保存的字符串，首先要销毁原来的字符串，然后再用另一个包含新值的字符串填充该变量，</a:t>
            </a:r>
            <a:endParaRPr lang="zh-CN" altLang="en-US"/>
          </a:p>
          <a:p>
            <a:r>
              <a:rPr lang="zh-CN" altLang="en-US"/>
              <a:t>var str1 =  “Hello”;</a:t>
            </a:r>
            <a:endParaRPr lang="zh-CN" altLang="en-US"/>
          </a:p>
          <a:p>
            <a:r>
              <a:rPr lang="zh-CN" altLang="en-US"/>
              <a:t>str1 = str1+” world!”;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字符串方法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57655" y="1123950"/>
            <a:ext cx="55924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big()		 用大号字体显示字符串</a:t>
            </a:r>
            <a:endParaRPr lang="zh-CN" altLang="en-US"/>
          </a:p>
          <a:p>
            <a:r>
              <a:rPr lang="zh-CN" altLang="en-US"/>
              <a:t>bold()	                  使用粗体显示字符串</a:t>
            </a:r>
            <a:endParaRPr lang="zh-CN" altLang="en-US"/>
          </a:p>
          <a:p>
            <a:r>
              <a:rPr lang="zh-CN" altLang="en-US"/>
              <a:t>fixed() 	                  以打字机文本显示字符串</a:t>
            </a:r>
            <a:endParaRPr lang="zh-CN" altLang="en-US"/>
          </a:p>
          <a:p>
            <a:r>
              <a:rPr lang="zh-CN" altLang="en-US"/>
              <a:t>strike()                       使用删除线来显示字符串      </a:t>
            </a:r>
            <a:endParaRPr lang="zh-CN" altLang="en-US"/>
          </a:p>
          <a:p>
            <a:r>
              <a:rPr lang="zh-CN" altLang="en-US"/>
              <a:t>fontcolor(“#00f”)    使用指定颜色来显示字符串</a:t>
            </a:r>
            <a:endParaRPr lang="zh-CN" altLang="en-US"/>
          </a:p>
          <a:p>
            <a:r>
              <a:rPr lang="zh-CN" altLang="en-US"/>
              <a:t>fontsize(22)	使用指定尺寸来显示字符串</a:t>
            </a:r>
            <a:endParaRPr lang="zh-CN" altLang="en-US"/>
          </a:p>
          <a:p>
            <a:r>
              <a:rPr lang="zh-CN" altLang="en-US"/>
              <a:t>link()		 将字符串显示为链接,不能改标签。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sub()		 把字符串显示为下标</a:t>
            </a:r>
            <a:endParaRPr lang="zh-CN" altLang="en-US"/>
          </a:p>
          <a:p>
            <a:r>
              <a:rPr lang="zh-CN" altLang="en-US"/>
              <a:t>sup()		 把字符串显示为上标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09950" y="111125"/>
            <a:ext cx="232473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87420" y="142240"/>
            <a:ext cx="224726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字符串方法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6805" y="1066800"/>
            <a:ext cx="70078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字符串-- 字符的获取方法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str.charAt(3)</a:t>
            </a:r>
            <a:r>
              <a:rPr lang="zh-CN" altLang="en-US"/>
              <a:t>    //获取下标为3的字符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str.charCodeAt(3)</a:t>
            </a:r>
            <a:r>
              <a:rPr lang="zh-CN" altLang="en-US"/>
              <a:t>   //获取下标为3的字符的编码(</a:t>
            </a:r>
            <a:r>
              <a:rPr lang="zh-CN" altLang="en-US">
                <a:solidFill>
                  <a:srgbClr val="FF0000"/>
                </a:solidFill>
              </a:rPr>
              <a:t>ASCII码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String.fromCharCode(94)</a:t>
            </a:r>
            <a:r>
              <a:rPr lang="zh-CN" altLang="en-US"/>
              <a:t>    //ASCII编码转换成字符</a:t>
            </a:r>
            <a:endParaRPr lang="zh-CN" altLang="en-US"/>
          </a:p>
          <a:p>
            <a:r>
              <a:rPr lang="zh-CN" altLang="en-US"/>
              <a:t>	该方法是 String 的静态方法，所以用String调用，        </a:t>
            </a:r>
            <a:endParaRPr lang="zh-CN" altLang="en-US"/>
          </a:p>
          <a:p>
            <a:r>
              <a:rPr lang="zh-CN" altLang="en-US"/>
              <a:t>       如：var str = String.fromCharCode(98,99); 可传入多个参数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ASCII（American Standard Code for Information Interchange，美国标准信息交换代码）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2998</Words>
  <Application>WPS 演示</Application>
  <PresentationFormat>全屏显示(16:9)</PresentationFormat>
  <Paragraphs>177</Paragraphs>
  <Slides>20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392</cp:revision>
  <dcterms:created xsi:type="dcterms:W3CDTF">2016-01-14T08:47:00Z</dcterms:created>
  <dcterms:modified xsi:type="dcterms:W3CDTF">2019-08-22T08:44:59Z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