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592" r:id="rId8"/>
    <p:sldId id="614" r:id="rId9"/>
    <p:sldId id="612" r:id="rId10"/>
    <p:sldId id="300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697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microsoft.com/office/2007/relationships/hdphoto" Target="../media/hdphoto1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png"/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113157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79067" y="3562250"/>
            <a:ext cx="620233" cy="618851"/>
            <a:chOff x="5962996" y="3789040"/>
            <a:chExt cx="827193" cy="825350"/>
          </a:xfrm>
        </p:grpSpPr>
        <p:sp>
          <p:nvSpPr>
            <p:cNvPr id="27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8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p>
              <a:endParaRPr lang="id-ID" sz="13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30020" y="1002665"/>
            <a:ext cx="628332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Math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对象用于执行数学任务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en-US" altLang="zh-CN" sz="2000">
                <a:latin typeface="仿宋_GB2312" pitchFamily="49" charset="-122"/>
                <a:ea typeface="宋体" panose="02010600030101010101" pitchFamily="2" charset="-122"/>
                <a:sym typeface="+mn-ea"/>
              </a:rPr>
              <a:t>Math</a:t>
            </a:r>
            <a:r>
              <a:rPr lang="zh-CN" altLang="en-US" sz="2000">
                <a:latin typeface="仿宋_GB2312" pitchFamily="49" charset="-122"/>
                <a:ea typeface="宋体" panose="02010600030101010101" pitchFamily="2" charset="-122"/>
                <a:sym typeface="+mn-ea"/>
              </a:rPr>
              <a:t>对象的常用函数</a:t>
            </a:r>
            <a:endParaRPr lang="en-US" altLang="zh-CN" sz="2000">
              <a:latin typeface="仿宋_GB2312" pitchFamily="49" charset="-122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Math.round(3.6)     //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四舍五入</a:t>
            </a:r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Math.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random()          //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0-1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之间的随机数</a:t>
            </a:r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Math.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max(num1, num2)  //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返回较大的数</a:t>
            </a:r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Math.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min(num1, num2)   //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返回较小的数</a:t>
            </a:r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Math.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abs(num)     //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绝对值</a:t>
            </a:r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Math.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ceil(19.3)     //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向上取整</a:t>
            </a:r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Math.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floor(11.8)    //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向下取整</a:t>
            </a:r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Math.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pow(x,y)       //x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y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次方</a:t>
            </a:r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Math.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sqrt(num)     //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开平方</a:t>
            </a:r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562100"/>
            <a:ext cx="62833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eaLnBrk="0" hangingPunct="0">
              <a:buFont typeface="Wingdings" panose="05000000000000000000" pitchFamily="2" charset="2"/>
              <a:buNone/>
            </a:pPr>
            <a:r>
              <a:rPr lang="zh-CN" altLang="en-US" sz="2400">
                <a:latin typeface="仿宋_GB2312" pitchFamily="49" charset="-122"/>
                <a:ea typeface="宋体" panose="02010600030101010101" pitchFamily="2" charset="-122"/>
                <a:sym typeface="+mn-ea"/>
              </a:rPr>
              <a:t>例：获取</a:t>
            </a:r>
            <a:r>
              <a:rPr lang="en-US" altLang="zh-CN" sz="2400">
                <a:latin typeface="仿宋_GB2312" pitchFamily="49" charset="-122"/>
                <a:ea typeface="宋体" panose="02010600030101010101" pitchFamily="2" charset="-122"/>
                <a:sym typeface="+mn-ea"/>
              </a:rPr>
              <a:t>0-10</a:t>
            </a:r>
            <a:r>
              <a:rPr lang="zh-CN" altLang="en-US" sz="2400">
                <a:latin typeface="仿宋_GB2312" pitchFamily="49" charset="-122"/>
                <a:ea typeface="宋体" panose="02010600030101010101" pitchFamily="2" charset="-122"/>
                <a:sym typeface="+mn-ea"/>
              </a:rPr>
              <a:t>中的随机整数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73455" y="1556385"/>
            <a:ext cx="62598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</a:t>
            </a:r>
            <a:r>
              <a:rPr lang="zh-CN" altLang="en-US"/>
              <a:t>、点击button 启动定时器,每一秒</a:t>
            </a:r>
            <a:r>
              <a:rPr lang="zh-CN" altLang="en-US">
                <a:sym typeface="+mn-ea"/>
              </a:rPr>
              <a:t>随机</a:t>
            </a:r>
            <a:r>
              <a:rPr lang="zh-CN" altLang="en-US"/>
              <a:t>给它换一次颜色。</a:t>
            </a:r>
            <a:endParaRPr lang="zh-CN" altLang="en-US"/>
          </a:p>
        </p:txBody>
      </p:sp>
      <p:pic>
        <p:nvPicPr>
          <p:cNvPr id="2048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5385" y="2193608"/>
            <a:ext cx="3390900" cy="1571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70610" y="1002665"/>
            <a:ext cx="724598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完成一个注册页面：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功能：填写用户名，密码，确认密码，验证码，完成注册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要求：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、用户名不可以用数字开头，不能为空，用户名长度不低于6，不高于20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、密码不能为空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、两次填写密码必需一致才能提交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、随机生成验证码，如： 4YT8，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验证码要有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切换功能，能忽略大小写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、数据合法，点击提交才可以正确提交表单数据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WPS 演示</Application>
  <PresentationFormat>全屏显示(16:9)</PresentationFormat>
  <Paragraphs>60</Paragraphs>
  <Slides>8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DIN-BoldItalic</vt:lpstr>
      <vt:lpstr>微软雅黑</vt:lpstr>
      <vt:lpstr>Impact MT Std</vt:lpstr>
      <vt:lpstr>仿宋_GB2312</vt:lpstr>
      <vt:lpstr>Segoe Print</vt:lpstr>
      <vt:lpstr>Calibri</vt:lpstr>
      <vt:lpstr>Arial Unicode MS</vt:lpstr>
      <vt:lpstr>仿宋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349</cp:revision>
  <dcterms:created xsi:type="dcterms:W3CDTF">2016-01-14T08:47:00Z</dcterms:created>
  <dcterms:modified xsi:type="dcterms:W3CDTF">2019-08-23T04:05:34Z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  <property fmtid="{D5CDD505-2E9C-101B-9397-08002B2CF9AE}" pid="3" name="KSORubyTemplateID">
    <vt:lpwstr>8</vt:lpwstr>
  </property>
</Properties>
</file>