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67" r:id="rId8"/>
    <p:sldId id="668" r:id="rId9"/>
    <p:sldId id="691" r:id="rId10"/>
    <p:sldId id="669" r:id="rId11"/>
    <p:sldId id="695" r:id="rId12"/>
    <p:sldId id="693" r:id="rId13"/>
    <p:sldId id="694" r:id="rId14"/>
    <p:sldId id="696" r:id="rId15"/>
    <p:sldId id="704" r:id="rId16"/>
    <p:sldId id="705" r:id="rId17"/>
    <p:sldId id="706" r:id="rId18"/>
    <p:sldId id="707" r:id="rId19"/>
    <p:sldId id="708" r:id="rId20"/>
    <p:sldId id="709" r:id="rId21"/>
    <p:sldId id="710" r:id="rId22"/>
    <p:sldId id="711" r:id="rId23"/>
    <p:sldId id="742" r:id="rId24"/>
    <p:sldId id="743" r:id="rId25"/>
    <p:sldId id="744" r:id="rId26"/>
    <p:sldId id="30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63620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遍历数组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885190" y="940435"/>
            <a:ext cx="7374255" cy="38106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0" lvl="2" indent="0" eaLnBrk="0" fontAlgn="base" hangingPunct="0">
              <a:buFont typeface="Wingdings" panose="05000000000000000000" charset="0"/>
              <a:buNone/>
            </a:pPr>
            <a:endParaRPr lang="en-US" altLang="zh-CN" sz="2000" strike="noStrike" noProof="1">
              <a:latin typeface="仿宋_GB2312" pitchFamily="49" charset="-122"/>
              <a:ea typeface="宋体" panose="02010600030101010101" pitchFamily="2" charset="-122"/>
            </a:endParaRPr>
          </a:p>
          <a:p>
            <a:pPr marL="457200" lvl="3" indent="0" eaLnBrk="0" fontAlgn="base" hangingPunct="0">
              <a:buFont typeface="Wingdings" panose="05000000000000000000" pitchFamily="2" charset="2"/>
              <a:buChar char="n"/>
            </a:pP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普通</a:t>
            </a:r>
            <a:r>
              <a:rPr lang="en-US" altLang="zh-CN" sz="2000" b="1"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for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循环</a:t>
            </a:r>
            <a:endParaRPr lang="en-US" altLang="zh-CN" sz="2000" strike="noStrike" noProof="1">
              <a:latin typeface="仿宋_GB2312" pitchFamily="49" charset="-122"/>
              <a:ea typeface="宋体" panose="02010600030101010101" pitchFamily="2" charset="-122"/>
            </a:endParaRPr>
          </a:p>
          <a:p>
            <a:pPr marL="0" lvl="2" indent="914400" eaLnBrk="0" fontAlgn="base" hangingPunct="0"/>
            <a:r>
              <a:rPr lang="en-US" altLang="zh-CN" sz="20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rPr>
              <a:t>for(var i=0; i&lt;5; i++){</a:t>
            </a:r>
            <a:endParaRPr lang="en-US" altLang="zh-CN" sz="2000" strike="noStrike" noProof="1">
              <a:solidFill>
                <a:schemeClr val="tx1"/>
              </a:solidFill>
              <a:latin typeface="+mj-ea"/>
              <a:ea typeface="+mj-ea"/>
            </a:endParaRPr>
          </a:p>
          <a:p>
            <a:pPr marL="0" lvl="2" indent="914400" eaLnBrk="0" fontAlgn="base" hangingPunct="0"/>
            <a:r>
              <a:rPr lang="en-US" altLang="zh-CN" sz="20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rPr>
              <a:t>        document.write(arr[i]);</a:t>
            </a:r>
            <a:endParaRPr lang="en-US" altLang="zh-CN" sz="2000" strike="noStrike" noProof="1">
              <a:solidFill>
                <a:schemeClr val="tx1"/>
              </a:solidFill>
              <a:latin typeface="+mj-ea"/>
              <a:ea typeface="+mj-ea"/>
            </a:endParaRPr>
          </a:p>
          <a:p>
            <a:pPr marL="0" lvl="2" indent="914400" eaLnBrk="0" fontAlgn="base" hangingPunct="0"/>
            <a:r>
              <a:rPr lang="en-US" altLang="zh-CN" sz="2000" b="1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rPr>
              <a:t>}</a:t>
            </a:r>
            <a:endParaRPr lang="en-US" altLang="zh-CN" sz="2000">
              <a:solidFill>
                <a:srgbClr val="FF682F"/>
              </a:solidFill>
              <a:latin typeface="仿宋_GB2312" pitchFamily="49" charset="-122"/>
              <a:ea typeface="宋体" panose="02010600030101010101" pitchFamily="2" charset="-122"/>
              <a:cs typeface="+mn-ea"/>
              <a:sym typeface="+mn-ea"/>
            </a:endParaRPr>
          </a:p>
          <a:p>
            <a:pPr marL="0" lvl="2" indent="914400" eaLnBrk="0" fontAlgn="base" hangingPunct="0"/>
            <a:endParaRPr lang="en-US" altLang="zh-CN" sz="2000" strike="noStrike" noProof="1">
              <a:solidFill>
                <a:srgbClr val="FF682F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marL="457200" lvl="3" indent="0" eaLnBrk="0" fontAlgn="base" hangingPunct="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for...in </a:t>
            </a:r>
            <a:r>
              <a:rPr lang="zh-CN" altLang="en-US" sz="20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语句用于遍历数组或者对象的属性（快速遍历）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 </a:t>
            </a:r>
            <a:endParaRPr lang="zh-CN" altLang="en-US" sz="2000" strike="noStrike" noProof="1">
              <a:latin typeface="仿宋_GB2312" pitchFamily="49" charset="-122"/>
              <a:ea typeface="宋体" panose="02010600030101010101" pitchFamily="2" charset="-122"/>
            </a:endParaRPr>
          </a:p>
          <a:p>
            <a:pPr marL="457200" lvl="3" indent="0" eaLnBrk="0" fontAlgn="base" hangingPunc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682F"/>
                </a:solidFill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for(var i in arr){</a:t>
            </a:r>
            <a:endParaRPr lang="en-US" altLang="zh-CN" sz="2000" strike="noStrike" noProof="1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marL="0" lvl="2" indent="914400" eaLnBrk="0" fontAlgn="base" hangingPunct="0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    </a:t>
            </a:r>
            <a:r>
              <a:rPr lang="en-US" altLang="zh-CN" sz="20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rPr>
              <a:t>document.write(arr[i]);</a:t>
            </a:r>
            <a:endParaRPr lang="en-US" altLang="zh-CN" sz="2000" strike="noStrike" noProof="1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3" indent="0" eaLnBrk="0" fontAlgn="base" hangingPunct="0"/>
            <a:r>
              <a:rPr lang="en-US" altLang="zh-CN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	}</a:t>
            </a:r>
            <a:endParaRPr lang="en-US" altLang="zh-CN" sz="2000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3990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1120140" y="988695"/>
            <a:ext cx="6738620" cy="38106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、求数组中所有元素的和；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、让数组中的元素交换位置（重要）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例：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[12,34]----&gt;[34,12]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、求数组的最大数和最小数及它们的下标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、将数组[8,9,7,6,5,4]进行升序排序，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[4,5,6,7,8,9]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、请将数组[1,46,74,3,5,5]中的元素右移1位，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[5,1,46,74,3,5]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、在数组[1,46,74,3,5,5]的下标为2的位置插入一个数字8，结果为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[1,46,8,74,3,5,5]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。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9870" y="1521460"/>
            <a:ext cx="649795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、push()方法可以接收任意数量的参数，把它们逐个添加到数组的末尾，并返回修改后数组的长度。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例如：box.push('盐城')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、pop()方法则从数组末尾移除最后一个元素，减少数组的 length 值，然后返回移除的元素。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例如：box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.pop();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49400" y="1405255"/>
            <a:ext cx="61696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、shift() 方法从数组前端移除一个元素,返回被移除的元素。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例如：box.shift()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、unshift() 方法从数组前端添加一个或多个元素，返回数组长度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例如：box.unshift('盐城')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65910" y="1388745"/>
            <a:ext cx="61696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</a:t>
            </a:r>
            <a:r>
              <a:rPr lang="zh-CN" altLang="en-US"/>
              <a:t>、reverse()        // 逆向排序, 原数组也被逆向排序了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var box = [1,2,3,4,5];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alert(box.reverse()); //逆向排序方法，返回排序后的数组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alert(box);  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7170" y="1191260"/>
            <a:ext cx="61696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</a:t>
            </a:r>
            <a:r>
              <a:rPr lang="zh-CN" altLang="en-US"/>
              <a:t>、sort()     //从小到大排序 ,  原数组也被升序排序了,按字符串的方式排序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javascript字符串在进行大于(小于)比较时，会根据第一个不同的字符的ascii值码进行比较，当数字(number)与字符串(string)进行比较大小时，会强制的将数字(number)转换成字符串(string)然后再进行比较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var box = [4,1,7,3,9,2];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alert(box.sort());   //从小到大排序，返回排序后的数组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alert(box); 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6845" y="800100"/>
            <a:ext cx="616966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sort 方法的默认排序在数字排序上有些问题，因为数字排序和数字字符串排序的算法是一样的。我们必须修改这一特征，修改的方式，就是给 sort(参数)方法传递一个函数参数。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如果一定要使用sort()进行数字大小排序, 可以传递一个函数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function compare (value1, value2) {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if (value1 &lt; value2) {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	return -1;  //返回0和-1, 表示不交换值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}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else if (value1 == value2) {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	return 0;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}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else {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   	return 1;   //返回1, 表示会交换值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}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}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var box = [0, 1, 10, 5, 15];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var aseBox = box.sort(compare);   //返回升序的数组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582420"/>
            <a:ext cx="616077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7</a:t>
            </a:r>
            <a:r>
              <a:rPr lang="zh-CN" altLang="en-US" sz="2000"/>
              <a:t>、</a:t>
            </a:r>
            <a:r>
              <a:rPr sz="2000"/>
              <a:t>concat() : 追加数据, 创建一个新数组, 不改变原数组</a:t>
            </a:r>
            <a:endParaRPr sz="2000"/>
          </a:p>
          <a:p/>
          <a:p>
            <a:r>
              <a:t>	</a:t>
            </a:r>
            <a:r>
              <a:rPr>
                <a:solidFill>
                  <a:srgbClr val="FF0000"/>
                </a:solidFill>
              </a:rPr>
              <a:t>var box = [2, 3, 4, '绿箭侠', '黑寡妇'];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	var box2 = box.concat('美队', '雷神');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	alert(box);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	alert(box2);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1445" y="1367155"/>
            <a:ext cx="645668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8</a:t>
            </a:r>
            <a:r>
              <a:rPr lang="zh-CN" altLang="en-US" sz="2000"/>
              <a:t>、slice():  不修改原数组, 将原数组中的指定区域数据提取出来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var box = [2, 3, 4, "绿巨人"];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var box2 = box.slice(1, 3); //并没有修改原数组,将原数组中的元素提取出来,生成新数组, 取的是下标在区域: [1,3)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alert(box2);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1445" y="1111885"/>
            <a:ext cx="64566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9</a:t>
            </a:r>
            <a:r>
              <a:rPr lang="zh-CN" altLang="en-US" sz="2000"/>
              <a:t>、</a:t>
            </a:r>
            <a:r>
              <a:rPr sz="2000"/>
              <a:t>splice(): </a:t>
            </a:r>
            <a:endParaRPr sz="2000"/>
          </a:p>
          <a:p/>
          <a:p>
            <a:r>
              <a:rPr sz="1600"/>
              <a:t>插入: 如果有3个或以上参数,且第二个参数(长度)为0,则表示插入</a:t>
            </a:r>
            <a:endParaRPr sz="1600"/>
          </a:p>
          <a:p>
            <a:r>
              <a:rPr sz="1600"/>
              <a:t>	box.splice(1, 0, "绿巨人", "冬兵"); </a:t>
            </a:r>
            <a:endParaRPr sz="1600"/>
          </a:p>
          <a:p>
            <a:r>
              <a:rPr sz="1600"/>
              <a:t>        //在下标为1的位置插入: "绿巨人","冬兵"</a:t>
            </a:r>
            <a:endParaRPr sz="1600"/>
          </a:p>
          <a:p>
            <a:endParaRPr sz="1600"/>
          </a:p>
          <a:p>
            <a:r>
              <a:rPr sz="1600"/>
              <a:t>替换: 如果有3个或以上的参数, 且第二个参数(长度)不为0, 则表示替换</a:t>
            </a:r>
            <a:endParaRPr sz="1600"/>
          </a:p>
          <a:p>
            <a:r>
              <a:rPr sz="1600"/>
              <a:t>	box.splice(1, 1, "绿巨人", "冬兵"); </a:t>
            </a:r>
            <a:endParaRPr sz="1600"/>
          </a:p>
          <a:p>
            <a:r>
              <a:rPr sz="1600"/>
              <a:t>        //在下标为1的位置替换成: "绿巨人","冬兵"</a:t>
            </a:r>
            <a:endParaRPr sz="1600"/>
          </a:p>
          <a:p>
            <a:r>
              <a:rPr sz="1600"/>
              <a:t>	</a:t>
            </a:r>
            <a:endParaRPr sz="1600"/>
          </a:p>
          <a:p>
            <a:r>
              <a:rPr sz="1600"/>
              <a:t>删除: 如果只有两个参数, 则表示删除指定区域的数据</a:t>
            </a:r>
            <a:endParaRPr sz="1600"/>
          </a:p>
          <a:p>
            <a:r>
              <a:rPr sz="1600"/>
              <a:t>	box.splice(0, 2);  //删除原数组的部分数据, 并返回截取的数据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1445" y="1605915"/>
            <a:ext cx="645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10</a:t>
            </a:r>
            <a:r>
              <a:rPr lang="zh-CN" altLang="en-US"/>
              <a:t>、</a:t>
            </a:r>
            <a:r>
              <a:t>用数组的元素组成字符串 - box.join()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200" y="1091565"/>
            <a:ext cx="78447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 不改变原数组, 取出数组[3,2,4,5,8,6,3,9]中的[5,8,6].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2、在数组[1,2,3,4,6,7,8]中对应的位置插入5, 变成[1,2,3,4,5,6,7,8]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 将数组[“我”,“是”,“一”,“只”,“笨”,“鸟”]改成[“我”,“是”,“一”,“只”,“聪”,“明”,“鸟”], 并打印出: “我是一只聪明鸟”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4、删除数组[20,23,21,34,54,55,32]中的倒数第二个和倒数第三个元素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、有一个从小到大排好序的数组。现输入一个数，要求按原来的规律将它插入数组中,       如:[2,3,4,56,67,98]    //63，</a:t>
            </a:r>
            <a:r>
              <a:rPr lang="zh-CN" altLang="en-US">
                <a:sym typeface="+mn-ea"/>
              </a:rPr>
              <a:t>[2,3,4,56</a:t>
            </a:r>
            <a:r>
              <a:rPr lang="en-US" altLang="zh-CN">
                <a:sym typeface="+mn-ea"/>
              </a:rPr>
              <a:t>,63</a:t>
            </a:r>
            <a:r>
              <a:rPr lang="zh-CN" altLang="en-US">
                <a:sym typeface="+mn-ea"/>
              </a:rPr>
              <a:t>,67,98]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200" y="1091565"/>
            <a:ext cx="784479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/>
              <a:t>6</a:t>
            </a:r>
            <a:r>
              <a:rPr lang="zh-CN" altLang="en-US"/>
              <a:t>、 生成13位条形码(对之前的知识综合练习)</a:t>
            </a:r>
            <a:endParaRPr lang="zh-CN" altLang="en-US"/>
          </a:p>
          <a:p>
            <a:r>
              <a:rPr lang="zh-CN" altLang="en-US"/>
              <a:t>        Ean-13码规则：第十三位数字是前十二位数字经过计算得到的校验码。</a:t>
            </a:r>
            <a:br>
              <a:rPr lang="zh-CN" altLang="en-US"/>
            </a:br>
            <a:r>
              <a:rPr lang="zh-CN" altLang="en-US"/>
              <a:t>例如：690123456789  -&gt; [6,9,0,1,2,3,4,5,6,7,8,9]</a:t>
            </a:r>
            <a:br>
              <a:rPr lang="zh-CN" altLang="en-US"/>
            </a:br>
            <a:r>
              <a:rPr lang="zh-CN" altLang="en-US"/>
              <a:t>第十三位计算其校验码的过程为：</a:t>
            </a:r>
            <a:br>
              <a:rPr lang="zh-CN" altLang="en-US"/>
            </a:br>
            <a:r>
              <a:rPr lang="zh-CN" altLang="en-US"/>
              <a:t>@前十二位的奇数位和6+0+2+4+6+8=26</a:t>
            </a:r>
            <a:br>
              <a:rPr lang="zh-CN" altLang="en-US"/>
            </a:br>
            <a:r>
              <a:rPr lang="zh-CN" altLang="en-US"/>
              <a:t>@前十二位的偶数位和9+1+3+5+7+9=34</a:t>
            </a:r>
            <a:br>
              <a:rPr lang="zh-CN" altLang="en-US"/>
            </a:br>
            <a:r>
              <a:rPr lang="zh-CN" altLang="en-US"/>
              <a:t>@将奇数和与偶数和的三倍相加26+34*3=128</a:t>
            </a:r>
            <a:br>
              <a:rPr lang="zh-CN" altLang="en-US"/>
            </a:br>
            <a:r>
              <a:rPr lang="zh-CN" altLang="en-US"/>
              <a:t>@取结果的个位数：128的个位数为8</a:t>
            </a:r>
            <a:br>
              <a:rPr lang="zh-CN" altLang="en-US"/>
            </a:br>
            <a:r>
              <a:rPr lang="zh-CN" altLang="en-US"/>
              <a:t>@用10减去这个个位数10-8=2</a:t>
            </a:r>
            <a:br>
              <a:rPr lang="zh-CN" altLang="en-US"/>
            </a:br>
            <a:r>
              <a:rPr lang="zh-CN" altLang="en-US"/>
              <a:t>所以校验码为2（注：如果取结果的个位数为0，那么校验码不是（10-0=10），而是0）</a:t>
            </a:r>
            <a:endParaRPr lang="zh-CN" altLang="en-US"/>
          </a:p>
          <a:p>
            <a:r>
              <a:rPr lang="zh-CN" altLang="en-US"/>
              <a:t>        实现函数ean13(n)计算验证码，输入12位条码，返回带验证码的条码。</a:t>
            </a:r>
            <a:br>
              <a:rPr lang="zh-CN" altLang="en-US"/>
            </a:br>
            <a:r>
              <a:rPr lang="zh-CN" altLang="en-US"/>
              <a:t>例如：输入：692223361219输出：6922233612192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200" y="1091565"/>
            <a:ext cx="784479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7</a:t>
            </a:r>
            <a:r>
              <a:rPr lang="zh-CN" altLang="en-US"/>
              <a:t>、</a:t>
            </a:r>
            <a:r>
              <a:t>开发一个标题为“FlipFlop”的游戏应用程序。它从1计数</a:t>
            </a:r>
          </a:p>
          <a:p/>
          <a:p>
            <a:r>
              <a:t>到100，遇到3的倍数就替换为单词“Flip”，5的倍数就替</a:t>
            </a:r>
          </a:p>
          <a:p/>
          <a:p>
            <a:r>
              <a:t>换为单词“Flop”，既为3的倍数又为5的倍数则替换为单</a:t>
            </a:r>
          </a:p>
          <a:p/>
          <a:p>
            <a:r>
              <a:t>词“FlipFlop”。</a:t>
            </a:r>
          </a:p>
          <a:p/>
          <a:p>
            <a:r>
              <a:rPr lang="en-US"/>
              <a:t>8</a:t>
            </a:r>
            <a:r>
              <a:rPr lang="zh-CN" altLang="en-US"/>
              <a:t>、</a:t>
            </a:r>
            <a:r>
              <a:t>给定两个升序整型数组a和b，打印其共同元素，比如：a = [0, 1, 2, 3, 4]，b = [1, 3, 5, 7, 9]，输出 1, 3</a:t>
            </a:r>
          </a:p>
          <a:p/>
          <a:p>
            <a:r>
              <a:rPr lang="en-US"/>
              <a:t>9. var arr = [4, 0, 7, 9, 0, 0, 2, 6, 0, 4,6,9, 1, 0];</a:t>
            </a:r>
            <a:endParaRPr lang="en-US"/>
          </a:p>
          <a:p>
            <a:r>
              <a:rPr lang="en-US"/>
              <a:t>要求将数组中的0项去掉，将不为0的值存入一个新的数组，生成新的数组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数组概念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数组的使用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数组的定义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数组方法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为什么使用数组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2" name="文本框 1"/>
          <p:cNvSpPr txBox="1"/>
          <p:nvPr/>
        </p:nvSpPr>
        <p:spPr>
          <a:xfrm>
            <a:off x="1631315" y="1602740"/>
            <a:ext cx="62598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当我们需要表示一组数据，或者叫做一次性定义很多相似的数字或变量时，就需要使用数组，如：表示一个班级学生的成绩，一年十二个月的销售数据等等。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如: arguments数组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6445327" y="298418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数组的概念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1765" y="1310005"/>
            <a:ext cx="6300470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数组的概念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数组的字面意思就是一组数据，一组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一般情况下相同类型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的数据（不一定都是数字）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数组的作用是：使用单独的变量名来存储一系列的值。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数组的定义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3170" y="847725"/>
            <a:ext cx="667829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仿宋_GB2312" pitchFamily="49" charset="-122"/>
                <a:ea typeface="宋体" panose="02010600030101010101" pitchFamily="2" charset="-122"/>
                <a:sym typeface="+mn-ea"/>
              </a:rPr>
              <a:t>数组的定义</a:t>
            </a:r>
            <a:endParaRPr lang="zh-CN" altLang="en-US" sz="2000" b="1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 b="1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 Array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（参数，参数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,...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只有一个数字参数时是数组的长度（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可以省略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但一般尽量写上）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 arr = new Array();   //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定义一个空数组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arr = new Array(10);  //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创建一个包含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10 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个元素的数组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，没有赋值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arr2 = new Array(“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芙蓉姐姐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”,30); //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创建一个数组有两个元素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arr3 = [1,2,3,4,5];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字面量定义方式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数组的长度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2086610" y="1309370"/>
            <a:ext cx="5587365" cy="23298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数组的长度（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length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属性）：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数组元素的个数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arr.length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length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属性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不止是只读的，可以设置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colors = new Array("red", "blue", "green");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colors.length=2;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colors[2];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使用数组元素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1778000" y="923925"/>
            <a:ext cx="5587365" cy="393446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仿宋_GB2312" pitchFamily="49" charset="-122"/>
                <a:ea typeface="宋体" panose="02010600030101010101" pitchFamily="2" charset="-122"/>
                <a:sym typeface="+mn-ea"/>
              </a:rPr>
              <a:t>使用数组元素（访问）；</a:t>
            </a:r>
            <a:endParaRPr lang="zh-CN" altLang="en-US" sz="2000" b="1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 b="1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arr3[0]:</a:t>
            </a:r>
            <a:r>
              <a:rPr lang="zh-CN" altLang="en-US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表示数组的第一个元素，</a:t>
            </a:r>
            <a:r>
              <a:rPr lang="en-US" altLang="zh-CN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是下标，也叫索引</a:t>
            </a:r>
            <a:endParaRPr lang="zh-CN" altLang="en-US" sz="2000">
              <a:solidFill>
                <a:srgbClr val="FF682F"/>
              </a:solidFill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en-US" altLang="zh-CN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arr[1]: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表示数组的第二个元素，</a:t>
            </a:r>
            <a:r>
              <a:rPr lang="en-US" altLang="zh-CN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是下标</a:t>
            </a:r>
            <a:endParaRPr lang="en-US" altLang="zh-CN" sz="2000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……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仿宋_GB2312" pitchFamily="49" charset="-122"/>
                <a:ea typeface="宋体" panose="02010600030101010101" pitchFamily="2" charset="-122"/>
                <a:sym typeface="+mn-ea"/>
              </a:rPr>
              <a:t> 数组的下标：</a:t>
            </a:r>
            <a:endParaRPr lang="zh-CN" altLang="en-US" sz="2000" b="1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400" b="1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下标就是索引，即元素的序号，从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开始，下标最大取值是：数组的长度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length)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下标可以是变量或表达式。</a:t>
            </a:r>
            <a:endParaRPr lang="zh-CN" altLang="en-US" b="1">
              <a:solidFill>
                <a:srgbClr val="FF0000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数组的赋值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1400810" y="962660"/>
            <a:ext cx="6129655" cy="37122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仿宋_GB2312" pitchFamily="49" charset="-122"/>
                <a:ea typeface="宋体" panose="02010600030101010101" pitchFamily="2" charset="-122"/>
                <a:sym typeface="+mn-ea"/>
              </a:rPr>
              <a:t>数组的赋值</a:t>
            </a:r>
            <a:endParaRPr lang="zh-CN" altLang="en-US" sz="2000" b="1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 b="1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仿宋_GB2312" pitchFamily="49" charset="-122"/>
                <a:ea typeface="宋体" panose="02010600030101010101" pitchFamily="2" charset="-122"/>
                <a:sym typeface="+mn-ea"/>
              </a:rPr>
              <a:t>给数组赋值，就是给数组的元素赋值，需要通过给数组的每个元素一一赋值，</a:t>
            </a:r>
            <a:endParaRPr lang="zh-CN" altLang="en-US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仿宋_GB2312" pitchFamily="49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arr[0] = 20;//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让数组的第一个元素的值为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20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>
              <a:solidFill>
                <a:srgbClr val="FF682F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仿宋_GB2312" pitchFamily="49" charset="-122"/>
                <a:ea typeface="宋体" panose="02010600030101010101" pitchFamily="2" charset="-122"/>
                <a:sym typeface="+mn-ea"/>
              </a:rPr>
              <a:t>    arr[1] = 12;//</a:t>
            </a:r>
            <a:r>
              <a:rPr lang="zh-CN" altLang="en-US">
                <a:latin typeface="仿宋_GB2312" pitchFamily="49" charset="-122"/>
                <a:ea typeface="宋体" panose="02010600030101010101" pitchFamily="2" charset="-122"/>
                <a:sym typeface="+mn-ea"/>
              </a:rPr>
              <a:t>让数组的第二个元素的值为</a:t>
            </a:r>
            <a:r>
              <a:rPr lang="en-US" altLang="zh-CN">
                <a:latin typeface="仿宋_GB2312" pitchFamily="49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>
                <a:latin typeface="仿宋_GB2312" pitchFamily="49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以下为通过循环给数组的每个元素赋值，赋成下标的平方。</a:t>
            </a:r>
            <a:endParaRPr lang="en-US" altLang="zh-CN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    for(var i=0;i&lt;10;i++){</a:t>
            </a:r>
            <a:endParaRPr lang="en-US" altLang="zh-CN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	 arr[i] = i*i</a:t>
            </a:r>
            <a:endParaRPr lang="en-US" altLang="zh-CN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    }</a:t>
            </a:r>
            <a:endParaRPr lang="en-US" altLang="zh-CN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3816</Words>
  <Application>WPS 演示</Application>
  <PresentationFormat>全屏显示(16:9)</PresentationFormat>
  <Paragraphs>252</Paragraphs>
  <Slides>24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DIN-BoldItalic</vt:lpstr>
      <vt:lpstr>微软雅黑</vt:lpstr>
      <vt:lpstr>Impact MT Std</vt:lpstr>
      <vt:lpstr>仿宋_GB2312</vt:lpstr>
      <vt:lpstr>Wingdings</vt:lpstr>
      <vt:lpstr>Segoe Print</vt:lpstr>
      <vt:lpstr>Calibri</vt:lpstr>
      <vt:lpstr>Arial Unicode MS</vt:lpstr>
      <vt:lpstr>仿宋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519</cp:revision>
  <dcterms:created xsi:type="dcterms:W3CDTF">2016-01-14T08:47:00Z</dcterms:created>
  <dcterms:modified xsi:type="dcterms:W3CDTF">2019-11-20T08:53:48Z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