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2" r:id="rId9"/>
    <p:sldId id="623" r:id="rId10"/>
    <p:sldId id="648" r:id="rId11"/>
    <p:sldId id="653" r:id="rId12"/>
    <p:sldId id="649" r:id="rId13"/>
    <p:sldId id="650" r:id="rId14"/>
    <p:sldId id="651" r:id="rId15"/>
    <p:sldId id="667" r:id="rId16"/>
    <p:sldId id="668" r:id="rId17"/>
    <p:sldId id="669" r:id="rId18"/>
    <p:sldId id="624" r:id="rId19"/>
    <p:sldId id="670" r:id="rId20"/>
    <p:sldId id="636" r:id="rId21"/>
    <p:sldId id="680" r:id="rId22"/>
    <p:sldId id="681" r:id="rId23"/>
    <p:sldId id="682" r:id="rId24"/>
    <p:sldId id="683" r:id="rId25"/>
    <p:sldId id="637" r:id="rId26"/>
    <p:sldId id="686" r:id="rId27"/>
    <p:sldId id="687" r:id="rId28"/>
    <p:sldId id="688" r:id="rId29"/>
    <p:sldId id="690" r:id="rId30"/>
    <p:sldId id="300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9160" y="1459865"/>
            <a:ext cx="6958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通过调用getElementById()方法返回的元素节点对象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拥有以下两个常用的节点属性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tagName: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元素节点对象所指向的标签名称</a:t>
            </a:r>
            <a:endParaRPr lang="zh-CN" altLang="en-US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innerHTML: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元素节点中的内容</a:t>
            </a:r>
            <a:endParaRPr lang="zh-CN" altLang="en-US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document.getElementById('box').tagName;  document.getElementById('box').innerHTML;  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元素节点的其他常用属性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550" y="1002665"/>
            <a:ext cx="786384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document.getElementById('box').id; 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id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document.getElementById('box').id='person';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id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document.getElementById('box').title;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title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document.getElementById('box').title='标题'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title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document.getElementById('box').style;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CSSStyleDeclaration 对象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document.getElementById('box').style.color;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style 对象中 color 的值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document.getElementById('box').style.color='red';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style 对象中 color 的值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class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document.getElementById('box').className='box';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class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alert(document.getElementById('box').bbb);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//获取自定义属性的值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不支持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60730" y="1013460"/>
            <a:ext cx="52349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方法将返回一个数组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0" hangingPunct="0"/>
            <a:endParaRPr lang="zh-CN" altLang="en-US"/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document.getElementsByTagName('li');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//获取所有 li 元素，返回数组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document.getElementsByTagName('li')[0];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//获取第一个 li 元素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document.getElementsByTagName('li').item(0)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//获取第一个 li 元素，HTMLLIElement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document.getElementsByTagName('li').length;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//获取所有 li 元素的数目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23950" y="1426845"/>
            <a:ext cx="486473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getElementById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还是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，在传递参数的时候，并不是所有浏览器都必须区分大小写，为了防止不必要的错误和麻烦，我们必须坚持养成区分大小 写的习惯。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27710" y="2140585"/>
            <a:ext cx="5117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方法可以获取相同名称(name)的元素，返回一个对象数组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getElementsByClassName()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29640" y="1886585"/>
            <a:ext cx="49155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getElementsByClassName()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方法可以获取相同类名的元素，返回一个对象数组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获取子元素节点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0715" y="848995"/>
            <a:ext cx="7862570" cy="399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我们获取元素节点不一定必须使用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来调用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getElementById(), getElementsByTagName(),getElementByName()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，getElementsByClassName()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在某些情况下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我们需要获取指定范围内的元素节点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div 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id="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&lt;img src="images/1.jpg"&gt;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&lt;img src="images/2.jpg"&gt;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&lt;img src="images/3.jpg"&gt;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div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&lt;img id="showImg" src="images/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.jpg" /&gt;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oBox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获取其子元素节点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img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oBox = document.getElementById("box");</a:t>
            </a:r>
            <a:endParaRPr lang="en-US" altLang="zh-CN" sz="160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aImg = oBox.getElementsByTagName("img");</a:t>
            </a:r>
            <a:endParaRPr lang="zh-CN" altLang="en-US" sz="1600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5334077" y="229775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 rot="19469485">
            <a:off x="6844107" y="314865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  <p:bldP spid="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getAttribute()方法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200" y="1120140"/>
            <a:ext cx="76657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getAttribute()方法将获取元素中某个属性的值。它和直接使用点语法(.属性)获取属性值的方法有一定区别。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document.getElementById('box').getAttribute('id');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 id 值 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document.getElementById('box').id;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 id 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//获取元素的自定义属性值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不可以使用点语法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bbb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bbb;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//无法获取元素的自定义属性值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document.getElementById('box').getAttribute('class');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//获取元素的class值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document.getElementById('box').className';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//获取元素的class值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setAttribute()方法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675" y="1182370"/>
            <a:ext cx="68440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setAttribute()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方法将设置元素中某个属性和值。它需要接受两个参数：属性名和值。如果属性本身已存在，那么就会被覆盖。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//设置属性和值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document.getElementById('box').setAttribute('align','center');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//设置自定义的属性和值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document.getElementById('box').setAttribute('bbb','ccc');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removeAttribute()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675" y="1182370"/>
            <a:ext cx="6844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removeAttribute()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可以移除 HTML 属性。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//移除属性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document.getElementById('box').removeAttribute('style');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8570" y="1332230"/>
            <a:ext cx="68440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&lt;div id="box"&gt; 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&lt;span style="color:red"&gt;test1&lt;/span&gt; test2 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&lt;/div&gt;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.innerHTML:</a:t>
            </a:r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也就是从对象的起始位置到终止位置的全部内容,包括Html标签。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.innerHTML的值也就是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“&lt;span style="color:red"&gt;test1&lt;/span&gt; test2 ”。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3810" y="1789430"/>
            <a:ext cx="684403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.innerText: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eaLnBrk="0" fontAlgn="base" hangingPunct="0"/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从起始位置到终止位置的内容, 但它去除Html标签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上例中的text.innerTest的值也就是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“test1 test2”, 其中span标签去除了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2065" y="1771650"/>
            <a:ext cx="684403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.outerHTML: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eaLnBrk="0" fontAlgn="base" hangingPunct="0"/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除了包含innerHTML的全部内容外, 还包含对象标签本身。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上例中的text.outerHTML的值也就是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&lt;div id="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"&gt;&lt;span style="color:red"&gt;test1&lt;/span&gt; test2&lt;/div&gt;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305" y="1011555"/>
            <a:ext cx="71539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、实现一个个人信息页面   姓名  年龄  学历  专业, 可以获取到输入的信息, 点击保存按钮以后, 弹出信息(信息显示形式: 姓名:张三,年龄:33,学历:本科,专业:计算机)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要求: 分别使用通过id, tagname, name三种获取节点的方式实现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253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018" y="2593658"/>
            <a:ext cx="6172200" cy="1731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305" y="1011555"/>
            <a:ext cx="715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、隔行变色（颜色</a:t>
            </a:r>
            <a:r>
              <a:rPr lang="en-US" altLang="zh-CN"/>
              <a:t>1s</a:t>
            </a:r>
            <a:r>
              <a:rPr lang="zh-CN" altLang="en-US"/>
              <a:t>切换一次，红变蓝，蓝变红）</a:t>
            </a:r>
            <a:endParaRPr lang="zh-CN" altLang="en-US"/>
          </a:p>
        </p:txBody>
      </p:sp>
      <p:pic>
        <p:nvPicPr>
          <p:cNvPr id="3072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473" y="1753235"/>
            <a:ext cx="7170737" cy="212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3290" y="1011555"/>
            <a:ext cx="715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t>点击</a:t>
            </a:r>
            <a:r>
              <a:rPr lang="zh-CN"/>
              <a:t>前</a:t>
            </a:r>
            <a:r>
              <a:t>三张图片, 切换下面的图</a:t>
            </a:r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1379855"/>
            <a:ext cx="5953760" cy="334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80260" y="1337945"/>
            <a:ext cx="24307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t>简易年历, 如右图, </a:t>
            </a:r>
          </a:p>
          <a:p>
            <a:r>
              <a:t>可以点击对应的月份,</a:t>
            </a:r>
          </a:p>
          <a:p>
            <a:r>
              <a:t> 改变下面的文字内容</a:t>
            </a:r>
          </a:p>
          <a:p/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9530" y="837565"/>
            <a:ext cx="2305685" cy="4015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2520" y="932180"/>
            <a:ext cx="2180590" cy="3874770"/>
          </a:xfrm>
          <a:prstGeom prst="rect">
            <a:avLst/>
          </a:prstGeom>
        </p:spPr>
      </p:pic>
      <p:pic>
        <p:nvPicPr>
          <p:cNvPr id="16" name="图片 1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65" y="932180"/>
            <a:ext cx="2242820" cy="39173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5005" y="932180"/>
            <a:ext cx="24307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5</a:t>
            </a:r>
            <a:r>
              <a:rPr lang="zh-CN" altLang="en-US"/>
              <a:t>、</a:t>
            </a:r>
            <a:r>
              <a:rPr lang="zh-CN"/>
              <a:t>点击按钮，侧边栏出现。</a:t>
            </a:r>
            <a:endParaRPr lang="zh-CN"/>
          </a:p>
          <a:p>
            <a:endParaRPr lang="zh-CN"/>
          </a:p>
          <a:p>
            <a:r>
              <a:rPr lang="zh-CN"/>
              <a:t>效果展示：</a:t>
            </a:r>
            <a:endParaRPr lang="zh-CN"/>
          </a:p>
          <a:p>
            <a:r>
              <a:t>http://5d4bc69b4fa1a.t73.qifeiye.com/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7348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DOM对象的概念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24047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DOM节点中的元素节点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9983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DOM的节点的分类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12522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DOM节点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DOM概念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6450" y="984885"/>
            <a:ext cx="77539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DOM就是Document  Object Model，DOM 是 W3C（万维网联盟）的标准。</a:t>
            </a:r>
            <a:endParaRPr lang="zh-CN" altLang="en-US"/>
          </a:p>
          <a:p>
            <a:r>
              <a:rPr lang="zh-CN" altLang="en-US"/>
              <a:t>W3C文档对象模型（DOM）是中立于平台和语言的接口，它允许程序和脚本动态地访问和更新文档的内容、结构和样式。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HTML-页面结构   css-页面样式    javascript –页面行为操作.</a:t>
            </a:r>
            <a:endParaRPr lang="zh-CN" altLang="en-US"/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110" y="2596515"/>
            <a:ext cx="4747895" cy="2189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DOM介绍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943610" y="1321435"/>
            <a:ext cx="72567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DOM 中的三个字母:</a:t>
            </a:r>
            <a:endParaRPr lang="zh-CN" altLang="en-US"/>
          </a:p>
          <a:p>
            <a:r>
              <a:rPr lang="zh-CN" altLang="en-US"/>
              <a:t>D（文档Document）可以理解为整个Web加载的网页文档；</a:t>
            </a:r>
            <a:endParaRPr lang="zh-CN" altLang="en-US"/>
          </a:p>
          <a:p>
            <a:r>
              <a:rPr lang="zh-CN" altLang="en-US"/>
              <a:t>O（对象Object）可以理解为类似window对象之类的东西，可以调用属性和方法，这里我们说的是 document 对象；</a:t>
            </a:r>
            <a:endParaRPr lang="zh-CN" altLang="en-US"/>
          </a:p>
          <a:p>
            <a:r>
              <a:rPr lang="zh-CN" altLang="en-US"/>
              <a:t>M（模型Model）可以理解为网页文档的树型结构。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 DOM，可以访问所有的 HTML 元素，连同它们所包含的文本和属性。可以对其中的内容进行修改和删除，同时也可以创建新的元素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HTML文档的DOM树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1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746125"/>
            <a:ext cx="6188075" cy="314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049655" y="4040505"/>
            <a:ext cx="6919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    </a:t>
            </a:r>
            <a:r>
              <a:rPr lang="zh-CN" altLang="en-US">
                <a:solidFill>
                  <a:srgbClr val="FF0000"/>
                </a:solidFill>
              </a:rPr>
              <a:t>加载 HTML 页面时，Web 浏览器生成一个树型结构，用来表示页面内部结构。DOM 将这种树型结构称为节点组成的节点树。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节点的种类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91" name="矩形 3"/>
          <p:cNvSpPr/>
          <p:nvPr/>
        </p:nvSpPr>
        <p:spPr>
          <a:xfrm>
            <a:off x="1017588" y="1318895"/>
            <a:ext cx="7648575" cy="2311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title="属性节点"&gt;测试Div&lt;/div&gt;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&lt;div&gt;&lt;/div&gt;: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元素节点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title=</a:t>
            </a:r>
            <a:r>
              <a:rPr lang="zh-CN" altLang="en-US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"属性节点"</a:t>
            </a:r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属性节点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测试Div </a:t>
            </a:r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文本节点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174740" y="1250950"/>
            <a:ext cx="2538730" cy="3417570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7150" y="1300480"/>
            <a:ext cx="5864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W3C 提供了比较方便简单的定位节点的方法和属性，以便我们快速的对节点进行操作。 分别为：</a:t>
            </a:r>
            <a:endParaRPr lang="zh-CN" altLang="en-US"/>
          </a:p>
          <a:p>
            <a:pPr lvl="1"/>
            <a:r>
              <a:rPr lang="zh-CN" altLang="en-US"/>
              <a:t>getElementById()、</a:t>
            </a:r>
            <a:endParaRPr lang="zh-CN" altLang="en-US"/>
          </a:p>
          <a:p>
            <a:pPr lvl="1"/>
            <a:r>
              <a:rPr lang="zh-CN" altLang="en-US"/>
              <a:t>getElementsByTagName()、</a:t>
            </a:r>
            <a:endParaRPr lang="zh-CN" altLang="en-US"/>
          </a:p>
          <a:p>
            <a:pPr lvl="1"/>
            <a:r>
              <a:rPr lang="zh-CN" altLang="en-US"/>
              <a:t>getElementsByName()、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getElementsBy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Name()、</a:t>
            </a:r>
            <a:endParaRPr lang="zh-CN" altLang="en-US"/>
          </a:p>
          <a:p>
            <a:pPr lvl="1"/>
            <a:r>
              <a:rPr lang="zh-CN" altLang="en-US"/>
              <a:t>getAttribute()、 setAttribute()和 removeAttribute()。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4250" y="939165"/>
            <a:ext cx="747776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getElementById()方法，接受一个参数：获取元素的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。如果找到相应的元素则返回该元素的HTMLDivElement对象，如果不存在，则返回 null。</a:t>
            </a:r>
            <a:endParaRPr lang="en-US" altLang="zh-CN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//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id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box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的元素节点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document.getElementById('box'); </a:t>
            </a:r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如果返回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，则是执行顺序问题。解决方法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调用标签移到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末尾即可；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onload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事件来处理，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onload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事件会在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加载完毕后再调用。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加载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html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后执行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window.onload=function() { 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document.getElementById('box'); 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//id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具有唯一性</a:t>
            </a:r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4488</Words>
  <Application>WPS 演示</Application>
  <PresentationFormat>全屏显示(16:9)</PresentationFormat>
  <Paragraphs>230</Paragraphs>
  <Slides>28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PMingLiU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460</cp:revision>
  <dcterms:created xsi:type="dcterms:W3CDTF">2016-01-14T08:47:00Z</dcterms:created>
  <dcterms:modified xsi:type="dcterms:W3CDTF">2019-08-23T08:35:44Z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