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621" r:id="rId8"/>
    <p:sldId id="699" r:id="rId9"/>
    <p:sldId id="622" r:id="rId10"/>
    <p:sldId id="692" r:id="rId11"/>
    <p:sldId id="696" r:id="rId12"/>
    <p:sldId id="697" r:id="rId13"/>
    <p:sldId id="698" r:id="rId14"/>
    <p:sldId id="694" r:id="rId15"/>
    <p:sldId id="695" r:id="rId16"/>
    <p:sldId id="700" r:id="rId17"/>
    <p:sldId id="701" r:id="rId18"/>
    <p:sldId id="623" r:id="rId19"/>
    <p:sldId id="703" r:id="rId20"/>
    <p:sldId id="713" r:id="rId21"/>
    <p:sldId id="717" r:id="rId22"/>
    <p:sldId id="714" r:id="rId23"/>
    <p:sldId id="715" r:id="rId24"/>
    <p:sldId id="719" r:id="rId25"/>
    <p:sldId id="716" r:id="rId26"/>
    <p:sldId id="300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16"/>
        <p:guide pos="29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microsoft.com/office/2007/relationships/hdphoto" Target="../media/hdphoto1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79420" y="142875"/>
            <a:ext cx="32893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79420" y="174625"/>
            <a:ext cx="32893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createElement()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238250" y="1875155"/>
            <a:ext cx="69564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createElement()方法可以创建一个元素节点。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//创建一个元素节点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document.createElement('p');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appendChild()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641542" y="34947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685290" y="1137285"/>
            <a:ext cx="577342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appendChild()方法将一个新节点添加到某个节点的子节点列表的末尾上。 </a:t>
            </a:r>
            <a:endParaRPr lang="zh-CN" altLang="en-US" b="1" dirty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//获取某一个元素节点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 box=document.getElementById(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 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//创建一个新元素节点&lt;p&gt;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p=document.createElement('p'); 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//把新元素节点&lt;p&gt;添加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box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节点的子节点末尾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box.appendChild(p);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createTextNode()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6387" name="矩形 3"/>
          <p:cNvSpPr/>
          <p:nvPr/>
        </p:nvSpPr>
        <p:spPr>
          <a:xfrm>
            <a:off x="1001078" y="1267143"/>
            <a:ext cx="7648575" cy="20916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createTextNode() 方法创建一个文本节点。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//创建一个文本节点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text =document.createTextNode('段落');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//将文本节点添加到子节点末尾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p.appendChild(text);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insertBefore()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533525" y="1666875"/>
            <a:ext cx="58496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insertBefore()</a:t>
            </a:r>
            <a:r>
              <a:rPr lang="zh-CN" altLang="en-US"/>
              <a:t>方法可以把节点插入到指定节点的前面。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//通过父节点调用, 在box之前插入一个节点p;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box.parentNode.insertBefore(p, box); 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repalceChild()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771650" y="1786890"/>
            <a:ext cx="57816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replaceChild()</a:t>
            </a:r>
            <a:r>
              <a:rPr lang="zh-CN" altLang="en-US"/>
              <a:t>方法可以把节点替换成指定的节点。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//通过父节点调用, p替换了div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box.parentNode.replaceChild(p, div); 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removeChild()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20483" name="矩形 3"/>
          <p:cNvSpPr/>
          <p:nvPr/>
        </p:nvSpPr>
        <p:spPr>
          <a:xfrm>
            <a:off x="1787525" y="1567180"/>
            <a:ext cx="5888355" cy="1229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removeChild()方法可以删除指定子节点</a:t>
            </a:r>
            <a:endParaRPr lang="zh-CN" altLang="en-US" sz="2400" b="1" dirty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//通过父节点调用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来删除父元素的子节点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.parentNode.removeChild(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offsetParent参照物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6174740" y="1250950"/>
            <a:ext cx="2538730" cy="3417570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23555" name="矩形 3"/>
          <p:cNvSpPr/>
          <p:nvPr/>
        </p:nvSpPr>
        <p:spPr>
          <a:xfrm>
            <a:off x="814705" y="1116965"/>
            <a:ext cx="556323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eaLnBrk="0" hangingPunct="0"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当某个元素的父元素或以上元素都未进行CSS定位时，则返回body元素，也就是说元素的偏移量（offsetTop、offsetLeft）等属性是以body为参照物的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buFont typeface="Wingdings" panose="05000000000000000000" charset="0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offsetHeight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\offsetWidth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当某个元素的父元素进行了CSS定位时（absolute或者relative），则返回父元素，也就是说元素的偏移量是以父元素为参照物的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buFont typeface="Wingdings" panose="05000000000000000000" charset="0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buFont typeface="Wingdings" panose="05000000000000000000" charset="0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268" name="图片 3" descr="QQ截图20180611152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9965" y="605155"/>
            <a:ext cx="5105400" cy="416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509905" y="1117600"/>
            <a:ext cx="29819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、点击展开按钮，内容展开，点击关闭，内容隐藏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8005" y="1271905"/>
            <a:ext cx="29819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动态表格的创建, 在输入框中输入内容后,点击保存则在表格末尾添加一条记录, 点击删除则会删除对应行的记录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3" name="图片 12" descr="批注 2019-08-24 2023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8410" y="951865"/>
            <a:ext cx="4445635" cy="2418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8005" y="1234440"/>
            <a:ext cx="7798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、页面上生成一个九九乘法表。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3" name="图片 12" descr="批注 2019-08-24 2038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10" y="2161540"/>
            <a:ext cx="7865110" cy="2291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9905" y="1189355"/>
            <a:ext cx="29819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、五星好评，点击第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颗星星，则前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颗星星高亮显示。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一颗星对应：非常差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两颗星对应：差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三颗星对应：一般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四颗星对应：好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五颗星对应：非常好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4" name="图片 13" descr="批注 2019-08-24 2030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9035" y="934720"/>
            <a:ext cx="4495800" cy="287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8005" y="1234440"/>
            <a:ext cx="29819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碰撞, 两个块在指定范围内运动, 碰到边框后会反弹</a:t>
            </a:r>
            <a:endParaRPr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4580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7545" y="998220"/>
            <a:ext cx="3315970" cy="31470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7270" y="781050"/>
            <a:ext cx="5066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6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扩展训练，侧边导航栏缓冲效果</a:t>
            </a:r>
            <a:endParaRPr 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4" name="图片 13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1149350"/>
            <a:ext cx="7023735" cy="3705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8005" y="1234440"/>
            <a:ext cx="7798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扩展训练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。物品飞向购物车动画效果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05600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属性节点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31460" y="2839720"/>
            <a:ext cx="105600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节点操作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240474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DOM的节点的其他属性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91132" y="3519070"/>
            <a:ext cx="620233" cy="618851"/>
            <a:chOff x="5962996" y="3789040"/>
            <a:chExt cx="827193" cy="825350"/>
          </a:xfrm>
        </p:grpSpPr>
        <p:sp>
          <p:nvSpPr>
            <p:cNvPr id="32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3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6" name="矩形 35"/>
          <p:cNvSpPr/>
          <p:nvPr/>
        </p:nvSpPr>
        <p:spPr>
          <a:xfrm>
            <a:off x="5331460" y="3662680"/>
            <a:ext cx="211455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offsetParent参照物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属性节点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49045" y="864235"/>
            <a:ext cx="692467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attributes属性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返回该元素节点的属性节点集合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attributes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//[object NamedNodeMap]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attributes.length;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//返回属性节点个数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attributes[0];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//[object Attr]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返回第一个属性节点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attributes[0].nodeType;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为元素节点，2为属性类型，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为文本节点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box.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attributes[0].node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Name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//属性名称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attributes[0].nodeValue;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//属性值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attributes['id'];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//返回属性名称为id的节点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attributes.getNamedItem('id');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//返回属性名称为id的节点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firstChild 和 lastChild 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318260" y="866140"/>
            <a:ext cx="692277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childNodes: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子节点集合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/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firstChild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用于获取当前元素节点的第一个子节点，相当于 childNodes[0]；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lastChild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用于获取当前元素节点的最后一个子节点，相当于 childNodes[box.childNodes.length- 1]。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获取第一个子节点的文本内容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console.log(box.firstChild.nodeValue); 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获取最后一个子节点的文本内容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console.log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(box.lastChild.nodeValue);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47900" y="142875"/>
            <a:ext cx="501332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18385" y="174625"/>
            <a:ext cx="501396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parentNode/ previousSibling/ nextSibling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7150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6840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366502" y="9922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883285" y="1187450"/>
            <a:ext cx="785812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parentNode、previousSibling、nextSibling 属性 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parentNode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属性返回该节点的父节点，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previousSibling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属性返回该节点的前一个同级节点，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nextSibling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属性返回该节点的后一个同级节点。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alert(box.parentNode.nodeName);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//获取父节点的标签名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alert(box.lastChild.previousSibling);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//获取该节点的倒数第二个子节点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alert(box.firstChild.nextSibling);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获取该节点的第二个子节点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ownerDocument 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134727" y="293027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799465" y="1822450"/>
            <a:ext cx="69278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ownerDocument 属性返回该节点的文档对象根节点，返回的对象相当于 document。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alert(box.ownerDocument=== document);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//true，根节点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节点操作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2291" name="矩形 3"/>
          <p:cNvSpPr/>
          <p:nvPr/>
        </p:nvSpPr>
        <p:spPr>
          <a:xfrm>
            <a:off x="694373" y="905828"/>
            <a:ext cx="7754937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使用DOM创建节点、复制节点、插入节点、删除节点和替换节点。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" y="1452880"/>
            <a:ext cx="6927215" cy="3220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write()方法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238250" y="1875155"/>
            <a:ext cx="69564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write()方法可以把任意字符串插入到文档中去。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document.write('&lt;p&gt;这是一个段落！&lt;/p&gt;')';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//输出任意字符串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2404</Words>
  <Application>WPS 演示</Application>
  <PresentationFormat>全屏显示(16:9)</PresentationFormat>
  <Paragraphs>180</Paragraphs>
  <Slides>24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DIN-BoldItalic</vt:lpstr>
      <vt:lpstr>微软雅黑</vt:lpstr>
      <vt:lpstr>Impact MT Std</vt:lpstr>
      <vt:lpstr>Wingdings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488</cp:revision>
  <dcterms:created xsi:type="dcterms:W3CDTF">2016-01-14T08:47:00Z</dcterms:created>
  <dcterms:modified xsi:type="dcterms:W3CDTF">2019-08-24T12:47:13Z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8</vt:lpwstr>
  </property>
</Properties>
</file>