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3.jpeg"/><Relationship Id="rId4" Type="http://schemas.microsoft.com/office/2007/relationships/hdphoto" Target="../media/hdphoto5.wdp"/><Relationship Id="rId3" Type="http://schemas.openxmlformats.org/officeDocument/2006/relationships/image" Target="../media/image22.png"/><Relationship Id="rId2" Type="http://schemas.microsoft.com/office/2007/relationships/hdphoto" Target="../media/hdphoto4.wdp"/><Relationship Id="rId1"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4.png"/><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25.png"/><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2.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3.png"/><Relationship Id="rId2" Type="http://schemas.microsoft.com/office/2007/relationships/hdphoto" Target="../media/hdphoto2.wdp"/><Relationship Id="rId1"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3925" y="350456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91590"/>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55980"/>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nvGraphicFramePr>
        <p:xfrm>
          <a:off x="1891030" y="917575"/>
          <a:ext cx="5690235" cy="3291840"/>
        </p:xfrm>
        <a:graphic>
          <a:graphicData uri="http://schemas.openxmlformats.org/drawingml/2006/table">
            <a:tbl>
              <a:tblPr bandRow="1"/>
              <a:tblGrid>
                <a:gridCol w="1153795"/>
                <a:gridCol w="453644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738505" y="870585"/>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404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某一小段文本，或是某一个字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07135"/>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4008120" y="115316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39581" y="1512129"/>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4180"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6650</Words>
  <Application>WPS 演示</Application>
  <PresentationFormat>全屏显示(16:9)</PresentationFormat>
  <Paragraphs>685</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187</cp:revision>
  <dcterms:created xsi:type="dcterms:W3CDTF">2016-01-14T08:47:00Z</dcterms:created>
  <dcterms:modified xsi:type="dcterms:W3CDTF">2019-11-12T07:32:54Z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