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530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47" r:id="rId16"/>
    <p:sldId id="539" r:id="rId17"/>
    <p:sldId id="549" r:id="rId18"/>
    <p:sldId id="540" r:id="rId19"/>
    <p:sldId id="541" r:id="rId20"/>
    <p:sldId id="589" r:id="rId21"/>
    <p:sldId id="542" r:id="rId22"/>
    <p:sldId id="300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89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网景的没落与火狐的崛起 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网景在微软强大的攻势下，1998 年全面溃败。但, 星星之火可以燎原。同年成立 Mozilla 项目中 Firefox(火狐浏览器)在支持 JavaScript 方面无可比拟，在后来的时间里一步步蚕食 IE 的市场，成为全球第二大浏览器。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谷歌的野心 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Google Chrome，又称 Google 浏览器，是一个由 Google（谷歌）公司开发的开放原始码网页浏览器。他以简洁的页面，极速的浏览，一举成为全球第三大浏览器。随着移动互联网的普及，嵌有 Android 系统的平板电脑和智能手机，在浏览器这块将大有作为。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苹果的战略 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Safari 浏览器是苹果公司各种产品的默认浏览器，在苹果的一体机(iMac)、笔记本(Mac)、 MP4(ipod)、iphone(智能手机)、ipad(平板电脑)，并且在 windows 和 Linux 平台都有相应版本。目前市场份额全球第四.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幸存者 Opera 的全球市场份额第五，2%左右。它的背后没有财力雄厚的大公司，但它从“浏览 器大战”存活下来的，有着非常大的潜力。</a:t>
            </a:r>
            <a:r>
              <a:rPr lang="zh-CN" altLang="en-US" sz="2400">
                <a:solidFill>
                  <a:schemeClr val="accent1"/>
                </a:solidFill>
              </a:rPr>
              <a:t>	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91865" y="173990"/>
            <a:ext cx="203898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什么是JavaScript</a:t>
            </a:r>
            <a:endParaRPr lang="zh-CN" altLang="en-US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398645" y="922655"/>
            <a:ext cx="551815" cy="3731895"/>
            <a:chOff x="4124802" y="1156869"/>
            <a:chExt cx="5390196" cy="53684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1" name="椭圆 50"/>
            <p:cNvSpPr/>
            <p:nvPr/>
          </p:nvSpPr>
          <p:spPr>
            <a:xfrm>
              <a:off x="4621472" y="1156869"/>
              <a:ext cx="2650210" cy="167164"/>
            </a:xfrm>
            <a:prstGeom prst="ellipse">
              <a:avLst/>
            </a:prstGeom>
            <a:gradFill flip="none" rotWithShape="1">
              <a:gsLst>
                <a:gs pos="100000">
                  <a:srgbClr val="FBFBFB"/>
                </a:gs>
                <a:gs pos="62000">
                  <a:srgbClr val="F3F3F3"/>
                </a:gs>
                <a:gs pos="0">
                  <a:srgbClr val="CFD0CD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124802" y="1230608"/>
              <a:ext cx="5390196" cy="5294736"/>
              <a:chOff x="4124802" y="1230608"/>
              <a:chExt cx="5390196" cy="5294736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4124802" y="5601873"/>
                <a:ext cx="5390196" cy="923471"/>
              </a:xfrm>
              <a:prstGeom prst="ellipse">
                <a:avLst/>
              </a:prstGeom>
              <a:gradFill flip="none" rotWithShape="1">
                <a:gsLst>
                  <a:gs pos="77000">
                    <a:srgbClr val="000000">
                      <a:alpha val="5000"/>
                    </a:srgbClr>
                  </a:gs>
                  <a:gs pos="61000">
                    <a:srgbClr val="000000">
                      <a:alpha val="19000"/>
                    </a:srgbClr>
                  </a:gs>
                  <a:gs pos="21000">
                    <a:srgbClr val="000000">
                      <a:alpha val="22000"/>
                    </a:srgbClr>
                  </a:gs>
                  <a:gs pos="100000">
                    <a:schemeClr val="tx1">
                      <a:alpha val="0"/>
                    </a:schemeClr>
                  </a:gs>
                  <a:gs pos="0">
                    <a:schemeClr val="tx1">
                      <a:alpha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279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4621472" y="1230608"/>
                <a:ext cx="2650210" cy="4982626"/>
                <a:chOff x="4621472" y="1230608"/>
                <a:chExt cx="2650210" cy="4982626"/>
              </a:xfrm>
            </p:grpSpPr>
            <p:sp>
              <p:nvSpPr>
                <p:cNvPr id="55" name="任意多边形 54"/>
                <p:cNvSpPr/>
                <p:nvPr/>
              </p:nvSpPr>
              <p:spPr>
                <a:xfrm>
                  <a:off x="4621472" y="1230608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任意多边形 55"/>
                <p:cNvSpPr/>
                <p:nvPr/>
              </p:nvSpPr>
              <p:spPr>
                <a:xfrm>
                  <a:off x="4621472" y="2454661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任意多边形 56"/>
                <p:cNvSpPr/>
                <p:nvPr/>
              </p:nvSpPr>
              <p:spPr>
                <a:xfrm>
                  <a:off x="4621472" y="3739342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>
                  <a:off x="4621472" y="4907742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9" name="文本框 2329"/>
          <p:cNvSpPr txBox="1"/>
          <p:nvPr/>
        </p:nvSpPr>
        <p:spPr>
          <a:xfrm>
            <a:off x="4309440" y="1325667"/>
            <a:ext cx="5325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01</a:t>
            </a:r>
            <a:endParaRPr lang="zh-CN" altLang="en-US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0" name="文本框 266"/>
          <p:cNvSpPr txBox="1"/>
          <p:nvPr/>
        </p:nvSpPr>
        <p:spPr>
          <a:xfrm>
            <a:off x="4309440" y="2224995"/>
            <a:ext cx="5325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02</a:t>
            </a:r>
            <a:endParaRPr lang="zh-CN" altLang="en-US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1" name="文本框 267"/>
          <p:cNvSpPr txBox="1"/>
          <p:nvPr/>
        </p:nvSpPr>
        <p:spPr>
          <a:xfrm>
            <a:off x="4309440" y="3191267"/>
            <a:ext cx="5325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Impact MT Std" pitchFamily="34" charset="0"/>
                <a:ea typeface="方正兰亭黑简体" panose="02000000000000000000" pitchFamily="2" charset="-122"/>
              </a:rPr>
              <a:t>03</a:t>
            </a:r>
            <a:endParaRPr lang="zh-CN" altLang="en-US" dirty="0">
              <a:solidFill>
                <a:srgbClr val="0070C0"/>
              </a:solidFill>
              <a:latin typeface="Impact MT Std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782742" y="1758408"/>
            <a:ext cx="338058" cy="350130"/>
            <a:chOff x="9450388" y="2662238"/>
            <a:chExt cx="133350" cy="138112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64" name="Rectangle 239"/>
            <p:cNvSpPr>
              <a:spLocks noChangeArrowheads="1"/>
            </p:cNvSpPr>
            <p:nvPr/>
          </p:nvSpPr>
          <p:spPr bwMode="auto">
            <a:xfrm>
              <a:off x="9450388" y="2778125"/>
              <a:ext cx="26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Rectangle 240"/>
            <p:cNvSpPr>
              <a:spLocks noChangeArrowheads="1"/>
            </p:cNvSpPr>
            <p:nvPr/>
          </p:nvSpPr>
          <p:spPr bwMode="auto">
            <a:xfrm>
              <a:off x="9488488" y="2751138"/>
              <a:ext cx="22225" cy="49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Rectangle 241"/>
            <p:cNvSpPr>
              <a:spLocks noChangeArrowheads="1"/>
            </p:cNvSpPr>
            <p:nvPr/>
          </p:nvSpPr>
          <p:spPr bwMode="auto">
            <a:xfrm>
              <a:off x="9521825" y="2713038"/>
              <a:ext cx="23813" cy="87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Rectangle 242"/>
            <p:cNvSpPr>
              <a:spLocks noChangeArrowheads="1"/>
            </p:cNvSpPr>
            <p:nvPr/>
          </p:nvSpPr>
          <p:spPr bwMode="auto">
            <a:xfrm>
              <a:off x="9556750" y="2662238"/>
              <a:ext cx="26988" cy="138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243"/>
            <p:cNvSpPr/>
            <p:nvPr/>
          </p:nvSpPr>
          <p:spPr bwMode="auto">
            <a:xfrm>
              <a:off x="9556750" y="2662238"/>
              <a:ext cx="26988" cy="138112"/>
            </a:xfrm>
            <a:custGeom>
              <a:avLst/>
              <a:gdLst>
                <a:gd name="T0" fmla="*/ 17 w 17"/>
                <a:gd name="T1" fmla="*/ 87 h 87"/>
                <a:gd name="T2" fmla="*/ 0 w 17"/>
                <a:gd name="T3" fmla="*/ 87 h 87"/>
                <a:gd name="T4" fmla="*/ 0 w 17"/>
                <a:gd name="T5" fmla="*/ 0 h 87"/>
                <a:gd name="T6" fmla="*/ 17 w 17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7">
                  <a:moveTo>
                    <a:pt x="17" y="87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03935" y="2144898"/>
            <a:ext cx="865318" cy="353819"/>
            <a:chOff x="9017000" y="2870200"/>
            <a:chExt cx="714376" cy="2921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268"/>
            <p:cNvSpPr/>
            <p:nvPr/>
          </p:nvSpPr>
          <p:spPr bwMode="auto">
            <a:xfrm>
              <a:off x="9059863" y="2870200"/>
              <a:ext cx="671513" cy="246062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Oval 269"/>
            <p:cNvSpPr>
              <a:spLocks noChangeArrowheads="1"/>
            </p:cNvSpPr>
            <p:nvPr/>
          </p:nvSpPr>
          <p:spPr bwMode="auto">
            <a:xfrm>
              <a:off x="9017000" y="3062288"/>
              <a:ext cx="95250" cy="1000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73" name="文本框 318"/>
          <p:cNvSpPr txBox="1"/>
          <p:nvPr/>
        </p:nvSpPr>
        <p:spPr>
          <a:xfrm>
            <a:off x="6212840" y="885825"/>
            <a:ext cx="25374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 是一种具有面向对象能力的、解释型的程序设计语言。更具体一点，它是基于对象和事件驱动并具有相对安全性的客户端脚本语言。因为他不需要在一个语言环境下运行，而只需要支持它的浏览器即可。它的主要目的是，验证发往服务器端的数据、增加 Web互动、加强用户体验度等.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382730" y="1499554"/>
            <a:ext cx="865318" cy="353819"/>
            <a:chOff x="3508696" y="1865657"/>
            <a:chExt cx="1154058" cy="471881"/>
          </a:xfrm>
        </p:grpSpPr>
        <p:sp>
          <p:nvSpPr>
            <p:cNvPr id="83" name="Freeform 268"/>
            <p:cNvSpPr/>
            <p:nvPr/>
          </p:nvSpPr>
          <p:spPr bwMode="auto">
            <a:xfrm flipH="1" flipV="1">
              <a:off x="3508696" y="1940030"/>
              <a:ext cx="1084814" cy="397508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Oval 269"/>
            <p:cNvSpPr>
              <a:spLocks noChangeArrowheads="1"/>
            </p:cNvSpPr>
            <p:nvPr/>
          </p:nvSpPr>
          <p:spPr bwMode="auto">
            <a:xfrm flipH="1" flipV="1">
              <a:off x="4508880" y="1865657"/>
              <a:ext cx="153874" cy="16156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86" name="文本框 363"/>
          <p:cNvSpPr txBox="1"/>
          <p:nvPr/>
        </p:nvSpPr>
        <p:spPr>
          <a:xfrm>
            <a:off x="1273810" y="1325880"/>
            <a:ext cx="2035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JavaScript是一种专为与网页交互而设计的客户端脚本语言。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7" name="Freeform 310"/>
          <p:cNvSpPr>
            <a:spLocks noEditPoints="1"/>
          </p:cNvSpPr>
          <p:nvPr/>
        </p:nvSpPr>
        <p:spPr bwMode="auto">
          <a:xfrm>
            <a:off x="793041" y="1544228"/>
            <a:ext cx="398221" cy="392983"/>
          </a:xfrm>
          <a:custGeom>
            <a:avLst/>
            <a:gdLst>
              <a:gd name="T0" fmla="*/ 31 w 32"/>
              <a:gd name="T1" fmla="*/ 13 h 31"/>
              <a:gd name="T2" fmla="*/ 28 w 32"/>
              <a:gd name="T3" fmla="*/ 13 h 31"/>
              <a:gd name="T4" fmla="*/ 26 w 32"/>
              <a:gd name="T5" fmla="*/ 9 h 31"/>
              <a:gd name="T6" fmla="*/ 28 w 32"/>
              <a:gd name="T7" fmla="*/ 7 h 31"/>
              <a:gd name="T8" fmla="*/ 28 w 32"/>
              <a:gd name="T9" fmla="*/ 6 h 31"/>
              <a:gd name="T10" fmla="*/ 26 w 32"/>
              <a:gd name="T11" fmla="*/ 3 h 31"/>
              <a:gd name="T12" fmla="*/ 25 w 32"/>
              <a:gd name="T13" fmla="*/ 3 h 31"/>
              <a:gd name="T14" fmla="*/ 22 w 32"/>
              <a:gd name="T15" fmla="*/ 6 h 31"/>
              <a:gd name="T16" fmla="*/ 19 w 32"/>
              <a:gd name="T17" fmla="*/ 4 h 31"/>
              <a:gd name="T18" fmla="*/ 19 w 32"/>
              <a:gd name="T19" fmla="*/ 1 h 31"/>
              <a:gd name="T20" fmla="*/ 18 w 32"/>
              <a:gd name="T21" fmla="*/ 0 h 31"/>
              <a:gd name="T22" fmla="*/ 14 w 32"/>
              <a:gd name="T23" fmla="*/ 0 h 31"/>
              <a:gd name="T24" fmla="*/ 13 w 32"/>
              <a:gd name="T25" fmla="*/ 1 h 31"/>
              <a:gd name="T26" fmla="*/ 13 w 32"/>
              <a:gd name="T27" fmla="*/ 4 h 31"/>
              <a:gd name="T28" fmla="*/ 10 w 32"/>
              <a:gd name="T29" fmla="*/ 6 h 31"/>
              <a:gd name="T30" fmla="*/ 8 w 32"/>
              <a:gd name="T31" fmla="*/ 3 h 31"/>
              <a:gd name="T32" fmla="*/ 6 w 32"/>
              <a:gd name="T33" fmla="*/ 3 h 31"/>
              <a:gd name="T34" fmla="*/ 4 w 32"/>
              <a:gd name="T35" fmla="*/ 6 h 31"/>
              <a:gd name="T36" fmla="*/ 4 w 32"/>
              <a:gd name="T37" fmla="*/ 7 h 31"/>
              <a:gd name="T38" fmla="*/ 6 w 32"/>
              <a:gd name="T39" fmla="*/ 9 h 31"/>
              <a:gd name="T40" fmla="*/ 5 w 32"/>
              <a:gd name="T41" fmla="*/ 13 h 31"/>
              <a:gd name="T42" fmla="*/ 1 w 32"/>
              <a:gd name="T43" fmla="*/ 13 h 31"/>
              <a:gd name="T44" fmla="*/ 0 w 32"/>
              <a:gd name="T45" fmla="*/ 14 h 31"/>
              <a:gd name="T46" fmla="*/ 0 w 32"/>
              <a:gd name="T47" fmla="*/ 17 h 31"/>
              <a:gd name="T48" fmla="*/ 1 w 32"/>
              <a:gd name="T49" fmla="*/ 18 h 31"/>
              <a:gd name="T50" fmla="*/ 5 w 32"/>
              <a:gd name="T51" fmla="*/ 18 h 31"/>
              <a:gd name="T52" fmla="*/ 6 w 32"/>
              <a:gd name="T53" fmla="*/ 22 h 31"/>
              <a:gd name="T54" fmla="*/ 4 w 32"/>
              <a:gd name="T55" fmla="*/ 24 h 31"/>
              <a:gd name="T56" fmla="*/ 4 w 32"/>
              <a:gd name="T57" fmla="*/ 25 h 31"/>
              <a:gd name="T58" fmla="*/ 6 w 32"/>
              <a:gd name="T59" fmla="*/ 28 h 31"/>
              <a:gd name="T60" fmla="*/ 8 w 32"/>
              <a:gd name="T61" fmla="*/ 28 h 31"/>
              <a:gd name="T62" fmla="*/ 10 w 32"/>
              <a:gd name="T63" fmla="*/ 26 h 31"/>
              <a:gd name="T64" fmla="*/ 13 w 32"/>
              <a:gd name="T65" fmla="*/ 27 h 31"/>
              <a:gd name="T66" fmla="*/ 13 w 32"/>
              <a:gd name="T67" fmla="*/ 30 h 31"/>
              <a:gd name="T68" fmla="*/ 14 w 32"/>
              <a:gd name="T69" fmla="*/ 31 h 31"/>
              <a:gd name="T70" fmla="*/ 18 w 32"/>
              <a:gd name="T71" fmla="*/ 31 h 31"/>
              <a:gd name="T72" fmla="*/ 19 w 32"/>
              <a:gd name="T73" fmla="*/ 30 h 31"/>
              <a:gd name="T74" fmla="*/ 19 w 32"/>
              <a:gd name="T75" fmla="*/ 27 h 31"/>
              <a:gd name="T76" fmla="*/ 22 w 32"/>
              <a:gd name="T77" fmla="*/ 26 h 31"/>
              <a:gd name="T78" fmla="*/ 25 w 32"/>
              <a:gd name="T79" fmla="*/ 28 h 31"/>
              <a:gd name="T80" fmla="*/ 26 w 32"/>
              <a:gd name="T81" fmla="*/ 28 h 31"/>
              <a:gd name="T82" fmla="*/ 28 w 32"/>
              <a:gd name="T83" fmla="*/ 25 h 31"/>
              <a:gd name="T84" fmla="*/ 28 w 32"/>
              <a:gd name="T85" fmla="*/ 24 h 31"/>
              <a:gd name="T86" fmla="*/ 26 w 32"/>
              <a:gd name="T87" fmla="*/ 22 h 31"/>
              <a:gd name="T88" fmla="*/ 28 w 32"/>
              <a:gd name="T89" fmla="*/ 18 h 31"/>
              <a:gd name="T90" fmla="*/ 31 w 32"/>
              <a:gd name="T91" fmla="*/ 18 h 31"/>
              <a:gd name="T92" fmla="*/ 32 w 32"/>
              <a:gd name="T93" fmla="*/ 17 h 31"/>
              <a:gd name="T94" fmla="*/ 32 w 32"/>
              <a:gd name="T95" fmla="*/ 14 h 31"/>
              <a:gd name="T96" fmla="*/ 31 w 32"/>
              <a:gd name="T97" fmla="*/ 13 h 31"/>
              <a:gd name="T98" fmla="*/ 16 w 32"/>
              <a:gd name="T99" fmla="*/ 23 h 31"/>
              <a:gd name="T100" fmla="*/ 9 w 32"/>
              <a:gd name="T101" fmla="*/ 16 h 31"/>
              <a:gd name="T102" fmla="*/ 16 w 32"/>
              <a:gd name="T103" fmla="*/ 9 h 31"/>
              <a:gd name="T104" fmla="*/ 23 w 32"/>
              <a:gd name="T105" fmla="*/ 16 h 31"/>
              <a:gd name="T106" fmla="*/ 16 w 32"/>
              <a:gd name="T107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" h="31">
                <a:moveTo>
                  <a:pt x="31" y="13"/>
                </a:moveTo>
                <a:cubicBezTo>
                  <a:pt x="28" y="13"/>
                  <a:pt x="28" y="13"/>
                  <a:pt x="28" y="13"/>
                </a:cubicBezTo>
                <a:cubicBezTo>
                  <a:pt x="27" y="12"/>
                  <a:pt x="27" y="10"/>
                  <a:pt x="26" y="9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29" y="6"/>
                  <a:pt x="28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5" y="3"/>
                  <a:pt x="25" y="3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5"/>
                  <a:pt x="20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3" y="0"/>
                  <a:pt x="13" y="1"/>
                </a:cubicBezTo>
                <a:cubicBezTo>
                  <a:pt x="13" y="4"/>
                  <a:pt x="13" y="4"/>
                  <a:pt x="13" y="4"/>
                </a:cubicBezTo>
                <a:cubicBezTo>
                  <a:pt x="12" y="4"/>
                  <a:pt x="11" y="5"/>
                  <a:pt x="10" y="6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6" y="3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3" y="7"/>
                  <a:pt x="4" y="7"/>
                </a:cubicBezTo>
                <a:cubicBezTo>
                  <a:pt x="6" y="9"/>
                  <a:pt x="6" y="9"/>
                  <a:pt x="6" y="9"/>
                </a:cubicBezTo>
                <a:cubicBezTo>
                  <a:pt x="5" y="10"/>
                  <a:pt x="5" y="12"/>
                  <a:pt x="5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0" y="13"/>
                  <a:pt x="0" y="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20"/>
                  <a:pt x="5" y="21"/>
                  <a:pt x="6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5"/>
                  <a:pt x="3" y="25"/>
                  <a:pt x="4" y="25"/>
                </a:cubicBezTo>
                <a:cubicBezTo>
                  <a:pt x="6" y="28"/>
                  <a:pt x="6" y="28"/>
                  <a:pt x="6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10" y="26"/>
                  <a:pt x="10" y="26"/>
                  <a:pt x="10" y="26"/>
                </a:cubicBezTo>
                <a:cubicBezTo>
                  <a:pt x="11" y="26"/>
                  <a:pt x="12" y="27"/>
                  <a:pt x="13" y="27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1"/>
                  <a:pt x="14" y="31"/>
                  <a:pt x="14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9" y="31"/>
                  <a:pt x="19" y="30"/>
                </a:cubicBezTo>
                <a:cubicBezTo>
                  <a:pt x="19" y="27"/>
                  <a:pt x="19" y="27"/>
                  <a:pt x="19" y="27"/>
                </a:cubicBezTo>
                <a:cubicBezTo>
                  <a:pt x="20" y="27"/>
                  <a:pt x="21" y="26"/>
                  <a:pt x="22" y="26"/>
                </a:cubicBez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6" y="28"/>
                  <a:pt x="26" y="28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5"/>
                  <a:pt x="29" y="25"/>
                  <a:pt x="28" y="24"/>
                </a:cubicBezTo>
                <a:cubicBezTo>
                  <a:pt x="26" y="22"/>
                  <a:pt x="26" y="22"/>
                  <a:pt x="26" y="22"/>
                </a:cubicBezTo>
                <a:cubicBezTo>
                  <a:pt x="27" y="21"/>
                  <a:pt x="27" y="20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8"/>
                  <a:pt x="32" y="1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3"/>
                  <a:pt x="31" y="13"/>
                  <a:pt x="31" y="13"/>
                </a:cubicBezTo>
                <a:close/>
                <a:moveTo>
                  <a:pt x="16" y="23"/>
                </a:moveTo>
                <a:cubicBezTo>
                  <a:pt x="12" y="23"/>
                  <a:pt x="9" y="19"/>
                  <a:pt x="9" y="16"/>
                </a:cubicBezTo>
                <a:cubicBezTo>
                  <a:pt x="9" y="12"/>
                  <a:pt x="12" y="9"/>
                  <a:pt x="16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19"/>
                  <a:pt x="20" y="23"/>
                  <a:pt x="16" y="2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8" name="AutoShape 341"/>
          <p:cNvSpPr>
            <a:spLocks noChangeAspect="1" noChangeArrowheads="1" noTextEdit="1"/>
          </p:cNvSpPr>
          <p:nvPr/>
        </p:nvSpPr>
        <p:spPr bwMode="auto">
          <a:xfrm>
            <a:off x="2280927" y="3138735"/>
            <a:ext cx="683241" cy="36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97387" y="3467608"/>
            <a:ext cx="243486" cy="634538"/>
            <a:chOff x="2327275" y="4164013"/>
            <a:chExt cx="52388" cy="13652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90" name="Oval 343"/>
            <p:cNvSpPr>
              <a:spLocks noChangeArrowheads="1"/>
            </p:cNvSpPr>
            <p:nvPr/>
          </p:nvSpPr>
          <p:spPr bwMode="auto">
            <a:xfrm>
              <a:off x="2338388" y="4164013"/>
              <a:ext cx="26988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1" name="Freeform 344"/>
            <p:cNvSpPr/>
            <p:nvPr/>
          </p:nvSpPr>
          <p:spPr bwMode="auto">
            <a:xfrm>
              <a:off x="2327275" y="4194176"/>
              <a:ext cx="52388" cy="106363"/>
            </a:xfrm>
            <a:custGeom>
              <a:avLst/>
              <a:gdLst>
                <a:gd name="T0" fmla="*/ 14 w 14"/>
                <a:gd name="T1" fmla="*/ 6 h 28"/>
                <a:gd name="T2" fmla="*/ 14 w 14"/>
                <a:gd name="T3" fmla="*/ 6 h 28"/>
                <a:gd name="T4" fmla="*/ 14 w 14"/>
                <a:gd name="T5" fmla="*/ 6 h 28"/>
                <a:gd name="T6" fmla="*/ 9 w 14"/>
                <a:gd name="T7" fmla="*/ 0 h 28"/>
                <a:gd name="T8" fmla="*/ 9 w 14"/>
                <a:gd name="T9" fmla="*/ 0 h 28"/>
                <a:gd name="T10" fmla="*/ 8 w 14"/>
                <a:gd name="T11" fmla="*/ 3 h 28"/>
                <a:gd name="T12" fmla="*/ 7 w 14"/>
                <a:gd name="T13" fmla="*/ 0 h 28"/>
                <a:gd name="T14" fmla="*/ 7 w 14"/>
                <a:gd name="T15" fmla="*/ 0 h 28"/>
                <a:gd name="T16" fmla="*/ 6 w 14"/>
                <a:gd name="T17" fmla="*/ 3 h 28"/>
                <a:gd name="T18" fmla="*/ 5 w 14"/>
                <a:gd name="T19" fmla="*/ 0 h 28"/>
                <a:gd name="T20" fmla="*/ 5 w 14"/>
                <a:gd name="T21" fmla="*/ 0 h 28"/>
                <a:gd name="T22" fmla="*/ 0 w 14"/>
                <a:gd name="T23" fmla="*/ 6 h 28"/>
                <a:gd name="T24" fmla="*/ 0 w 14"/>
                <a:gd name="T25" fmla="*/ 6 h 28"/>
                <a:gd name="T26" fmla="*/ 0 w 14"/>
                <a:gd name="T27" fmla="*/ 6 h 28"/>
                <a:gd name="T28" fmla="*/ 0 w 14"/>
                <a:gd name="T29" fmla="*/ 6 h 28"/>
                <a:gd name="T30" fmla="*/ 0 w 14"/>
                <a:gd name="T31" fmla="*/ 13 h 28"/>
                <a:gd name="T32" fmla="*/ 0 w 14"/>
                <a:gd name="T33" fmla="*/ 13 h 28"/>
                <a:gd name="T34" fmla="*/ 1 w 14"/>
                <a:gd name="T35" fmla="*/ 14 h 28"/>
                <a:gd name="T36" fmla="*/ 2 w 14"/>
                <a:gd name="T37" fmla="*/ 13 h 28"/>
                <a:gd name="T38" fmla="*/ 2 w 14"/>
                <a:gd name="T39" fmla="*/ 4 h 28"/>
                <a:gd name="T40" fmla="*/ 3 w 14"/>
                <a:gd name="T41" fmla="*/ 4 h 28"/>
                <a:gd name="T42" fmla="*/ 3 w 14"/>
                <a:gd name="T43" fmla="*/ 13 h 28"/>
                <a:gd name="T44" fmla="*/ 3 w 14"/>
                <a:gd name="T45" fmla="*/ 14 h 28"/>
                <a:gd name="T46" fmla="*/ 3 w 14"/>
                <a:gd name="T47" fmla="*/ 27 h 28"/>
                <a:gd name="T48" fmla="*/ 5 w 14"/>
                <a:gd name="T49" fmla="*/ 28 h 28"/>
                <a:gd name="T50" fmla="*/ 6 w 14"/>
                <a:gd name="T51" fmla="*/ 27 h 28"/>
                <a:gd name="T52" fmla="*/ 6 w 14"/>
                <a:gd name="T53" fmla="*/ 14 h 28"/>
                <a:gd name="T54" fmla="*/ 8 w 14"/>
                <a:gd name="T55" fmla="*/ 14 h 28"/>
                <a:gd name="T56" fmla="*/ 8 w 14"/>
                <a:gd name="T57" fmla="*/ 27 h 28"/>
                <a:gd name="T58" fmla="*/ 9 w 14"/>
                <a:gd name="T59" fmla="*/ 28 h 28"/>
                <a:gd name="T60" fmla="*/ 11 w 14"/>
                <a:gd name="T61" fmla="*/ 27 h 28"/>
                <a:gd name="T62" fmla="*/ 11 w 14"/>
                <a:gd name="T63" fmla="*/ 14 h 28"/>
                <a:gd name="T64" fmla="*/ 11 w 14"/>
                <a:gd name="T65" fmla="*/ 14 h 28"/>
                <a:gd name="T66" fmla="*/ 11 w 14"/>
                <a:gd name="T67" fmla="*/ 4 h 28"/>
                <a:gd name="T68" fmla="*/ 12 w 14"/>
                <a:gd name="T69" fmla="*/ 4 h 28"/>
                <a:gd name="T70" fmla="*/ 12 w 14"/>
                <a:gd name="T71" fmla="*/ 13 h 28"/>
                <a:gd name="T72" fmla="*/ 13 w 14"/>
                <a:gd name="T73" fmla="*/ 14 h 28"/>
                <a:gd name="T74" fmla="*/ 14 w 14"/>
                <a:gd name="T75" fmla="*/ 13 h 28"/>
                <a:gd name="T76" fmla="*/ 14 w 14"/>
                <a:gd name="T77" fmla="*/ 13 h 28"/>
                <a:gd name="T78" fmla="*/ 14 w 14"/>
                <a:gd name="T79" fmla="*/ 6 h 28"/>
                <a:gd name="T80" fmla="*/ 14 w 14"/>
                <a:gd name="T81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" h="28"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1" y="14"/>
                    <a:pt x="2" y="14"/>
                    <a:pt x="2" y="1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4" y="28"/>
                    <a:pt x="5" y="28"/>
                  </a:cubicBezTo>
                  <a:cubicBezTo>
                    <a:pt x="5" y="28"/>
                    <a:pt x="6" y="28"/>
                    <a:pt x="6" y="2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10" y="28"/>
                    <a:pt x="11" y="28"/>
                    <a:pt x="11" y="27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 flipH="1" flipV="1">
            <a:off x="3382730" y="3352212"/>
            <a:ext cx="865318" cy="353819"/>
            <a:chOff x="9017000" y="2870200"/>
            <a:chExt cx="714376" cy="2921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Freeform 268"/>
            <p:cNvSpPr/>
            <p:nvPr/>
          </p:nvSpPr>
          <p:spPr bwMode="auto">
            <a:xfrm>
              <a:off x="9059863" y="2870200"/>
              <a:ext cx="671513" cy="246062"/>
            </a:xfrm>
            <a:custGeom>
              <a:avLst/>
              <a:gdLst>
                <a:gd name="T0" fmla="*/ 142 w 177"/>
                <a:gd name="T1" fmla="*/ 36 h 64"/>
                <a:gd name="T2" fmla="*/ 171 w 177"/>
                <a:gd name="T3" fmla="*/ 6 h 64"/>
                <a:gd name="T4" fmla="*/ 175 w 177"/>
                <a:gd name="T5" fmla="*/ 6 h 64"/>
                <a:gd name="T6" fmla="*/ 175 w 177"/>
                <a:gd name="T7" fmla="*/ 1 h 64"/>
                <a:gd name="T8" fmla="*/ 171 w 177"/>
                <a:gd name="T9" fmla="*/ 1 h 64"/>
                <a:gd name="T10" fmla="*/ 171 w 177"/>
                <a:gd name="T11" fmla="*/ 6 h 64"/>
                <a:gd name="T12" fmla="*/ 141 w 177"/>
                <a:gd name="T13" fmla="*/ 35 h 64"/>
                <a:gd name="T14" fmla="*/ 29 w 177"/>
                <a:gd name="T15" fmla="*/ 35 h 64"/>
                <a:gd name="T16" fmla="*/ 5 w 177"/>
                <a:gd name="T17" fmla="*/ 58 h 64"/>
                <a:gd name="T18" fmla="*/ 1 w 177"/>
                <a:gd name="T19" fmla="*/ 58 h 64"/>
                <a:gd name="T20" fmla="*/ 1 w 177"/>
                <a:gd name="T21" fmla="*/ 63 h 64"/>
                <a:gd name="T22" fmla="*/ 6 w 177"/>
                <a:gd name="T23" fmla="*/ 63 h 64"/>
                <a:gd name="T24" fmla="*/ 6 w 177"/>
                <a:gd name="T25" fmla="*/ 59 h 64"/>
                <a:gd name="T26" fmla="*/ 29 w 177"/>
                <a:gd name="T27" fmla="*/ 36 h 64"/>
                <a:gd name="T28" fmla="*/ 142 w 177"/>
                <a:gd name="T2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64">
                  <a:moveTo>
                    <a:pt x="142" y="36"/>
                  </a:moveTo>
                  <a:cubicBezTo>
                    <a:pt x="171" y="6"/>
                    <a:pt x="171" y="6"/>
                    <a:pt x="171" y="6"/>
                  </a:cubicBezTo>
                  <a:cubicBezTo>
                    <a:pt x="172" y="7"/>
                    <a:pt x="174" y="7"/>
                    <a:pt x="175" y="6"/>
                  </a:cubicBezTo>
                  <a:cubicBezTo>
                    <a:pt x="177" y="5"/>
                    <a:pt x="177" y="3"/>
                    <a:pt x="175" y="1"/>
                  </a:cubicBezTo>
                  <a:cubicBezTo>
                    <a:pt x="174" y="0"/>
                    <a:pt x="172" y="0"/>
                    <a:pt x="171" y="1"/>
                  </a:cubicBezTo>
                  <a:cubicBezTo>
                    <a:pt x="170" y="2"/>
                    <a:pt x="170" y="4"/>
                    <a:pt x="171" y="6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0" y="60"/>
                    <a:pt x="0" y="62"/>
                    <a:pt x="1" y="63"/>
                  </a:cubicBezTo>
                  <a:cubicBezTo>
                    <a:pt x="2" y="64"/>
                    <a:pt x="4" y="64"/>
                    <a:pt x="6" y="63"/>
                  </a:cubicBezTo>
                  <a:cubicBezTo>
                    <a:pt x="7" y="62"/>
                    <a:pt x="7" y="60"/>
                    <a:pt x="6" y="59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42" y="3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Oval 269"/>
            <p:cNvSpPr>
              <a:spLocks noChangeArrowheads="1"/>
            </p:cNvSpPr>
            <p:nvPr/>
          </p:nvSpPr>
          <p:spPr bwMode="auto">
            <a:xfrm>
              <a:off x="9017000" y="3062288"/>
              <a:ext cx="95250" cy="100012"/>
            </a:xfrm>
            <a:prstGeom prst="ellipse">
              <a:avLst/>
            </a:pr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96" name="文本框 434"/>
          <p:cNvSpPr txBox="1"/>
          <p:nvPr/>
        </p:nvSpPr>
        <p:spPr>
          <a:xfrm>
            <a:off x="1107440" y="2824480"/>
            <a:ext cx="23164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不同于服务器端脚本语言，例如PHP与ASP/JSP，JavaScript主要被作为客户端脚本语言在用户的浏览器上运行，不需要服务器的支持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59" grpId="0"/>
      <p:bldP spid="60" grpId="0"/>
      <p:bldP spid="61" grpId="0"/>
      <p:bldP spid="73" grpId="0"/>
      <p:bldP spid="86" grpId="0"/>
      <p:bldP spid="87" grpId="0" bldLvl="0" animBg="1"/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36675" y="1581150"/>
            <a:ext cx="62833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、脚本语言。JavaScript是一种解释型的脚本语言,C、C++等语言先编译后执行,而JavaScript是在程序的运行过程中逐行进行解释。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latin typeface="Calibri" panose="020F0502020204030204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</a:rPr>
              <a:t>、</a:t>
            </a:r>
            <a:r>
              <a:rPr lang="zh-CN" altLang="en-US">
                <a:solidFill>
                  <a:schemeClr val="tx1"/>
                </a:solidFill>
              </a:rPr>
              <a:t>基于对象。JavaScript是一种基于对象的脚本语言,它不仅可以创建对象,也能使用现有的对象。 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latin typeface="Calibri" panose="020F0502020204030204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</a:rPr>
              <a:t>、</a:t>
            </a:r>
            <a:r>
              <a:rPr lang="zh-CN" altLang="en-US">
                <a:solidFill>
                  <a:schemeClr val="tx1"/>
                </a:solidFill>
              </a:rPr>
              <a:t>简单。JavaScript语言中采用的是弱类型的变量类型,对使用的数据类型未做出严格的要求.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26515" y="1497330"/>
            <a:ext cx="62833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、动态性。JavaScript是一种采用事件驱动的脚本语言,它不需要经过Web服务器就可以对用户的输入做出响应。在访问一个网页时,鼠标在网页中进行鼠标点击或上下移、窗口移动等操作,JavaScript都可直接对这些事件给出相应的响应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、跨平台性。JavaScript脚本语言不依赖于操作系统,仅需要浏览器的支持。因此一个JavaScript脚本在编写后可以带到任意机器上使用,前提是机器上的浏览器支持JavaScript脚本语言,目前JavaScript已被所有的浏览器所支持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9270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55524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能做什么？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1803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10050" y="1637665"/>
            <a:ext cx="34315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互动、加强用户体验度等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最初是为了实现表单验证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JavaScript能完成的功能多得去了？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用户交互（表单验证）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网页特效（漂浮的广告）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用户记住账户名密码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网页游戏(围住神经猫)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……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1485075" y="1227104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JavaScript的组成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72870" y="1320800"/>
            <a:ext cx="62833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虽然 JavaScript 和 ECMAScript 通常被人们用来表达相同的含义，但 JavaScript 的含义 却比ECMA-262 中规定的要多得多。一个完整的JavaScript 应该由下列三个不同的部分组成。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1. 核心(ECMAScript)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2. 浏览器对象模型(BOM)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3. 文档对象模型(DOM)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40"/>
          <p:cNvSpPr txBox="1"/>
          <p:nvPr/>
        </p:nvSpPr>
        <p:spPr>
          <a:xfrm>
            <a:off x="6545580" y="1831975"/>
            <a:ext cx="2279015" cy="26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一种由ECMA国际(欧洲计算机制造商协会)通过ECMA-262标准化的脚本程序设计语言。ECMAScript 定义的只是这门语言的基础，他的组成部分有：语法、类型、语句、关键字、保留字、操作符、对象等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43" name="任意多边形 42"/>
          <p:cNvSpPr/>
          <p:nvPr/>
        </p:nvSpPr>
        <p:spPr>
          <a:xfrm rot="2700000" flipV="1">
            <a:off x="2764313" y="1992228"/>
            <a:ext cx="1347706" cy="2699316"/>
          </a:xfrm>
          <a:custGeom>
            <a:avLst/>
            <a:gdLst>
              <a:gd name="connsiteX0" fmla="*/ 255574 w 1520778"/>
              <a:gd name="connsiteY0" fmla="*/ 2887114 h 2887114"/>
              <a:gd name="connsiteX1" fmla="*/ 1264783 w 1520778"/>
              <a:gd name="connsiteY1" fmla="*/ 2887114 h 2887114"/>
              <a:gd name="connsiteX2" fmla="*/ 1264783 w 1520778"/>
              <a:gd name="connsiteY2" fmla="*/ 2323543 h 2887114"/>
              <a:gd name="connsiteX3" fmla="*/ 1264628 w 1520778"/>
              <a:gd name="connsiteY3" fmla="*/ 2323543 h 2887114"/>
              <a:gd name="connsiteX4" fmla="*/ 1264627 w 1520778"/>
              <a:gd name="connsiteY4" fmla="*/ 898812 h 2887114"/>
              <a:gd name="connsiteX5" fmla="*/ 1272244 w 1520778"/>
              <a:gd name="connsiteY5" fmla="*/ 906947 h 2887114"/>
              <a:gd name="connsiteX6" fmla="*/ 1478137 w 1520778"/>
              <a:gd name="connsiteY6" fmla="*/ 906946 h 2887114"/>
              <a:gd name="connsiteX7" fmla="*/ 1478137 w 1520778"/>
              <a:gd name="connsiteY7" fmla="*/ 687063 h 2887114"/>
              <a:gd name="connsiteX8" fmla="*/ 1464592 w 1520778"/>
              <a:gd name="connsiteY8" fmla="*/ 672597 h 2887114"/>
              <a:gd name="connsiteX9" fmla="*/ 1457674 w 1520778"/>
              <a:gd name="connsiteY9" fmla="*/ 663080 h 2887114"/>
              <a:gd name="connsiteX10" fmla="*/ 890811 w 1520778"/>
              <a:gd name="connsiteY10" fmla="*/ 57693 h 2887114"/>
              <a:gd name="connsiteX11" fmla="*/ 760389 w 1520778"/>
              <a:gd name="connsiteY11" fmla="*/ 0 h 2887114"/>
              <a:gd name="connsiteX12" fmla="*/ 629968 w 1520778"/>
              <a:gd name="connsiteY12" fmla="*/ 57693 h 2887114"/>
              <a:gd name="connsiteX13" fmla="*/ 63103 w 1520778"/>
              <a:gd name="connsiteY13" fmla="*/ 663080 h 2887114"/>
              <a:gd name="connsiteX14" fmla="*/ 56184 w 1520778"/>
              <a:gd name="connsiteY14" fmla="*/ 672600 h 2887114"/>
              <a:gd name="connsiteX15" fmla="*/ 42642 w 1520778"/>
              <a:gd name="connsiteY15" fmla="*/ 687063 h 2887114"/>
              <a:gd name="connsiteX16" fmla="*/ 42642 w 1520778"/>
              <a:gd name="connsiteY16" fmla="*/ 906946 h 2887114"/>
              <a:gd name="connsiteX17" fmla="*/ 248534 w 1520778"/>
              <a:gd name="connsiteY17" fmla="*/ 906947 h 2887114"/>
              <a:gd name="connsiteX18" fmla="*/ 256150 w 1520778"/>
              <a:gd name="connsiteY18" fmla="*/ 898813 h 2887114"/>
              <a:gd name="connsiteX19" fmla="*/ 256150 w 1520778"/>
              <a:gd name="connsiteY19" fmla="*/ 2323543 h 2887114"/>
              <a:gd name="connsiteX20" fmla="*/ 255573 w 1520778"/>
              <a:gd name="connsiteY20" fmla="*/ 2323543 h 2887114"/>
              <a:gd name="connsiteX0-1" fmla="*/ 255574 w 1520778"/>
              <a:gd name="connsiteY0-2" fmla="*/ 2887114 h 2887114"/>
              <a:gd name="connsiteX1-3" fmla="*/ 1264783 w 1520778"/>
              <a:gd name="connsiteY1-4" fmla="*/ 2887114 h 2887114"/>
              <a:gd name="connsiteX2-5" fmla="*/ 1264783 w 1520778"/>
              <a:gd name="connsiteY2-6" fmla="*/ 2323543 h 2887114"/>
              <a:gd name="connsiteX3-7" fmla="*/ 1264628 w 1520778"/>
              <a:gd name="connsiteY3-8" fmla="*/ 2323543 h 2887114"/>
              <a:gd name="connsiteX4-9" fmla="*/ 1264627 w 1520778"/>
              <a:gd name="connsiteY4-10" fmla="*/ 898812 h 2887114"/>
              <a:gd name="connsiteX5-11" fmla="*/ 1272244 w 1520778"/>
              <a:gd name="connsiteY5-12" fmla="*/ 906947 h 2887114"/>
              <a:gd name="connsiteX6-13" fmla="*/ 1478137 w 1520778"/>
              <a:gd name="connsiteY6-14" fmla="*/ 906946 h 2887114"/>
              <a:gd name="connsiteX7-15" fmla="*/ 1478137 w 1520778"/>
              <a:gd name="connsiteY7-16" fmla="*/ 687063 h 2887114"/>
              <a:gd name="connsiteX8-17" fmla="*/ 1464592 w 1520778"/>
              <a:gd name="connsiteY8-18" fmla="*/ 672597 h 2887114"/>
              <a:gd name="connsiteX9-19" fmla="*/ 1457674 w 1520778"/>
              <a:gd name="connsiteY9-20" fmla="*/ 663080 h 2887114"/>
              <a:gd name="connsiteX10-21" fmla="*/ 890811 w 1520778"/>
              <a:gd name="connsiteY10-22" fmla="*/ 57693 h 2887114"/>
              <a:gd name="connsiteX11-23" fmla="*/ 760389 w 1520778"/>
              <a:gd name="connsiteY11-24" fmla="*/ 0 h 2887114"/>
              <a:gd name="connsiteX12-25" fmla="*/ 629968 w 1520778"/>
              <a:gd name="connsiteY12-26" fmla="*/ 57693 h 2887114"/>
              <a:gd name="connsiteX13-27" fmla="*/ 63103 w 1520778"/>
              <a:gd name="connsiteY13-28" fmla="*/ 663080 h 2887114"/>
              <a:gd name="connsiteX14-29" fmla="*/ 56184 w 1520778"/>
              <a:gd name="connsiteY14-30" fmla="*/ 672600 h 2887114"/>
              <a:gd name="connsiteX15-31" fmla="*/ 42642 w 1520778"/>
              <a:gd name="connsiteY15-32" fmla="*/ 687063 h 2887114"/>
              <a:gd name="connsiteX16-33" fmla="*/ 42642 w 1520778"/>
              <a:gd name="connsiteY16-34" fmla="*/ 906946 h 2887114"/>
              <a:gd name="connsiteX17-35" fmla="*/ 248534 w 1520778"/>
              <a:gd name="connsiteY17-36" fmla="*/ 906947 h 2887114"/>
              <a:gd name="connsiteX18-37" fmla="*/ 256150 w 1520778"/>
              <a:gd name="connsiteY18-38" fmla="*/ 2323543 h 2887114"/>
              <a:gd name="connsiteX19-39" fmla="*/ 255573 w 1520778"/>
              <a:gd name="connsiteY19-40" fmla="*/ 2323543 h 2887114"/>
              <a:gd name="connsiteX20-41" fmla="*/ 255574 w 1520778"/>
              <a:gd name="connsiteY20-42" fmla="*/ 2887114 h 2887114"/>
              <a:gd name="connsiteX0-43" fmla="*/ 248045 w 1513249"/>
              <a:gd name="connsiteY0-44" fmla="*/ 2887114 h 2887114"/>
              <a:gd name="connsiteX1-45" fmla="*/ 1257254 w 1513249"/>
              <a:gd name="connsiteY1-46" fmla="*/ 2887114 h 2887114"/>
              <a:gd name="connsiteX2-47" fmla="*/ 1257254 w 1513249"/>
              <a:gd name="connsiteY2-48" fmla="*/ 2323543 h 2887114"/>
              <a:gd name="connsiteX3-49" fmla="*/ 1257099 w 1513249"/>
              <a:gd name="connsiteY3-50" fmla="*/ 2323543 h 2887114"/>
              <a:gd name="connsiteX4-51" fmla="*/ 1257098 w 1513249"/>
              <a:gd name="connsiteY4-52" fmla="*/ 898812 h 2887114"/>
              <a:gd name="connsiteX5-53" fmla="*/ 1264715 w 1513249"/>
              <a:gd name="connsiteY5-54" fmla="*/ 906947 h 2887114"/>
              <a:gd name="connsiteX6-55" fmla="*/ 1470608 w 1513249"/>
              <a:gd name="connsiteY6-56" fmla="*/ 906946 h 2887114"/>
              <a:gd name="connsiteX7-57" fmla="*/ 1470608 w 1513249"/>
              <a:gd name="connsiteY7-58" fmla="*/ 687063 h 2887114"/>
              <a:gd name="connsiteX8-59" fmla="*/ 1457063 w 1513249"/>
              <a:gd name="connsiteY8-60" fmla="*/ 672597 h 2887114"/>
              <a:gd name="connsiteX9-61" fmla="*/ 1450145 w 1513249"/>
              <a:gd name="connsiteY9-62" fmla="*/ 663080 h 2887114"/>
              <a:gd name="connsiteX10-63" fmla="*/ 883282 w 1513249"/>
              <a:gd name="connsiteY10-64" fmla="*/ 57693 h 2887114"/>
              <a:gd name="connsiteX11-65" fmla="*/ 752860 w 1513249"/>
              <a:gd name="connsiteY11-66" fmla="*/ 0 h 2887114"/>
              <a:gd name="connsiteX12-67" fmla="*/ 622439 w 1513249"/>
              <a:gd name="connsiteY12-68" fmla="*/ 57693 h 2887114"/>
              <a:gd name="connsiteX13-69" fmla="*/ 55574 w 1513249"/>
              <a:gd name="connsiteY13-70" fmla="*/ 663080 h 2887114"/>
              <a:gd name="connsiteX14-71" fmla="*/ 48655 w 1513249"/>
              <a:gd name="connsiteY14-72" fmla="*/ 672600 h 2887114"/>
              <a:gd name="connsiteX15-73" fmla="*/ 35113 w 1513249"/>
              <a:gd name="connsiteY15-74" fmla="*/ 687063 h 2887114"/>
              <a:gd name="connsiteX16-75" fmla="*/ 35113 w 1513249"/>
              <a:gd name="connsiteY16-76" fmla="*/ 906946 h 2887114"/>
              <a:gd name="connsiteX17-77" fmla="*/ 248621 w 1513249"/>
              <a:gd name="connsiteY17-78" fmla="*/ 2323543 h 2887114"/>
              <a:gd name="connsiteX18-79" fmla="*/ 248044 w 1513249"/>
              <a:gd name="connsiteY18-80" fmla="*/ 2323543 h 2887114"/>
              <a:gd name="connsiteX19-81" fmla="*/ 248045 w 1513249"/>
              <a:gd name="connsiteY19-82" fmla="*/ 2887114 h 2887114"/>
              <a:gd name="connsiteX0-83" fmla="*/ 248045 w 1513249"/>
              <a:gd name="connsiteY0-84" fmla="*/ 2887114 h 2887114"/>
              <a:gd name="connsiteX1-85" fmla="*/ 1257254 w 1513249"/>
              <a:gd name="connsiteY1-86" fmla="*/ 2887114 h 2887114"/>
              <a:gd name="connsiteX2-87" fmla="*/ 1257254 w 1513249"/>
              <a:gd name="connsiteY2-88" fmla="*/ 2323543 h 2887114"/>
              <a:gd name="connsiteX3-89" fmla="*/ 1257099 w 1513249"/>
              <a:gd name="connsiteY3-90" fmla="*/ 2323543 h 2887114"/>
              <a:gd name="connsiteX4-91" fmla="*/ 1257098 w 1513249"/>
              <a:gd name="connsiteY4-92" fmla="*/ 898812 h 2887114"/>
              <a:gd name="connsiteX5-93" fmla="*/ 1470608 w 1513249"/>
              <a:gd name="connsiteY5-94" fmla="*/ 906946 h 2887114"/>
              <a:gd name="connsiteX6-95" fmla="*/ 1470608 w 1513249"/>
              <a:gd name="connsiteY6-96" fmla="*/ 687063 h 2887114"/>
              <a:gd name="connsiteX7-97" fmla="*/ 1457063 w 1513249"/>
              <a:gd name="connsiteY7-98" fmla="*/ 672597 h 2887114"/>
              <a:gd name="connsiteX8-99" fmla="*/ 1450145 w 1513249"/>
              <a:gd name="connsiteY8-100" fmla="*/ 663080 h 2887114"/>
              <a:gd name="connsiteX9-101" fmla="*/ 883282 w 1513249"/>
              <a:gd name="connsiteY9-102" fmla="*/ 57693 h 2887114"/>
              <a:gd name="connsiteX10-103" fmla="*/ 752860 w 1513249"/>
              <a:gd name="connsiteY10-104" fmla="*/ 0 h 2887114"/>
              <a:gd name="connsiteX11-105" fmla="*/ 622439 w 1513249"/>
              <a:gd name="connsiteY11-106" fmla="*/ 57693 h 2887114"/>
              <a:gd name="connsiteX12-107" fmla="*/ 55574 w 1513249"/>
              <a:gd name="connsiteY12-108" fmla="*/ 663080 h 2887114"/>
              <a:gd name="connsiteX13-109" fmla="*/ 48655 w 1513249"/>
              <a:gd name="connsiteY13-110" fmla="*/ 672600 h 2887114"/>
              <a:gd name="connsiteX14-111" fmla="*/ 35113 w 1513249"/>
              <a:gd name="connsiteY14-112" fmla="*/ 687063 h 2887114"/>
              <a:gd name="connsiteX15-113" fmla="*/ 35113 w 1513249"/>
              <a:gd name="connsiteY15-114" fmla="*/ 906946 h 2887114"/>
              <a:gd name="connsiteX16-115" fmla="*/ 248621 w 1513249"/>
              <a:gd name="connsiteY16-116" fmla="*/ 2323543 h 2887114"/>
              <a:gd name="connsiteX17-117" fmla="*/ 248044 w 1513249"/>
              <a:gd name="connsiteY17-118" fmla="*/ 2323543 h 2887114"/>
              <a:gd name="connsiteX18-119" fmla="*/ 248045 w 1513249"/>
              <a:gd name="connsiteY18-120" fmla="*/ 2887114 h 2887114"/>
              <a:gd name="connsiteX0-121" fmla="*/ 248045 w 1513249"/>
              <a:gd name="connsiteY0-122" fmla="*/ 2887114 h 2887114"/>
              <a:gd name="connsiteX1-123" fmla="*/ 1257254 w 1513249"/>
              <a:gd name="connsiteY1-124" fmla="*/ 2887114 h 2887114"/>
              <a:gd name="connsiteX2-125" fmla="*/ 1257254 w 1513249"/>
              <a:gd name="connsiteY2-126" fmla="*/ 2323543 h 2887114"/>
              <a:gd name="connsiteX3-127" fmla="*/ 1257099 w 1513249"/>
              <a:gd name="connsiteY3-128" fmla="*/ 2323543 h 2887114"/>
              <a:gd name="connsiteX4-129" fmla="*/ 1470608 w 1513249"/>
              <a:gd name="connsiteY4-130" fmla="*/ 906946 h 2887114"/>
              <a:gd name="connsiteX5-131" fmla="*/ 1470608 w 1513249"/>
              <a:gd name="connsiteY5-132" fmla="*/ 687063 h 2887114"/>
              <a:gd name="connsiteX6-133" fmla="*/ 1457063 w 1513249"/>
              <a:gd name="connsiteY6-134" fmla="*/ 672597 h 2887114"/>
              <a:gd name="connsiteX7-135" fmla="*/ 1450145 w 1513249"/>
              <a:gd name="connsiteY7-136" fmla="*/ 663080 h 2887114"/>
              <a:gd name="connsiteX8-137" fmla="*/ 883282 w 1513249"/>
              <a:gd name="connsiteY8-138" fmla="*/ 57693 h 2887114"/>
              <a:gd name="connsiteX9-139" fmla="*/ 752860 w 1513249"/>
              <a:gd name="connsiteY9-140" fmla="*/ 0 h 2887114"/>
              <a:gd name="connsiteX10-141" fmla="*/ 622439 w 1513249"/>
              <a:gd name="connsiteY10-142" fmla="*/ 57693 h 2887114"/>
              <a:gd name="connsiteX11-143" fmla="*/ 55574 w 1513249"/>
              <a:gd name="connsiteY11-144" fmla="*/ 663080 h 2887114"/>
              <a:gd name="connsiteX12-145" fmla="*/ 48655 w 1513249"/>
              <a:gd name="connsiteY12-146" fmla="*/ 672600 h 2887114"/>
              <a:gd name="connsiteX13-147" fmla="*/ 35113 w 1513249"/>
              <a:gd name="connsiteY13-148" fmla="*/ 687063 h 2887114"/>
              <a:gd name="connsiteX14-149" fmla="*/ 35113 w 1513249"/>
              <a:gd name="connsiteY14-150" fmla="*/ 906946 h 2887114"/>
              <a:gd name="connsiteX15-151" fmla="*/ 248621 w 1513249"/>
              <a:gd name="connsiteY15-152" fmla="*/ 2323543 h 2887114"/>
              <a:gd name="connsiteX16-153" fmla="*/ 248044 w 1513249"/>
              <a:gd name="connsiteY16-154" fmla="*/ 2323543 h 2887114"/>
              <a:gd name="connsiteX17-155" fmla="*/ 248045 w 1513249"/>
              <a:gd name="connsiteY17-156" fmla="*/ 2887114 h 2887114"/>
              <a:gd name="connsiteX0-157" fmla="*/ 212932 w 1478136"/>
              <a:gd name="connsiteY0-158" fmla="*/ 2887114 h 2887114"/>
              <a:gd name="connsiteX1-159" fmla="*/ 1222141 w 1478136"/>
              <a:gd name="connsiteY1-160" fmla="*/ 2887114 h 2887114"/>
              <a:gd name="connsiteX2-161" fmla="*/ 1222141 w 1478136"/>
              <a:gd name="connsiteY2-162" fmla="*/ 2323543 h 2887114"/>
              <a:gd name="connsiteX3-163" fmla="*/ 1221986 w 1478136"/>
              <a:gd name="connsiteY3-164" fmla="*/ 2323543 h 2887114"/>
              <a:gd name="connsiteX4-165" fmla="*/ 1435495 w 1478136"/>
              <a:gd name="connsiteY4-166" fmla="*/ 906946 h 2887114"/>
              <a:gd name="connsiteX5-167" fmla="*/ 1435495 w 1478136"/>
              <a:gd name="connsiteY5-168" fmla="*/ 687063 h 2887114"/>
              <a:gd name="connsiteX6-169" fmla="*/ 1421950 w 1478136"/>
              <a:gd name="connsiteY6-170" fmla="*/ 672597 h 2887114"/>
              <a:gd name="connsiteX7-171" fmla="*/ 1415032 w 1478136"/>
              <a:gd name="connsiteY7-172" fmla="*/ 663080 h 2887114"/>
              <a:gd name="connsiteX8-173" fmla="*/ 848169 w 1478136"/>
              <a:gd name="connsiteY8-174" fmla="*/ 57693 h 2887114"/>
              <a:gd name="connsiteX9-175" fmla="*/ 717747 w 1478136"/>
              <a:gd name="connsiteY9-176" fmla="*/ 0 h 2887114"/>
              <a:gd name="connsiteX10-177" fmla="*/ 587326 w 1478136"/>
              <a:gd name="connsiteY10-178" fmla="*/ 57693 h 2887114"/>
              <a:gd name="connsiteX11-179" fmla="*/ 20461 w 1478136"/>
              <a:gd name="connsiteY11-180" fmla="*/ 663080 h 2887114"/>
              <a:gd name="connsiteX12-181" fmla="*/ 13542 w 1478136"/>
              <a:gd name="connsiteY12-182" fmla="*/ 672600 h 2887114"/>
              <a:gd name="connsiteX13-183" fmla="*/ 0 w 1478136"/>
              <a:gd name="connsiteY13-184" fmla="*/ 906946 h 2887114"/>
              <a:gd name="connsiteX14-185" fmla="*/ 213508 w 1478136"/>
              <a:gd name="connsiteY14-186" fmla="*/ 2323543 h 2887114"/>
              <a:gd name="connsiteX15-187" fmla="*/ 212931 w 1478136"/>
              <a:gd name="connsiteY15-188" fmla="*/ 2323543 h 2887114"/>
              <a:gd name="connsiteX16-189" fmla="*/ 212932 w 1478136"/>
              <a:gd name="connsiteY16-190" fmla="*/ 2887114 h 2887114"/>
              <a:gd name="connsiteX0-191" fmla="*/ 212932 w 1478136"/>
              <a:gd name="connsiteY0-192" fmla="*/ 2887114 h 2887114"/>
              <a:gd name="connsiteX1-193" fmla="*/ 1222141 w 1478136"/>
              <a:gd name="connsiteY1-194" fmla="*/ 2887114 h 2887114"/>
              <a:gd name="connsiteX2-195" fmla="*/ 1222141 w 1478136"/>
              <a:gd name="connsiteY2-196" fmla="*/ 2323543 h 2887114"/>
              <a:gd name="connsiteX3-197" fmla="*/ 1221986 w 1478136"/>
              <a:gd name="connsiteY3-198" fmla="*/ 2323543 h 2887114"/>
              <a:gd name="connsiteX4-199" fmla="*/ 1435495 w 1478136"/>
              <a:gd name="connsiteY4-200" fmla="*/ 906946 h 2887114"/>
              <a:gd name="connsiteX5-201" fmla="*/ 1435495 w 1478136"/>
              <a:gd name="connsiteY5-202" fmla="*/ 687063 h 2887114"/>
              <a:gd name="connsiteX6-203" fmla="*/ 1421950 w 1478136"/>
              <a:gd name="connsiteY6-204" fmla="*/ 672597 h 2887114"/>
              <a:gd name="connsiteX7-205" fmla="*/ 848169 w 1478136"/>
              <a:gd name="connsiteY7-206" fmla="*/ 57693 h 2887114"/>
              <a:gd name="connsiteX8-207" fmla="*/ 717747 w 1478136"/>
              <a:gd name="connsiteY8-208" fmla="*/ 0 h 2887114"/>
              <a:gd name="connsiteX9-209" fmla="*/ 587326 w 1478136"/>
              <a:gd name="connsiteY9-210" fmla="*/ 57693 h 2887114"/>
              <a:gd name="connsiteX10-211" fmla="*/ 20461 w 1478136"/>
              <a:gd name="connsiteY10-212" fmla="*/ 663080 h 2887114"/>
              <a:gd name="connsiteX11-213" fmla="*/ 13542 w 1478136"/>
              <a:gd name="connsiteY11-214" fmla="*/ 672600 h 2887114"/>
              <a:gd name="connsiteX12-215" fmla="*/ 0 w 1478136"/>
              <a:gd name="connsiteY12-216" fmla="*/ 906946 h 2887114"/>
              <a:gd name="connsiteX13-217" fmla="*/ 213508 w 1478136"/>
              <a:gd name="connsiteY13-218" fmla="*/ 2323543 h 2887114"/>
              <a:gd name="connsiteX14-219" fmla="*/ 212931 w 1478136"/>
              <a:gd name="connsiteY14-220" fmla="*/ 2323543 h 2887114"/>
              <a:gd name="connsiteX15-221" fmla="*/ 212932 w 1478136"/>
              <a:gd name="connsiteY15-222" fmla="*/ 2887114 h 2887114"/>
              <a:gd name="connsiteX0-223" fmla="*/ 212932 w 1478136"/>
              <a:gd name="connsiteY0-224" fmla="*/ 2887114 h 2887114"/>
              <a:gd name="connsiteX1-225" fmla="*/ 1222141 w 1478136"/>
              <a:gd name="connsiteY1-226" fmla="*/ 2887114 h 2887114"/>
              <a:gd name="connsiteX2-227" fmla="*/ 1222141 w 1478136"/>
              <a:gd name="connsiteY2-228" fmla="*/ 2323543 h 2887114"/>
              <a:gd name="connsiteX3-229" fmla="*/ 1221986 w 1478136"/>
              <a:gd name="connsiteY3-230" fmla="*/ 2323543 h 2887114"/>
              <a:gd name="connsiteX4-231" fmla="*/ 1435495 w 1478136"/>
              <a:gd name="connsiteY4-232" fmla="*/ 906946 h 2887114"/>
              <a:gd name="connsiteX5-233" fmla="*/ 1435495 w 1478136"/>
              <a:gd name="connsiteY5-234" fmla="*/ 687063 h 2887114"/>
              <a:gd name="connsiteX6-235" fmla="*/ 848169 w 1478136"/>
              <a:gd name="connsiteY6-236" fmla="*/ 57693 h 2887114"/>
              <a:gd name="connsiteX7-237" fmla="*/ 717747 w 1478136"/>
              <a:gd name="connsiteY7-238" fmla="*/ 0 h 2887114"/>
              <a:gd name="connsiteX8-239" fmla="*/ 587326 w 1478136"/>
              <a:gd name="connsiteY8-240" fmla="*/ 57693 h 2887114"/>
              <a:gd name="connsiteX9-241" fmla="*/ 20461 w 1478136"/>
              <a:gd name="connsiteY9-242" fmla="*/ 663080 h 2887114"/>
              <a:gd name="connsiteX10-243" fmla="*/ 13542 w 1478136"/>
              <a:gd name="connsiteY10-244" fmla="*/ 672600 h 2887114"/>
              <a:gd name="connsiteX11-245" fmla="*/ 0 w 1478136"/>
              <a:gd name="connsiteY11-246" fmla="*/ 906946 h 2887114"/>
              <a:gd name="connsiteX12-247" fmla="*/ 213508 w 1478136"/>
              <a:gd name="connsiteY12-248" fmla="*/ 2323543 h 2887114"/>
              <a:gd name="connsiteX13-249" fmla="*/ 212931 w 1478136"/>
              <a:gd name="connsiteY13-250" fmla="*/ 2323543 h 2887114"/>
              <a:gd name="connsiteX14-251" fmla="*/ 212932 w 1478136"/>
              <a:gd name="connsiteY14-252" fmla="*/ 2887114 h 2887114"/>
              <a:gd name="connsiteX0-253" fmla="*/ 212932 w 1435495"/>
              <a:gd name="connsiteY0-254" fmla="*/ 2915686 h 2915686"/>
              <a:gd name="connsiteX1-255" fmla="*/ 1222141 w 1435495"/>
              <a:gd name="connsiteY1-256" fmla="*/ 2915686 h 2915686"/>
              <a:gd name="connsiteX2-257" fmla="*/ 1222141 w 1435495"/>
              <a:gd name="connsiteY2-258" fmla="*/ 2352115 h 2915686"/>
              <a:gd name="connsiteX3-259" fmla="*/ 1221986 w 1435495"/>
              <a:gd name="connsiteY3-260" fmla="*/ 2352115 h 2915686"/>
              <a:gd name="connsiteX4-261" fmla="*/ 1435495 w 1435495"/>
              <a:gd name="connsiteY4-262" fmla="*/ 935518 h 2915686"/>
              <a:gd name="connsiteX5-263" fmla="*/ 848169 w 1435495"/>
              <a:gd name="connsiteY5-264" fmla="*/ 86265 h 2915686"/>
              <a:gd name="connsiteX6-265" fmla="*/ 717747 w 1435495"/>
              <a:gd name="connsiteY6-266" fmla="*/ 28572 h 2915686"/>
              <a:gd name="connsiteX7-267" fmla="*/ 587326 w 1435495"/>
              <a:gd name="connsiteY7-268" fmla="*/ 86265 h 2915686"/>
              <a:gd name="connsiteX8-269" fmla="*/ 20461 w 1435495"/>
              <a:gd name="connsiteY8-270" fmla="*/ 691652 h 2915686"/>
              <a:gd name="connsiteX9-271" fmla="*/ 13542 w 1435495"/>
              <a:gd name="connsiteY9-272" fmla="*/ 701172 h 2915686"/>
              <a:gd name="connsiteX10-273" fmla="*/ 0 w 1435495"/>
              <a:gd name="connsiteY10-274" fmla="*/ 935518 h 2915686"/>
              <a:gd name="connsiteX11-275" fmla="*/ 213508 w 1435495"/>
              <a:gd name="connsiteY11-276" fmla="*/ 2352115 h 2915686"/>
              <a:gd name="connsiteX12-277" fmla="*/ 212931 w 1435495"/>
              <a:gd name="connsiteY12-278" fmla="*/ 2352115 h 2915686"/>
              <a:gd name="connsiteX13-279" fmla="*/ 212932 w 1435495"/>
              <a:gd name="connsiteY13-280" fmla="*/ 2915686 h 2915686"/>
              <a:gd name="connsiteX0-281" fmla="*/ 212932 w 1435495"/>
              <a:gd name="connsiteY0-282" fmla="*/ 2915686 h 2915686"/>
              <a:gd name="connsiteX1-283" fmla="*/ 1222141 w 1435495"/>
              <a:gd name="connsiteY1-284" fmla="*/ 2915686 h 2915686"/>
              <a:gd name="connsiteX2-285" fmla="*/ 1222141 w 1435495"/>
              <a:gd name="connsiteY2-286" fmla="*/ 2352115 h 2915686"/>
              <a:gd name="connsiteX3-287" fmla="*/ 1221986 w 1435495"/>
              <a:gd name="connsiteY3-288" fmla="*/ 2352115 h 2915686"/>
              <a:gd name="connsiteX4-289" fmla="*/ 1435495 w 1435495"/>
              <a:gd name="connsiteY4-290" fmla="*/ 935518 h 2915686"/>
              <a:gd name="connsiteX5-291" fmla="*/ 848169 w 1435495"/>
              <a:gd name="connsiteY5-292" fmla="*/ 86265 h 2915686"/>
              <a:gd name="connsiteX6-293" fmla="*/ 717747 w 1435495"/>
              <a:gd name="connsiteY6-294" fmla="*/ 28572 h 2915686"/>
              <a:gd name="connsiteX7-295" fmla="*/ 587326 w 1435495"/>
              <a:gd name="connsiteY7-296" fmla="*/ 86265 h 2915686"/>
              <a:gd name="connsiteX8-297" fmla="*/ 20461 w 1435495"/>
              <a:gd name="connsiteY8-298" fmla="*/ 691652 h 2915686"/>
              <a:gd name="connsiteX9-299" fmla="*/ 0 w 1435495"/>
              <a:gd name="connsiteY9-300" fmla="*/ 935518 h 2915686"/>
              <a:gd name="connsiteX10-301" fmla="*/ 213508 w 1435495"/>
              <a:gd name="connsiteY10-302" fmla="*/ 2352115 h 2915686"/>
              <a:gd name="connsiteX11-303" fmla="*/ 212931 w 1435495"/>
              <a:gd name="connsiteY11-304" fmla="*/ 2352115 h 2915686"/>
              <a:gd name="connsiteX12-305" fmla="*/ 212932 w 1435495"/>
              <a:gd name="connsiteY12-306" fmla="*/ 2915686 h 29156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435495" h="2915686">
                <a:moveTo>
                  <a:pt x="212932" y="2915686"/>
                </a:moveTo>
                <a:lnTo>
                  <a:pt x="1222141" y="2915686"/>
                </a:lnTo>
                <a:lnTo>
                  <a:pt x="1222141" y="2352115"/>
                </a:lnTo>
                <a:lnTo>
                  <a:pt x="1221986" y="2352115"/>
                </a:lnTo>
                <a:cubicBezTo>
                  <a:pt x="1257545" y="2116016"/>
                  <a:pt x="1399910" y="1208265"/>
                  <a:pt x="1435495" y="935518"/>
                </a:cubicBezTo>
                <a:cubicBezTo>
                  <a:pt x="1373192" y="557876"/>
                  <a:pt x="967794" y="237423"/>
                  <a:pt x="848169" y="86265"/>
                </a:cubicBezTo>
                <a:cubicBezTo>
                  <a:pt x="728544" y="-64893"/>
                  <a:pt x="764951" y="28571"/>
                  <a:pt x="717747" y="28572"/>
                </a:cubicBezTo>
                <a:cubicBezTo>
                  <a:pt x="670544" y="28571"/>
                  <a:pt x="623340" y="47803"/>
                  <a:pt x="587326" y="86265"/>
                </a:cubicBezTo>
                <a:lnTo>
                  <a:pt x="20461" y="691652"/>
                </a:lnTo>
                <a:lnTo>
                  <a:pt x="0" y="935518"/>
                </a:lnTo>
                <a:cubicBezTo>
                  <a:pt x="35585" y="1208265"/>
                  <a:pt x="178020" y="2116016"/>
                  <a:pt x="213508" y="2352115"/>
                </a:cubicBezTo>
                <a:lnTo>
                  <a:pt x="212931" y="2352115"/>
                </a:lnTo>
                <a:cubicBezTo>
                  <a:pt x="212931" y="2539972"/>
                  <a:pt x="212932" y="2727829"/>
                  <a:pt x="212932" y="2915686"/>
                </a:cubicBezTo>
                <a:close/>
              </a:path>
            </a:pathLst>
          </a:custGeom>
          <a:gradFill flip="none" rotWithShape="1">
            <a:gsLst>
              <a:gs pos="51000">
                <a:schemeClr val="tx1">
                  <a:alpha val="10000"/>
                </a:schemeClr>
              </a:gs>
              <a:gs pos="0">
                <a:srgbClr val="3C2246">
                  <a:alpha val="33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rot="2700000" flipV="1">
            <a:off x="3326460" y="1631392"/>
            <a:ext cx="1140287" cy="2936355"/>
          </a:xfrm>
          <a:custGeom>
            <a:avLst/>
            <a:gdLst>
              <a:gd name="connsiteX0" fmla="*/ 1204282 w 2055930"/>
              <a:gd name="connsiteY0" fmla="*/ 77995 h 5294232"/>
              <a:gd name="connsiteX1" fmla="*/ 1970620 w 2055930"/>
              <a:gd name="connsiteY1" fmla="*/ 896414 h 5294232"/>
              <a:gd name="connsiteX2" fmla="*/ 1979972 w 2055930"/>
              <a:gd name="connsiteY2" fmla="*/ 909280 h 5294232"/>
              <a:gd name="connsiteX3" fmla="*/ 1998283 w 2055930"/>
              <a:gd name="connsiteY3" fmla="*/ 928836 h 5294232"/>
              <a:gd name="connsiteX4" fmla="*/ 1998283 w 2055930"/>
              <a:gd name="connsiteY4" fmla="*/ 1226095 h 5294232"/>
              <a:gd name="connsiteX5" fmla="*/ 1719939 w 2055930"/>
              <a:gd name="connsiteY5" fmla="*/ 1226095 h 5294232"/>
              <a:gd name="connsiteX6" fmla="*/ 1709641 w 2055930"/>
              <a:gd name="connsiteY6" fmla="*/ 1215098 h 5294232"/>
              <a:gd name="connsiteX7" fmla="*/ 1709642 w 2055930"/>
              <a:gd name="connsiteY7" fmla="*/ 3141183 h 5294232"/>
              <a:gd name="connsiteX8" fmla="*/ 1709852 w 2055930"/>
              <a:gd name="connsiteY8" fmla="*/ 3141183 h 5294232"/>
              <a:gd name="connsiteX9" fmla="*/ 1709852 w 2055930"/>
              <a:gd name="connsiteY9" fmla="*/ 5294232 h 5294232"/>
              <a:gd name="connsiteX10" fmla="*/ 345508 w 2055930"/>
              <a:gd name="connsiteY10" fmla="*/ 3929889 h 5294232"/>
              <a:gd name="connsiteX11" fmla="*/ 345508 w 2055930"/>
              <a:gd name="connsiteY11" fmla="*/ 3141183 h 5294232"/>
              <a:gd name="connsiteX12" fmla="*/ 346288 w 2055930"/>
              <a:gd name="connsiteY12" fmla="*/ 3141183 h 5294232"/>
              <a:gd name="connsiteX13" fmla="*/ 346287 w 2055930"/>
              <a:gd name="connsiteY13" fmla="*/ 1215100 h 5294232"/>
              <a:gd name="connsiteX14" fmla="*/ 335992 w 2055930"/>
              <a:gd name="connsiteY14" fmla="*/ 1226095 h 5294232"/>
              <a:gd name="connsiteX15" fmla="*/ 57647 w 2055930"/>
              <a:gd name="connsiteY15" fmla="*/ 1226095 h 5294232"/>
              <a:gd name="connsiteX16" fmla="*/ 57647 w 2055930"/>
              <a:gd name="connsiteY16" fmla="*/ 928836 h 5294232"/>
              <a:gd name="connsiteX17" fmla="*/ 75954 w 2055930"/>
              <a:gd name="connsiteY17" fmla="*/ 909284 h 5294232"/>
              <a:gd name="connsiteX18" fmla="*/ 85309 w 2055930"/>
              <a:gd name="connsiteY18" fmla="*/ 896413 h 5294232"/>
              <a:gd name="connsiteX19" fmla="*/ 851649 w 2055930"/>
              <a:gd name="connsiteY19" fmla="*/ 77995 h 5294232"/>
              <a:gd name="connsiteX20" fmla="*/ 1027965 w 2055930"/>
              <a:gd name="connsiteY20" fmla="*/ 0 h 5294232"/>
              <a:gd name="connsiteX21" fmla="*/ 1204282 w 2055930"/>
              <a:gd name="connsiteY21" fmla="*/ 77995 h 529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55930" h="5294232">
                <a:moveTo>
                  <a:pt x="1204282" y="77995"/>
                </a:moveTo>
                <a:lnTo>
                  <a:pt x="1970620" y="896414"/>
                </a:lnTo>
                <a:lnTo>
                  <a:pt x="1979972" y="909280"/>
                </a:lnTo>
                <a:lnTo>
                  <a:pt x="1998283" y="928836"/>
                </a:lnTo>
                <a:cubicBezTo>
                  <a:pt x="2075146" y="1010922"/>
                  <a:pt x="2075146" y="1144010"/>
                  <a:pt x="1998283" y="1226095"/>
                </a:cubicBezTo>
                <a:cubicBezTo>
                  <a:pt x="1921420" y="1308181"/>
                  <a:pt x="1796802" y="1308181"/>
                  <a:pt x="1719939" y="1226095"/>
                </a:cubicBezTo>
                <a:lnTo>
                  <a:pt x="1709641" y="1215098"/>
                </a:lnTo>
                <a:lnTo>
                  <a:pt x="1709642" y="3141183"/>
                </a:lnTo>
                <a:lnTo>
                  <a:pt x="1709852" y="3141183"/>
                </a:lnTo>
                <a:lnTo>
                  <a:pt x="1709852" y="5294232"/>
                </a:lnTo>
                <a:lnTo>
                  <a:pt x="345508" y="3929889"/>
                </a:lnTo>
                <a:lnTo>
                  <a:pt x="345508" y="3141183"/>
                </a:lnTo>
                <a:lnTo>
                  <a:pt x="346288" y="3141183"/>
                </a:lnTo>
                <a:lnTo>
                  <a:pt x="346287" y="1215100"/>
                </a:lnTo>
                <a:lnTo>
                  <a:pt x="335992" y="1226095"/>
                </a:lnTo>
                <a:cubicBezTo>
                  <a:pt x="259128" y="1308181"/>
                  <a:pt x="134510" y="1308181"/>
                  <a:pt x="57647" y="1226095"/>
                </a:cubicBezTo>
                <a:cubicBezTo>
                  <a:pt x="-19216" y="1144009"/>
                  <a:pt x="-19216" y="1010922"/>
                  <a:pt x="57647" y="928836"/>
                </a:cubicBezTo>
                <a:lnTo>
                  <a:pt x="75954" y="909284"/>
                </a:lnTo>
                <a:lnTo>
                  <a:pt x="85309" y="896413"/>
                </a:lnTo>
                <a:lnTo>
                  <a:pt x="851649" y="77995"/>
                </a:lnTo>
                <a:cubicBezTo>
                  <a:pt x="900337" y="25998"/>
                  <a:pt x="964152" y="-1"/>
                  <a:pt x="1027965" y="0"/>
                </a:cubicBezTo>
                <a:cubicBezTo>
                  <a:pt x="1091779" y="-1"/>
                  <a:pt x="1155594" y="25998"/>
                  <a:pt x="1204282" y="77995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rot="2700000" flipH="1">
            <a:off x="4842987" y="1178356"/>
            <a:ext cx="1140287" cy="2936355"/>
          </a:xfrm>
          <a:custGeom>
            <a:avLst/>
            <a:gdLst>
              <a:gd name="connsiteX0" fmla="*/ 1204282 w 2055930"/>
              <a:gd name="connsiteY0" fmla="*/ 77995 h 5294232"/>
              <a:gd name="connsiteX1" fmla="*/ 1970620 w 2055930"/>
              <a:gd name="connsiteY1" fmla="*/ 896414 h 5294232"/>
              <a:gd name="connsiteX2" fmla="*/ 1979972 w 2055930"/>
              <a:gd name="connsiteY2" fmla="*/ 909280 h 5294232"/>
              <a:gd name="connsiteX3" fmla="*/ 1998283 w 2055930"/>
              <a:gd name="connsiteY3" fmla="*/ 928836 h 5294232"/>
              <a:gd name="connsiteX4" fmla="*/ 1998283 w 2055930"/>
              <a:gd name="connsiteY4" fmla="*/ 1226095 h 5294232"/>
              <a:gd name="connsiteX5" fmla="*/ 1719939 w 2055930"/>
              <a:gd name="connsiteY5" fmla="*/ 1226095 h 5294232"/>
              <a:gd name="connsiteX6" fmla="*/ 1709641 w 2055930"/>
              <a:gd name="connsiteY6" fmla="*/ 1215098 h 5294232"/>
              <a:gd name="connsiteX7" fmla="*/ 1709642 w 2055930"/>
              <a:gd name="connsiteY7" fmla="*/ 3141183 h 5294232"/>
              <a:gd name="connsiteX8" fmla="*/ 1709852 w 2055930"/>
              <a:gd name="connsiteY8" fmla="*/ 3141183 h 5294232"/>
              <a:gd name="connsiteX9" fmla="*/ 1709852 w 2055930"/>
              <a:gd name="connsiteY9" fmla="*/ 5294232 h 5294232"/>
              <a:gd name="connsiteX10" fmla="*/ 345508 w 2055930"/>
              <a:gd name="connsiteY10" fmla="*/ 3929889 h 5294232"/>
              <a:gd name="connsiteX11" fmla="*/ 345508 w 2055930"/>
              <a:gd name="connsiteY11" fmla="*/ 3141183 h 5294232"/>
              <a:gd name="connsiteX12" fmla="*/ 346288 w 2055930"/>
              <a:gd name="connsiteY12" fmla="*/ 3141183 h 5294232"/>
              <a:gd name="connsiteX13" fmla="*/ 346287 w 2055930"/>
              <a:gd name="connsiteY13" fmla="*/ 1215100 h 5294232"/>
              <a:gd name="connsiteX14" fmla="*/ 335992 w 2055930"/>
              <a:gd name="connsiteY14" fmla="*/ 1226095 h 5294232"/>
              <a:gd name="connsiteX15" fmla="*/ 57647 w 2055930"/>
              <a:gd name="connsiteY15" fmla="*/ 1226095 h 5294232"/>
              <a:gd name="connsiteX16" fmla="*/ 57647 w 2055930"/>
              <a:gd name="connsiteY16" fmla="*/ 928836 h 5294232"/>
              <a:gd name="connsiteX17" fmla="*/ 75954 w 2055930"/>
              <a:gd name="connsiteY17" fmla="*/ 909284 h 5294232"/>
              <a:gd name="connsiteX18" fmla="*/ 85309 w 2055930"/>
              <a:gd name="connsiteY18" fmla="*/ 896413 h 5294232"/>
              <a:gd name="connsiteX19" fmla="*/ 851649 w 2055930"/>
              <a:gd name="connsiteY19" fmla="*/ 77995 h 5294232"/>
              <a:gd name="connsiteX20" fmla="*/ 1027965 w 2055930"/>
              <a:gd name="connsiteY20" fmla="*/ 0 h 5294232"/>
              <a:gd name="connsiteX21" fmla="*/ 1204282 w 2055930"/>
              <a:gd name="connsiteY21" fmla="*/ 77995 h 529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55930" h="5294232">
                <a:moveTo>
                  <a:pt x="1204282" y="77995"/>
                </a:moveTo>
                <a:lnTo>
                  <a:pt x="1970620" y="896414"/>
                </a:lnTo>
                <a:lnTo>
                  <a:pt x="1979972" y="909280"/>
                </a:lnTo>
                <a:lnTo>
                  <a:pt x="1998283" y="928836"/>
                </a:lnTo>
                <a:cubicBezTo>
                  <a:pt x="2075146" y="1010922"/>
                  <a:pt x="2075146" y="1144010"/>
                  <a:pt x="1998283" y="1226095"/>
                </a:cubicBezTo>
                <a:cubicBezTo>
                  <a:pt x="1921420" y="1308181"/>
                  <a:pt x="1796802" y="1308181"/>
                  <a:pt x="1719939" y="1226095"/>
                </a:cubicBezTo>
                <a:lnTo>
                  <a:pt x="1709641" y="1215098"/>
                </a:lnTo>
                <a:lnTo>
                  <a:pt x="1709642" y="3141183"/>
                </a:lnTo>
                <a:lnTo>
                  <a:pt x="1709852" y="3141183"/>
                </a:lnTo>
                <a:lnTo>
                  <a:pt x="1709852" y="5294232"/>
                </a:lnTo>
                <a:lnTo>
                  <a:pt x="345508" y="3929889"/>
                </a:lnTo>
                <a:lnTo>
                  <a:pt x="345508" y="3141183"/>
                </a:lnTo>
                <a:lnTo>
                  <a:pt x="346288" y="3141183"/>
                </a:lnTo>
                <a:lnTo>
                  <a:pt x="346287" y="1215100"/>
                </a:lnTo>
                <a:lnTo>
                  <a:pt x="335992" y="1226095"/>
                </a:lnTo>
                <a:cubicBezTo>
                  <a:pt x="259128" y="1308181"/>
                  <a:pt x="134510" y="1308181"/>
                  <a:pt x="57647" y="1226095"/>
                </a:cubicBezTo>
                <a:cubicBezTo>
                  <a:pt x="-19216" y="1144009"/>
                  <a:pt x="-19216" y="1010922"/>
                  <a:pt x="57647" y="928836"/>
                </a:cubicBezTo>
                <a:lnTo>
                  <a:pt x="75954" y="909284"/>
                </a:lnTo>
                <a:lnTo>
                  <a:pt x="85309" y="896413"/>
                </a:lnTo>
                <a:lnTo>
                  <a:pt x="851649" y="77995"/>
                </a:lnTo>
                <a:cubicBezTo>
                  <a:pt x="900337" y="25998"/>
                  <a:pt x="964152" y="-1"/>
                  <a:pt x="1027965" y="0"/>
                </a:cubicBezTo>
                <a:cubicBezTo>
                  <a:pt x="1091779" y="-1"/>
                  <a:pt x="1155594" y="25998"/>
                  <a:pt x="1204282" y="77995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 rot="18900000">
            <a:off x="3326830" y="1178357"/>
            <a:ext cx="1140287" cy="2936355"/>
          </a:xfrm>
          <a:custGeom>
            <a:avLst/>
            <a:gdLst>
              <a:gd name="connsiteX0" fmla="*/ 1204282 w 2055930"/>
              <a:gd name="connsiteY0" fmla="*/ 77995 h 5294232"/>
              <a:gd name="connsiteX1" fmla="*/ 1970620 w 2055930"/>
              <a:gd name="connsiteY1" fmla="*/ 896414 h 5294232"/>
              <a:gd name="connsiteX2" fmla="*/ 1979972 w 2055930"/>
              <a:gd name="connsiteY2" fmla="*/ 909280 h 5294232"/>
              <a:gd name="connsiteX3" fmla="*/ 1998283 w 2055930"/>
              <a:gd name="connsiteY3" fmla="*/ 928836 h 5294232"/>
              <a:gd name="connsiteX4" fmla="*/ 1998283 w 2055930"/>
              <a:gd name="connsiteY4" fmla="*/ 1226095 h 5294232"/>
              <a:gd name="connsiteX5" fmla="*/ 1719939 w 2055930"/>
              <a:gd name="connsiteY5" fmla="*/ 1226095 h 5294232"/>
              <a:gd name="connsiteX6" fmla="*/ 1709641 w 2055930"/>
              <a:gd name="connsiteY6" fmla="*/ 1215098 h 5294232"/>
              <a:gd name="connsiteX7" fmla="*/ 1709642 w 2055930"/>
              <a:gd name="connsiteY7" fmla="*/ 3141183 h 5294232"/>
              <a:gd name="connsiteX8" fmla="*/ 1709852 w 2055930"/>
              <a:gd name="connsiteY8" fmla="*/ 3141183 h 5294232"/>
              <a:gd name="connsiteX9" fmla="*/ 1709852 w 2055930"/>
              <a:gd name="connsiteY9" fmla="*/ 5294232 h 5294232"/>
              <a:gd name="connsiteX10" fmla="*/ 345508 w 2055930"/>
              <a:gd name="connsiteY10" fmla="*/ 3929889 h 5294232"/>
              <a:gd name="connsiteX11" fmla="*/ 345508 w 2055930"/>
              <a:gd name="connsiteY11" fmla="*/ 3141183 h 5294232"/>
              <a:gd name="connsiteX12" fmla="*/ 346288 w 2055930"/>
              <a:gd name="connsiteY12" fmla="*/ 3141183 h 5294232"/>
              <a:gd name="connsiteX13" fmla="*/ 346287 w 2055930"/>
              <a:gd name="connsiteY13" fmla="*/ 1215100 h 5294232"/>
              <a:gd name="connsiteX14" fmla="*/ 335992 w 2055930"/>
              <a:gd name="connsiteY14" fmla="*/ 1226095 h 5294232"/>
              <a:gd name="connsiteX15" fmla="*/ 57647 w 2055930"/>
              <a:gd name="connsiteY15" fmla="*/ 1226095 h 5294232"/>
              <a:gd name="connsiteX16" fmla="*/ 57647 w 2055930"/>
              <a:gd name="connsiteY16" fmla="*/ 928836 h 5294232"/>
              <a:gd name="connsiteX17" fmla="*/ 75954 w 2055930"/>
              <a:gd name="connsiteY17" fmla="*/ 909284 h 5294232"/>
              <a:gd name="connsiteX18" fmla="*/ 85309 w 2055930"/>
              <a:gd name="connsiteY18" fmla="*/ 896413 h 5294232"/>
              <a:gd name="connsiteX19" fmla="*/ 851649 w 2055930"/>
              <a:gd name="connsiteY19" fmla="*/ 77995 h 5294232"/>
              <a:gd name="connsiteX20" fmla="*/ 1027965 w 2055930"/>
              <a:gd name="connsiteY20" fmla="*/ 0 h 5294232"/>
              <a:gd name="connsiteX21" fmla="*/ 1204282 w 2055930"/>
              <a:gd name="connsiteY21" fmla="*/ 77995 h 529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55930" h="5294232">
                <a:moveTo>
                  <a:pt x="1204282" y="77995"/>
                </a:moveTo>
                <a:lnTo>
                  <a:pt x="1970620" y="896414"/>
                </a:lnTo>
                <a:lnTo>
                  <a:pt x="1979972" y="909280"/>
                </a:lnTo>
                <a:lnTo>
                  <a:pt x="1998283" y="928836"/>
                </a:lnTo>
                <a:cubicBezTo>
                  <a:pt x="2075146" y="1010922"/>
                  <a:pt x="2075146" y="1144010"/>
                  <a:pt x="1998283" y="1226095"/>
                </a:cubicBezTo>
                <a:cubicBezTo>
                  <a:pt x="1921420" y="1308181"/>
                  <a:pt x="1796802" y="1308181"/>
                  <a:pt x="1719939" y="1226095"/>
                </a:cubicBezTo>
                <a:lnTo>
                  <a:pt x="1709641" y="1215098"/>
                </a:lnTo>
                <a:lnTo>
                  <a:pt x="1709642" y="3141183"/>
                </a:lnTo>
                <a:lnTo>
                  <a:pt x="1709852" y="3141183"/>
                </a:lnTo>
                <a:lnTo>
                  <a:pt x="1709852" y="5294232"/>
                </a:lnTo>
                <a:lnTo>
                  <a:pt x="345508" y="3929889"/>
                </a:lnTo>
                <a:lnTo>
                  <a:pt x="345508" y="3141183"/>
                </a:lnTo>
                <a:lnTo>
                  <a:pt x="346288" y="3141183"/>
                </a:lnTo>
                <a:lnTo>
                  <a:pt x="346287" y="1215100"/>
                </a:lnTo>
                <a:lnTo>
                  <a:pt x="335992" y="1226095"/>
                </a:lnTo>
                <a:cubicBezTo>
                  <a:pt x="259128" y="1308181"/>
                  <a:pt x="134510" y="1308181"/>
                  <a:pt x="57647" y="1226095"/>
                </a:cubicBezTo>
                <a:cubicBezTo>
                  <a:pt x="-19216" y="1144009"/>
                  <a:pt x="-19216" y="1010922"/>
                  <a:pt x="57647" y="928836"/>
                </a:cubicBezTo>
                <a:lnTo>
                  <a:pt x="75954" y="909284"/>
                </a:lnTo>
                <a:lnTo>
                  <a:pt x="85309" y="896413"/>
                </a:lnTo>
                <a:lnTo>
                  <a:pt x="851649" y="77995"/>
                </a:lnTo>
                <a:cubicBezTo>
                  <a:pt x="900337" y="25998"/>
                  <a:pt x="964152" y="-1"/>
                  <a:pt x="1027965" y="0"/>
                </a:cubicBezTo>
                <a:cubicBezTo>
                  <a:pt x="1091779" y="-1"/>
                  <a:pt x="1155594" y="25998"/>
                  <a:pt x="1204282" y="77995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 rot="2700000">
            <a:off x="3426868" y="3107941"/>
            <a:ext cx="752461" cy="126739"/>
          </a:xfrm>
          <a:prstGeom prst="rect">
            <a:avLst/>
          </a:prstGeom>
          <a:gradFill>
            <a:gsLst>
              <a:gs pos="74000">
                <a:srgbClr val="000000">
                  <a:alpha val="5000"/>
                </a:srgbClr>
              </a:gs>
              <a:gs pos="27000">
                <a:schemeClr val="tx1">
                  <a:alpha val="25000"/>
                </a:schemeClr>
              </a:gs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55" name="Group 4"/>
          <p:cNvGrpSpPr>
            <a:grpSpLocks noChangeAspect="1"/>
          </p:cNvGrpSpPr>
          <p:nvPr/>
        </p:nvGrpSpPr>
        <p:grpSpPr bwMode="auto">
          <a:xfrm>
            <a:off x="6597854" y="1547522"/>
            <a:ext cx="308410" cy="238480"/>
            <a:chOff x="3494" y="1896"/>
            <a:chExt cx="688" cy="532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4124" y="2007"/>
              <a:ext cx="58" cy="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3608" y="1896"/>
              <a:ext cx="459" cy="532"/>
            </a:xfrm>
            <a:custGeom>
              <a:avLst/>
              <a:gdLst>
                <a:gd name="T0" fmla="*/ 176 w 192"/>
                <a:gd name="T1" fmla="*/ 46 h 222"/>
                <a:gd name="T2" fmla="*/ 132 w 192"/>
                <a:gd name="T3" fmla="*/ 0 h 222"/>
                <a:gd name="T4" fmla="*/ 60 w 192"/>
                <a:gd name="T5" fmla="*/ 0 h 222"/>
                <a:gd name="T6" fmla="*/ 18 w 192"/>
                <a:gd name="T7" fmla="*/ 46 h 222"/>
                <a:gd name="T8" fmla="*/ 0 w 192"/>
                <a:gd name="T9" fmla="*/ 46 h 222"/>
                <a:gd name="T10" fmla="*/ 0 w 192"/>
                <a:gd name="T11" fmla="*/ 222 h 222"/>
                <a:gd name="T12" fmla="*/ 192 w 192"/>
                <a:gd name="T13" fmla="*/ 222 h 222"/>
                <a:gd name="T14" fmla="*/ 192 w 192"/>
                <a:gd name="T15" fmla="*/ 46 h 222"/>
                <a:gd name="T16" fmla="*/ 176 w 192"/>
                <a:gd name="T17" fmla="*/ 46 h 222"/>
                <a:gd name="T18" fmla="*/ 113 w 192"/>
                <a:gd name="T19" fmla="*/ 42 h 222"/>
                <a:gd name="T20" fmla="*/ 77 w 192"/>
                <a:gd name="T21" fmla="*/ 42 h 222"/>
                <a:gd name="T22" fmla="*/ 67 w 192"/>
                <a:gd name="T23" fmla="*/ 31 h 222"/>
                <a:gd name="T24" fmla="*/ 77 w 192"/>
                <a:gd name="T25" fmla="*/ 20 h 222"/>
                <a:gd name="T26" fmla="*/ 113 w 192"/>
                <a:gd name="T27" fmla="*/ 20 h 222"/>
                <a:gd name="T28" fmla="*/ 124 w 192"/>
                <a:gd name="T29" fmla="*/ 31 h 222"/>
                <a:gd name="T30" fmla="*/ 113 w 192"/>
                <a:gd name="T31" fmla="*/ 4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2">
                  <a:moveTo>
                    <a:pt x="176" y="46"/>
                  </a:moveTo>
                  <a:cubicBezTo>
                    <a:pt x="166" y="26"/>
                    <a:pt x="148" y="0"/>
                    <a:pt x="13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29" y="25"/>
                    <a:pt x="18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2" y="46"/>
                    <a:pt x="192" y="46"/>
                    <a:pt x="192" y="46"/>
                  </a:cubicBezTo>
                  <a:lnTo>
                    <a:pt x="176" y="46"/>
                  </a:lnTo>
                  <a:close/>
                  <a:moveTo>
                    <a:pt x="113" y="42"/>
                  </a:moveTo>
                  <a:cubicBezTo>
                    <a:pt x="77" y="42"/>
                    <a:pt x="77" y="42"/>
                    <a:pt x="77" y="42"/>
                  </a:cubicBezTo>
                  <a:cubicBezTo>
                    <a:pt x="72" y="42"/>
                    <a:pt x="67" y="37"/>
                    <a:pt x="67" y="31"/>
                  </a:cubicBezTo>
                  <a:cubicBezTo>
                    <a:pt x="67" y="25"/>
                    <a:pt x="72" y="20"/>
                    <a:pt x="77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9" y="20"/>
                    <a:pt x="124" y="25"/>
                    <a:pt x="124" y="31"/>
                  </a:cubicBezTo>
                  <a:cubicBezTo>
                    <a:pt x="124" y="37"/>
                    <a:pt x="119" y="42"/>
                    <a:pt x="11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3494" y="2007"/>
              <a:ext cx="57" cy="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Group 17"/>
          <p:cNvGrpSpPr>
            <a:grpSpLocks noChangeAspect="1"/>
          </p:cNvGrpSpPr>
          <p:nvPr/>
        </p:nvGrpSpPr>
        <p:grpSpPr bwMode="auto">
          <a:xfrm>
            <a:off x="316203" y="3145264"/>
            <a:ext cx="318406" cy="341790"/>
            <a:chOff x="231" y="1205"/>
            <a:chExt cx="640" cy="687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65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67" name="Freeform 310"/>
          <p:cNvSpPr>
            <a:spLocks noEditPoints="1"/>
          </p:cNvSpPr>
          <p:nvPr/>
        </p:nvSpPr>
        <p:spPr bwMode="auto">
          <a:xfrm>
            <a:off x="512241" y="895302"/>
            <a:ext cx="313983" cy="309853"/>
          </a:xfrm>
          <a:custGeom>
            <a:avLst/>
            <a:gdLst>
              <a:gd name="T0" fmla="*/ 31 w 32"/>
              <a:gd name="T1" fmla="*/ 13 h 31"/>
              <a:gd name="T2" fmla="*/ 28 w 32"/>
              <a:gd name="T3" fmla="*/ 13 h 31"/>
              <a:gd name="T4" fmla="*/ 26 w 32"/>
              <a:gd name="T5" fmla="*/ 9 h 31"/>
              <a:gd name="T6" fmla="*/ 28 w 32"/>
              <a:gd name="T7" fmla="*/ 7 h 31"/>
              <a:gd name="T8" fmla="*/ 28 w 32"/>
              <a:gd name="T9" fmla="*/ 6 h 31"/>
              <a:gd name="T10" fmla="*/ 26 w 32"/>
              <a:gd name="T11" fmla="*/ 3 h 31"/>
              <a:gd name="T12" fmla="*/ 25 w 32"/>
              <a:gd name="T13" fmla="*/ 3 h 31"/>
              <a:gd name="T14" fmla="*/ 22 w 32"/>
              <a:gd name="T15" fmla="*/ 6 h 31"/>
              <a:gd name="T16" fmla="*/ 19 w 32"/>
              <a:gd name="T17" fmla="*/ 4 h 31"/>
              <a:gd name="T18" fmla="*/ 19 w 32"/>
              <a:gd name="T19" fmla="*/ 1 h 31"/>
              <a:gd name="T20" fmla="*/ 18 w 32"/>
              <a:gd name="T21" fmla="*/ 0 h 31"/>
              <a:gd name="T22" fmla="*/ 14 w 32"/>
              <a:gd name="T23" fmla="*/ 0 h 31"/>
              <a:gd name="T24" fmla="*/ 13 w 32"/>
              <a:gd name="T25" fmla="*/ 1 h 31"/>
              <a:gd name="T26" fmla="*/ 13 w 32"/>
              <a:gd name="T27" fmla="*/ 4 h 31"/>
              <a:gd name="T28" fmla="*/ 10 w 32"/>
              <a:gd name="T29" fmla="*/ 6 h 31"/>
              <a:gd name="T30" fmla="*/ 8 w 32"/>
              <a:gd name="T31" fmla="*/ 3 h 31"/>
              <a:gd name="T32" fmla="*/ 6 w 32"/>
              <a:gd name="T33" fmla="*/ 3 h 31"/>
              <a:gd name="T34" fmla="*/ 4 w 32"/>
              <a:gd name="T35" fmla="*/ 6 h 31"/>
              <a:gd name="T36" fmla="*/ 4 w 32"/>
              <a:gd name="T37" fmla="*/ 7 h 31"/>
              <a:gd name="T38" fmla="*/ 6 w 32"/>
              <a:gd name="T39" fmla="*/ 9 h 31"/>
              <a:gd name="T40" fmla="*/ 5 w 32"/>
              <a:gd name="T41" fmla="*/ 13 h 31"/>
              <a:gd name="T42" fmla="*/ 1 w 32"/>
              <a:gd name="T43" fmla="*/ 13 h 31"/>
              <a:gd name="T44" fmla="*/ 0 w 32"/>
              <a:gd name="T45" fmla="*/ 14 h 31"/>
              <a:gd name="T46" fmla="*/ 0 w 32"/>
              <a:gd name="T47" fmla="*/ 17 h 31"/>
              <a:gd name="T48" fmla="*/ 1 w 32"/>
              <a:gd name="T49" fmla="*/ 18 h 31"/>
              <a:gd name="T50" fmla="*/ 5 w 32"/>
              <a:gd name="T51" fmla="*/ 18 h 31"/>
              <a:gd name="T52" fmla="*/ 6 w 32"/>
              <a:gd name="T53" fmla="*/ 22 h 31"/>
              <a:gd name="T54" fmla="*/ 4 w 32"/>
              <a:gd name="T55" fmla="*/ 24 h 31"/>
              <a:gd name="T56" fmla="*/ 4 w 32"/>
              <a:gd name="T57" fmla="*/ 25 h 31"/>
              <a:gd name="T58" fmla="*/ 6 w 32"/>
              <a:gd name="T59" fmla="*/ 28 h 31"/>
              <a:gd name="T60" fmla="*/ 8 w 32"/>
              <a:gd name="T61" fmla="*/ 28 h 31"/>
              <a:gd name="T62" fmla="*/ 10 w 32"/>
              <a:gd name="T63" fmla="*/ 26 h 31"/>
              <a:gd name="T64" fmla="*/ 13 w 32"/>
              <a:gd name="T65" fmla="*/ 27 h 31"/>
              <a:gd name="T66" fmla="*/ 13 w 32"/>
              <a:gd name="T67" fmla="*/ 30 h 31"/>
              <a:gd name="T68" fmla="*/ 14 w 32"/>
              <a:gd name="T69" fmla="*/ 31 h 31"/>
              <a:gd name="T70" fmla="*/ 18 w 32"/>
              <a:gd name="T71" fmla="*/ 31 h 31"/>
              <a:gd name="T72" fmla="*/ 19 w 32"/>
              <a:gd name="T73" fmla="*/ 30 h 31"/>
              <a:gd name="T74" fmla="*/ 19 w 32"/>
              <a:gd name="T75" fmla="*/ 27 h 31"/>
              <a:gd name="T76" fmla="*/ 22 w 32"/>
              <a:gd name="T77" fmla="*/ 26 h 31"/>
              <a:gd name="T78" fmla="*/ 25 w 32"/>
              <a:gd name="T79" fmla="*/ 28 h 31"/>
              <a:gd name="T80" fmla="*/ 26 w 32"/>
              <a:gd name="T81" fmla="*/ 28 h 31"/>
              <a:gd name="T82" fmla="*/ 28 w 32"/>
              <a:gd name="T83" fmla="*/ 25 h 31"/>
              <a:gd name="T84" fmla="*/ 28 w 32"/>
              <a:gd name="T85" fmla="*/ 24 h 31"/>
              <a:gd name="T86" fmla="*/ 26 w 32"/>
              <a:gd name="T87" fmla="*/ 22 h 31"/>
              <a:gd name="T88" fmla="*/ 28 w 32"/>
              <a:gd name="T89" fmla="*/ 18 h 31"/>
              <a:gd name="T90" fmla="*/ 31 w 32"/>
              <a:gd name="T91" fmla="*/ 18 h 31"/>
              <a:gd name="T92" fmla="*/ 32 w 32"/>
              <a:gd name="T93" fmla="*/ 17 h 31"/>
              <a:gd name="T94" fmla="*/ 32 w 32"/>
              <a:gd name="T95" fmla="*/ 14 h 31"/>
              <a:gd name="T96" fmla="*/ 31 w 32"/>
              <a:gd name="T97" fmla="*/ 13 h 31"/>
              <a:gd name="T98" fmla="*/ 16 w 32"/>
              <a:gd name="T99" fmla="*/ 23 h 31"/>
              <a:gd name="T100" fmla="*/ 9 w 32"/>
              <a:gd name="T101" fmla="*/ 16 h 31"/>
              <a:gd name="T102" fmla="*/ 16 w 32"/>
              <a:gd name="T103" fmla="*/ 9 h 31"/>
              <a:gd name="T104" fmla="*/ 23 w 32"/>
              <a:gd name="T105" fmla="*/ 16 h 31"/>
              <a:gd name="T106" fmla="*/ 16 w 32"/>
              <a:gd name="T107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" h="31">
                <a:moveTo>
                  <a:pt x="31" y="13"/>
                </a:moveTo>
                <a:cubicBezTo>
                  <a:pt x="28" y="13"/>
                  <a:pt x="28" y="13"/>
                  <a:pt x="28" y="13"/>
                </a:cubicBezTo>
                <a:cubicBezTo>
                  <a:pt x="27" y="12"/>
                  <a:pt x="27" y="10"/>
                  <a:pt x="26" y="9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29" y="6"/>
                  <a:pt x="28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5" y="3"/>
                  <a:pt x="25" y="3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5"/>
                  <a:pt x="20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3" y="0"/>
                  <a:pt x="13" y="1"/>
                </a:cubicBezTo>
                <a:cubicBezTo>
                  <a:pt x="13" y="4"/>
                  <a:pt x="13" y="4"/>
                  <a:pt x="13" y="4"/>
                </a:cubicBezTo>
                <a:cubicBezTo>
                  <a:pt x="12" y="4"/>
                  <a:pt x="11" y="5"/>
                  <a:pt x="10" y="6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6" y="3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3" y="7"/>
                  <a:pt x="4" y="7"/>
                </a:cubicBezTo>
                <a:cubicBezTo>
                  <a:pt x="6" y="9"/>
                  <a:pt x="6" y="9"/>
                  <a:pt x="6" y="9"/>
                </a:cubicBezTo>
                <a:cubicBezTo>
                  <a:pt x="5" y="10"/>
                  <a:pt x="5" y="12"/>
                  <a:pt x="5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0" y="13"/>
                  <a:pt x="0" y="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20"/>
                  <a:pt x="5" y="21"/>
                  <a:pt x="6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5"/>
                  <a:pt x="3" y="25"/>
                  <a:pt x="4" y="25"/>
                </a:cubicBezTo>
                <a:cubicBezTo>
                  <a:pt x="6" y="28"/>
                  <a:pt x="6" y="28"/>
                  <a:pt x="6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10" y="26"/>
                  <a:pt x="10" y="26"/>
                  <a:pt x="10" y="26"/>
                </a:cubicBezTo>
                <a:cubicBezTo>
                  <a:pt x="11" y="26"/>
                  <a:pt x="12" y="27"/>
                  <a:pt x="13" y="27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1"/>
                  <a:pt x="14" y="31"/>
                  <a:pt x="14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9" y="31"/>
                  <a:pt x="19" y="30"/>
                </a:cubicBezTo>
                <a:cubicBezTo>
                  <a:pt x="19" y="27"/>
                  <a:pt x="19" y="27"/>
                  <a:pt x="19" y="27"/>
                </a:cubicBezTo>
                <a:cubicBezTo>
                  <a:pt x="20" y="27"/>
                  <a:pt x="21" y="26"/>
                  <a:pt x="22" y="26"/>
                </a:cubicBez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6" y="28"/>
                  <a:pt x="26" y="28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5"/>
                  <a:pt x="29" y="25"/>
                  <a:pt x="28" y="24"/>
                </a:cubicBezTo>
                <a:cubicBezTo>
                  <a:pt x="26" y="22"/>
                  <a:pt x="26" y="22"/>
                  <a:pt x="26" y="22"/>
                </a:cubicBezTo>
                <a:cubicBezTo>
                  <a:pt x="27" y="21"/>
                  <a:pt x="27" y="20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8"/>
                  <a:pt x="32" y="1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3"/>
                  <a:pt x="31" y="13"/>
                  <a:pt x="31" y="13"/>
                </a:cubicBezTo>
                <a:close/>
                <a:moveTo>
                  <a:pt x="16" y="23"/>
                </a:moveTo>
                <a:cubicBezTo>
                  <a:pt x="12" y="23"/>
                  <a:pt x="9" y="19"/>
                  <a:pt x="9" y="16"/>
                </a:cubicBezTo>
                <a:cubicBezTo>
                  <a:pt x="9" y="12"/>
                  <a:pt x="12" y="9"/>
                  <a:pt x="16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19"/>
                  <a:pt x="20" y="23"/>
                  <a:pt x="16" y="2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8" name="文本框 35"/>
          <p:cNvSpPr txBox="1"/>
          <p:nvPr/>
        </p:nvSpPr>
        <p:spPr>
          <a:xfrm>
            <a:off x="826135" y="866140"/>
            <a:ext cx="140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sym typeface="+mn-ea"/>
              </a:rPr>
              <a:t>BOM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9" name="文本框 36"/>
          <p:cNvSpPr txBox="1"/>
          <p:nvPr/>
        </p:nvSpPr>
        <p:spPr>
          <a:xfrm>
            <a:off x="634365" y="1234440"/>
            <a:ext cx="2304415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Browse Object Model, 浏览器对象模型，提供与浏览器交互的方法和接口(API), 开发人员使用BOM可以控制浏览器显示页面以外的部分.。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37"/>
          <p:cNvSpPr txBox="1"/>
          <p:nvPr/>
        </p:nvSpPr>
        <p:spPr>
          <a:xfrm>
            <a:off x="634121" y="3173766"/>
            <a:ext cx="1120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38"/>
          <p:cNvSpPr txBox="1"/>
          <p:nvPr/>
        </p:nvSpPr>
        <p:spPr>
          <a:xfrm>
            <a:off x="179705" y="3486785"/>
            <a:ext cx="261048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Document  Object Model,文档对象模型，提供访问和操作网页HTML内容的方法和接口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39"/>
          <p:cNvSpPr txBox="1"/>
          <p:nvPr/>
        </p:nvSpPr>
        <p:spPr>
          <a:xfrm>
            <a:off x="6854825" y="1449070"/>
            <a:ext cx="1505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ECMAScript</a:t>
            </a:r>
            <a:endParaRPr lang="en-US" altLang="zh-CN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JavaScript的组成</a:t>
            </a:r>
            <a:endParaRPr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35"/>
          <p:cNvSpPr txBox="1"/>
          <p:nvPr/>
        </p:nvSpPr>
        <p:spPr>
          <a:xfrm>
            <a:off x="3829685" y="2604135"/>
            <a:ext cx="1484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50" grpId="0" bldLvl="0" animBg="1"/>
      <p:bldP spid="67" grpId="0" bldLvl="0" animBg="1"/>
      <p:bldP spid="68" grpId="0"/>
      <p:bldP spid="69" grpId="0"/>
      <p:bldP spid="70" grpId="0"/>
      <p:bldP spid="71" grpId="0"/>
      <p:bldP spid="72" grpId="0"/>
      <p:bldP spid="73" grpId="0"/>
      <p:bldP spid="12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43580" y="142875"/>
            <a:ext cx="257302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06775" y="17399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编辑工具和运行环境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888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14981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编辑工具：写代码的工具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HBuilder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reamweaver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sublime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Text, Notepad++,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文本等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..</a:t>
            </a:r>
            <a:endParaRPr lang="zh-CN" altLang="en-US" sz="24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运行环境：看结果的地方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IE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firefox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chrome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等浏览器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8059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29" name="矩形 28"/>
          <p:cNvSpPr/>
          <p:nvPr/>
        </p:nvSpPr>
        <p:spPr>
          <a:xfrm>
            <a:off x="5331460" y="2839720"/>
            <a:ext cx="203136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能做什么</a:t>
            </a:r>
            <a:endParaRPr 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80594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Javascript是什么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31460" y="3705860"/>
            <a:ext cx="223456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JavaScript的组成部分</a:t>
            </a:r>
            <a:endParaRPr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67485" y="1043940"/>
            <a:ext cx="6283325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  <a:sym typeface="+mn-ea"/>
              </a:rPr>
              <a:t> JavaScript 诞生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       JavaScript 诞生于 1995 年。 它当时的目的是为了表单输入的验证。 因为在 JavaScript问世之前，表单的验证都是通过服务器端验证的。而当时都是电话拨号上网的年代，服务器验证数据是一件非常痛苦的事情。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1995 年， 当时工作在 Netscape(网景)公司的</a:t>
            </a:r>
            <a:r>
              <a:rPr lang="zh-CN" altLang="en-US">
                <a:solidFill>
                  <a:srgbClr val="FF0000"/>
                </a:solidFill>
              </a:rPr>
              <a:t>布兰登</a:t>
            </a:r>
            <a:r>
              <a:rPr lang="zh-CN" altLang="en-US"/>
              <a:t>(Brendan Eich)为解决类似于 “向服务器提交数据之前验证”的问题。在 Netscape Navigator 2.0 与 Sun 公司联手开发一个称之为LiveScript 的脚本语言。为了营销便利，之后更名为 JavaScript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30020" y="1418590"/>
            <a:ext cx="628332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邪恶的后来者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因为 JavaScript1.0 如此成功，所以微软也决定进军浏览器，发布了 IE3.0 并搭载了一 个 JavaScript 的克隆版，叫做 JScript（这样命名是为了避免与 Netscape 潜在的许可纠纷）， 并且也提供了自己的 VBScript。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标准的重要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/>
          </a:p>
          <a:p>
            <a:r>
              <a:rPr lang="zh-CN" altLang="en-US"/>
              <a:t>在微软进入后，有 3 种不同的 JavaScript 版本同时存在：Netscape Navigator 3.0 中的 JavaScript、IE 中的 JScript 以及 CEnvi 中的 ScriptEase。与 C 和其他编程语言不同的是， JavaScript 并没有一个标准来统一其语法或特性，而这 3 种不同的版本恰恰突出了这个问题。 随着业界担心的增加，这个语言标准化显然已经势在必行。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灵敏的微软、迟钝的网景 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虽然网景开发了 JavaScript 并首先提交给 ECMA 标准化，但因计划改写整个浏览器引擎 的缘故，网景晚了整整一年才推出“完全遵循 ECMA 规范”的 JavaScript1.3。而微软早在一年前就推出了“完全遵循 ECMA 规范”的 IE4.0。这导致一个直接恶果：JScript 成为 JavaScript 语言的事实标准。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标准的发展 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在接下来的几年里，国际标准化组织及国际电工委员会（ISO/IEC）也采纳 ECMAScript 作为标准（ISO/IEC-16262）。从此，Web 浏览器就开始努力（虽然有着不同程度的成功和失败）将 ECMAScript 作为 JavaScript 实现的基础。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JavaScript的历史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372235"/>
            <a:ext cx="6283325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山寨打败原创 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/>
          </a:p>
          <a:p>
            <a:r>
              <a:rPr lang="zh-CN" altLang="en-US"/>
              <a:t>JScript 成为 JavaScript 语言的事实标准，加上 Windows 绑定着 IE 浏览器，几乎占据全部市场份额，因此，1999 年之后，所有的网页都是基于 JScript 来开发的。而 JavaScript1.x</a:t>
            </a:r>
            <a:endParaRPr lang="zh-CN" altLang="en-US"/>
          </a:p>
          <a:p>
            <a:r>
              <a:rPr lang="zh-CN" altLang="en-US"/>
              <a:t>变成可怜的兼容者。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3143</Words>
  <Application>WPS 演示</Application>
  <PresentationFormat>全屏显示(16:9)</PresentationFormat>
  <Paragraphs>162</Paragraphs>
  <Slides>20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方正兰亭黑简体</vt:lpstr>
      <vt:lpstr>黑体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305</cp:revision>
  <dcterms:created xsi:type="dcterms:W3CDTF">2016-01-14T08:47:00Z</dcterms:created>
  <dcterms:modified xsi:type="dcterms:W3CDTF">2019-11-18T06:17:08Z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