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490" r:id="rId7"/>
    <p:sldId id="592" r:id="rId8"/>
    <p:sldId id="593" r:id="rId9"/>
    <p:sldId id="530" r:id="rId10"/>
    <p:sldId id="594" r:id="rId11"/>
    <p:sldId id="533" r:id="rId12"/>
    <p:sldId id="595" r:id="rId13"/>
    <p:sldId id="596" r:id="rId14"/>
    <p:sldId id="597" r:id="rId15"/>
    <p:sldId id="534" r:id="rId16"/>
    <p:sldId id="535" r:id="rId17"/>
    <p:sldId id="536" r:id="rId18"/>
    <p:sldId id="538" r:id="rId19"/>
    <p:sldId id="598" r:id="rId20"/>
    <p:sldId id="599" r:id="rId21"/>
    <p:sldId id="601" r:id="rId22"/>
    <p:sldId id="600" r:id="rId23"/>
    <p:sldId id="300" r:id="rId2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697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microsoft.com/office/2007/relationships/hdphoto" Target="../media/hdphoto1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.png"/><Relationship Id="rId2" Type="http://schemas.microsoft.com/office/2007/relationships/hdphoto" Target="../media/hdphoto2.wdp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80670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6511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关键字和保留字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61013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076" name="文本框 1"/>
          <p:cNvSpPr txBox="1"/>
          <p:nvPr/>
        </p:nvSpPr>
        <p:spPr>
          <a:xfrm>
            <a:off x="640080" y="1242695"/>
            <a:ext cx="1892935" cy="31076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关键字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保留字</a:t>
            </a: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en-US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endParaRPr lang="zh-CN" altLang="zh-CN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213610" y="895668"/>
          <a:ext cx="5637530" cy="1662430"/>
        </p:xfrm>
        <a:graphic>
          <a:graphicData uri="http://schemas.openxmlformats.org/drawingml/2006/table">
            <a:tbl>
              <a:tblPr/>
              <a:tblGrid>
                <a:gridCol w="1356905"/>
                <a:gridCol w="1444578"/>
                <a:gridCol w="1421290"/>
                <a:gridCol w="1414440"/>
              </a:tblGrid>
              <a:tr h="234950"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Break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Else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New</a:t>
                      </a:r>
                      <a:endParaRPr lang="en-US" sz="1100" b="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var</a:t>
                      </a:r>
                      <a:endParaRPr lang="en-US" sz="1100" b="0" kern="100" dirty="0" err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234731"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Case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Finally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Return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void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234731"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Catch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For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Switch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while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234731"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Continue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Function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This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with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234731"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Default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If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Throw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253726"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Delete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In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Try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234731"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Do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Instanceof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b="0" kern="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Typeof</a:t>
                      </a:r>
                      <a:endParaRPr lang="en-US" sz="1100" b="0" kern="100" dirty="0" err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78" marR="6857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213610" y="2799715"/>
          <a:ext cx="5638165" cy="1585595"/>
        </p:xfrm>
        <a:graphic>
          <a:graphicData uri="http://schemas.openxmlformats.org/drawingml/2006/table">
            <a:tbl>
              <a:tblPr/>
              <a:tblGrid>
                <a:gridCol w="1339215"/>
                <a:gridCol w="1434465"/>
                <a:gridCol w="1417955"/>
                <a:gridCol w="1446530"/>
              </a:tblGrid>
              <a:tr h="216535"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Abstract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Enum</a:t>
                      </a:r>
                      <a:endParaRPr lang="en-US" sz="1100" kern="100" dirty="0" err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Int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short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Boolean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Export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Interface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static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Byte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Extends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Long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super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Char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Final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Native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synchronized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Class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Float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Package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throws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Const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Goto</a:t>
                      </a:r>
                      <a:endParaRPr lang="en-US" sz="1100" kern="100" dirty="0" err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Private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transient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Debugger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Implements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Protected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volatile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Double</a:t>
                      </a: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Import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Public</a:t>
                      </a:r>
                      <a:endParaRPr lang="en-US" sz="1100" kern="1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p>
                      <a:pPr indent="266700"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100" kern="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6" marR="685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</a:tr>
            </a:tbl>
          </a:graphicData>
        </a:graphic>
      </p:graphicFrame>
      <p:sp>
        <p:nvSpPr>
          <p:cNvPr id="15" name="圆角矩形 14"/>
          <p:cNvSpPr/>
          <p:nvPr/>
        </p:nvSpPr>
        <p:spPr>
          <a:xfrm>
            <a:off x="4562475" y="4447540"/>
            <a:ext cx="4117975" cy="479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marL="0" marR="0" lvl="1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0" lang="zh-CN" altLang="en-US" sz="1400" b="1" i="0" u="none" strike="noStrike" kern="1200" cap="none" spc="0" normalizeH="0" baseline="0" noProof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尽管保留字在这门语言中还没有任何特定的用途。但它们有可能在将来被用作关键字。</a:t>
            </a:r>
            <a:endParaRPr kumimoji="0" lang="zh-CN" altLang="en-US" sz="1400" b="1" i="0" u="none" strike="noStrike" kern="1200" cap="none" spc="0" normalizeH="0" baseline="0" noProof="1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5" grpId="0" animBg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80670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6511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61013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30655" y="1101725"/>
            <a:ext cx="6283325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布尔类型：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Boolean  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Number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：数字（整数，浮点数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float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）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：字符串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Array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：数组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Object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：对象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特殊类型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Null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Undefined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424873" y="2947670"/>
            <a:ext cx="5400675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marL="0" marR="0" lvl="1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0" lang="zh-CN" altLang="zh-CN" sz="2400" b="1" i="0" u="none" strike="noStrike" kern="1200" cap="none" spc="0" normalizeH="0" baseline="0" noProof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变量类型在赋值时才能确定</a:t>
            </a:r>
            <a:endParaRPr kumimoji="0" lang="zh-CN" altLang="zh-CN" sz="2400" b="1" i="0" u="none" strike="noStrike" kern="1200" cap="none" spc="0" normalizeH="0" baseline="0" noProof="1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2" grpId="0" animBg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80670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6511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typeof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61013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20165" y="1082040"/>
            <a:ext cx="647128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typeof 操作符是用来检测变量的数据类型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, 对于值或变量使用 typeof 操作符会返回如下字符串: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undefined  未定义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boolean     布尔值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string  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字符串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number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数值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object    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对象或者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null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function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函数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0" hangingPunct="0"/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box = "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张三</a:t>
            </a: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";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0" hangingPunct="0"/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alert(typeof box);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0" hangingPunct="0"/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alert(typeof "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张三</a:t>
            </a: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");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Undefined类型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40815" y="1228725"/>
            <a:ext cx="62833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Undefined 类型只有一个值，即特殊的 undefined。在使用 var 声明变量，但没有对其初始化时，这个变量的值就是 undefined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box;</a:t>
            </a:r>
            <a:endParaRPr lang="en-US" altLang="zh-CN" sz="20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alert(box);  //undefined</a:t>
            </a:r>
            <a:endParaRPr lang="en-US" altLang="zh-CN" sz="20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0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我们在定义变量的时候， 尽可能的不要只声明，不赋值,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而是声明的同时初始化一个值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Null类型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30020" y="1017270"/>
            <a:ext cx="628332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Null 类型是一个只有一个值的数据类型，即特殊的值 null。它表示一个空对象引用(指针)，而 typeof 操作符检测 null 会返回 object。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box = null;</a:t>
            </a:r>
            <a:endParaRPr lang="en-US" altLang="zh-CN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alert(typeof box);</a:t>
            </a:r>
            <a:endParaRPr lang="en-US" altLang="zh-CN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undefined 是派生自 null 的，因此 ECMA-262 规定对它们的相等性测试返回 true, 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表示值相等。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alert(undefined == null);</a:t>
            </a:r>
            <a:endParaRPr lang="en-US" altLang="zh-CN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但是两者的数据类型是不一样的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var box;</a:t>
            </a:r>
            <a:endParaRPr lang="en-US" altLang="zh-CN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var car = null;</a:t>
            </a:r>
            <a:endParaRPr lang="en-US" altLang="zh-CN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eaLnBrk="0" hangingPunct="0"/>
            <a:r>
              <a:rPr lang="en-US" altLang="zh-CN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alert(typeof box == typeof car)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Boolean类型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40815" y="1215390"/>
            <a:ext cx="628332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Boolean 类型有两个值(字面量)：true和false。而true一般等于1，false一般等于 0。 JavaScript 是区分大小写的，True 和 False 或者其他都不是 Boolean 类型的值。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var box = true;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alert(typeof box);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 类型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40815" y="1142365"/>
            <a:ext cx="6283325" cy="3507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en-US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Number 类型包含两种数值：整型和浮点型.</a:t>
            </a:r>
            <a:endParaRPr lang="en-US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整型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: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box = 100; //十进制整数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alert(box);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浮点类型: 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就是该数值中必须包含一个小数点，并且小数点后面必须至少有一位数字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box = 3.8;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box = 0.8;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box = .8;	//有效，但不推荐此写法</a:t>
            </a:r>
            <a:r>
              <a:rPr lang="zh-CN" altLang="en-US" sz="2400">
                <a:solidFill>
                  <a:schemeClr val="accent1"/>
                </a:solidFill>
              </a:rPr>
              <a:t>	</a:t>
            </a:r>
            <a:endParaRPr lang="zh-CN" altLang="en-US"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 类型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275715" y="1278890"/>
            <a:ext cx="62833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由于保存浮点数值需要的内存空间比整型数值大两倍，因此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ECMAScript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会自动将可以 转换为整型的浮点数值转成为整型。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box = 8.;	//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小数点后面没有值，转换为 </a:t>
            </a: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8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box = 12.0;	//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小数点后面是 </a:t>
            </a: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，转成为 </a:t>
            </a: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12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对于那些过大或过小的数值，可以用科学技术法来表示(e 表示法)。用 e 表示该数值的前面 10 的指数次幂。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box = 4.12e9;	//即 4120000000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box = 0.0000412;	//即 4.12e-5</a:t>
            </a:r>
            <a:endParaRPr lang="zh-CN" altLang="en-US"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 类型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40815" y="1225550"/>
            <a:ext cx="628332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en-US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NaN, 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即非数值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(Not a Number)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是一个特殊的值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这个数值用于表示一个本来要返回数值的操作数未返回数值的情况(这样就不会抛出错误了)。比如，在其他语言中,  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任何数值除 以 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0 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都会导致错误而终止程序执行。但在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ECMAScript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中，会返回出特殊的值，因此不会影响程序执行。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box = 0/0;    //NaN</a:t>
            </a:r>
            <a:endParaRPr lang="en-US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box = 12/0;  //Infinity</a:t>
            </a:r>
            <a:endParaRPr lang="en-US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box = 12/0 * 0  //NaN</a:t>
            </a:r>
            <a:endParaRPr lang="zh-CN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chemeClr val="accent1"/>
                </a:solidFill>
              </a:rPr>
              <a:t>	</a:t>
            </a:r>
            <a:endParaRPr lang="zh-CN" altLang="en-US"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 类型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40815" y="1443990"/>
            <a:ext cx="62833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/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ECMAScript 提供了 isNaN()函数，用来判断这个值到底是不是 NaN。isNaN()函数在接收到一个值之后，会尝试将这个值转换为数值。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/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alert(isNaN(NaN));	//true</a:t>
            </a:r>
            <a:endParaRPr lang="zh-CN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alert(isNaN(25));	//false，25 是一个数值</a:t>
            </a:r>
            <a:endParaRPr lang="zh-CN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alert(isNaN('25'));	//false，'25'是一个字符串数值，可以转成数值</a:t>
            </a:r>
            <a:endParaRPr lang="zh-CN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alert(isNaN('Lee'));	//true，'Lee'不能转换为数值</a:t>
            </a:r>
            <a:endParaRPr lang="zh-CN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alert(isNaN(true));	//false	true 可以转成成 1</a:t>
            </a:r>
            <a:endParaRPr lang="zh-CN" altLang="en-US" sz="16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1600">
                <a:solidFill>
                  <a:schemeClr val="accent1"/>
                </a:solidFill>
              </a:rPr>
              <a:t>	</a:t>
            </a:r>
            <a:endParaRPr lang="zh-CN" altLang="en-US"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28282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40815" y="1664970"/>
            <a:ext cx="628332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字符串转换数字类型：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parseInt()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parseFloat()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parseInt()  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是把其它类型转换为整型；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parseFloat()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是把其它类型转换为浮点型（小数）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四舍五入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Math.round(78.566)---&gt;79</a:t>
            </a:r>
            <a:endParaRPr lang="zh-CN" altLang="en-US"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081449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1243" y="186799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331460" y="1165860"/>
            <a:ext cx="18059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Javascript的标签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79067" y="3562250"/>
            <a:ext cx="620233" cy="618851"/>
            <a:chOff x="5962996" y="3789040"/>
            <a:chExt cx="827193" cy="825350"/>
          </a:xfrm>
        </p:grpSpPr>
        <p:sp>
          <p:nvSpPr>
            <p:cNvPr id="27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8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p>
              <a:endParaRPr lang="id-ID" sz="1350"/>
            </a:p>
          </p:txBody>
        </p:sp>
      </p:grpSp>
      <p:sp>
        <p:nvSpPr>
          <p:cNvPr id="29" name="矩形 28"/>
          <p:cNvSpPr/>
          <p:nvPr/>
        </p:nvSpPr>
        <p:spPr>
          <a:xfrm>
            <a:off x="5331460" y="2839720"/>
            <a:ext cx="200914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Javascript数据类型</a:t>
            </a:r>
            <a:endParaRPr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31460" y="2026920"/>
            <a:ext cx="160274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Javascript变量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331460" y="3705860"/>
            <a:ext cx="1560830" cy="33718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进制转换(扩展)</a:t>
            </a:r>
            <a:endParaRPr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javaScript标签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67485" y="1043940"/>
            <a:ext cx="6283325" cy="292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标签：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&lt;script type=“text/javascript”&gt;&lt;/script&gt;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HTML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代码在同一个文件中写，它们的执行顺序是从上朝下，谁在前先执行谁，一般来说，没有特殊需求，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代码写在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&lt;head&gt;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与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&lt;/head&gt;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中间，当然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代码写在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html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文件的任何地方都可以。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endParaRPr lang="en-US" altLang="zh-CN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Javascript</a:t>
            </a:r>
            <a:r>
              <a: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标签可以出现多个。</a:t>
            </a:r>
            <a:endParaRPr lang="zh-CN" altLang="en-US" sz="20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javaScript标签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67485" y="1043940"/>
            <a:ext cx="6283325" cy="2953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eaLnBrk="0" hangingPunct="0"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第一句</a:t>
            </a:r>
            <a:r>
              <a:rPr lang="en-US" altLang="zh-CN" sz="20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javascript</a:t>
            </a:r>
            <a:r>
              <a:rPr lang="zh-CN" altLang="en-US" sz="20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代码：</a:t>
            </a:r>
            <a:endParaRPr lang="en-US" altLang="zh-CN" sz="240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</a:t>
            </a:r>
            <a:r>
              <a:rPr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alert("亲，是否对我似曾相识！") ;</a:t>
            </a:r>
            <a:endParaRPr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第二句</a:t>
            </a:r>
            <a:r>
              <a:rPr lang="en-US" altLang="zh-CN" sz="20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javascript</a:t>
            </a:r>
            <a:r>
              <a:rPr lang="zh-CN" altLang="en-US" sz="20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代码</a:t>
            </a:r>
            <a:r>
              <a:rPr lang="zh-CN" altLang="en-US" sz="2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</a:t>
            </a:r>
            <a:endParaRPr lang="en-US" altLang="zh-CN" sz="2400" b="1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0" hangingPunct="0"/>
            <a:r>
              <a: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document.write("亲，我在页面上，跟alert不一样噢！");</a:t>
            </a:r>
            <a:endParaRPr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 indent="0" eaLnBrk="0" hangingPunct="0"/>
            <a:endParaRPr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第三句</a:t>
            </a:r>
            <a:r>
              <a:rPr lang="en-US" altLang="zh-CN" sz="20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javascript</a:t>
            </a:r>
            <a:r>
              <a:rPr lang="zh-CN" altLang="en-US" sz="20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代码：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</a:t>
            </a:r>
            <a:r>
              <a:rPr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console.log("控制台");</a:t>
            </a:r>
            <a:endParaRPr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1050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javaScript注释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67485" y="1043940"/>
            <a:ext cx="628332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eaLnBrk="0" hangingPunct="0"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sz="20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单行注释 //</a:t>
            </a:r>
            <a:endParaRPr sz="200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endParaRPr sz="200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sz="200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多行注释 /* */</a:t>
            </a:r>
            <a:endParaRPr sz="200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4907725" y="1081054"/>
            <a:ext cx="2374378" cy="3417434"/>
            <a:chOff x="2790790" y="1336999"/>
            <a:chExt cx="3166662" cy="4557765"/>
          </a:xfrm>
        </p:grpSpPr>
        <p:grpSp>
          <p:nvGrpSpPr>
            <p:cNvPr id="95" name="组合 94"/>
            <p:cNvGrpSpPr/>
            <p:nvPr/>
          </p:nvGrpSpPr>
          <p:grpSpPr>
            <a:xfrm>
              <a:off x="3125878" y="1336999"/>
              <a:ext cx="2622120" cy="3893624"/>
              <a:chOff x="2790261" y="1164662"/>
              <a:chExt cx="3172765" cy="4711285"/>
            </a:xfrm>
          </p:grpSpPr>
          <p:grpSp>
            <p:nvGrpSpPr>
              <p:cNvPr id="97" name="组合 96"/>
              <p:cNvGrpSpPr/>
              <p:nvPr/>
            </p:nvGrpSpPr>
            <p:grpSpPr>
              <a:xfrm>
                <a:off x="2790261" y="1777654"/>
                <a:ext cx="1850013" cy="1850013"/>
                <a:chOff x="5444044" y="1830654"/>
                <a:chExt cx="1850013" cy="1850013"/>
              </a:xfrm>
            </p:grpSpPr>
            <p:sp>
              <p:nvSpPr>
                <p:cNvPr id="306" name="椭圆 305"/>
                <p:cNvSpPr/>
                <p:nvPr/>
              </p:nvSpPr>
              <p:spPr>
                <a:xfrm>
                  <a:off x="5444044" y="1830654"/>
                  <a:ext cx="1850013" cy="1850013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7" name="椭圆 306"/>
                <p:cNvSpPr/>
                <p:nvPr/>
              </p:nvSpPr>
              <p:spPr>
                <a:xfrm>
                  <a:off x="5576188" y="1962798"/>
                  <a:ext cx="1585725" cy="158572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8" name="椭圆 307"/>
                <p:cNvSpPr/>
                <p:nvPr/>
              </p:nvSpPr>
              <p:spPr>
                <a:xfrm>
                  <a:off x="5697987" y="2084597"/>
                  <a:ext cx="1342126" cy="1342126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9" name="椭圆 308"/>
                <p:cNvSpPr/>
                <p:nvPr/>
              </p:nvSpPr>
              <p:spPr>
                <a:xfrm>
                  <a:off x="5868225" y="2257789"/>
                  <a:ext cx="1015823" cy="1015823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0" name="椭圆 309"/>
                <p:cNvSpPr/>
                <p:nvPr/>
              </p:nvSpPr>
              <p:spPr>
                <a:xfrm>
                  <a:off x="5972810" y="2359420"/>
                  <a:ext cx="792480" cy="792480"/>
                </a:xfrm>
                <a:prstGeom prst="ellipse">
                  <a:avLst/>
                </a:prstGeom>
                <a:solidFill>
                  <a:srgbClr val="F9F9F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1" name="椭圆 310"/>
                <p:cNvSpPr/>
                <p:nvPr/>
              </p:nvSpPr>
              <p:spPr>
                <a:xfrm>
                  <a:off x="6171523" y="2558133"/>
                  <a:ext cx="395054" cy="39505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椭圆 97"/>
              <p:cNvSpPr/>
              <p:nvPr/>
            </p:nvSpPr>
            <p:spPr>
              <a:xfrm>
                <a:off x="3886350" y="5228247"/>
                <a:ext cx="865710" cy="6477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同侧圆角矩形 98"/>
              <p:cNvSpPr/>
              <p:nvPr/>
            </p:nvSpPr>
            <p:spPr>
              <a:xfrm flipV="1">
                <a:off x="3551240" y="4568689"/>
                <a:ext cx="1602500" cy="996950"/>
              </a:xfrm>
              <a:prstGeom prst="round2SameRect">
                <a:avLst>
                  <a:gd name="adj1" fmla="val 33228"/>
                  <a:gd name="adj2" fmla="val 0"/>
                </a:avLst>
              </a:prstGeom>
              <a:gradFill>
                <a:gsLst>
                  <a:gs pos="0">
                    <a:srgbClr val="0070C0"/>
                  </a:gs>
                  <a:gs pos="100000">
                    <a:srgbClr val="00B0F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0" name="圆角矩形 99"/>
              <p:cNvSpPr/>
              <p:nvPr/>
            </p:nvSpPr>
            <p:spPr>
              <a:xfrm>
                <a:off x="3488892" y="44830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圆角矩形 100"/>
              <p:cNvSpPr/>
              <p:nvPr/>
            </p:nvSpPr>
            <p:spPr>
              <a:xfrm>
                <a:off x="3488892" y="481961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2" name="圆角矩形 101"/>
              <p:cNvSpPr/>
              <p:nvPr/>
            </p:nvSpPr>
            <p:spPr>
              <a:xfrm>
                <a:off x="3488892" y="5156162"/>
                <a:ext cx="1727197" cy="18395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 rot="540000">
                <a:off x="5142159" y="1478407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4" name="任意多边形 103"/>
              <p:cNvSpPr/>
              <p:nvPr/>
            </p:nvSpPr>
            <p:spPr>
              <a:xfrm rot="19117182">
                <a:off x="3146805" y="1605265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3027527" y="1799995"/>
                <a:ext cx="173624" cy="163492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任意多边形 105"/>
              <p:cNvSpPr/>
              <p:nvPr/>
            </p:nvSpPr>
            <p:spPr>
              <a:xfrm rot="540000">
                <a:off x="5731932" y="270853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 rot="20304764">
                <a:off x="2888300" y="3364504"/>
                <a:ext cx="210085" cy="19782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任意多边形 107"/>
              <p:cNvSpPr/>
              <p:nvPr/>
            </p:nvSpPr>
            <p:spPr>
              <a:xfrm rot="19776369">
                <a:off x="4873259" y="4161052"/>
                <a:ext cx="279623" cy="263305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9" name="任意多边形 108"/>
              <p:cNvSpPr/>
              <p:nvPr/>
            </p:nvSpPr>
            <p:spPr>
              <a:xfrm rot="21147409">
                <a:off x="3550210" y="4236227"/>
                <a:ext cx="231094" cy="217607"/>
              </a:xfrm>
              <a:custGeom>
                <a:avLst/>
                <a:gdLst>
                  <a:gd name="connsiteX0" fmla="*/ 149412 w 292656"/>
                  <a:gd name="connsiteY0" fmla="*/ 94275 h 278334"/>
                  <a:gd name="connsiteX1" fmla="*/ 97275 w 292656"/>
                  <a:gd name="connsiteY1" fmla="*/ 146412 h 278334"/>
                  <a:gd name="connsiteX2" fmla="*/ 149412 w 292656"/>
                  <a:gd name="connsiteY2" fmla="*/ 198549 h 278334"/>
                  <a:gd name="connsiteX3" fmla="*/ 201549 w 292656"/>
                  <a:gd name="connsiteY3" fmla="*/ 146412 h 278334"/>
                  <a:gd name="connsiteX4" fmla="*/ 149412 w 292656"/>
                  <a:gd name="connsiteY4" fmla="*/ 94275 h 278334"/>
                  <a:gd name="connsiteX5" fmla="*/ 116562 w 292656"/>
                  <a:gd name="connsiteY5" fmla="*/ 0 h 278334"/>
                  <a:gd name="connsiteX6" fmla="*/ 176093 w 292656"/>
                  <a:gd name="connsiteY6" fmla="*/ 0 h 278334"/>
                  <a:gd name="connsiteX7" fmla="*/ 176093 w 292656"/>
                  <a:gd name="connsiteY7" fmla="*/ 51968 h 278334"/>
                  <a:gd name="connsiteX8" fmla="*/ 185876 w 292656"/>
                  <a:gd name="connsiteY8" fmla="*/ 53943 h 278334"/>
                  <a:gd name="connsiteX9" fmla="*/ 218170 w 292656"/>
                  <a:gd name="connsiteY9" fmla="*/ 75717 h 278334"/>
                  <a:gd name="connsiteX10" fmla="*/ 225820 w 292656"/>
                  <a:gd name="connsiteY10" fmla="*/ 87063 h 278334"/>
                  <a:gd name="connsiteX11" fmla="*/ 274260 w 292656"/>
                  <a:gd name="connsiteY11" fmla="*/ 71323 h 278334"/>
                  <a:gd name="connsiteX12" fmla="*/ 292656 w 292656"/>
                  <a:gd name="connsiteY12" fmla="*/ 127940 h 278334"/>
                  <a:gd name="connsiteX13" fmla="*/ 246965 w 292656"/>
                  <a:gd name="connsiteY13" fmla="*/ 142787 h 278334"/>
                  <a:gd name="connsiteX14" fmla="*/ 247928 w 292656"/>
                  <a:gd name="connsiteY14" fmla="*/ 147559 h 278334"/>
                  <a:gd name="connsiteX15" fmla="*/ 239944 w 292656"/>
                  <a:gd name="connsiteY15" fmla="*/ 187106 h 278334"/>
                  <a:gd name="connsiteX16" fmla="*/ 227602 w 292656"/>
                  <a:gd name="connsiteY16" fmla="*/ 205411 h 278334"/>
                  <a:gd name="connsiteX17" fmla="*/ 255161 w 292656"/>
                  <a:gd name="connsiteY17" fmla="*/ 243342 h 278334"/>
                  <a:gd name="connsiteX18" fmla="*/ 206999 w 292656"/>
                  <a:gd name="connsiteY18" fmla="*/ 278334 h 278334"/>
                  <a:gd name="connsiteX19" fmla="*/ 180753 w 292656"/>
                  <a:gd name="connsiteY19" fmla="*/ 242209 h 278334"/>
                  <a:gd name="connsiteX20" fmla="*/ 146328 w 292656"/>
                  <a:gd name="connsiteY20" fmla="*/ 249159 h 278334"/>
                  <a:gd name="connsiteX21" fmla="*/ 111904 w 292656"/>
                  <a:gd name="connsiteY21" fmla="*/ 242209 h 278334"/>
                  <a:gd name="connsiteX22" fmla="*/ 85658 w 292656"/>
                  <a:gd name="connsiteY22" fmla="*/ 278334 h 278334"/>
                  <a:gd name="connsiteX23" fmla="*/ 37496 w 292656"/>
                  <a:gd name="connsiteY23" fmla="*/ 243342 h 278334"/>
                  <a:gd name="connsiteX24" fmla="*/ 65054 w 292656"/>
                  <a:gd name="connsiteY24" fmla="*/ 205412 h 278334"/>
                  <a:gd name="connsiteX25" fmla="*/ 52712 w 292656"/>
                  <a:gd name="connsiteY25" fmla="*/ 187106 h 278334"/>
                  <a:gd name="connsiteX26" fmla="*/ 44728 w 292656"/>
                  <a:gd name="connsiteY26" fmla="*/ 147559 h 278334"/>
                  <a:gd name="connsiteX27" fmla="*/ 45691 w 292656"/>
                  <a:gd name="connsiteY27" fmla="*/ 142787 h 278334"/>
                  <a:gd name="connsiteX28" fmla="*/ 0 w 292656"/>
                  <a:gd name="connsiteY28" fmla="*/ 127940 h 278334"/>
                  <a:gd name="connsiteX29" fmla="*/ 18396 w 292656"/>
                  <a:gd name="connsiteY29" fmla="*/ 71323 h 278334"/>
                  <a:gd name="connsiteX30" fmla="*/ 66836 w 292656"/>
                  <a:gd name="connsiteY30" fmla="*/ 87063 h 278334"/>
                  <a:gd name="connsiteX31" fmla="*/ 74486 w 292656"/>
                  <a:gd name="connsiteY31" fmla="*/ 75717 h 278334"/>
                  <a:gd name="connsiteX32" fmla="*/ 106781 w 292656"/>
                  <a:gd name="connsiteY32" fmla="*/ 53943 h 278334"/>
                  <a:gd name="connsiteX33" fmla="*/ 116562 w 292656"/>
                  <a:gd name="connsiteY33" fmla="*/ 51969 h 27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2656" h="278334">
                    <a:moveTo>
                      <a:pt x="149412" y="94275"/>
                    </a:moveTo>
                    <a:cubicBezTo>
                      <a:pt x="120618" y="94275"/>
                      <a:pt x="97275" y="117618"/>
                      <a:pt x="97275" y="146412"/>
                    </a:cubicBezTo>
                    <a:cubicBezTo>
                      <a:pt x="97275" y="175206"/>
                      <a:pt x="120618" y="198549"/>
                      <a:pt x="149412" y="198549"/>
                    </a:cubicBezTo>
                    <a:cubicBezTo>
                      <a:pt x="178206" y="198549"/>
                      <a:pt x="201549" y="175206"/>
                      <a:pt x="201549" y="146412"/>
                    </a:cubicBezTo>
                    <a:cubicBezTo>
                      <a:pt x="201549" y="117618"/>
                      <a:pt x="178206" y="94275"/>
                      <a:pt x="149412" y="94275"/>
                    </a:cubicBezTo>
                    <a:close/>
                    <a:moveTo>
                      <a:pt x="116562" y="0"/>
                    </a:moveTo>
                    <a:lnTo>
                      <a:pt x="176093" y="0"/>
                    </a:lnTo>
                    <a:lnTo>
                      <a:pt x="176093" y="51968"/>
                    </a:lnTo>
                    <a:lnTo>
                      <a:pt x="185876" y="53943"/>
                    </a:lnTo>
                    <a:cubicBezTo>
                      <a:pt x="198031" y="59085"/>
                      <a:pt x="208977" y="66524"/>
                      <a:pt x="218170" y="75717"/>
                    </a:cubicBezTo>
                    <a:lnTo>
                      <a:pt x="225820" y="87063"/>
                    </a:lnTo>
                    <a:lnTo>
                      <a:pt x="274260" y="71323"/>
                    </a:lnTo>
                    <a:lnTo>
                      <a:pt x="292656" y="127940"/>
                    </a:lnTo>
                    <a:lnTo>
                      <a:pt x="246965" y="142787"/>
                    </a:lnTo>
                    <a:lnTo>
                      <a:pt x="247928" y="147559"/>
                    </a:lnTo>
                    <a:cubicBezTo>
                      <a:pt x="247928" y="161587"/>
                      <a:pt x="245085" y="174951"/>
                      <a:pt x="239944" y="187106"/>
                    </a:cubicBezTo>
                    <a:lnTo>
                      <a:pt x="227602" y="205411"/>
                    </a:lnTo>
                    <a:lnTo>
                      <a:pt x="255161" y="243342"/>
                    </a:lnTo>
                    <a:lnTo>
                      <a:pt x="206999" y="278334"/>
                    </a:lnTo>
                    <a:lnTo>
                      <a:pt x="180753" y="242209"/>
                    </a:lnTo>
                    <a:lnTo>
                      <a:pt x="146328" y="249159"/>
                    </a:lnTo>
                    <a:lnTo>
                      <a:pt x="111904" y="242209"/>
                    </a:lnTo>
                    <a:lnTo>
                      <a:pt x="85658" y="278334"/>
                    </a:lnTo>
                    <a:lnTo>
                      <a:pt x="37496" y="243342"/>
                    </a:lnTo>
                    <a:lnTo>
                      <a:pt x="65054" y="205412"/>
                    </a:lnTo>
                    <a:lnTo>
                      <a:pt x="52712" y="187106"/>
                    </a:lnTo>
                    <a:cubicBezTo>
                      <a:pt x="47571" y="174951"/>
                      <a:pt x="44728" y="161587"/>
                      <a:pt x="44728" y="147559"/>
                    </a:cubicBezTo>
                    <a:lnTo>
                      <a:pt x="45691" y="142787"/>
                    </a:lnTo>
                    <a:lnTo>
                      <a:pt x="0" y="127940"/>
                    </a:lnTo>
                    <a:lnTo>
                      <a:pt x="18396" y="71323"/>
                    </a:lnTo>
                    <a:lnTo>
                      <a:pt x="66836" y="87063"/>
                    </a:lnTo>
                    <a:lnTo>
                      <a:pt x="74486" y="75717"/>
                    </a:lnTo>
                    <a:cubicBezTo>
                      <a:pt x="83679" y="66524"/>
                      <a:pt x="94625" y="59085"/>
                      <a:pt x="106781" y="53943"/>
                    </a:cubicBezTo>
                    <a:lnTo>
                      <a:pt x="116562" y="519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 rot="21300000">
                <a:off x="4753809" y="1774219"/>
                <a:ext cx="590272" cy="602619"/>
              </a:xfrm>
              <a:custGeom>
                <a:avLst/>
                <a:gdLst>
                  <a:gd name="connsiteX0" fmla="*/ 378421 w 770173"/>
                  <a:gd name="connsiteY0" fmla="*/ 151612 h 786281"/>
                  <a:gd name="connsiteX1" fmla="*/ 131764 w 770173"/>
                  <a:gd name="connsiteY1" fmla="*/ 398268 h 786281"/>
                  <a:gd name="connsiteX2" fmla="*/ 378421 w 770173"/>
                  <a:gd name="connsiteY2" fmla="*/ 644925 h 786281"/>
                  <a:gd name="connsiteX3" fmla="*/ 625078 w 770173"/>
                  <a:gd name="connsiteY3" fmla="*/ 398268 h 786281"/>
                  <a:gd name="connsiteX4" fmla="*/ 378421 w 770173"/>
                  <a:gd name="connsiteY4" fmla="*/ 151612 h 786281"/>
                  <a:gd name="connsiteX5" fmla="*/ 295853 w 770173"/>
                  <a:gd name="connsiteY5" fmla="*/ 0 h 786281"/>
                  <a:gd name="connsiteX6" fmla="*/ 474320 w 770173"/>
                  <a:gd name="connsiteY6" fmla="*/ 0 h 786281"/>
                  <a:gd name="connsiteX7" fmla="*/ 474320 w 770173"/>
                  <a:gd name="connsiteY7" fmla="*/ 98921 h 786281"/>
                  <a:gd name="connsiteX8" fmla="*/ 502920 w 770173"/>
                  <a:gd name="connsiteY8" fmla="*/ 107799 h 786281"/>
                  <a:gd name="connsiteX9" fmla="*/ 555523 w 770173"/>
                  <a:gd name="connsiteY9" fmla="*/ 136351 h 786281"/>
                  <a:gd name="connsiteX10" fmla="*/ 594990 w 770173"/>
                  <a:gd name="connsiteY10" fmla="*/ 168914 h 786281"/>
                  <a:gd name="connsiteX11" fmla="*/ 680939 w 770173"/>
                  <a:gd name="connsiteY11" fmla="*/ 119292 h 786281"/>
                  <a:gd name="connsiteX12" fmla="*/ 770173 w 770173"/>
                  <a:gd name="connsiteY12" fmla="*/ 273849 h 786281"/>
                  <a:gd name="connsiteX13" fmla="*/ 683620 w 770173"/>
                  <a:gd name="connsiteY13" fmla="*/ 323819 h 786281"/>
                  <a:gd name="connsiteX14" fmla="*/ 685766 w 770173"/>
                  <a:gd name="connsiteY14" fmla="*/ 330730 h 786281"/>
                  <a:gd name="connsiteX15" fmla="*/ 692057 w 770173"/>
                  <a:gd name="connsiteY15" fmla="*/ 393141 h 786281"/>
                  <a:gd name="connsiteX16" fmla="*/ 685766 w 770173"/>
                  <a:gd name="connsiteY16" fmla="*/ 455551 h 786281"/>
                  <a:gd name="connsiteX17" fmla="*/ 683620 w 770173"/>
                  <a:gd name="connsiteY17" fmla="*/ 462462 h 786281"/>
                  <a:gd name="connsiteX18" fmla="*/ 770173 w 770173"/>
                  <a:gd name="connsiteY18" fmla="*/ 512433 h 786281"/>
                  <a:gd name="connsiteX19" fmla="*/ 680939 w 770173"/>
                  <a:gd name="connsiteY19" fmla="*/ 666990 h 786281"/>
                  <a:gd name="connsiteX20" fmla="*/ 594990 w 770173"/>
                  <a:gd name="connsiteY20" fmla="*/ 617367 h 786281"/>
                  <a:gd name="connsiteX21" fmla="*/ 555523 w 770173"/>
                  <a:gd name="connsiteY21" fmla="*/ 649930 h 786281"/>
                  <a:gd name="connsiteX22" fmla="*/ 502920 w 770173"/>
                  <a:gd name="connsiteY22" fmla="*/ 678482 h 786281"/>
                  <a:gd name="connsiteX23" fmla="*/ 474320 w 770173"/>
                  <a:gd name="connsiteY23" fmla="*/ 687360 h 786281"/>
                  <a:gd name="connsiteX24" fmla="*/ 474320 w 770173"/>
                  <a:gd name="connsiteY24" fmla="*/ 786281 h 786281"/>
                  <a:gd name="connsiteX25" fmla="*/ 295853 w 770173"/>
                  <a:gd name="connsiteY25" fmla="*/ 786281 h 786281"/>
                  <a:gd name="connsiteX26" fmla="*/ 295853 w 770173"/>
                  <a:gd name="connsiteY26" fmla="*/ 689041 h 786281"/>
                  <a:gd name="connsiteX27" fmla="*/ 261839 w 770173"/>
                  <a:gd name="connsiteY27" fmla="*/ 678482 h 786281"/>
                  <a:gd name="connsiteX28" fmla="*/ 209236 w 770173"/>
                  <a:gd name="connsiteY28" fmla="*/ 649930 h 786281"/>
                  <a:gd name="connsiteX29" fmla="*/ 171997 w 770173"/>
                  <a:gd name="connsiteY29" fmla="*/ 619205 h 786281"/>
                  <a:gd name="connsiteX30" fmla="*/ 89233 w 770173"/>
                  <a:gd name="connsiteY30" fmla="*/ 666990 h 786281"/>
                  <a:gd name="connsiteX31" fmla="*/ 0 w 770173"/>
                  <a:gd name="connsiteY31" fmla="*/ 512433 h 786281"/>
                  <a:gd name="connsiteX32" fmla="*/ 81961 w 770173"/>
                  <a:gd name="connsiteY32" fmla="*/ 465112 h 786281"/>
                  <a:gd name="connsiteX33" fmla="*/ 78993 w 770173"/>
                  <a:gd name="connsiteY33" fmla="*/ 455551 h 786281"/>
                  <a:gd name="connsiteX34" fmla="*/ 72702 w 770173"/>
                  <a:gd name="connsiteY34" fmla="*/ 393141 h 786281"/>
                  <a:gd name="connsiteX35" fmla="*/ 78993 w 770173"/>
                  <a:gd name="connsiteY35" fmla="*/ 330730 h 786281"/>
                  <a:gd name="connsiteX36" fmla="*/ 81961 w 770173"/>
                  <a:gd name="connsiteY36" fmla="*/ 321169 h 786281"/>
                  <a:gd name="connsiteX37" fmla="*/ 0 w 770173"/>
                  <a:gd name="connsiteY37" fmla="*/ 273849 h 786281"/>
                  <a:gd name="connsiteX38" fmla="*/ 89233 w 770173"/>
                  <a:gd name="connsiteY38" fmla="*/ 119292 h 786281"/>
                  <a:gd name="connsiteX39" fmla="*/ 171997 w 770173"/>
                  <a:gd name="connsiteY39" fmla="*/ 167076 h 786281"/>
                  <a:gd name="connsiteX40" fmla="*/ 209236 w 770173"/>
                  <a:gd name="connsiteY40" fmla="*/ 136351 h 786281"/>
                  <a:gd name="connsiteX41" fmla="*/ 261839 w 770173"/>
                  <a:gd name="connsiteY41" fmla="*/ 107799 h 786281"/>
                  <a:gd name="connsiteX42" fmla="*/ 295853 w 770173"/>
                  <a:gd name="connsiteY42" fmla="*/ 97241 h 78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770173" h="786281">
                    <a:moveTo>
                      <a:pt x="378421" y="151612"/>
                    </a:moveTo>
                    <a:cubicBezTo>
                      <a:pt x="242197" y="151612"/>
                      <a:pt x="131764" y="262044"/>
                      <a:pt x="131764" y="398268"/>
                    </a:cubicBezTo>
                    <a:cubicBezTo>
                      <a:pt x="131764" y="534493"/>
                      <a:pt x="242197" y="644925"/>
                      <a:pt x="378421" y="644925"/>
                    </a:cubicBezTo>
                    <a:cubicBezTo>
                      <a:pt x="514646" y="644925"/>
                      <a:pt x="625078" y="534493"/>
                      <a:pt x="625078" y="398268"/>
                    </a:cubicBezTo>
                    <a:cubicBezTo>
                      <a:pt x="625078" y="262044"/>
                      <a:pt x="514646" y="151612"/>
                      <a:pt x="378421" y="151612"/>
                    </a:cubicBezTo>
                    <a:close/>
                    <a:moveTo>
                      <a:pt x="295853" y="0"/>
                    </a:moveTo>
                    <a:lnTo>
                      <a:pt x="474320" y="0"/>
                    </a:lnTo>
                    <a:lnTo>
                      <a:pt x="474320" y="98921"/>
                    </a:lnTo>
                    <a:lnTo>
                      <a:pt x="502920" y="107799"/>
                    </a:lnTo>
                    <a:cubicBezTo>
                      <a:pt x="521445" y="115634"/>
                      <a:pt x="539048" y="125221"/>
                      <a:pt x="555523" y="136351"/>
                    </a:cubicBezTo>
                    <a:lnTo>
                      <a:pt x="594990" y="168914"/>
                    </a:lnTo>
                    <a:lnTo>
                      <a:pt x="680939" y="119292"/>
                    </a:lnTo>
                    <a:lnTo>
                      <a:pt x="770173" y="273849"/>
                    </a:lnTo>
                    <a:lnTo>
                      <a:pt x="683620" y="323819"/>
                    </a:lnTo>
                    <a:lnTo>
                      <a:pt x="685766" y="330730"/>
                    </a:lnTo>
                    <a:cubicBezTo>
                      <a:pt x="689891" y="350889"/>
                      <a:pt x="692057" y="371762"/>
                      <a:pt x="692057" y="393141"/>
                    </a:cubicBezTo>
                    <a:cubicBezTo>
                      <a:pt x="692057" y="414519"/>
                      <a:pt x="689891" y="435392"/>
                      <a:pt x="685766" y="455551"/>
                    </a:cubicBezTo>
                    <a:lnTo>
                      <a:pt x="683620" y="462462"/>
                    </a:lnTo>
                    <a:lnTo>
                      <a:pt x="770173" y="512433"/>
                    </a:lnTo>
                    <a:lnTo>
                      <a:pt x="680939" y="666990"/>
                    </a:lnTo>
                    <a:lnTo>
                      <a:pt x="594990" y="617367"/>
                    </a:lnTo>
                    <a:lnTo>
                      <a:pt x="555523" y="649930"/>
                    </a:lnTo>
                    <a:cubicBezTo>
                      <a:pt x="539048" y="661060"/>
                      <a:pt x="521445" y="670647"/>
                      <a:pt x="502920" y="678482"/>
                    </a:cubicBezTo>
                    <a:lnTo>
                      <a:pt x="474320" y="687360"/>
                    </a:lnTo>
                    <a:lnTo>
                      <a:pt x="474320" y="786281"/>
                    </a:lnTo>
                    <a:lnTo>
                      <a:pt x="295853" y="786281"/>
                    </a:lnTo>
                    <a:lnTo>
                      <a:pt x="295853" y="689041"/>
                    </a:lnTo>
                    <a:lnTo>
                      <a:pt x="261839" y="678482"/>
                    </a:lnTo>
                    <a:cubicBezTo>
                      <a:pt x="243314" y="670647"/>
                      <a:pt x="225711" y="661060"/>
                      <a:pt x="209236" y="649930"/>
                    </a:cubicBezTo>
                    <a:lnTo>
                      <a:pt x="171997" y="619205"/>
                    </a:lnTo>
                    <a:lnTo>
                      <a:pt x="89233" y="666990"/>
                    </a:lnTo>
                    <a:lnTo>
                      <a:pt x="0" y="512433"/>
                    </a:lnTo>
                    <a:lnTo>
                      <a:pt x="81961" y="465112"/>
                    </a:lnTo>
                    <a:lnTo>
                      <a:pt x="78993" y="455551"/>
                    </a:lnTo>
                    <a:cubicBezTo>
                      <a:pt x="74868" y="435392"/>
                      <a:pt x="72702" y="414519"/>
                      <a:pt x="72702" y="393141"/>
                    </a:cubicBezTo>
                    <a:cubicBezTo>
                      <a:pt x="72702" y="371762"/>
                      <a:pt x="74868" y="350889"/>
                      <a:pt x="78993" y="330730"/>
                    </a:cubicBezTo>
                    <a:lnTo>
                      <a:pt x="81961" y="321169"/>
                    </a:lnTo>
                    <a:lnTo>
                      <a:pt x="0" y="273849"/>
                    </a:lnTo>
                    <a:lnTo>
                      <a:pt x="89233" y="119292"/>
                    </a:lnTo>
                    <a:lnTo>
                      <a:pt x="171997" y="167076"/>
                    </a:lnTo>
                    <a:lnTo>
                      <a:pt x="209236" y="136351"/>
                    </a:lnTo>
                    <a:cubicBezTo>
                      <a:pt x="225711" y="125221"/>
                      <a:pt x="243314" y="115634"/>
                      <a:pt x="261839" y="107799"/>
                    </a:cubicBezTo>
                    <a:lnTo>
                      <a:pt x="295853" y="97241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11" name="组合 110"/>
              <p:cNvGrpSpPr/>
              <p:nvPr/>
            </p:nvGrpSpPr>
            <p:grpSpPr>
              <a:xfrm>
                <a:off x="3392721" y="1409066"/>
                <a:ext cx="373659" cy="373659"/>
                <a:chOff x="3404393" y="1190304"/>
                <a:chExt cx="1066092" cy="1066091"/>
              </a:xfrm>
            </p:grpSpPr>
            <p:sp>
              <p:nvSpPr>
                <p:cNvPr id="291" name="矩形 290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2" name="矩形 291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3" name="矩形 292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4" name="矩形 293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5" name="矩形 294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6" name="矩形 295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7" name="矩形 296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8" name="矩形 297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9" name="矩形 298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1" name="矩形 300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2" name="矩形 301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3" name="任意多边形 302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4" name="任意多边形 303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5" name="任意多边形 304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2" name="组合 111"/>
              <p:cNvGrpSpPr/>
              <p:nvPr/>
            </p:nvGrpSpPr>
            <p:grpSpPr>
              <a:xfrm>
                <a:off x="4109340" y="3529786"/>
                <a:ext cx="841832" cy="841831"/>
                <a:chOff x="5889363" y="3101297"/>
                <a:chExt cx="841832" cy="841831"/>
              </a:xfrm>
            </p:grpSpPr>
            <p:sp>
              <p:nvSpPr>
                <p:cNvPr id="289" name="任意多边形 288"/>
                <p:cNvSpPr/>
                <p:nvPr/>
              </p:nvSpPr>
              <p:spPr>
                <a:xfrm>
                  <a:off x="5889363" y="3101297"/>
                  <a:ext cx="841832" cy="841831"/>
                </a:xfrm>
                <a:custGeom>
                  <a:avLst/>
                  <a:gdLst>
                    <a:gd name="connsiteX0" fmla="*/ 441182 w 889882"/>
                    <a:gd name="connsiteY0" fmla="*/ 266316 h 889881"/>
                    <a:gd name="connsiteX1" fmla="*/ 268444 w 889882"/>
                    <a:gd name="connsiteY1" fmla="*/ 439053 h 889881"/>
                    <a:gd name="connsiteX2" fmla="*/ 441182 w 889882"/>
                    <a:gd name="connsiteY2" fmla="*/ 611790 h 889881"/>
                    <a:gd name="connsiteX3" fmla="*/ 613919 w 889882"/>
                    <a:gd name="connsiteY3" fmla="*/ 439053 h 889881"/>
                    <a:gd name="connsiteX4" fmla="*/ 441182 w 889882"/>
                    <a:gd name="connsiteY4" fmla="*/ 266316 h 889881"/>
                    <a:gd name="connsiteX5" fmla="*/ 388980 w 889882"/>
                    <a:gd name="connsiteY5" fmla="*/ 0 h 889881"/>
                    <a:gd name="connsiteX6" fmla="*/ 500903 w 889882"/>
                    <a:gd name="connsiteY6" fmla="*/ 0 h 889881"/>
                    <a:gd name="connsiteX7" fmla="*/ 500903 w 889882"/>
                    <a:gd name="connsiteY7" fmla="*/ 60161 h 889881"/>
                    <a:gd name="connsiteX8" fmla="*/ 524838 w 889882"/>
                    <a:gd name="connsiteY8" fmla="*/ 62573 h 889881"/>
                    <a:gd name="connsiteX9" fmla="*/ 589495 w 889882"/>
                    <a:gd name="connsiteY9" fmla="*/ 82644 h 889881"/>
                    <a:gd name="connsiteX10" fmla="*/ 618948 w 889882"/>
                    <a:gd name="connsiteY10" fmla="*/ 31630 h 889881"/>
                    <a:gd name="connsiteX11" fmla="*/ 715876 w 889882"/>
                    <a:gd name="connsiteY11" fmla="*/ 87591 h 889881"/>
                    <a:gd name="connsiteX12" fmla="*/ 686033 w 889882"/>
                    <a:gd name="connsiteY12" fmla="*/ 139281 h 889881"/>
                    <a:gd name="connsiteX13" fmla="*/ 721707 w 889882"/>
                    <a:gd name="connsiteY13" fmla="*/ 168715 h 889881"/>
                    <a:gd name="connsiteX14" fmla="*/ 750665 w 889882"/>
                    <a:gd name="connsiteY14" fmla="*/ 203812 h 889881"/>
                    <a:gd name="connsiteX15" fmla="*/ 802290 w 889882"/>
                    <a:gd name="connsiteY15" fmla="*/ 174007 h 889881"/>
                    <a:gd name="connsiteX16" fmla="*/ 858251 w 889882"/>
                    <a:gd name="connsiteY16" fmla="*/ 270935 h 889881"/>
                    <a:gd name="connsiteX17" fmla="*/ 807553 w 889882"/>
                    <a:gd name="connsiteY17" fmla="*/ 300205 h 889881"/>
                    <a:gd name="connsiteX18" fmla="*/ 827848 w 889882"/>
                    <a:gd name="connsiteY18" fmla="*/ 365584 h 889881"/>
                    <a:gd name="connsiteX19" fmla="*/ 830207 w 889882"/>
                    <a:gd name="connsiteY19" fmla="*/ 388980 h 889881"/>
                    <a:gd name="connsiteX20" fmla="*/ 889882 w 889882"/>
                    <a:gd name="connsiteY20" fmla="*/ 388980 h 889881"/>
                    <a:gd name="connsiteX21" fmla="*/ 889882 w 889882"/>
                    <a:gd name="connsiteY21" fmla="*/ 500903 h 889881"/>
                    <a:gd name="connsiteX22" fmla="*/ 830029 w 889882"/>
                    <a:gd name="connsiteY22" fmla="*/ 500903 h 889881"/>
                    <a:gd name="connsiteX23" fmla="*/ 827848 w 889882"/>
                    <a:gd name="connsiteY23" fmla="*/ 522539 h 889881"/>
                    <a:gd name="connsiteX24" fmla="*/ 807090 w 889882"/>
                    <a:gd name="connsiteY24" fmla="*/ 589410 h 889881"/>
                    <a:gd name="connsiteX25" fmla="*/ 858251 w 889882"/>
                    <a:gd name="connsiteY25" fmla="*/ 618948 h 889881"/>
                    <a:gd name="connsiteX26" fmla="*/ 802290 w 889882"/>
                    <a:gd name="connsiteY26" fmla="*/ 715876 h 889881"/>
                    <a:gd name="connsiteX27" fmla="*/ 749682 w 889882"/>
                    <a:gd name="connsiteY27" fmla="*/ 685502 h 889881"/>
                    <a:gd name="connsiteX28" fmla="*/ 721707 w 889882"/>
                    <a:gd name="connsiteY28" fmla="*/ 719408 h 889881"/>
                    <a:gd name="connsiteX29" fmla="*/ 685345 w 889882"/>
                    <a:gd name="connsiteY29" fmla="*/ 749409 h 889881"/>
                    <a:gd name="connsiteX30" fmla="*/ 715876 w 889882"/>
                    <a:gd name="connsiteY30" fmla="*/ 802290 h 889881"/>
                    <a:gd name="connsiteX31" fmla="*/ 618948 w 889882"/>
                    <a:gd name="connsiteY31" fmla="*/ 858252 h 889881"/>
                    <a:gd name="connsiteX32" fmla="*/ 588634 w 889882"/>
                    <a:gd name="connsiteY32" fmla="*/ 805746 h 889881"/>
                    <a:gd name="connsiteX33" fmla="*/ 524838 w 889882"/>
                    <a:gd name="connsiteY33" fmla="*/ 825549 h 889881"/>
                    <a:gd name="connsiteX34" fmla="*/ 500903 w 889882"/>
                    <a:gd name="connsiteY34" fmla="*/ 827962 h 889881"/>
                    <a:gd name="connsiteX35" fmla="*/ 500903 w 889882"/>
                    <a:gd name="connsiteY35" fmla="*/ 889881 h 889881"/>
                    <a:gd name="connsiteX36" fmla="*/ 388980 w 889882"/>
                    <a:gd name="connsiteY36" fmla="*/ 889881 h 889881"/>
                    <a:gd name="connsiteX37" fmla="*/ 388980 w 889882"/>
                    <a:gd name="connsiteY37" fmla="*/ 827676 h 889881"/>
                    <a:gd name="connsiteX38" fmla="*/ 367883 w 889882"/>
                    <a:gd name="connsiteY38" fmla="*/ 825549 h 889881"/>
                    <a:gd name="connsiteX39" fmla="*/ 301681 w 889882"/>
                    <a:gd name="connsiteY39" fmla="*/ 804998 h 889881"/>
                    <a:gd name="connsiteX40" fmla="*/ 270935 w 889882"/>
                    <a:gd name="connsiteY40" fmla="*/ 858252 h 889881"/>
                    <a:gd name="connsiteX41" fmla="*/ 174007 w 889882"/>
                    <a:gd name="connsiteY41" fmla="*/ 802290 h 889881"/>
                    <a:gd name="connsiteX42" fmla="*/ 205454 w 889882"/>
                    <a:gd name="connsiteY42" fmla="*/ 747823 h 889881"/>
                    <a:gd name="connsiteX43" fmla="*/ 171014 w 889882"/>
                    <a:gd name="connsiteY43" fmla="*/ 719408 h 889881"/>
                    <a:gd name="connsiteX44" fmla="*/ 142123 w 889882"/>
                    <a:gd name="connsiteY44" fmla="*/ 684392 h 889881"/>
                    <a:gd name="connsiteX45" fmla="*/ 87591 w 889882"/>
                    <a:gd name="connsiteY45" fmla="*/ 715876 h 889881"/>
                    <a:gd name="connsiteX46" fmla="*/ 31630 w 889882"/>
                    <a:gd name="connsiteY46" fmla="*/ 618948 h 889881"/>
                    <a:gd name="connsiteX47" fmla="*/ 85199 w 889882"/>
                    <a:gd name="connsiteY47" fmla="*/ 588019 h 889881"/>
                    <a:gd name="connsiteX48" fmla="*/ 64873 w 889882"/>
                    <a:gd name="connsiteY48" fmla="*/ 522539 h 889881"/>
                    <a:gd name="connsiteX49" fmla="*/ 62692 w 889882"/>
                    <a:gd name="connsiteY49" fmla="*/ 500903 h 889881"/>
                    <a:gd name="connsiteX50" fmla="*/ 0 w 889882"/>
                    <a:gd name="connsiteY50" fmla="*/ 500903 h 889881"/>
                    <a:gd name="connsiteX51" fmla="*/ 0 w 889882"/>
                    <a:gd name="connsiteY51" fmla="*/ 388980 h 889881"/>
                    <a:gd name="connsiteX52" fmla="*/ 62514 w 889882"/>
                    <a:gd name="connsiteY52" fmla="*/ 388980 h 889881"/>
                    <a:gd name="connsiteX53" fmla="*/ 64873 w 889882"/>
                    <a:gd name="connsiteY53" fmla="*/ 365584 h 889881"/>
                    <a:gd name="connsiteX54" fmla="*/ 84736 w 889882"/>
                    <a:gd name="connsiteY54" fmla="*/ 301596 h 889881"/>
                    <a:gd name="connsiteX55" fmla="*/ 31630 w 889882"/>
                    <a:gd name="connsiteY55" fmla="*/ 270935 h 889881"/>
                    <a:gd name="connsiteX56" fmla="*/ 87591 w 889882"/>
                    <a:gd name="connsiteY56" fmla="*/ 174007 h 889881"/>
                    <a:gd name="connsiteX57" fmla="*/ 141139 w 889882"/>
                    <a:gd name="connsiteY57" fmla="*/ 204923 h 889881"/>
                    <a:gd name="connsiteX58" fmla="*/ 171014 w 889882"/>
                    <a:gd name="connsiteY58" fmla="*/ 168715 h 889881"/>
                    <a:gd name="connsiteX59" fmla="*/ 204766 w 889882"/>
                    <a:gd name="connsiteY59" fmla="*/ 140867 h 889881"/>
                    <a:gd name="connsiteX60" fmla="*/ 174007 w 889882"/>
                    <a:gd name="connsiteY60" fmla="*/ 87591 h 889881"/>
                    <a:gd name="connsiteX61" fmla="*/ 270935 w 889882"/>
                    <a:gd name="connsiteY61" fmla="*/ 31630 h 889881"/>
                    <a:gd name="connsiteX62" fmla="*/ 300819 w 889882"/>
                    <a:gd name="connsiteY62" fmla="*/ 83391 h 889881"/>
                    <a:gd name="connsiteX63" fmla="*/ 367883 w 889882"/>
                    <a:gd name="connsiteY63" fmla="*/ 62573 h 889881"/>
                    <a:gd name="connsiteX64" fmla="*/ 388980 w 889882"/>
                    <a:gd name="connsiteY64" fmla="*/ 60447 h 889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889882" h="889881">
                      <a:moveTo>
                        <a:pt x="441182" y="266316"/>
                      </a:moveTo>
                      <a:cubicBezTo>
                        <a:pt x="345781" y="266316"/>
                        <a:pt x="268444" y="343653"/>
                        <a:pt x="268444" y="439053"/>
                      </a:cubicBezTo>
                      <a:cubicBezTo>
                        <a:pt x="268444" y="534453"/>
                        <a:pt x="345781" y="611790"/>
                        <a:pt x="441182" y="611790"/>
                      </a:cubicBezTo>
                      <a:cubicBezTo>
                        <a:pt x="536582" y="611790"/>
                        <a:pt x="613919" y="534453"/>
                        <a:pt x="613919" y="439053"/>
                      </a:cubicBezTo>
                      <a:cubicBezTo>
                        <a:pt x="613919" y="343653"/>
                        <a:pt x="536582" y="266316"/>
                        <a:pt x="441182" y="266316"/>
                      </a:cubicBezTo>
                      <a:close/>
                      <a:moveTo>
                        <a:pt x="388980" y="0"/>
                      </a:moveTo>
                      <a:lnTo>
                        <a:pt x="500903" y="0"/>
                      </a:lnTo>
                      <a:lnTo>
                        <a:pt x="500903" y="60161"/>
                      </a:lnTo>
                      <a:lnTo>
                        <a:pt x="524838" y="62573"/>
                      </a:lnTo>
                      <a:lnTo>
                        <a:pt x="589495" y="82644"/>
                      </a:lnTo>
                      <a:lnTo>
                        <a:pt x="618948" y="31630"/>
                      </a:lnTo>
                      <a:lnTo>
                        <a:pt x="715876" y="87591"/>
                      </a:lnTo>
                      <a:lnTo>
                        <a:pt x="686033" y="139281"/>
                      </a:lnTo>
                      <a:lnTo>
                        <a:pt x="721707" y="168715"/>
                      </a:lnTo>
                      <a:lnTo>
                        <a:pt x="750665" y="203812"/>
                      </a:lnTo>
                      <a:lnTo>
                        <a:pt x="802290" y="174007"/>
                      </a:lnTo>
                      <a:lnTo>
                        <a:pt x="858251" y="270935"/>
                      </a:lnTo>
                      <a:lnTo>
                        <a:pt x="807553" y="300205"/>
                      </a:lnTo>
                      <a:lnTo>
                        <a:pt x="827848" y="365584"/>
                      </a:lnTo>
                      <a:lnTo>
                        <a:pt x="830207" y="388980"/>
                      </a:lnTo>
                      <a:lnTo>
                        <a:pt x="889882" y="388980"/>
                      </a:lnTo>
                      <a:lnTo>
                        <a:pt x="889882" y="500903"/>
                      </a:lnTo>
                      <a:lnTo>
                        <a:pt x="830029" y="500903"/>
                      </a:lnTo>
                      <a:lnTo>
                        <a:pt x="827848" y="522539"/>
                      </a:lnTo>
                      <a:lnTo>
                        <a:pt x="807090" y="589410"/>
                      </a:lnTo>
                      <a:lnTo>
                        <a:pt x="858251" y="618948"/>
                      </a:lnTo>
                      <a:lnTo>
                        <a:pt x="802290" y="715876"/>
                      </a:lnTo>
                      <a:lnTo>
                        <a:pt x="749682" y="685502"/>
                      </a:lnTo>
                      <a:lnTo>
                        <a:pt x="721707" y="719408"/>
                      </a:lnTo>
                      <a:lnTo>
                        <a:pt x="685345" y="749409"/>
                      </a:lnTo>
                      <a:lnTo>
                        <a:pt x="715876" y="802290"/>
                      </a:lnTo>
                      <a:lnTo>
                        <a:pt x="618948" y="858252"/>
                      </a:lnTo>
                      <a:lnTo>
                        <a:pt x="588634" y="805746"/>
                      </a:lnTo>
                      <a:lnTo>
                        <a:pt x="524838" y="825549"/>
                      </a:lnTo>
                      <a:lnTo>
                        <a:pt x="500903" y="827962"/>
                      </a:lnTo>
                      <a:lnTo>
                        <a:pt x="500903" y="889881"/>
                      </a:lnTo>
                      <a:lnTo>
                        <a:pt x="388980" y="889881"/>
                      </a:lnTo>
                      <a:lnTo>
                        <a:pt x="388980" y="827676"/>
                      </a:lnTo>
                      <a:lnTo>
                        <a:pt x="367883" y="825549"/>
                      </a:lnTo>
                      <a:lnTo>
                        <a:pt x="301681" y="804998"/>
                      </a:lnTo>
                      <a:lnTo>
                        <a:pt x="270935" y="858252"/>
                      </a:lnTo>
                      <a:lnTo>
                        <a:pt x="174007" y="802290"/>
                      </a:lnTo>
                      <a:lnTo>
                        <a:pt x="205454" y="747823"/>
                      </a:lnTo>
                      <a:lnTo>
                        <a:pt x="171014" y="719408"/>
                      </a:lnTo>
                      <a:lnTo>
                        <a:pt x="142123" y="684392"/>
                      </a:lnTo>
                      <a:lnTo>
                        <a:pt x="87591" y="715876"/>
                      </a:lnTo>
                      <a:lnTo>
                        <a:pt x="31630" y="618948"/>
                      </a:lnTo>
                      <a:lnTo>
                        <a:pt x="85199" y="588019"/>
                      </a:lnTo>
                      <a:lnTo>
                        <a:pt x="64873" y="522539"/>
                      </a:lnTo>
                      <a:lnTo>
                        <a:pt x="62692" y="500903"/>
                      </a:lnTo>
                      <a:lnTo>
                        <a:pt x="0" y="500903"/>
                      </a:lnTo>
                      <a:lnTo>
                        <a:pt x="0" y="388980"/>
                      </a:lnTo>
                      <a:lnTo>
                        <a:pt x="62514" y="388980"/>
                      </a:lnTo>
                      <a:lnTo>
                        <a:pt x="64873" y="365584"/>
                      </a:lnTo>
                      <a:lnTo>
                        <a:pt x="84736" y="301596"/>
                      </a:lnTo>
                      <a:lnTo>
                        <a:pt x="31630" y="270935"/>
                      </a:lnTo>
                      <a:lnTo>
                        <a:pt x="87591" y="174007"/>
                      </a:lnTo>
                      <a:lnTo>
                        <a:pt x="141139" y="204923"/>
                      </a:lnTo>
                      <a:lnTo>
                        <a:pt x="171014" y="168715"/>
                      </a:lnTo>
                      <a:lnTo>
                        <a:pt x="204766" y="140867"/>
                      </a:lnTo>
                      <a:lnTo>
                        <a:pt x="174007" y="87591"/>
                      </a:lnTo>
                      <a:lnTo>
                        <a:pt x="270935" y="31630"/>
                      </a:lnTo>
                      <a:lnTo>
                        <a:pt x="300819" y="83391"/>
                      </a:lnTo>
                      <a:lnTo>
                        <a:pt x="367883" y="62573"/>
                      </a:lnTo>
                      <a:lnTo>
                        <a:pt x="388980" y="60447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0" name="椭圆 289"/>
                <p:cNvSpPr/>
                <p:nvPr/>
              </p:nvSpPr>
              <p:spPr>
                <a:xfrm>
                  <a:off x="6033461" y="3247646"/>
                  <a:ext cx="546936" cy="546936"/>
                </a:xfrm>
                <a:prstGeom prst="ellipse">
                  <a:avLst/>
                </a:prstGeom>
                <a:solidFill>
                  <a:srgbClr val="00B0F0"/>
                </a:solidFill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3" name="组合 112"/>
              <p:cNvGrpSpPr/>
              <p:nvPr/>
            </p:nvGrpSpPr>
            <p:grpSpPr>
              <a:xfrm>
                <a:off x="4859188" y="2759978"/>
                <a:ext cx="965122" cy="955564"/>
                <a:chOff x="7839570" y="2453897"/>
                <a:chExt cx="373659" cy="373658"/>
              </a:xfrm>
              <a:solidFill>
                <a:srgbClr val="01ACBE"/>
              </a:solidFill>
            </p:grpSpPr>
            <p:sp>
              <p:nvSpPr>
                <p:cNvPr id="275" name="矩形 274"/>
                <p:cNvSpPr/>
                <p:nvPr/>
              </p:nvSpPr>
              <p:spPr>
                <a:xfrm>
                  <a:off x="8002901" y="24538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 rot="1800000">
                  <a:off x="80897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 rot="3600000">
                  <a:off x="8153243" y="25406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8" name="矩形 277"/>
                <p:cNvSpPr/>
                <p:nvPr/>
              </p:nvSpPr>
              <p:spPr>
                <a:xfrm rot="5400000">
                  <a:off x="8176501" y="26274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9" name="矩形 278"/>
                <p:cNvSpPr/>
                <p:nvPr/>
              </p:nvSpPr>
              <p:spPr>
                <a:xfrm rot="7200000">
                  <a:off x="8153243" y="2714296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0" name="矩形 279"/>
                <p:cNvSpPr/>
                <p:nvPr/>
              </p:nvSpPr>
              <p:spPr>
                <a:xfrm rot="9000000">
                  <a:off x="8089701" y="2777838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1" name="矩形 280"/>
                <p:cNvSpPr/>
                <p:nvPr/>
              </p:nvSpPr>
              <p:spPr>
                <a:xfrm rot="10800000">
                  <a:off x="8002901" y="280109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2" name="矩形 281"/>
                <p:cNvSpPr/>
                <p:nvPr/>
              </p:nvSpPr>
              <p:spPr>
                <a:xfrm rot="12600000">
                  <a:off x="7916101" y="2777839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3" name="矩形 282"/>
                <p:cNvSpPr/>
                <p:nvPr/>
              </p:nvSpPr>
              <p:spPr>
                <a:xfrm rot="14400000">
                  <a:off x="7852559" y="27142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4" name="矩形 283"/>
                <p:cNvSpPr/>
                <p:nvPr/>
              </p:nvSpPr>
              <p:spPr>
                <a:xfrm rot="16200000">
                  <a:off x="7829302" y="26274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5" name="矩形 284"/>
                <p:cNvSpPr/>
                <p:nvPr/>
              </p:nvSpPr>
              <p:spPr>
                <a:xfrm rot="18000000">
                  <a:off x="7852559" y="2540697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6" name="矩形 285"/>
                <p:cNvSpPr/>
                <p:nvPr/>
              </p:nvSpPr>
              <p:spPr>
                <a:xfrm rot="19800000">
                  <a:off x="7916101" y="2477155"/>
                  <a:ext cx="46996" cy="264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7" name="任意多边形 286"/>
                <p:cNvSpPr/>
                <p:nvPr/>
              </p:nvSpPr>
              <p:spPr>
                <a:xfrm>
                  <a:off x="7863488" y="2476849"/>
                  <a:ext cx="327015" cy="327016"/>
                </a:xfrm>
                <a:custGeom>
                  <a:avLst/>
                  <a:gdLst>
                    <a:gd name="connsiteX0" fmla="*/ 162142 w 327015"/>
                    <a:gd name="connsiteY0" fmla="*/ 28994 h 327016"/>
                    <a:gd name="connsiteX1" fmla="*/ 27011 w 327015"/>
                    <a:gd name="connsiteY1" fmla="*/ 164125 h 327016"/>
                    <a:gd name="connsiteX2" fmla="*/ 162142 w 327015"/>
                    <a:gd name="connsiteY2" fmla="*/ 299255 h 327016"/>
                    <a:gd name="connsiteX3" fmla="*/ 297272 w 327015"/>
                    <a:gd name="connsiteY3" fmla="*/ 164125 h 327016"/>
                    <a:gd name="connsiteX4" fmla="*/ 162142 w 327015"/>
                    <a:gd name="connsiteY4" fmla="*/ 28994 h 327016"/>
                    <a:gd name="connsiteX5" fmla="*/ 163508 w 327015"/>
                    <a:gd name="connsiteY5" fmla="*/ 0 h 327016"/>
                    <a:gd name="connsiteX6" fmla="*/ 327015 w 327015"/>
                    <a:gd name="connsiteY6" fmla="*/ 163508 h 327016"/>
                    <a:gd name="connsiteX7" fmla="*/ 163508 w 327015"/>
                    <a:gd name="connsiteY7" fmla="*/ 327016 h 327016"/>
                    <a:gd name="connsiteX8" fmla="*/ 0 w 327015"/>
                    <a:gd name="connsiteY8" fmla="*/ 163508 h 327016"/>
                    <a:gd name="connsiteX9" fmla="*/ 163508 w 327015"/>
                    <a:gd name="connsiteY9" fmla="*/ 0 h 327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7015" h="327016">
                      <a:moveTo>
                        <a:pt x="162142" y="28994"/>
                      </a:moveTo>
                      <a:cubicBezTo>
                        <a:pt x="87511" y="28994"/>
                        <a:pt x="27011" y="89494"/>
                        <a:pt x="27011" y="164125"/>
                      </a:cubicBezTo>
                      <a:cubicBezTo>
                        <a:pt x="27011" y="238755"/>
                        <a:pt x="87511" y="299255"/>
                        <a:pt x="162142" y="299255"/>
                      </a:cubicBezTo>
                      <a:cubicBezTo>
                        <a:pt x="236772" y="299255"/>
                        <a:pt x="297272" y="238755"/>
                        <a:pt x="297272" y="164125"/>
                      </a:cubicBezTo>
                      <a:cubicBezTo>
                        <a:pt x="297272" y="89494"/>
                        <a:pt x="236772" y="28994"/>
                        <a:pt x="162142" y="28994"/>
                      </a:cubicBezTo>
                      <a:close/>
                      <a:moveTo>
                        <a:pt x="163508" y="0"/>
                      </a:moveTo>
                      <a:cubicBezTo>
                        <a:pt x="253810" y="0"/>
                        <a:pt x="327015" y="73205"/>
                        <a:pt x="327015" y="163508"/>
                      </a:cubicBezTo>
                      <a:cubicBezTo>
                        <a:pt x="327015" y="253811"/>
                        <a:pt x="253810" y="327016"/>
                        <a:pt x="163508" y="327016"/>
                      </a:cubicBezTo>
                      <a:cubicBezTo>
                        <a:pt x="73205" y="327016"/>
                        <a:pt x="0" y="253811"/>
                        <a:pt x="0" y="163508"/>
                      </a:cubicBezTo>
                      <a:cubicBezTo>
                        <a:pt x="0" y="73205"/>
                        <a:pt x="73205" y="0"/>
                        <a:pt x="163508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8" name="任意多边形 287"/>
                <p:cNvSpPr/>
                <p:nvPr/>
              </p:nvSpPr>
              <p:spPr>
                <a:xfrm>
                  <a:off x="7904167" y="2518628"/>
                  <a:ext cx="244020" cy="244020"/>
                </a:xfrm>
                <a:custGeom>
                  <a:avLst/>
                  <a:gdLst>
                    <a:gd name="connsiteX0" fmla="*/ 150008 w 244020"/>
                    <a:gd name="connsiteY0" fmla="*/ 23440 h 244020"/>
                    <a:gd name="connsiteX1" fmla="*/ 138474 w 244020"/>
                    <a:gd name="connsiteY1" fmla="*/ 45133 h 244020"/>
                    <a:gd name="connsiteX2" fmla="*/ 129633 w 244020"/>
                    <a:gd name="connsiteY2" fmla="*/ 43454 h 244020"/>
                    <a:gd name="connsiteX3" fmla="*/ 114512 w 244020"/>
                    <a:gd name="connsiteY3" fmla="*/ 43585 h 244020"/>
                    <a:gd name="connsiteX4" fmla="*/ 102559 w 244020"/>
                    <a:gd name="connsiteY4" fmla="*/ 46021 h 244020"/>
                    <a:gd name="connsiteX5" fmla="*/ 89763 w 244020"/>
                    <a:gd name="connsiteY5" fmla="*/ 25544 h 244020"/>
                    <a:gd name="connsiteX6" fmla="*/ 51524 w 244020"/>
                    <a:gd name="connsiteY6" fmla="*/ 49438 h 244020"/>
                    <a:gd name="connsiteX7" fmla="*/ 64195 w 244020"/>
                    <a:gd name="connsiteY7" fmla="*/ 69717 h 244020"/>
                    <a:gd name="connsiteX8" fmla="*/ 62399 w 244020"/>
                    <a:gd name="connsiteY8" fmla="*/ 71498 h 244020"/>
                    <a:gd name="connsiteX9" fmla="*/ 53592 w 244020"/>
                    <a:gd name="connsiteY9" fmla="*/ 84675 h 244020"/>
                    <a:gd name="connsiteX10" fmla="*/ 47593 w 244020"/>
                    <a:gd name="connsiteY10" fmla="*/ 99344 h 244020"/>
                    <a:gd name="connsiteX11" fmla="*/ 47121 w 244020"/>
                    <a:gd name="connsiteY11" fmla="*/ 101828 h 244020"/>
                    <a:gd name="connsiteX12" fmla="*/ 23224 w 244020"/>
                    <a:gd name="connsiteY12" fmla="*/ 102663 h 244020"/>
                    <a:gd name="connsiteX13" fmla="*/ 24797 w 244020"/>
                    <a:gd name="connsiteY13" fmla="*/ 147727 h 244020"/>
                    <a:gd name="connsiteX14" fmla="*/ 48929 w 244020"/>
                    <a:gd name="connsiteY14" fmla="*/ 146884 h 244020"/>
                    <a:gd name="connsiteX15" fmla="*/ 53593 w 244020"/>
                    <a:gd name="connsiteY15" fmla="*/ 158156 h 244020"/>
                    <a:gd name="connsiteX16" fmla="*/ 61941 w 244020"/>
                    <a:gd name="connsiteY16" fmla="*/ 170765 h 244020"/>
                    <a:gd name="connsiteX17" fmla="*/ 68277 w 244020"/>
                    <a:gd name="connsiteY17" fmla="*/ 177155 h 244020"/>
                    <a:gd name="connsiteX18" fmla="*/ 56742 w 244020"/>
                    <a:gd name="connsiteY18" fmla="*/ 198848 h 244020"/>
                    <a:gd name="connsiteX19" fmla="*/ 96556 w 244020"/>
                    <a:gd name="connsiteY19" fmla="*/ 220017 h 244020"/>
                    <a:gd name="connsiteX20" fmla="*/ 108290 w 244020"/>
                    <a:gd name="connsiteY20" fmla="*/ 197950 h 244020"/>
                    <a:gd name="connsiteX21" fmla="*/ 115723 w 244020"/>
                    <a:gd name="connsiteY21" fmla="*/ 199362 h 244020"/>
                    <a:gd name="connsiteX22" fmla="*/ 130844 w 244020"/>
                    <a:gd name="connsiteY22" fmla="*/ 199231 h 244020"/>
                    <a:gd name="connsiteX23" fmla="*/ 143511 w 244020"/>
                    <a:gd name="connsiteY23" fmla="*/ 196649 h 244020"/>
                    <a:gd name="connsiteX24" fmla="*/ 156800 w 244020"/>
                    <a:gd name="connsiteY24" fmla="*/ 217914 h 244020"/>
                    <a:gd name="connsiteX25" fmla="*/ 195040 w 244020"/>
                    <a:gd name="connsiteY25" fmla="*/ 194019 h 244020"/>
                    <a:gd name="connsiteX26" fmla="*/ 181658 w 244020"/>
                    <a:gd name="connsiteY26" fmla="*/ 172605 h 244020"/>
                    <a:gd name="connsiteX27" fmla="*/ 182957 w 244020"/>
                    <a:gd name="connsiteY27" fmla="*/ 171317 h 244020"/>
                    <a:gd name="connsiteX28" fmla="*/ 191763 w 244020"/>
                    <a:gd name="connsiteY28" fmla="*/ 158141 h 244020"/>
                    <a:gd name="connsiteX29" fmla="*/ 197762 w 244020"/>
                    <a:gd name="connsiteY29" fmla="*/ 143472 h 244020"/>
                    <a:gd name="connsiteX30" fmla="*/ 198103 w 244020"/>
                    <a:gd name="connsiteY30" fmla="*/ 141676 h 244020"/>
                    <a:gd name="connsiteX31" fmla="*/ 223340 w 244020"/>
                    <a:gd name="connsiteY31" fmla="*/ 140794 h 244020"/>
                    <a:gd name="connsiteX32" fmla="*/ 221766 w 244020"/>
                    <a:gd name="connsiteY32" fmla="*/ 95730 h 244020"/>
                    <a:gd name="connsiteX33" fmla="*/ 196706 w 244020"/>
                    <a:gd name="connsiteY33" fmla="*/ 96606 h 244020"/>
                    <a:gd name="connsiteX34" fmla="*/ 191764 w 244020"/>
                    <a:gd name="connsiteY34" fmla="*/ 84660 h 244020"/>
                    <a:gd name="connsiteX35" fmla="*/ 183415 w 244020"/>
                    <a:gd name="connsiteY35" fmla="*/ 72051 h 244020"/>
                    <a:gd name="connsiteX36" fmla="*/ 178088 w 244020"/>
                    <a:gd name="connsiteY36" fmla="*/ 66677 h 244020"/>
                    <a:gd name="connsiteX37" fmla="*/ 189822 w 244020"/>
                    <a:gd name="connsiteY37" fmla="*/ 44610 h 244020"/>
                    <a:gd name="connsiteX38" fmla="*/ 122010 w 244020"/>
                    <a:gd name="connsiteY38" fmla="*/ 0 h 244020"/>
                    <a:gd name="connsiteX39" fmla="*/ 244020 w 244020"/>
                    <a:gd name="connsiteY39" fmla="*/ 122010 h 244020"/>
                    <a:gd name="connsiteX40" fmla="*/ 122010 w 244020"/>
                    <a:gd name="connsiteY40" fmla="*/ 244020 h 244020"/>
                    <a:gd name="connsiteX41" fmla="*/ 0 w 244020"/>
                    <a:gd name="connsiteY41" fmla="*/ 122010 h 244020"/>
                    <a:gd name="connsiteX42" fmla="*/ 122010 w 244020"/>
                    <a:gd name="connsiteY42" fmla="*/ 0 h 244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44020" h="244020">
                      <a:moveTo>
                        <a:pt x="150008" y="23440"/>
                      </a:moveTo>
                      <a:lnTo>
                        <a:pt x="138474" y="45133"/>
                      </a:lnTo>
                      <a:lnTo>
                        <a:pt x="129633" y="43454"/>
                      </a:lnTo>
                      <a:cubicBezTo>
                        <a:pt x="124571" y="43005"/>
                        <a:pt x="119507" y="43056"/>
                        <a:pt x="114512" y="43585"/>
                      </a:cubicBezTo>
                      <a:lnTo>
                        <a:pt x="102559" y="46021"/>
                      </a:lnTo>
                      <a:lnTo>
                        <a:pt x="89763" y="25544"/>
                      </a:lnTo>
                      <a:lnTo>
                        <a:pt x="51524" y="49438"/>
                      </a:lnTo>
                      <a:lnTo>
                        <a:pt x="64195" y="69717"/>
                      </a:lnTo>
                      <a:lnTo>
                        <a:pt x="62399" y="71498"/>
                      </a:lnTo>
                      <a:cubicBezTo>
                        <a:pt x="59088" y="75505"/>
                        <a:pt x="56128" y="79905"/>
                        <a:pt x="53592" y="84675"/>
                      </a:cubicBezTo>
                      <a:cubicBezTo>
                        <a:pt x="51057" y="89444"/>
                        <a:pt x="49064" y="94358"/>
                        <a:pt x="47593" y="99344"/>
                      </a:cubicBezTo>
                      <a:lnTo>
                        <a:pt x="47121" y="101828"/>
                      </a:lnTo>
                      <a:lnTo>
                        <a:pt x="23224" y="102663"/>
                      </a:lnTo>
                      <a:lnTo>
                        <a:pt x="24797" y="147727"/>
                      </a:lnTo>
                      <a:lnTo>
                        <a:pt x="48929" y="146884"/>
                      </a:lnTo>
                      <a:lnTo>
                        <a:pt x="53593" y="158156"/>
                      </a:lnTo>
                      <a:cubicBezTo>
                        <a:pt x="55948" y="162593"/>
                        <a:pt x="58738" y="166820"/>
                        <a:pt x="61941" y="170765"/>
                      </a:cubicBezTo>
                      <a:lnTo>
                        <a:pt x="68277" y="177155"/>
                      </a:lnTo>
                      <a:lnTo>
                        <a:pt x="56742" y="198848"/>
                      </a:lnTo>
                      <a:lnTo>
                        <a:pt x="96556" y="220017"/>
                      </a:lnTo>
                      <a:lnTo>
                        <a:pt x="108290" y="197950"/>
                      </a:lnTo>
                      <a:lnTo>
                        <a:pt x="115723" y="199362"/>
                      </a:lnTo>
                      <a:cubicBezTo>
                        <a:pt x="120785" y="199811"/>
                        <a:pt x="125849" y="199760"/>
                        <a:pt x="130844" y="199231"/>
                      </a:cubicBezTo>
                      <a:lnTo>
                        <a:pt x="143511" y="196649"/>
                      </a:lnTo>
                      <a:lnTo>
                        <a:pt x="156800" y="217914"/>
                      </a:lnTo>
                      <a:lnTo>
                        <a:pt x="195040" y="194019"/>
                      </a:lnTo>
                      <a:lnTo>
                        <a:pt x="181658" y="172605"/>
                      </a:lnTo>
                      <a:lnTo>
                        <a:pt x="182957" y="171317"/>
                      </a:lnTo>
                      <a:cubicBezTo>
                        <a:pt x="186268" y="167309"/>
                        <a:pt x="189227" y="162910"/>
                        <a:pt x="191763" y="158141"/>
                      </a:cubicBezTo>
                      <a:cubicBezTo>
                        <a:pt x="194298" y="153371"/>
                        <a:pt x="196292" y="148459"/>
                        <a:pt x="197762" y="143472"/>
                      </a:cubicBezTo>
                      <a:lnTo>
                        <a:pt x="198103" y="141676"/>
                      </a:lnTo>
                      <a:lnTo>
                        <a:pt x="223340" y="140794"/>
                      </a:lnTo>
                      <a:lnTo>
                        <a:pt x="221766" y="95730"/>
                      </a:lnTo>
                      <a:lnTo>
                        <a:pt x="196706" y="96606"/>
                      </a:lnTo>
                      <a:lnTo>
                        <a:pt x="191764" y="84660"/>
                      </a:lnTo>
                      <a:cubicBezTo>
                        <a:pt x="189409" y="80222"/>
                        <a:pt x="186618" y="75996"/>
                        <a:pt x="183415" y="72051"/>
                      </a:cubicBezTo>
                      <a:lnTo>
                        <a:pt x="178088" y="66677"/>
                      </a:lnTo>
                      <a:lnTo>
                        <a:pt x="189822" y="44610"/>
                      </a:lnTo>
                      <a:close/>
                      <a:moveTo>
                        <a:pt x="122010" y="0"/>
                      </a:moveTo>
                      <a:cubicBezTo>
                        <a:pt x="189394" y="0"/>
                        <a:pt x="244020" y="54626"/>
                        <a:pt x="244020" y="122010"/>
                      </a:cubicBezTo>
                      <a:cubicBezTo>
                        <a:pt x="244020" y="189394"/>
                        <a:pt x="189394" y="244020"/>
                        <a:pt x="122010" y="244020"/>
                      </a:cubicBezTo>
                      <a:cubicBezTo>
                        <a:pt x="54626" y="244020"/>
                        <a:pt x="0" y="189394"/>
                        <a:pt x="0" y="122010"/>
                      </a:cubicBezTo>
                      <a:cubicBezTo>
                        <a:pt x="0" y="54626"/>
                        <a:pt x="54626" y="0"/>
                        <a:pt x="122010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4" name="组合 113"/>
              <p:cNvGrpSpPr/>
              <p:nvPr/>
            </p:nvGrpSpPr>
            <p:grpSpPr>
              <a:xfrm>
                <a:off x="3850317" y="4134904"/>
                <a:ext cx="308809" cy="308809"/>
                <a:chOff x="3404393" y="1190304"/>
                <a:chExt cx="1066092" cy="1066091"/>
              </a:xfrm>
            </p:grpSpPr>
            <p:sp>
              <p:nvSpPr>
                <p:cNvPr id="260" name="矩形 25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1" name="矩形 26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4" name="矩形 26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2" name="任意多边形 27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3" name="任意多边形 272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4" name="任意多边形 273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5" name="组合 114"/>
              <p:cNvGrpSpPr/>
              <p:nvPr/>
            </p:nvGrpSpPr>
            <p:grpSpPr>
              <a:xfrm>
                <a:off x="3428186" y="3675286"/>
                <a:ext cx="544785" cy="550235"/>
                <a:chOff x="3404393" y="1190304"/>
                <a:chExt cx="1066088" cy="1066091"/>
              </a:xfrm>
              <a:solidFill>
                <a:srgbClr val="E87071"/>
              </a:solidFill>
            </p:grpSpPr>
            <p:sp>
              <p:nvSpPr>
                <p:cNvPr id="247" name="矩形 24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8" name="矩形 247"/>
                <p:cNvSpPr/>
                <p:nvPr/>
              </p:nvSpPr>
              <p:spPr>
                <a:xfrm rot="1800000">
                  <a:off x="4118044" y="1256662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 rot="3600000">
                  <a:off x="4299336" y="143795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0" name="矩形 249"/>
                <p:cNvSpPr/>
                <p:nvPr/>
              </p:nvSpPr>
              <p:spPr>
                <a:xfrm rot="5400000">
                  <a:off x="4365692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1" name="矩形 25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 rot="9000000">
                  <a:off x="41180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 rot="10800000">
                  <a:off x="3870396" y="2180903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4" name="矩形 253"/>
                <p:cNvSpPr/>
                <p:nvPr/>
              </p:nvSpPr>
              <p:spPr>
                <a:xfrm rot="12600000">
                  <a:off x="3622746" y="2114545"/>
                  <a:ext cx="134086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5" name="矩形 25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6" name="矩形 25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7" name="矩形 25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8" name="矩形 25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9" name="任意多边形 258"/>
                <p:cNvSpPr/>
                <p:nvPr/>
              </p:nvSpPr>
              <p:spPr>
                <a:xfrm>
                  <a:off x="3472632" y="1255790"/>
                  <a:ext cx="933013" cy="933011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>
                <a:off x="5031823" y="3746179"/>
                <a:ext cx="338269" cy="333771"/>
                <a:chOff x="3404393" y="1190304"/>
                <a:chExt cx="1066092" cy="1041497"/>
              </a:xfrm>
              <a:solidFill>
                <a:srgbClr val="FFB850"/>
              </a:solidFill>
            </p:grpSpPr>
            <p:sp>
              <p:nvSpPr>
                <p:cNvPr id="234" name="矩形 233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5" name="矩形 234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8" name="矩形 23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9" name="矩形 238"/>
                <p:cNvSpPr/>
                <p:nvPr/>
              </p:nvSpPr>
              <p:spPr>
                <a:xfrm rot="9000000">
                  <a:off x="4118046" y="2089953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 rot="10800000">
                  <a:off x="3870397" y="2156310"/>
                  <a:ext cx="134085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1" name="矩形 240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2" name="矩形 241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3" name="矩形 242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4" name="矩形 243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6" name="任意多边形 245"/>
                <p:cNvSpPr/>
                <p:nvPr/>
              </p:nvSpPr>
              <p:spPr>
                <a:xfrm>
                  <a:off x="3472632" y="1255789"/>
                  <a:ext cx="933012" cy="933013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4490499" y="3137957"/>
                <a:ext cx="373657" cy="373659"/>
                <a:chOff x="3404392" y="1190304"/>
                <a:chExt cx="1066086" cy="1066091"/>
              </a:xfrm>
            </p:grpSpPr>
            <p:sp>
              <p:nvSpPr>
                <p:cNvPr id="219" name="矩形 21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0" name="矩形 219"/>
                <p:cNvSpPr/>
                <p:nvPr/>
              </p:nvSpPr>
              <p:spPr>
                <a:xfrm rot="1800000">
                  <a:off x="4118046" y="1256660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1" name="矩形 220"/>
                <p:cNvSpPr/>
                <p:nvPr/>
              </p:nvSpPr>
              <p:spPr>
                <a:xfrm rot="3600000">
                  <a:off x="4299339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 rot="5400000">
                  <a:off x="4365690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3" name="矩形 222"/>
                <p:cNvSpPr/>
                <p:nvPr/>
              </p:nvSpPr>
              <p:spPr>
                <a:xfrm rot="7200000">
                  <a:off x="4299330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4" name="矩形 223"/>
                <p:cNvSpPr/>
                <p:nvPr/>
              </p:nvSpPr>
              <p:spPr>
                <a:xfrm rot="9000000">
                  <a:off x="41180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5" name="矩形 224"/>
                <p:cNvSpPr/>
                <p:nvPr/>
              </p:nvSpPr>
              <p:spPr>
                <a:xfrm rot="10800000">
                  <a:off x="3870389" y="21809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 rot="12600000">
                  <a:off x="3622741" y="2114545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7" name="矩形 226"/>
                <p:cNvSpPr/>
                <p:nvPr/>
              </p:nvSpPr>
              <p:spPr>
                <a:xfrm rot="14400000">
                  <a:off x="3441449" y="19332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 rot="16200000">
                  <a:off x="3375095" y="1685604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 rot="18000000">
                  <a:off x="3441454" y="1437952"/>
                  <a:ext cx="134086" cy="75491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1" name="任意多边形 23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2" name="任意多边形 23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3" name="任意多边形 232"/>
                <p:cNvSpPr/>
                <p:nvPr/>
              </p:nvSpPr>
              <p:spPr>
                <a:xfrm>
                  <a:off x="3601763" y="1388814"/>
                  <a:ext cx="666964" cy="666964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4338942" y="1697927"/>
                <a:ext cx="428383" cy="424144"/>
                <a:chOff x="3404394" y="1190304"/>
                <a:chExt cx="1066091" cy="1066090"/>
              </a:xfrm>
              <a:solidFill>
                <a:srgbClr val="FFB850"/>
              </a:solidFill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3870400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 rot="1800000">
                  <a:off x="4118048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 rot="3600000">
                  <a:off x="4299343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0" name="矩形 209"/>
                <p:cNvSpPr/>
                <p:nvPr/>
              </p:nvSpPr>
              <p:spPr>
                <a:xfrm rot="7200000">
                  <a:off x="4299339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1" name="矩形 210"/>
                <p:cNvSpPr/>
                <p:nvPr/>
              </p:nvSpPr>
              <p:spPr>
                <a:xfrm rot="9000000">
                  <a:off x="4118045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 rot="10800000">
                  <a:off x="3870396" y="2180902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 rot="12600000">
                  <a:off x="3622747" y="2114545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 rot="14400000">
                  <a:off x="3441454" y="1933254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 rot="16200000">
                  <a:off x="3375098" y="1685603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 rot="18000000">
                  <a:off x="3441458" y="1437955"/>
                  <a:ext cx="134084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 rot="19800000">
                  <a:off x="3622749" y="1256660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8" name="任意多边形 21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4632890" y="2300411"/>
                <a:ext cx="251630" cy="249138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93" name="矩形 192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7" name="矩形 196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8" name="矩形 197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9" name="矩形 198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0" name="矩形 199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1" name="矩形 200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3" name="矩形 202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4" name="矩形 203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5" name="任意多边形 204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>
                <a:off x="5322821" y="1734754"/>
                <a:ext cx="334919" cy="331603"/>
                <a:chOff x="3404393" y="1190304"/>
                <a:chExt cx="1066092" cy="1066091"/>
              </a:xfrm>
              <a:solidFill>
                <a:srgbClr val="FFB850"/>
              </a:solidFill>
            </p:grpSpPr>
            <p:sp>
              <p:nvSpPr>
                <p:cNvPr id="180" name="矩形 179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矩形 182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矩形 183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矩形 184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矩形 185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2" name="任意多边形 191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1" name="组合 120"/>
              <p:cNvGrpSpPr/>
              <p:nvPr/>
            </p:nvGrpSpPr>
            <p:grpSpPr>
              <a:xfrm>
                <a:off x="3085736" y="3555704"/>
                <a:ext cx="304472" cy="301457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67" name="矩形 166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矩形 167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3" name="矩形 172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任意多边形 178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>
                <a:off x="4574895" y="1245098"/>
                <a:ext cx="536295" cy="520525"/>
                <a:chOff x="3404393" y="1190304"/>
                <a:chExt cx="1066092" cy="1066091"/>
              </a:xfrm>
              <a:solidFill>
                <a:srgbClr val="9055A8"/>
              </a:solidFill>
            </p:grpSpPr>
            <p:sp>
              <p:nvSpPr>
                <p:cNvPr id="154" name="矩形 153"/>
                <p:cNvSpPr/>
                <p:nvPr/>
              </p:nvSpPr>
              <p:spPr>
                <a:xfrm>
                  <a:off x="3870396" y="1190304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矩形 154"/>
                <p:cNvSpPr/>
                <p:nvPr/>
              </p:nvSpPr>
              <p:spPr>
                <a:xfrm rot="1800000">
                  <a:off x="4118045" y="1256661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矩形 157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矩形 159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矩形 160"/>
                <p:cNvSpPr/>
                <p:nvPr/>
              </p:nvSpPr>
              <p:spPr>
                <a:xfrm rot="12600000">
                  <a:off x="3622746" y="2114547"/>
                  <a:ext cx="134085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矩形 161"/>
                <p:cNvSpPr/>
                <p:nvPr/>
              </p:nvSpPr>
              <p:spPr>
                <a:xfrm rot="14400000">
                  <a:off x="3441454" y="193325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 rot="16200000">
                  <a:off x="3375096" y="1685605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 rot="18000000">
                  <a:off x="3441453" y="1437955"/>
                  <a:ext cx="134086" cy="75492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矩形 164"/>
                <p:cNvSpPr/>
                <p:nvPr/>
              </p:nvSpPr>
              <p:spPr>
                <a:xfrm rot="19800000">
                  <a:off x="3622745" y="1256660"/>
                  <a:ext cx="134086" cy="7549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任意多边形 165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3" name="组合 122"/>
              <p:cNvGrpSpPr/>
              <p:nvPr/>
            </p:nvGrpSpPr>
            <p:grpSpPr>
              <a:xfrm>
                <a:off x="5294039" y="2050606"/>
                <a:ext cx="661961" cy="661961"/>
                <a:chOff x="3404393" y="1190304"/>
                <a:chExt cx="1066092" cy="1066091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 rot="1800000">
                  <a:off x="41180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 rot="3600000">
                  <a:off x="4299338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矩形 141"/>
                <p:cNvSpPr/>
                <p:nvPr/>
              </p:nvSpPr>
              <p:spPr>
                <a:xfrm rot="5400000">
                  <a:off x="43656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矩形 142"/>
                <p:cNvSpPr/>
                <p:nvPr/>
              </p:nvSpPr>
              <p:spPr>
                <a:xfrm rot="7200000">
                  <a:off x="4299338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4" name="矩形 143"/>
                <p:cNvSpPr/>
                <p:nvPr/>
              </p:nvSpPr>
              <p:spPr>
                <a:xfrm rot="9000000">
                  <a:off x="41180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矩形 144"/>
                <p:cNvSpPr/>
                <p:nvPr/>
              </p:nvSpPr>
              <p:spPr>
                <a:xfrm rot="10800000">
                  <a:off x="3870396" y="2180903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矩形 145"/>
                <p:cNvSpPr/>
                <p:nvPr/>
              </p:nvSpPr>
              <p:spPr>
                <a:xfrm rot="12600000">
                  <a:off x="3622746" y="2114546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矩形 146"/>
                <p:cNvSpPr/>
                <p:nvPr/>
              </p:nvSpPr>
              <p:spPr>
                <a:xfrm rot="14400000">
                  <a:off x="3441453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 rot="16200000">
                  <a:off x="3375096" y="16856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矩形 149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任意多边形 150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2" name="任意多边形 151"/>
                <p:cNvSpPr/>
                <p:nvPr/>
              </p:nvSpPr>
              <p:spPr>
                <a:xfrm>
                  <a:off x="3549702" y="1338513"/>
                  <a:ext cx="771086" cy="771086"/>
                </a:xfrm>
                <a:custGeom>
                  <a:avLst/>
                  <a:gdLst>
                    <a:gd name="connsiteX0" fmla="*/ 389436 w 771086"/>
                    <a:gd name="connsiteY0" fmla="*/ 147342 h 771086"/>
                    <a:gd name="connsiteX1" fmla="*/ 152996 w 771086"/>
                    <a:gd name="connsiteY1" fmla="*/ 383782 h 771086"/>
                    <a:gd name="connsiteX2" fmla="*/ 389436 w 771086"/>
                    <a:gd name="connsiteY2" fmla="*/ 620222 h 771086"/>
                    <a:gd name="connsiteX3" fmla="*/ 625876 w 771086"/>
                    <a:gd name="connsiteY3" fmla="*/ 383782 h 771086"/>
                    <a:gd name="connsiteX4" fmla="*/ 389436 w 771086"/>
                    <a:gd name="connsiteY4" fmla="*/ 147342 h 771086"/>
                    <a:gd name="connsiteX5" fmla="*/ 385543 w 771086"/>
                    <a:gd name="connsiteY5" fmla="*/ 0 h 771086"/>
                    <a:gd name="connsiteX6" fmla="*/ 771086 w 771086"/>
                    <a:gd name="connsiteY6" fmla="*/ 385543 h 771086"/>
                    <a:gd name="connsiteX7" fmla="*/ 385543 w 771086"/>
                    <a:gd name="connsiteY7" fmla="*/ 771086 h 771086"/>
                    <a:gd name="connsiteX8" fmla="*/ 0 w 771086"/>
                    <a:gd name="connsiteY8" fmla="*/ 385543 h 771086"/>
                    <a:gd name="connsiteX9" fmla="*/ 385543 w 771086"/>
                    <a:gd name="connsiteY9" fmla="*/ 0 h 771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1086" h="771086">
                      <a:moveTo>
                        <a:pt x="389436" y="147342"/>
                      </a:moveTo>
                      <a:cubicBezTo>
                        <a:pt x="258854" y="147342"/>
                        <a:pt x="152996" y="253200"/>
                        <a:pt x="152996" y="383782"/>
                      </a:cubicBezTo>
                      <a:cubicBezTo>
                        <a:pt x="152996" y="514364"/>
                        <a:pt x="258854" y="620222"/>
                        <a:pt x="389436" y="620222"/>
                      </a:cubicBezTo>
                      <a:cubicBezTo>
                        <a:pt x="520018" y="620222"/>
                        <a:pt x="625876" y="514364"/>
                        <a:pt x="625876" y="383782"/>
                      </a:cubicBezTo>
                      <a:cubicBezTo>
                        <a:pt x="625876" y="253200"/>
                        <a:pt x="520018" y="147342"/>
                        <a:pt x="389436" y="147342"/>
                      </a:cubicBezTo>
                      <a:close/>
                      <a:moveTo>
                        <a:pt x="385543" y="0"/>
                      </a:moveTo>
                      <a:cubicBezTo>
                        <a:pt x="598473" y="0"/>
                        <a:pt x="771086" y="172613"/>
                        <a:pt x="771086" y="385543"/>
                      </a:cubicBezTo>
                      <a:cubicBezTo>
                        <a:pt x="771086" y="598473"/>
                        <a:pt x="598473" y="771086"/>
                        <a:pt x="385543" y="771086"/>
                      </a:cubicBezTo>
                      <a:cubicBezTo>
                        <a:pt x="172613" y="771086"/>
                        <a:pt x="0" y="598473"/>
                        <a:pt x="0" y="385543"/>
                      </a:cubicBezTo>
                      <a:cubicBezTo>
                        <a:pt x="0" y="172613"/>
                        <a:pt x="172613" y="0"/>
                        <a:pt x="38554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3" name="任意多边形 152"/>
                <p:cNvSpPr/>
                <p:nvPr/>
              </p:nvSpPr>
              <p:spPr>
                <a:xfrm>
                  <a:off x="3601763" y="1388815"/>
                  <a:ext cx="666964" cy="666963"/>
                </a:xfrm>
                <a:custGeom>
                  <a:avLst/>
                  <a:gdLst>
                    <a:gd name="connsiteX0" fmla="*/ 331172 w 666964"/>
                    <a:gd name="connsiteY0" fmla="*/ 120540 h 666964"/>
                    <a:gd name="connsiteX1" fmla="*/ 124230 w 666964"/>
                    <a:gd name="connsiteY1" fmla="*/ 327482 h 666964"/>
                    <a:gd name="connsiteX2" fmla="*/ 331172 w 666964"/>
                    <a:gd name="connsiteY2" fmla="*/ 534424 h 666964"/>
                    <a:gd name="connsiteX3" fmla="*/ 538114 w 666964"/>
                    <a:gd name="connsiteY3" fmla="*/ 327482 h 666964"/>
                    <a:gd name="connsiteX4" fmla="*/ 331172 w 666964"/>
                    <a:gd name="connsiteY4" fmla="*/ 120540 h 666964"/>
                    <a:gd name="connsiteX5" fmla="*/ 333482 w 666964"/>
                    <a:gd name="connsiteY5" fmla="*/ 0 h 666964"/>
                    <a:gd name="connsiteX6" fmla="*/ 666964 w 666964"/>
                    <a:gd name="connsiteY6" fmla="*/ 333482 h 666964"/>
                    <a:gd name="connsiteX7" fmla="*/ 333482 w 666964"/>
                    <a:gd name="connsiteY7" fmla="*/ 666964 h 666964"/>
                    <a:gd name="connsiteX8" fmla="*/ 0 w 666964"/>
                    <a:gd name="connsiteY8" fmla="*/ 333482 h 666964"/>
                    <a:gd name="connsiteX9" fmla="*/ 333482 w 666964"/>
                    <a:gd name="connsiteY9" fmla="*/ 0 h 666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964" h="666964">
                      <a:moveTo>
                        <a:pt x="331172" y="120540"/>
                      </a:moveTo>
                      <a:cubicBezTo>
                        <a:pt x="216881" y="120540"/>
                        <a:pt x="124230" y="213191"/>
                        <a:pt x="124230" y="327482"/>
                      </a:cubicBezTo>
                      <a:cubicBezTo>
                        <a:pt x="124230" y="441773"/>
                        <a:pt x="216881" y="534424"/>
                        <a:pt x="331172" y="534424"/>
                      </a:cubicBezTo>
                      <a:cubicBezTo>
                        <a:pt x="445463" y="534424"/>
                        <a:pt x="538114" y="441773"/>
                        <a:pt x="538114" y="327482"/>
                      </a:cubicBezTo>
                      <a:cubicBezTo>
                        <a:pt x="538114" y="213191"/>
                        <a:pt x="445463" y="120540"/>
                        <a:pt x="331172" y="120540"/>
                      </a:cubicBezTo>
                      <a:close/>
                      <a:moveTo>
                        <a:pt x="333482" y="0"/>
                      </a:moveTo>
                      <a:cubicBezTo>
                        <a:pt x="517659" y="0"/>
                        <a:pt x="666964" y="149305"/>
                        <a:pt x="666964" y="333482"/>
                      </a:cubicBezTo>
                      <a:cubicBezTo>
                        <a:pt x="666964" y="517659"/>
                        <a:pt x="517659" y="666964"/>
                        <a:pt x="333482" y="666964"/>
                      </a:cubicBezTo>
                      <a:cubicBezTo>
                        <a:pt x="149305" y="666964"/>
                        <a:pt x="0" y="517659"/>
                        <a:pt x="0" y="333482"/>
                      </a:cubicBezTo>
                      <a:cubicBezTo>
                        <a:pt x="0" y="149305"/>
                        <a:pt x="149305" y="0"/>
                        <a:pt x="333482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  <p:sp>
            <p:nvSpPr>
              <p:cNvPr id="124" name="任意多边形 123"/>
              <p:cNvSpPr/>
              <p:nvPr/>
            </p:nvSpPr>
            <p:spPr>
              <a:xfrm>
                <a:off x="3678652" y="2562301"/>
                <a:ext cx="1537436" cy="320085"/>
              </a:xfrm>
              <a:custGeom>
                <a:avLst/>
                <a:gdLst>
                  <a:gd name="connsiteX0" fmla="*/ 1184472 w 1537436"/>
                  <a:gd name="connsiteY0" fmla="*/ 0 h 320085"/>
                  <a:gd name="connsiteX1" fmla="*/ 1537436 w 1537436"/>
                  <a:gd name="connsiteY1" fmla="*/ 0 h 320085"/>
                  <a:gd name="connsiteX2" fmla="*/ 1537436 w 1537436"/>
                  <a:gd name="connsiteY2" fmla="*/ 9999 h 320085"/>
                  <a:gd name="connsiteX3" fmla="*/ 1360678 w 1537436"/>
                  <a:gd name="connsiteY3" fmla="*/ 161713 h 320085"/>
                  <a:gd name="connsiteX4" fmla="*/ 1537436 w 1537436"/>
                  <a:gd name="connsiteY4" fmla="*/ 313427 h 320085"/>
                  <a:gd name="connsiteX5" fmla="*/ 1537436 w 1537436"/>
                  <a:gd name="connsiteY5" fmla="*/ 320085 h 320085"/>
                  <a:gd name="connsiteX6" fmla="*/ 1184472 w 1537436"/>
                  <a:gd name="connsiteY6" fmla="*/ 320085 h 320085"/>
                  <a:gd name="connsiteX7" fmla="*/ 982517 w 1537436"/>
                  <a:gd name="connsiteY7" fmla="*/ 186471 h 320085"/>
                  <a:gd name="connsiteX8" fmla="*/ 310500 w 1537436"/>
                  <a:gd name="connsiteY8" fmla="*/ 186471 h 320085"/>
                  <a:gd name="connsiteX9" fmla="*/ 363008 w 1537436"/>
                  <a:gd name="connsiteY9" fmla="*/ 258248 h 320085"/>
                  <a:gd name="connsiteX10" fmla="*/ 363008 w 1537436"/>
                  <a:gd name="connsiteY10" fmla="*/ 267292 h 320085"/>
                  <a:gd name="connsiteX11" fmla="*/ 0 w 1537436"/>
                  <a:gd name="connsiteY11" fmla="*/ 161199 h 320085"/>
                  <a:gd name="connsiteX12" fmla="*/ 363008 w 1537436"/>
                  <a:gd name="connsiteY12" fmla="*/ 55106 h 320085"/>
                  <a:gd name="connsiteX13" fmla="*/ 363008 w 1537436"/>
                  <a:gd name="connsiteY13" fmla="*/ 64150 h 320085"/>
                  <a:gd name="connsiteX14" fmla="*/ 312191 w 1537436"/>
                  <a:gd name="connsiteY14" fmla="*/ 133615 h 320085"/>
                  <a:gd name="connsiteX15" fmla="*/ 982517 w 1537436"/>
                  <a:gd name="connsiteY15" fmla="*/ 133615 h 32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37436" h="320085">
                    <a:moveTo>
                      <a:pt x="1184472" y="0"/>
                    </a:moveTo>
                    <a:lnTo>
                      <a:pt x="1537436" y="0"/>
                    </a:lnTo>
                    <a:lnTo>
                      <a:pt x="1537436" y="9999"/>
                    </a:lnTo>
                    <a:lnTo>
                      <a:pt x="1360678" y="161713"/>
                    </a:lnTo>
                    <a:lnTo>
                      <a:pt x="1537436" y="313427"/>
                    </a:lnTo>
                    <a:lnTo>
                      <a:pt x="1537436" y="320085"/>
                    </a:lnTo>
                    <a:lnTo>
                      <a:pt x="1184472" y="320085"/>
                    </a:lnTo>
                    <a:lnTo>
                      <a:pt x="982517" y="186471"/>
                    </a:lnTo>
                    <a:lnTo>
                      <a:pt x="310500" y="186471"/>
                    </a:lnTo>
                    <a:lnTo>
                      <a:pt x="363008" y="258248"/>
                    </a:lnTo>
                    <a:lnTo>
                      <a:pt x="363008" y="267292"/>
                    </a:lnTo>
                    <a:lnTo>
                      <a:pt x="0" y="161199"/>
                    </a:lnTo>
                    <a:lnTo>
                      <a:pt x="363008" y="55106"/>
                    </a:lnTo>
                    <a:lnTo>
                      <a:pt x="363008" y="64150"/>
                    </a:lnTo>
                    <a:lnTo>
                      <a:pt x="312191" y="133615"/>
                    </a:lnTo>
                    <a:lnTo>
                      <a:pt x="982517" y="13361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3866817" y="1164662"/>
                <a:ext cx="627196" cy="620989"/>
                <a:chOff x="3404391" y="1190304"/>
                <a:chExt cx="1066092" cy="1066091"/>
              </a:xfrm>
              <a:solidFill>
                <a:srgbClr val="01ACBE"/>
              </a:solidFill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3870396" y="119030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 rot="1800000">
                  <a:off x="4118046" y="1256661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 rot="3600000">
                  <a:off x="4299337" y="1437955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 rot="5400000">
                  <a:off x="4365695" y="168560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 rot="7200000">
                  <a:off x="4299338" y="1933254"/>
                  <a:ext cx="134084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 rot="9000000">
                  <a:off x="4118045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 rot="10800000">
                  <a:off x="3870394" y="2180902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 rot="12600000">
                  <a:off x="3622744" y="2114546"/>
                  <a:ext cx="134084" cy="7549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4" name="矩形 133"/>
                <p:cNvSpPr/>
                <p:nvPr/>
              </p:nvSpPr>
              <p:spPr>
                <a:xfrm rot="14400000">
                  <a:off x="3441452" y="19332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 rot="16200000">
                  <a:off x="3375094" y="1685605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 rot="18000000">
                  <a:off x="3441453" y="1437954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 rot="19800000">
                  <a:off x="3622746" y="1256661"/>
                  <a:ext cx="134085" cy="7549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任意多边形 137"/>
                <p:cNvSpPr/>
                <p:nvPr/>
              </p:nvSpPr>
              <p:spPr>
                <a:xfrm>
                  <a:off x="3472633" y="1255790"/>
                  <a:ext cx="933012" cy="933012"/>
                </a:xfrm>
                <a:custGeom>
                  <a:avLst/>
                  <a:gdLst>
                    <a:gd name="connsiteX0" fmla="*/ 462612 w 933012"/>
                    <a:gd name="connsiteY0" fmla="*/ 225519 h 933012"/>
                    <a:gd name="connsiteX1" fmla="*/ 226172 w 933012"/>
                    <a:gd name="connsiteY1" fmla="*/ 461959 h 933012"/>
                    <a:gd name="connsiteX2" fmla="*/ 462612 w 933012"/>
                    <a:gd name="connsiteY2" fmla="*/ 698399 h 933012"/>
                    <a:gd name="connsiteX3" fmla="*/ 699052 w 933012"/>
                    <a:gd name="connsiteY3" fmla="*/ 461959 h 933012"/>
                    <a:gd name="connsiteX4" fmla="*/ 462612 w 933012"/>
                    <a:gd name="connsiteY4" fmla="*/ 225519 h 933012"/>
                    <a:gd name="connsiteX5" fmla="*/ 466506 w 933012"/>
                    <a:gd name="connsiteY5" fmla="*/ 0 h 933012"/>
                    <a:gd name="connsiteX6" fmla="*/ 933012 w 933012"/>
                    <a:gd name="connsiteY6" fmla="*/ 466506 h 933012"/>
                    <a:gd name="connsiteX7" fmla="*/ 466506 w 933012"/>
                    <a:gd name="connsiteY7" fmla="*/ 933012 h 933012"/>
                    <a:gd name="connsiteX8" fmla="*/ 0 w 933012"/>
                    <a:gd name="connsiteY8" fmla="*/ 466506 h 933012"/>
                    <a:gd name="connsiteX9" fmla="*/ 466506 w 933012"/>
                    <a:gd name="connsiteY9" fmla="*/ 0 h 933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3012" h="933012">
                      <a:moveTo>
                        <a:pt x="462612" y="225519"/>
                      </a:moveTo>
                      <a:cubicBezTo>
                        <a:pt x="332030" y="225519"/>
                        <a:pt x="226172" y="331377"/>
                        <a:pt x="226172" y="461959"/>
                      </a:cubicBezTo>
                      <a:cubicBezTo>
                        <a:pt x="226172" y="592541"/>
                        <a:pt x="332030" y="698399"/>
                        <a:pt x="462612" y="698399"/>
                      </a:cubicBezTo>
                      <a:cubicBezTo>
                        <a:pt x="593194" y="698399"/>
                        <a:pt x="699052" y="592541"/>
                        <a:pt x="699052" y="461959"/>
                      </a:cubicBezTo>
                      <a:cubicBezTo>
                        <a:pt x="699052" y="331377"/>
                        <a:pt x="593194" y="225519"/>
                        <a:pt x="462612" y="225519"/>
                      </a:cubicBezTo>
                      <a:close/>
                      <a:moveTo>
                        <a:pt x="466506" y="0"/>
                      </a:moveTo>
                      <a:cubicBezTo>
                        <a:pt x="724150" y="0"/>
                        <a:pt x="933012" y="208862"/>
                        <a:pt x="933012" y="466506"/>
                      </a:cubicBezTo>
                      <a:cubicBezTo>
                        <a:pt x="933012" y="724150"/>
                        <a:pt x="724150" y="933012"/>
                        <a:pt x="466506" y="933012"/>
                      </a:cubicBezTo>
                      <a:cubicBezTo>
                        <a:pt x="208862" y="933012"/>
                        <a:pt x="0" y="724150"/>
                        <a:pt x="0" y="466506"/>
                      </a:cubicBezTo>
                      <a:cubicBezTo>
                        <a:pt x="0" y="208862"/>
                        <a:pt x="208862" y="0"/>
                        <a:pt x="466506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96" name="椭圆 95"/>
            <p:cNvSpPr/>
            <p:nvPr/>
          </p:nvSpPr>
          <p:spPr>
            <a:xfrm>
              <a:off x="2790790" y="5408047"/>
              <a:ext cx="3166662" cy="48671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30000"/>
                  </a:schemeClr>
                </a:gs>
                <a:gs pos="100000">
                  <a:srgbClr val="F3F3F3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81178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77368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javaScript文件引入方式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8981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06170" y="1407795"/>
            <a:ext cx="7169150" cy="2953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javaScript文件引入方式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&lt;script type="text/javascript" src="demo.js" &gt;&lt;/script&gt;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accent1"/>
                </a:solidFill>
              </a:rPr>
              <a:t>注意：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1、 </a:t>
            </a:r>
            <a:r>
              <a:rPr lang="zh-CN" altLang="en-US">
                <a:sym typeface="+mn-ea"/>
              </a:rPr>
              <a:t>src 表示要引入的外部文件， type 表示脚本语言的类型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2、不可以在引入了外部文件的标签中写代码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    &lt;script src="demo1.js"&gt;alert('xxxx')&lt;/script&gt;;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 sz="2400">
              <a:solidFill>
                <a:schemeClr val="accent1"/>
              </a:solidFill>
            </a:endParaRPr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不可以使用单标，&lt;script type="text/javascript" src="demo.js“/ &gt;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81178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277368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8981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06170" y="1407795"/>
            <a:ext cx="716915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0" hangingPunct="0">
              <a:buFont typeface="Wingdings" panose="05000000000000000000" pitchFamily="2" charset="2"/>
              <a:buChar char="p"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变量定义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使用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var)</a:t>
            </a:r>
            <a:r>
              <a:rPr lang="zh-CN" altLang="en-US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682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age;       //var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是关键字，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age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是变量名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indent="0" eaLnBrk="0" hangingPunct="0">
              <a:buFont typeface="Wingdings" panose="05000000000000000000" pitchFamily="2" charset="2"/>
              <a:buNone/>
            </a:pPr>
            <a:endParaRPr lang="zh-CN" altLang="en-US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p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赋值：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age = 20;</a:t>
            </a:r>
            <a:endParaRPr lang="en-US" altLang="zh-CN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p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定义的同时赋值：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var age=20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；</a:t>
            </a:r>
            <a:endParaRPr lang="zh-CN" altLang="en-US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/>
            <a:endParaRPr lang="zh-CN" altLang="en-US">
              <a:solidFill>
                <a:srgbClr val="FF682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可以一次定义多个变量：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  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var name=“zhangsan", age=18</a:t>
            </a:r>
            <a:r>
              <a:rPr lang="zh-CN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weight=108;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 rot="19469485">
            <a:off x="7215582" y="257461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806700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65112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JS的标识符及命名规范</a:t>
            </a:r>
            <a:endParaRPr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61013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40815" y="756920"/>
            <a:ext cx="628332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buFont typeface="Wingdings" panose="05000000000000000000" pitchFamily="2" charset="2"/>
              <a:buChar char="p"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的标识符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1" hangingPunct="1">
              <a:buFont typeface="Wingdings" panose="05000000000000000000" pitchFamily="2" charset="2"/>
              <a:buChar char="n"/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标识符是指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中定义的符号，例如：变量名、函数名等。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1" hangingPunct="1">
              <a:buFont typeface="Wingdings" panose="05000000000000000000" pitchFamily="2" charset="2"/>
              <a:buChar char="n"/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标识符可以由任意的大小写字母、数字、下划线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(_)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和美元符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($)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组成，但是不能以数字开头，不能是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js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中的保留关键字。</a:t>
            </a: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indent="0" eaLnBrk="1" hangingPunct="1">
              <a:buFont typeface="Wingdings" panose="05000000000000000000" pitchFamily="2" charset="2"/>
              <a:buChar char="n"/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标识符区分大小写，如：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age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Age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是不同的变量。但强烈不建议，用同一个单词的大小写区分两个变量。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Font typeface="Wingdings" panose="05000000000000000000" pitchFamily="2" charset="2"/>
              <a:buChar char="p"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变量的命名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见名知意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4403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8185" y="2694940"/>
            <a:ext cx="4385945" cy="22015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3367</Words>
  <Application>WPS 演示</Application>
  <PresentationFormat>全屏显示(16:9)</PresentationFormat>
  <Paragraphs>327</Paragraphs>
  <Slides>21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DIN-BoldItalic</vt:lpstr>
      <vt:lpstr>微软雅黑</vt:lpstr>
      <vt:lpstr>Impact MT Std</vt:lpstr>
      <vt:lpstr>Times New Roman</vt:lpstr>
      <vt:lpstr>Segoe Print</vt:lpstr>
      <vt:lpstr>Calibri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347</cp:revision>
  <dcterms:created xsi:type="dcterms:W3CDTF">2016-01-14T08:47:00Z</dcterms:created>
  <dcterms:modified xsi:type="dcterms:W3CDTF">2019-11-18T06:41:05Z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  <property fmtid="{D5CDD505-2E9C-101B-9397-08002B2CF9AE}" pid="3" name="KSORubyTemplateID">
    <vt:lpwstr>8</vt:lpwstr>
  </property>
</Properties>
</file>