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71" r:id="rId3"/>
    <p:sldId id="657" r:id="rId5"/>
    <p:sldId id="658" r:id="rId6"/>
    <p:sldId id="691" r:id="rId7"/>
    <p:sldId id="692" r:id="rId8"/>
    <p:sldId id="693" r:id="rId9"/>
    <p:sldId id="694" r:id="rId10"/>
    <p:sldId id="695" r:id="rId11"/>
    <p:sldId id="696" r:id="rId12"/>
    <p:sldId id="697" r:id="rId13"/>
    <p:sldId id="698" r:id="rId14"/>
    <p:sldId id="699" r:id="rId15"/>
    <p:sldId id="336" r:id="rId16"/>
  </p:sldIdLst>
  <p:sldSz cx="9144000" cy="6858000" type="screen4x3"/>
  <p:notesSz cx="7099300" cy="1023493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30313C"/>
    <a:srgbClr val="FF682F"/>
    <a:srgbClr val="D729C2"/>
    <a:srgbClr val="126C12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125"/>
    <p:restoredTop sz="87019"/>
  </p:normalViewPr>
  <p:slideViewPr>
    <p:cSldViewPr showGuides="1">
      <p:cViewPr varScale="1">
        <p:scale>
          <a:sx n="97" d="100"/>
          <a:sy n="97" d="100"/>
        </p:scale>
        <p:origin x="416" y="192"/>
      </p:cViewPr>
      <p:guideLst>
        <p:guide orient="horz" pos="2136"/>
        <p:guide pos="27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DFAC4E-4FE1-944B-9B49-3440DB8DB0C6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66E80F-5025-734B-8F5C-30C19262C580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en-US" altLang="zh-CN"/>
          </a:p>
          <a:p>
            <a:pPr lvl="0"/>
            <a:r>
              <a:rPr lang="en-US" altLang="zh-CN"/>
              <a:t>          </a:t>
            </a:r>
            <a:endParaRPr lang="en-US" altLang="zh-CN"/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50" y="-6350"/>
            <a:ext cx="1228725" cy="6096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8pPr>
      <a:lvl9pPr marL="182816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9pPr>
    </p:titleStyle>
    <p:bodyStyle>
      <a:lvl1pPr marL="341630" indent="-3416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1pPr>
      <a:lvl2pPr marL="741680" indent="-28448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2pPr>
      <a:lvl3pPr marL="1141730" indent="-2273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3pPr>
      <a:lvl4pPr marL="1598930" indent="-2273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4pPr>
      <a:lvl5pPr marL="2056130" indent="-2273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5pPr>
      <a:lvl6pPr marL="2513965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6pPr>
      <a:lvl7pPr marL="2971165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7pPr>
      <a:lvl8pPr marL="3428365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8pPr>
      <a:lvl9pPr marL="3885565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heard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605" y="-23495"/>
            <a:ext cx="9173210" cy="69056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92935" y="1522730"/>
            <a:ext cx="51644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rgbClr val="30313C"/>
                </a:solidFill>
                <a:latin typeface="仿宋" panose="02010609060101010101" charset="-122"/>
                <a:ea typeface="仿宋" panose="02010609060101010101" charset="-122"/>
              </a:rPr>
              <a:t>第三阶段：</a:t>
            </a:r>
            <a:endParaRPr lang="zh-CN" altLang="en-US" sz="6000" b="1">
              <a:solidFill>
                <a:srgbClr val="30313C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6000" b="1">
              <a:solidFill>
                <a:srgbClr val="30313C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6000" b="1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</a:rPr>
              <a:t>css3</a:t>
            </a:r>
            <a:r>
              <a:rPr lang="zh-CN" altLang="zh-CN" sz="6000" b="1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</a:rPr>
              <a:t>基础</a:t>
            </a:r>
            <a:endParaRPr lang="zh-CN" altLang="zh-CN" sz="6000" b="1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0610" y="980758"/>
            <a:ext cx="6913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关键帧动画animation</a:t>
            </a:r>
            <a:endParaRPr lang="zh-CN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505143" y="1844675"/>
            <a:ext cx="7847012" cy="1568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animation-direction   规定是否应该轮流反向播放动画。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normal	默认值。动画应该正常播放。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alternate	动画应该轮流反向播放。。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0610" y="980758"/>
            <a:ext cx="6913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关键帧动画animation</a:t>
            </a:r>
            <a:endParaRPr lang="zh-CN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505143" y="1844675"/>
            <a:ext cx="7847012" cy="24917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animation-play-state  规定动画正在运行还是暂停。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paused	规定动画已暂停。	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running	规定动画正在播放。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 语法：	object.style.animationPlayState="paused"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0610" y="980758"/>
            <a:ext cx="6913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关键帧动画animation</a:t>
            </a:r>
            <a:endParaRPr lang="zh-CN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505143" y="1626235"/>
            <a:ext cx="7847012" cy="5354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animation-fill-mode 属性规定动画在播放之前或之后，其动画效果是否可见。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none 表示不设置结束之后的状态，默认情况下回到跟初始状态一样。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forwards 表示将动画元素设置为整个动画结束时的状态。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backwards 明确设置动画结束之后回到初始状态,在动画等待的那段时间内，元素的样式将设置为动画第一帧的样式；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both：相当于同时配置了backwards和forwards，意味着在动画等待和动画结束状态，元素将分别应用动画第一帧和最后一帧的样式。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</a:pP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372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5025" y="1438275"/>
            <a:ext cx="4933950" cy="3981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0610" y="980758"/>
            <a:ext cx="6913563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关键帧动画animation</a:t>
            </a:r>
            <a:endParaRPr lang="en-US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/>
            <a:endParaRPr lang="en-US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648653" y="1900555"/>
            <a:ext cx="7847012" cy="3784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endParaRPr 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定义动画@keyfrems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指定动画名称和动画效果。格式如下：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@keyframes myfirst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from {background: red;}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to {background: yellow;}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0610" y="983298"/>
            <a:ext cx="6913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关键帧动画animation</a:t>
            </a:r>
            <a:endParaRPr lang="zh-CN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648653" y="1628775"/>
            <a:ext cx="7847012" cy="57238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animation 属性是一个简写属性，用于设置</a:t>
            </a:r>
            <a:r>
              <a:rPr 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八</a:t>
            </a:r>
            <a:r>
              <a:rPr 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个动画属性：</a:t>
            </a:r>
            <a:endParaRPr 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animation-name  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animation-duration   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animation-timing-function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animation-delay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animation-iteration-count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animation-direction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animation-play-state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animation-fill-mode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0610" y="980758"/>
            <a:ext cx="6913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关键帧动画animation</a:t>
            </a:r>
            <a:endParaRPr lang="zh-CN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648018" y="1844675"/>
            <a:ext cx="7847012" cy="18453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endParaRPr 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animation-name</a:t>
            </a: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规定需要绑定到选择器的 keyframe 名称。。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0610" y="980758"/>
            <a:ext cx="6913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关键帧动画animation</a:t>
            </a:r>
            <a:endParaRPr lang="zh-CN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505143" y="1844675"/>
            <a:ext cx="7847012" cy="18453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endParaRPr 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animation-duration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规定完成动画所花费的时间。默认值是 0，意味着没有动画效果。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0610" y="980758"/>
            <a:ext cx="6913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关键帧动画animation</a:t>
            </a:r>
            <a:endParaRPr lang="zh-CN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23495" y="1805305"/>
            <a:ext cx="8851265" cy="4154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animation-timing-function 规定动画的速度曲线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linear	动画从头到尾的速度是相同的。	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ease	默认。动画以低速开始，然后加快，在结束前变慢。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ease-in	动画以低速开始。	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ease-out	动画以低速结束。	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ease-in-out	动画以低速开始和结束。	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cubic-bezier(n,n,n,n)	在 cubic-bezier 函数中自己的值。可能的值是从 0 到 1 的数值。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steps()  steps(1,start)，动画分成1步，动画执行时为开始左侧端点的部分为开</a:t>
            </a: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始；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steps(1,end)：动画分成一步，动画执行时以结尾端点为开始，默认值为end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0610" y="980758"/>
            <a:ext cx="6913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关键帧动画animation</a:t>
            </a:r>
            <a:endParaRPr lang="zh-CN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505143" y="1844675"/>
            <a:ext cx="7847012" cy="11068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animation-delay 	规定在动画开始之前的延迟。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</a:pP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0610" y="980758"/>
            <a:ext cx="6913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关键帧动画animation</a:t>
            </a:r>
            <a:endParaRPr lang="zh-CN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505143" y="1844675"/>
            <a:ext cx="7847012" cy="1568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animation-iteration-count 规定动画应该播放的次数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	            定义动画播放次数的数值。	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infinite	规定动画应该无限次播放。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0610" y="980758"/>
            <a:ext cx="6913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关键帧动画animation</a:t>
            </a:r>
            <a:endParaRPr lang="zh-CN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505143" y="1844675"/>
            <a:ext cx="7847012" cy="1568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animation-direction   规定是否应该轮流反向播放动画。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normal	默认值。动画应该正常播放。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alternate	动画应该轮流反向播放。。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1493</Words>
  <Application>WPS 演示</Application>
  <PresentationFormat>全屏显示(4:3)</PresentationFormat>
  <Paragraphs>91</Paragraphs>
  <Slides>13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仿宋</vt:lpstr>
      <vt:lpstr>微软雅黑</vt:lpstr>
      <vt:lpstr>Arial Unicode MS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教科书搞活</cp:lastModifiedBy>
  <cp:revision>116</cp:revision>
  <dcterms:created xsi:type="dcterms:W3CDTF">2016-07-19T11:05:00Z</dcterms:created>
  <dcterms:modified xsi:type="dcterms:W3CDTF">2018-01-11T06:22:51Z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