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71" r:id="rId3"/>
    <p:sldId id="691" r:id="rId5"/>
    <p:sldId id="657" r:id="rId6"/>
    <p:sldId id="658" r:id="rId7"/>
    <p:sldId id="703" r:id="rId8"/>
    <p:sldId id="659" r:id="rId9"/>
    <p:sldId id="692" r:id="rId10"/>
    <p:sldId id="661" r:id="rId11"/>
    <p:sldId id="694" r:id="rId12"/>
    <p:sldId id="695" r:id="rId13"/>
    <p:sldId id="696" r:id="rId14"/>
    <p:sldId id="698" r:id="rId15"/>
    <p:sldId id="697" r:id="rId16"/>
    <p:sldId id="336" r:id="rId17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30313C"/>
    <a:srgbClr val="FF682F"/>
    <a:srgbClr val="D729C2"/>
    <a:srgbClr val="126C12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25"/>
    <p:restoredTop sz="87019"/>
  </p:normalViewPr>
  <p:slideViewPr>
    <p:cSldViewPr showGuides="1">
      <p:cViewPr varScale="1">
        <p:scale>
          <a:sx n="97" d="100"/>
          <a:sy n="97" d="100"/>
        </p:scale>
        <p:origin x="416" y="192"/>
      </p:cViewPr>
      <p:guideLst>
        <p:guide orient="horz" pos="2136"/>
        <p:guide pos="27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DFAC4E-4FE1-944B-9B49-3440DB8DB0C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66E80F-5025-734B-8F5C-30C19262C580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en-US" altLang="zh-CN"/>
          </a:p>
          <a:p>
            <a:pPr lvl="0"/>
            <a:r>
              <a:rPr lang="en-US" altLang="zh-CN"/>
              <a:t>          </a:t>
            </a:r>
            <a:endParaRPr lang="en-US" altLang="zh-CN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0" y="-6350"/>
            <a:ext cx="1228725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hear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5" y="-24130"/>
            <a:ext cx="9173210" cy="6905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965" y="1522730"/>
            <a:ext cx="68326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rgbClr val="30313C"/>
                </a:solidFill>
                <a:latin typeface="仿宋" panose="02010609060101010101" charset="-122"/>
                <a:ea typeface="仿宋" panose="02010609060101010101" charset="-122"/>
              </a:rPr>
              <a:t>第三阶段：</a:t>
            </a:r>
            <a:endParaRPr lang="zh-CN" altLang="en-US" sz="6000" b="1">
              <a:solidFill>
                <a:srgbClr val="30313C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6000" b="1">
              <a:solidFill>
                <a:srgbClr val="30313C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6000" b="1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css3</a:t>
            </a:r>
            <a:r>
              <a:rPr lang="zh-CN" altLang="zh-CN" sz="6000" b="1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过渡、</a:t>
            </a:r>
            <a:r>
              <a:rPr lang="en-US" altLang="zh-CN" sz="6000" b="1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2D</a:t>
            </a:r>
            <a:r>
              <a:rPr lang="zh-CN" altLang="en-US" sz="6000" b="1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6000" b="1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3D</a:t>
            </a:r>
            <a:endParaRPr lang="en-US" altLang="zh-CN" sz="6000" b="1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018" y="1753235"/>
            <a:ext cx="7847012" cy="2122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4. perspective-origin: x-axis y-axis;</a:t>
            </a:r>
            <a:endParaRPr 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perspective-origin 属性定义 3D 元素所基于的 X 轴和 Y 轴。该属性允许您改变 3D 元素的底部位置。当为元素定义 perspective-origin 属性时，其子元素会获得透视效果，而不是元素本身。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018" y="1753235"/>
            <a:ext cx="7847012" cy="30460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5. transform-style</a:t>
            </a:r>
            <a:endParaRPr 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指定嵌套元素是怎样在三维空间中呈现，使用此属性必须先使用transform 属性.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flat 子元素将不保留其 3D 位置。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preserve-3d 子元素将保留其 3D 位置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327978" y="1795145"/>
            <a:ext cx="7847012" cy="2584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5. backface-visibility	</a:t>
            </a:r>
            <a:endParaRPr 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定义元素在不面对屏幕时是否可见。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visible	背面是可见的。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hidden	背面是不可见的。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018" y="1753235"/>
            <a:ext cx="7847012" cy="20300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translate3d(x,y,z)</a:t>
            </a:r>
            <a:endParaRPr 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scale3d(x,y,z)</a:t>
            </a:r>
            <a:endParaRPr 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rotate3d(x,y,z,angle)</a:t>
            </a:r>
            <a:endParaRPr 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各大浏览器兼容写法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018" y="1816735"/>
            <a:ext cx="7847012" cy="2768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Webkit(Chrome/Safari)   -webkit-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Gecko(Firefox)  -moz-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Presto(Opera)   -o-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Trident(IE) -ms-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W3C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1245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653" y="1900555"/>
            <a:ext cx="7847012" cy="44310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transition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通过 CSS3，我们可以在不使用 Flash 动画或 JavaScript 的情况下，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当元素从一种样式变换为另一种样式时为元素添加效果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要实现这一点，必须规定两项内容：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指定要添加效果的CSS属性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指定效果的持续时间。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 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transition：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 transition-property ] || [ transition-duration ] || [ transition-timing-function ] || [ transition-delay ]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018" y="1844675"/>
            <a:ext cx="7847012" cy="4892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[ transition-property ]： 检索或设置对象中的参与过渡的属性 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[ transition-duration ]： 检索或设置对象过渡的持续时间 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[ transition-timing-function ]： 检索或设置对象中过渡的动画类型 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linear： 线性过渡。等同于贝塞尔曲线(0.0, 0.0, 1.0, 1.0) 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ease： 平滑过渡。等同于贝塞尔曲线(0.25, 0.1, 0.25, 1.0) 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ease-in： 由慢到快。等同于贝塞尔曲线(0.42, 0, 1.0, 1.0) 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ease-out： 由快到慢。等同于贝塞尔曲线(0, 0, 0.58, 1.0) 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ease-in-out： 由慢到快再到慢。等同于贝塞尔曲线(0.42, 0, 0.58, 1.0) 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cubic-bezier(&lt;number&gt;, &lt;number&gt;, &lt;number&gt;, &lt;number&gt;)： 特定的贝塞尔曲线类型，4个数值需在[0, 1]区间内 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[ transition-delay ]： 检索或设置对象延迟过渡的时间 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018" y="1727200"/>
            <a:ext cx="78470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练习：手风琴动画效果</a:t>
            </a: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QQ截图201806111544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2702560"/>
            <a:ext cx="7876540" cy="33267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 转换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703580" y="1626235"/>
            <a:ext cx="8068310" cy="5169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transform  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该属性允许我们对元素进行移动、缩放、旋转或倾斜</a:t>
            </a:r>
            <a:endParaRPr 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transform的属性值如下所示：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1、none                    无变换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2、translate               可使用长度值或百分数值，在水平方向、垂直方向或两个方向上           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                     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ranslateX                  对元素进行移动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translateY，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translate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3、scale[skel]             可使用数值，在水平方向、垂直方向或两个方向上缩放元素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scaleX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scaleY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rotate                  可使用角度值，旋转元素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只接受一个参数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5、skew[skju]              可使用角度值，在水平方向、垂直方向或两个方向上使元素倾斜             skewX                     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skewY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 转换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537845" y="1626235"/>
            <a:ext cx="8068310" cy="3369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endParaRPr 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、transform-origin   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改变元素变形的基准点，默认是元素的中心位置，如果改变了基准点，它就会按照这个基准点进行变形。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属性值可以使用关键字，也可以使用百分数和具体值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关键字如下：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1、指定x轴的位置     left、center、right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2、指定y轴的位置     top、center、bottom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018" y="1753235"/>
            <a:ext cx="7847012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 理解三维坐标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如果说rotateX/rotateY/rotateZ可以帮助理解三维坐标，则translateZ则可以帮你理解透视位置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8018" y="1753235"/>
            <a:ext cx="7847012" cy="2122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3.  perspective： number|none;</a:t>
            </a:r>
            <a:endParaRPr 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属性定义 3D 元素距视图的距离，以像素计。该属性允许您改变 3D 元素查看 3D 元素的视图。当为元素定义 perspective 属性时，其子元素会获得透视效果，而不是元素本身。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2116</Words>
  <Application>WPS 演示</Application>
  <PresentationFormat>全屏显示(4:3)</PresentationFormat>
  <Paragraphs>102</Paragraphs>
  <Slides>14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仿宋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117</cp:revision>
  <dcterms:created xsi:type="dcterms:W3CDTF">2016-07-19T11:05:00Z</dcterms:created>
  <dcterms:modified xsi:type="dcterms:W3CDTF">2020-01-02T06:15:34Z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