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423" r:id="rId5"/>
    <p:sldId id="421" r:id="rId6"/>
    <p:sldId id="490" r:id="rId7"/>
    <p:sldId id="621" r:id="rId8"/>
    <p:sldId id="699" r:id="rId9"/>
    <p:sldId id="622" r:id="rId10"/>
    <p:sldId id="692" r:id="rId11"/>
    <p:sldId id="696" r:id="rId12"/>
    <p:sldId id="697" r:id="rId13"/>
    <p:sldId id="698" r:id="rId14"/>
    <p:sldId id="694" r:id="rId15"/>
    <p:sldId id="695" r:id="rId16"/>
    <p:sldId id="700" r:id="rId17"/>
    <p:sldId id="701" r:id="rId18"/>
    <p:sldId id="623" r:id="rId19"/>
    <p:sldId id="703" r:id="rId20"/>
    <p:sldId id="723" r:id="rId21"/>
    <p:sldId id="713" r:id="rId22"/>
    <p:sldId id="717" r:id="rId23"/>
    <p:sldId id="714" r:id="rId24"/>
    <p:sldId id="715" r:id="rId25"/>
    <p:sldId id="716" r:id="rId26"/>
    <p:sldId id="300" r:id="rId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02" y="-1542"/>
      </p:cViewPr>
      <p:guideLst>
        <p:guide orient="horz" pos="1616"/>
        <p:guide pos="29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6015"/>
            <a:ext cx="27432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015"/>
            <a:ext cx="8080375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361"/>
            <a:ext cx="5411788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361"/>
            <a:ext cx="5411787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microsoft.com/office/2007/relationships/hdphoto" Target="../media/image2.wdp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db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7200" y="129540"/>
            <a:ext cx="1127760" cy="391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44409" y="768876"/>
            <a:ext cx="866382" cy="1106502"/>
            <a:chOff x="5499100" y="2711450"/>
            <a:chExt cx="1193801" cy="152466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8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5722938" y="3846513"/>
              <a:ext cx="746125" cy="389603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  <a:gd name="connsiteX0" fmla="*/ 43 w 10000"/>
                <a:gd name="connsiteY0" fmla="*/ 10000 h 11093"/>
                <a:gd name="connsiteX1" fmla="*/ 9894 w 10000"/>
                <a:gd name="connsiteY1" fmla="*/ 10000 h 11093"/>
                <a:gd name="connsiteX2" fmla="*/ 10000 w 10000"/>
                <a:gd name="connsiteY2" fmla="*/ 0 h 11093"/>
                <a:gd name="connsiteX3" fmla="*/ 0 w 10000"/>
                <a:gd name="connsiteY3" fmla="*/ 0 h 11093"/>
                <a:gd name="connsiteX4" fmla="*/ 43 w 10000"/>
                <a:gd name="connsiteY4" fmla="*/ 10000 h 11093"/>
                <a:gd name="connsiteX0-1" fmla="*/ 43 w 10000"/>
                <a:gd name="connsiteY0-2" fmla="*/ 10000 h 11815"/>
                <a:gd name="connsiteX1-3" fmla="*/ 9894 w 10000"/>
                <a:gd name="connsiteY1-4" fmla="*/ 10000 h 11815"/>
                <a:gd name="connsiteX2-5" fmla="*/ 10000 w 10000"/>
                <a:gd name="connsiteY2-6" fmla="*/ 0 h 11815"/>
                <a:gd name="connsiteX3-7" fmla="*/ 0 w 10000"/>
                <a:gd name="connsiteY3-8" fmla="*/ 0 h 11815"/>
                <a:gd name="connsiteX4-9" fmla="*/ 43 w 10000"/>
                <a:gd name="connsiteY4-10" fmla="*/ 10000 h 11815"/>
                <a:gd name="connsiteX0-11" fmla="*/ 43 w 10000"/>
                <a:gd name="connsiteY0-12" fmla="*/ 10000 h 11784"/>
                <a:gd name="connsiteX1-13" fmla="*/ 9894 w 10000"/>
                <a:gd name="connsiteY1-14" fmla="*/ 10000 h 11784"/>
                <a:gd name="connsiteX2-15" fmla="*/ 10000 w 10000"/>
                <a:gd name="connsiteY2-16" fmla="*/ 0 h 11784"/>
                <a:gd name="connsiteX3-17" fmla="*/ 0 w 10000"/>
                <a:gd name="connsiteY3-18" fmla="*/ 0 h 11784"/>
                <a:gd name="connsiteX4-19" fmla="*/ 43 w 10000"/>
                <a:gd name="connsiteY4-20" fmla="*/ 10000 h 11784"/>
                <a:gd name="connsiteX0-21" fmla="*/ 43 w 10000"/>
                <a:gd name="connsiteY0-22" fmla="*/ 10000 h 11753"/>
                <a:gd name="connsiteX1-23" fmla="*/ 9894 w 10000"/>
                <a:gd name="connsiteY1-24" fmla="*/ 10000 h 11753"/>
                <a:gd name="connsiteX2-25" fmla="*/ 10000 w 10000"/>
                <a:gd name="connsiteY2-26" fmla="*/ 0 h 11753"/>
                <a:gd name="connsiteX3-27" fmla="*/ 0 w 10000"/>
                <a:gd name="connsiteY3-28" fmla="*/ 0 h 11753"/>
                <a:gd name="connsiteX4-29" fmla="*/ 43 w 10000"/>
                <a:gd name="connsiteY4-30" fmla="*/ 10000 h 11753"/>
                <a:gd name="connsiteX0-31" fmla="*/ 43 w 10000"/>
                <a:gd name="connsiteY0-32" fmla="*/ 10000 h 12074"/>
                <a:gd name="connsiteX1-33" fmla="*/ 9894 w 10000"/>
                <a:gd name="connsiteY1-34" fmla="*/ 10000 h 12074"/>
                <a:gd name="connsiteX2-35" fmla="*/ 10000 w 10000"/>
                <a:gd name="connsiteY2-36" fmla="*/ 0 h 12074"/>
                <a:gd name="connsiteX3-37" fmla="*/ 0 w 10000"/>
                <a:gd name="connsiteY3-38" fmla="*/ 0 h 12074"/>
                <a:gd name="connsiteX4-39" fmla="*/ 43 w 10000"/>
                <a:gd name="connsiteY4-40" fmla="*/ 10000 h 12074"/>
                <a:gd name="connsiteX0-41" fmla="*/ 43 w 10000"/>
                <a:gd name="connsiteY0-42" fmla="*/ 10000 h 12813"/>
                <a:gd name="connsiteX1-43" fmla="*/ 9894 w 10000"/>
                <a:gd name="connsiteY1-44" fmla="*/ 10000 h 12813"/>
                <a:gd name="connsiteX2-45" fmla="*/ 10000 w 10000"/>
                <a:gd name="connsiteY2-46" fmla="*/ 0 h 12813"/>
                <a:gd name="connsiteX3-47" fmla="*/ 0 w 10000"/>
                <a:gd name="connsiteY3-48" fmla="*/ 0 h 12813"/>
                <a:gd name="connsiteX4-49" fmla="*/ 43 w 10000"/>
                <a:gd name="connsiteY4-50" fmla="*/ 10000 h 12813"/>
                <a:gd name="connsiteX0-51" fmla="*/ 43 w 10000"/>
                <a:gd name="connsiteY0-52" fmla="*/ 10000 h 12716"/>
                <a:gd name="connsiteX1-53" fmla="*/ 9963 w 10000"/>
                <a:gd name="connsiteY1-54" fmla="*/ 9777 h 12716"/>
                <a:gd name="connsiteX2-55" fmla="*/ 10000 w 10000"/>
                <a:gd name="connsiteY2-56" fmla="*/ 0 h 12716"/>
                <a:gd name="connsiteX3-57" fmla="*/ 0 w 10000"/>
                <a:gd name="connsiteY3-58" fmla="*/ 0 h 12716"/>
                <a:gd name="connsiteX4-59" fmla="*/ 43 w 10000"/>
                <a:gd name="connsiteY4-60" fmla="*/ 10000 h 127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2716">
                  <a:moveTo>
                    <a:pt x="43" y="10000"/>
                  </a:moveTo>
                  <a:cubicBezTo>
                    <a:pt x="3260" y="14266"/>
                    <a:pt x="7554" y="12976"/>
                    <a:pt x="9963" y="9777"/>
                  </a:cubicBezTo>
                  <a:cubicBezTo>
                    <a:pt x="9998" y="6444"/>
                    <a:pt x="9965" y="3333"/>
                    <a:pt x="10000" y="0"/>
                  </a:cubicBezTo>
                  <a:lnTo>
                    <a:pt x="0" y="0"/>
                  </a:lnTo>
                  <a:cubicBezTo>
                    <a:pt x="14" y="3333"/>
                    <a:pt x="29" y="6667"/>
                    <a:pt x="43" y="100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2250440" y="736600"/>
            <a:ext cx="17145" cy="1547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7910" y="66230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深蓝软件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366645" y="1330325"/>
            <a:ext cx="469011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4"/>
          <p:cNvSpPr txBox="1"/>
          <p:nvPr/>
        </p:nvSpPr>
        <p:spPr>
          <a:xfrm>
            <a:off x="2304338" y="1453362"/>
            <a:ext cx="3171906" cy="27651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努力成为中国软件的翘楚 </a:t>
            </a:r>
            <a:endParaRPr lang="en-US" altLang="zh-CN" sz="135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422574" y="1833767"/>
            <a:ext cx="2905313" cy="2797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7"/>
          <p:cNvSpPr>
            <a:spLocks noChangeArrowheads="1"/>
          </p:cNvSpPr>
          <p:nvPr/>
        </p:nvSpPr>
        <p:spPr bwMode="auto">
          <a:xfrm>
            <a:off x="2707261" y="1883852"/>
            <a:ext cx="2242682" cy="16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制作人</a:t>
            </a:r>
            <a:r>
              <a:rPr lang="zh-CN" altLang="en-US" sz="10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：深蓝学霸</a:t>
            </a:r>
            <a:endParaRPr lang="zh-CN" altLang="en-US" sz="10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04338" y="1743413"/>
            <a:ext cx="468297" cy="468297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矩形 90"/>
          <p:cNvSpPr/>
          <p:nvPr/>
        </p:nvSpPr>
        <p:spPr>
          <a:xfrm>
            <a:off x="-27507" y="3034330"/>
            <a:ext cx="9188822" cy="212948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4200000" scaled="0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2" name="图片 2051" descr="卡通遨游太空汇报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21605" y="1504950"/>
            <a:ext cx="3817620" cy="32118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4" name="直接连接符 33"/>
          <p:cNvCxnSpPr/>
          <p:nvPr/>
        </p:nvCxnSpPr>
        <p:spPr>
          <a:xfrm>
            <a:off x="2327786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722371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49" grpId="0"/>
      <p:bldP spid="51" grpId="0"/>
      <p:bldP spid="5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979420" y="142875"/>
            <a:ext cx="328930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79420" y="174625"/>
            <a:ext cx="328930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createElement()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2069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6445327" y="344964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238250" y="1875155"/>
            <a:ext cx="69564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createElement()方法可以创建一个元素节点。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//创建一个元素节点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document.createElement('p');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055620" y="142875"/>
            <a:ext cx="321310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055620" y="174625"/>
            <a:ext cx="313690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appendChild()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2069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6641542" y="34947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1685290" y="1137285"/>
            <a:ext cx="577342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appendChild()方法将一个新节点添加到某个节点的子节点列表的末尾上。 </a:t>
            </a:r>
            <a:endParaRPr lang="zh-CN" altLang="en-US" b="1" dirty="0">
              <a:solidFill>
                <a:srgbClr val="FF68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//获取某一个元素节点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ar box=document.getElementById(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'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box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'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); 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//创建一个新元素节点&lt;p&gt;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 p=document.createElement('p'); 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//把新元素节点&lt;p&gt;添加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box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节点的子节点末尾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box.appendChild(p);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055620" y="142875"/>
            <a:ext cx="321310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055620" y="174625"/>
            <a:ext cx="313690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createTextNode()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2069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6445327" y="344964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16387" name="矩形 3"/>
          <p:cNvSpPr/>
          <p:nvPr/>
        </p:nvSpPr>
        <p:spPr>
          <a:xfrm>
            <a:off x="1001078" y="1267143"/>
            <a:ext cx="7648575" cy="20916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createTextNode() 方法创建一个文本节点。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//创建一个文本节点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 text =document.createTextNode('段落');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//将文本节点添加到子节点末尾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p.appendChild(text);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055620" y="142875"/>
            <a:ext cx="321310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055620" y="174625"/>
            <a:ext cx="313690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insertBefore()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2069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6445327" y="344964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533525" y="1666875"/>
            <a:ext cx="58496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insertBefore()</a:t>
            </a:r>
            <a:r>
              <a:rPr lang="zh-CN" altLang="en-US"/>
              <a:t>方法可以把节点插入到指定节点的前面。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//通过父节点调用, 在box之前插入一个节点p;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box.parentNode.insertBefore(p, box); 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055620" y="142875"/>
            <a:ext cx="321310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055620" y="174625"/>
            <a:ext cx="313690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repalceChild()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2069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6445327" y="344964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1771650" y="1786890"/>
            <a:ext cx="57816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replaceChild()</a:t>
            </a:r>
            <a:r>
              <a:rPr lang="zh-CN" altLang="en-US"/>
              <a:t>方法可以把节点替换成指定的节点。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//通过父节点调用, p替换了div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box.parentNode.replaceChild(p, div); 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055620" y="142875"/>
            <a:ext cx="321310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055620" y="174625"/>
            <a:ext cx="313690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removeChild()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2069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6445327" y="344964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20483" name="矩形 3"/>
          <p:cNvSpPr/>
          <p:nvPr/>
        </p:nvSpPr>
        <p:spPr>
          <a:xfrm>
            <a:off x="1787525" y="1567180"/>
            <a:ext cx="5888355" cy="1229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removeChild()方法可以删除指定子节点</a:t>
            </a:r>
            <a:endParaRPr lang="zh-CN" altLang="en-US" sz="2400" b="1" dirty="0">
              <a:solidFill>
                <a:srgbClr val="FF68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//通过父节点调用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来删除父元素的子节点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li1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.parentNode.removeChild(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li2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offsetParent参照物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6174740" y="1250950"/>
            <a:ext cx="2538730" cy="3417570"/>
            <a:chOff x="2790790" y="1336999"/>
            <a:chExt cx="3166662" cy="4557765"/>
          </a:xfrm>
        </p:grpSpPr>
        <p:grpSp>
          <p:nvGrpSpPr>
            <p:cNvPr id="95" name="组合 94"/>
            <p:cNvGrpSpPr/>
            <p:nvPr/>
          </p:nvGrpSpPr>
          <p:grpSpPr>
            <a:xfrm>
              <a:off x="3125878" y="1336999"/>
              <a:ext cx="2622120" cy="3893624"/>
              <a:chOff x="2790261" y="1164662"/>
              <a:chExt cx="3172765" cy="4711285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2790261" y="1777654"/>
                <a:ext cx="1850013" cy="1850013"/>
                <a:chOff x="5444044" y="1830654"/>
                <a:chExt cx="1850013" cy="1850013"/>
              </a:xfrm>
            </p:grpSpPr>
            <p:sp>
              <p:nvSpPr>
                <p:cNvPr id="306" name="椭圆 305"/>
                <p:cNvSpPr/>
                <p:nvPr/>
              </p:nvSpPr>
              <p:spPr>
                <a:xfrm>
                  <a:off x="5444044" y="1830654"/>
                  <a:ext cx="1850013" cy="1850013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7" name="椭圆 306"/>
                <p:cNvSpPr/>
                <p:nvPr/>
              </p:nvSpPr>
              <p:spPr>
                <a:xfrm>
                  <a:off x="5576188" y="1962798"/>
                  <a:ext cx="1585725" cy="1585725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8" name="椭圆 307"/>
                <p:cNvSpPr/>
                <p:nvPr/>
              </p:nvSpPr>
              <p:spPr>
                <a:xfrm>
                  <a:off x="5697987" y="2084597"/>
                  <a:ext cx="1342126" cy="1342126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9" name="椭圆 308"/>
                <p:cNvSpPr/>
                <p:nvPr/>
              </p:nvSpPr>
              <p:spPr>
                <a:xfrm>
                  <a:off x="5868225" y="2257789"/>
                  <a:ext cx="1015823" cy="10158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0" name="椭圆 309"/>
                <p:cNvSpPr/>
                <p:nvPr/>
              </p:nvSpPr>
              <p:spPr>
                <a:xfrm>
                  <a:off x="5972810" y="2359420"/>
                  <a:ext cx="792480" cy="792480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1" name="椭圆 310"/>
                <p:cNvSpPr/>
                <p:nvPr/>
              </p:nvSpPr>
              <p:spPr>
                <a:xfrm>
                  <a:off x="6171523" y="2558133"/>
                  <a:ext cx="395054" cy="395054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8" name="椭圆 97"/>
              <p:cNvSpPr/>
              <p:nvPr/>
            </p:nvSpPr>
            <p:spPr>
              <a:xfrm>
                <a:off x="3886350" y="5228247"/>
                <a:ext cx="865710" cy="6477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同侧圆角矩形 98"/>
              <p:cNvSpPr/>
              <p:nvPr/>
            </p:nvSpPr>
            <p:spPr>
              <a:xfrm flipV="1">
                <a:off x="3551240" y="4568689"/>
                <a:ext cx="1602500" cy="996950"/>
              </a:xfrm>
              <a:prstGeom prst="round2SameRect">
                <a:avLst>
                  <a:gd name="adj1" fmla="val 33228"/>
                  <a:gd name="adj2" fmla="val 0"/>
                </a:avLst>
              </a:prstGeom>
              <a:gradFill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3488892" y="44830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488892" y="481961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3488892" y="51561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任意多边形 102"/>
              <p:cNvSpPr/>
              <p:nvPr/>
            </p:nvSpPr>
            <p:spPr>
              <a:xfrm rot="540000">
                <a:off x="5142159" y="1478407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任意多边形 103"/>
              <p:cNvSpPr/>
              <p:nvPr/>
            </p:nvSpPr>
            <p:spPr>
              <a:xfrm rot="19117182">
                <a:off x="3146805" y="1605265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任意多边形 104"/>
              <p:cNvSpPr/>
              <p:nvPr/>
            </p:nvSpPr>
            <p:spPr>
              <a:xfrm>
                <a:off x="3027527" y="1799995"/>
                <a:ext cx="173624" cy="163492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任意多边形 105"/>
              <p:cNvSpPr/>
              <p:nvPr/>
            </p:nvSpPr>
            <p:spPr>
              <a:xfrm rot="540000">
                <a:off x="5731932" y="270853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任意多边形 106"/>
              <p:cNvSpPr/>
              <p:nvPr/>
            </p:nvSpPr>
            <p:spPr>
              <a:xfrm rot="20304764">
                <a:off x="2888300" y="3364504"/>
                <a:ext cx="210085" cy="19782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任意多边形 107"/>
              <p:cNvSpPr/>
              <p:nvPr/>
            </p:nvSpPr>
            <p:spPr>
              <a:xfrm rot="19776369">
                <a:off x="4873259" y="4161052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任意多边形 108"/>
              <p:cNvSpPr/>
              <p:nvPr/>
            </p:nvSpPr>
            <p:spPr>
              <a:xfrm rot="21147409">
                <a:off x="3550210" y="423622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任意多边形 109"/>
              <p:cNvSpPr/>
              <p:nvPr/>
            </p:nvSpPr>
            <p:spPr>
              <a:xfrm rot="21300000">
                <a:off x="4753809" y="1774219"/>
                <a:ext cx="590272" cy="602619"/>
              </a:xfrm>
              <a:custGeom>
                <a:avLst/>
                <a:gdLst>
                  <a:gd name="connsiteX0" fmla="*/ 378421 w 770173"/>
                  <a:gd name="connsiteY0" fmla="*/ 151612 h 786281"/>
                  <a:gd name="connsiteX1" fmla="*/ 131764 w 770173"/>
                  <a:gd name="connsiteY1" fmla="*/ 398268 h 786281"/>
                  <a:gd name="connsiteX2" fmla="*/ 378421 w 770173"/>
                  <a:gd name="connsiteY2" fmla="*/ 644925 h 786281"/>
                  <a:gd name="connsiteX3" fmla="*/ 625078 w 770173"/>
                  <a:gd name="connsiteY3" fmla="*/ 398268 h 786281"/>
                  <a:gd name="connsiteX4" fmla="*/ 378421 w 770173"/>
                  <a:gd name="connsiteY4" fmla="*/ 151612 h 786281"/>
                  <a:gd name="connsiteX5" fmla="*/ 295853 w 770173"/>
                  <a:gd name="connsiteY5" fmla="*/ 0 h 786281"/>
                  <a:gd name="connsiteX6" fmla="*/ 474320 w 770173"/>
                  <a:gd name="connsiteY6" fmla="*/ 0 h 786281"/>
                  <a:gd name="connsiteX7" fmla="*/ 474320 w 770173"/>
                  <a:gd name="connsiteY7" fmla="*/ 98921 h 786281"/>
                  <a:gd name="connsiteX8" fmla="*/ 502920 w 770173"/>
                  <a:gd name="connsiteY8" fmla="*/ 107799 h 786281"/>
                  <a:gd name="connsiteX9" fmla="*/ 555523 w 770173"/>
                  <a:gd name="connsiteY9" fmla="*/ 136351 h 786281"/>
                  <a:gd name="connsiteX10" fmla="*/ 594990 w 770173"/>
                  <a:gd name="connsiteY10" fmla="*/ 168914 h 786281"/>
                  <a:gd name="connsiteX11" fmla="*/ 680939 w 770173"/>
                  <a:gd name="connsiteY11" fmla="*/ 119292 h 786281"/>
                  <a:gd name="connsiteX12" fmla="*/ 770173 w 770173"/>
                  <a:gd name="connsiteY12" fmla="*/ 273849 h 786281"/>
                  <a:gd name="connsiteX13" fmla="*/ 683620 w 770173"/>
                  <a:gd name="connsiteY13" fmla="*/ 323819 h 786281"/>
                  <a:gd name="connsiteX14" fmla="*/ 685766 w 770173"/>
                  <a:gd name="connsiteY14" fmla="*/ 330730 h 786281"/>
                  <a:gd name="connsiteX15" fmla="*/ 692057 w 770173"/>
                  <a:gd name="connsiteY15" fmla="*/ 393141 h 786281"/>
                  <a:gd name="connsiteX16" fmla="*/ 685766 w 770173"/>
                  <a:gd name="connsiteY16" fmla="*/ 455551 h 786281"/>
                  <a:gd name="connsiteX17" fmla="*/ 683620 w 770173"/>
                  <a:gd name="connsiteY17" fmla="*/ 462462 h 786281"/>
                  <a:gd name="connsiteX18" fmla="*/ 770173 w 770173"/>
                  <a:gd name="connsiteY18" fmla="*/ 512433 h 786281"/>
                  <a:gd name="connsiteX19" fmla="*/ 680939 w 770173"/>
                  <a:gd name="connsiteY19" fmla="*/ 666990 h 786281"/>
                  <a:gd name="connsiteX20" fmla="*/ 594990 w 770173"/>
                  <a:gd name="connsiteY20" fmla="*/ 617367 h 786281"/>
                  <a:gd name="connsiteX21" fmla="*/ 555523 w 770173"/>
                  <a:gd name="connsiteY21" fmla="*/ 649930 h 786281"/>
                  <a:gd name="connsiteX22" fmla="*/ 502920 w 770173"/>
                  <a:gd name="connsiteY22" fmla="*/ 678482 h 786281"/>
                  <a:gd name="connsiteX23" fmla="*/ 474320 w 770173"/>
                  <a:gd name="connsiteY23" fmla="*/ 687360 h 786281"/>
                  <a:gd name="connsiteX24" fmla="*/ 474320 w 770173"/>
                  <a:gd name="connsiteY24" fmla="*/ 786281 h 786281"/>
                  <a:gd name="connsiteX25" fmla="*/ 295853 w 770173"/>
                  <a:gd name="connsiteY25" fmla="*/ 786281 h 786281"/>
                  <a:gd name="connsiteX26" fmla="*/ 295853 w 770173"/>
                  <a:gd name="connsiteY26" fmla="*/ 689041 h 786281"/>
                  <a:gd name="connsiteX27" fmla="*/ 261839 w 770173"/>
                  <a:gd name="connsiteY27" fmla="*/ 678482 h 786281"/>
                  <a:gd name="connsiteX28" fmla="*/ 209236 w 770173"/>
                  <a:gd name="connsiteY28" fmla="*/ 649930 h 786281"/>
                  <a:gd name="connsiteX29" fmla="*/ 171997 w 770173"/>
                  <a:gd name="connsiteY29" fmla="*/ 619205 h 786281"/>
                  <a:gd name="connsiteX30" fmla="*/ 89233 w 770173"/>
                  <a:gd name="connsiteY30" fmla="*/ 666990 h 786281"/>
                  <a:gd name="connsiteX31" fmla="*/ 0 w 770173"/>
                  <a:gd name="connsiteY31" fmla="*/ 512433 h 786281"/>
                  <a:gd name="connsiteX32" fmla="*/ 81961 w 770173"/>
                  <a:gd name="connsiteY32" fmla="*/ 465112 h 786281"/>
                  <a:gd name="connsiteX33" fmla="*/ 78993 w 770173"/>
                  <a:gd name="connsiteY33" fmla="*/ 455551 h 786281"/>
                  <a:gd name="connsiteX34" fmla="*/ 72702 w 770173"/>
                  <a:gd name="connsiteY34" fmla="*/ 393141 h 786281"/>
                  <a:gd name="connsiteX35" fmla="*/ 78993 w 770173"/>
                  <a:gd name="connsiteY35" fmla="*/ 330730 h 786281"/>
                  <a:gd name="connsiteX36" fmla="*/ 81961 w 770173"/>
                  <a:gd name="connsiteY36" fmla="*/ 321169 h 786281"/>
                  <a:gd name="connsiteX37" fmla="*/ 0 w 770173"/>
                  <a:gd name="connsiteY37" fmla="*/ 273849 h 786281"/>
                  <a:gd name="connsiteX38" fmla="*/ 89233 w 770173"/>
                  <a:gd name="connsiteY38" fmla="*/ 119292 h 786281"/>
                  <a:gd name="connsiteX39" fmla="*/ 171997 w 770173"/>
                  <a:gd name="connsiteY39" fmla="*/ 167076 h 786281"/>
                  <a:gd name="connsiteX40" fmla="*/ 209236 w 770173"/>
                  <a:gd name="connsiteY40" fmla="*/ 136351 h 786281"/>
                  <a:gd name="connsiteX41" fmla="*/ 261839 w 770173"/>
                  <a:gd name="connsiteY41" fmla="*/ 107799 h 786281"/>
                  <a:gd name="connsiteX42" fmla="*/ 295853 w 770173"/>
                  <a:gd name="connsiteY42" fmla="*/ 97241 h 786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770173" h="786281">
                    <a:moveTo>
                      <a:pt x="378421" y="151612"/>
                    </a:moveTo>
                    <a:cubicBezTo>
                      <a:pt x="242197" y="151612"/>
                      <a:pt x="131764" y="262044"/>
                      <a:pt x="131764" y="398268"/>
                    </a:cubicBezTo>
                    <a:cubicBezTo>
                      <a:pt x="131764" y="534493"/>
                      <a:pt x="242197" y="644925"/>
                      <a:pt x="378421" y="644925"/>
                    </a:cubicBezTo>
                    <a:cubicBezTo>
                      <a:pt x="514646" y="644925"/>
                      <a:pt x="625078" y="534493"/>
                      <a:pt x="625078" y="398268"/>
                    </a:cubicBezTo>
                    <a:cubicBezTo>
                      <a:pt x="625078" y="262044"/>
                      <a:pt x="514646" y="151612"/>
                      <a:pt x="378421" y="151612"/>
                    </a:cubicBezTo>
                    <a:close/>
                    <a:moveTo>
                      <a:pt x="295853" y="0"/>
                    </a:moveTo>
                    <a:lnTo>
                      <a:pt x="474320" y="0"/>
                    </a:lnTo>
                    <a:lnTo>
                      <a:pt x="474320" y="98921"/>
                    </a:lnTo>
                    <a:lnTo>
                      <a:pt x="502920" y="107799"/>
                    </a:lnTo>
                    <a:cubicBezTo>
                      <a:pt x="521445" y="115634"/>
                      <a:pt x="539048" y="125221"/>
                      <a:pt x="555523" y="136351"/>
                    </a:cubicBezTo>
                    <a:lnTo>
                      <a:pt x="594990" y="168914"/>
                    </a:lnTo>
                    <a:lnTo>
                      <a:pt x="680939" y="119292"/>
                    </a:lnTo>
                    <a:lnTo>
                      <a:pt x="770173" y="273849"/>
                    </a:lnTo>
                    <a:lnTo>
                      <a:pt x="683620" y="323819"/>
                    </a:lnTo>
                    <a:lnTo>
                      <a:pt x="685766" y="330730"/>
                    </a:lnTo>
                    <a:cubicBezTo>
                      <a:pt x="689891" y="350889"/>
                      <a:pt x="692057" y="371762"/>
                      <a:pt x="692057" y="393141"/>
                    </a:cubicBezTo>
                    <a:cubicBezTo>
                      <a:pt x="692057" y="414519"/>
                      <a:pt x="689891" y="435392"/>
                      <a:pt x="685766" y="455551"/>
                    </a:cubicBezTo>
                    <a:lnTo>
                      <a:pt x="683620" y="462462"/>
                    </a:lnTo>
                    <a:lnTo>
                      <a:pt x="770173" y="512433"/>
                    </a:lnTo>
                    <a:lnTo>
                      <a:pt x="680939" y="666990"/>
                    </a:lnTo>
                    <a:lnTo>
                      <a:pt x="594990" y="617367"/>
                    </a:lnTo>
                    <a:lnTo>
                      <a:pt x="555523" y="649930"/>
                    </a:lnTo>
                    <a:cubicBezTo>
                      <a:pt x="539048" y="661060"/>
                      <a:pt x="521445" y="670647"/>
                      <a:pt x="502920" y="678482"/>
                    </a:cubicBezTo>
                    <a:lnTo>
                      <a:pt x="474320" y="687360"/>
                    </a:lnTo>
                    <a:lnTo>
                      <a:pt x="474320" y="786281"/>
                    </a:lnTo>
                    <a:lnTo>
                      <a:pt x="295853" y="786281"/>
                    </a:lnTo>
                    <a:lnTo>
                      <a:pt x="295853" y="689041"/>
                    </a:lnTo>
                    <a:lnTo>
                      <a:pt x="261839" y="678482"/>
                    </a:lnTo>
                    <a:cubicBezTo>
                      <a:pt x="243314" y="670647"/>
                      <a:pt x="225711" y="661060"/>
                      <a:pt x="209236" y="649930"/>
                    </a:cubicBezTo>
                    <a:lnTo>
                      <a:pt x="171997" y="619205"/>
                    </a:lnTo>
                    <a:lnTo>
                      <a:pt x="89233" y="666990"/>
                    </a:lnTo>
                    <a:lnTo>
                      <a:pt x="0" y="512433"/>
                    </a:lnTo>
                    <a:lnTo>
                      <a:pt x="81961" y="465112"/>
                    </a:lnTo>
                    <a:lnTo>
                      <a:pt x="78993" y="455551"/>
                    </a:lnTo>
                    <a:cubicBezTo>
                      <a:pt x="74868" y="435392"/>
                      <a:pt x="72702" y="414519"/>
                      <a:pt x="72702" y="393141"/>
                    </a:cubicBezTo>
                    <a:cubicBezTo>
                      <a:pt x="72702" y="371762"/>
                      <a:pt x="74868" y="350889"/>
                      <a:pt x="78993" y="330730"/>
                    </a:cubicBezTo>
                    <a:lnTo>
                      <a:pt x="81961" y="321169"/>
                    </a:lnTo>
                    <a:lnTo>
                      <a:pt x="0" y="273849"/>
                    </a:lnTo>
                    <a:lnTo>
                      <a:pt x="89233" y="119292"/>
                    </a:lnTo>
                    <a:lnTo>
                      <a:pt x="171997" y="167076"/>
                    </a:lnTo>
                    <a:lnTo>
                      <a:pt x="209236" y="136351"/>
                    </a:lnTo>
                    <a:cubicBezTo>
                      <a:pt x="225711" y="125221"/>
                      <a:pt x="243314" y="115634"/>
                      <a:pt x="261839" y="107799"/>
                    </a:cubicBezTo>
                    <a:lnTo>
                      <a:pt x="295853" y="97241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1" name="组合 110"/>
              <p:cNvGrpSpPr/>
              <p:nvPr/>
            </p:nvGrpSpPr>
            <p:grpSpPr>
              <a:xfrm>
                <a:off x="3392721" y="1409066"/>
                <a:ext cx="373659" cy="373659"/>
                <a:chOff x="3404393" y="1190304"/>
                <a:chExt cx="1066092" cy="1066091"/>
              </a:xfrm>
            </p:grpSpPr>
            <p:sp>
              <p:nvSpPr>
                <p:cNvPr id="291" name="矩形 290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2" name="矩形 291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3" name="矩形 292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4" name="矩形 293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5" name="矩形 294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7" name="矩形 296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8" name="矩形 297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9" name="矩形 298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0" name="矩形 299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2" name="矩形 301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3" name="任意多边形 302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4" name="任意多边形 303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5" name="任意多边形 304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2" name="组合 111"/>
              <p:cNvGrpSpPr/>
              <p:nvPr/>
            </p:nvGrpSpPr>
            <p:grpSpPr>
              <a:xfrm>
                <a:off x="4109340" y="3529786"/>
                <a:ext cx="841832" cy="841831"/>
                <a:chOff x="5889363" y="3101297"/>
                <a:chExt cx="841832" cy="841831"/>
              </a:xfrm>
            </p:grpSpPr>
            <p:sp>
              <p:nvSpPr>
                <p:cNvPr id="289" name="任意多边形 288"/>
                <p:cNvSpPr/>
                <p:nvPr/>
              </p:nvSpPr>
              <p:spPr>
                <a:xfrm>
                  <a:off x="5889363" y="3101297"/>
                  <a:ext cx="841832" cy="841831"/>
                </a:xfrm>
                <a:custGeom>
                  <a:avLst/>
                  <a:gdLst>
                    <a:gd name="connsiteX0" fmla="*/ 441182 w 889882"/>
                    <a:gd name="connsiteY0" fmla="*/ 266316 h 889881"/>
                    <a:gd name="connsiteX1" fmla="*/ 268444 w 889882"/>
                    <a:gd name="connsiteY1" fmla="*/ 439053 h 889881"/>
                    <a:gd name="connsiteX2" fmla="*/ 441182 w 889882"/>
                    <a:gd name="connsiteY2" fmla="*/ 611790 h 889881"/>
                    <a:gd name="connsiteX3" fmla="*/ 613919 w 889882"/>
                    <a:gd name="connsiteY3" fmla="*/ 439053 h 889881"/>
                    <a:gd name="connsiteX4" fmla="*/ 441182 w 889882"/>
                    <a:gd name="connsiteY4" fmla="*/ 266316 h 889881"/>
                    <a:gd name="connsiteX5" fmla="*/ 388980 w 889882"/>
                    <a:gd name="connsiteY5" fmla="*/ 0 h 889881"/>
                    <a:gd name="connsiteX6" fmla="*/ 500903 w 889882"/>
                    <a:gd name="connsiteY6" fmla="*/ 0 h 889881"/>
                    <a:gd name="connsiteX7" fmla="*/ 500903 w 889882"/>
                    <a:gd name="connsiteY7" fmla="*/ 60161 h 889881"/>
                    <a:gd name="connsiteX8" fmla="*/ 524838 w 889882"/>
                    <a:gd name="connsiteY8" fmla="*/ 62573 h 889881"/>
                    <a:gd name="connsiteX9" fmla="*/ 589495 w 889882"/>
                    <a:gd name="connsiteY9" fmla="*/ 82644 h 889881"/>
                    <a:gd name="connsiteX10" fmla="*/ 618948 w 889882"/>
                    <a:gd name="connsiteY10" fmla="*/ 31630 h 889881"/>
                    <a:gd name="connsiteX11" fmla="*/ 715876 w 889882"/>
                    <a:gd name="connsiteY11" fmla="*/ 87591 h 889881"/>
                    <a:gd name="connsiteX12" fmla="*/ 686033 w 889882"/>
                    <a:gd name="connsiteY12" fmla="*/ 139281 h 889881"/>
                    <a:gd name="connsiteX13" fmla="*/ 721707 w 889882"/>
                    <a:gd name="connsiteY13" fmla="*/ 168715 h 889881"/>
                    <a:gd name="connsiteX14" fmla="*/ 750665 w 889882"/>
                    <a:gd name="connsiteY14" fmla="*/ 203812 h 889881"/>
                    <a:gd name="connsiteX15" fmla="*/ 802290 w 889882"/>
                    <a:gd name="connsiteY15" fmla="*/ 174007 h 889881"/>
                    <a:gd name="connsiteX16" fmla="*/ 858251 w 889882"/>
                    <a:gd name="connsiteY16" fmla="*/ 270935 h 889881"/>
                    <a:gd name="connsiteX17" fmla="*/ 807553 w 889882"/>
                    <a:gd name="connsiteY17" fmla="*/ 300205 h 889881"/>
                    <a:gd name="connsiteX18" fmla="*/ 827848 w 889882"/>
                    <a:gd name="connsiteY18" fmla="*/ 365584 h 889881"/>
                    <a:gd name="connsiteX19" fmla="*/ 830207 w 889882"/>
                    <a:gd name="connsiteY19" fmla="*/ 388980 h 889881"/>
                    <a:gd name="connsiteX20" fmla="*/ 889882 w 889882"/>
                    <a:gd name="connsiteY20" fmla="*/ 388980 h 889881"/>
                    <a:gd name="connsiteX21" fmla="*/ 889882 w 889882"/>
                    <a:gd name="connsiteY21" fmla="*/ 500903 h 889881"/>
                    <a:gd name="connsiteX22" fmla="*/ 830029 w 889882"/>
                    <a:gd name="connsiteY22" fmla="*/ 500903 h 889881"/>
                    <a:gd name="connsiteX23" fmla="*/ 827848 w 889882"/>
                    <a:gd name="connsiteY23" fmla="*/ 522539 h 889881"/>
                    <a:gd name="connsiteX24" fmla="*/ 807090 w 889882"/>
                    <a:gd name="connsiteY24" fmla="*/ 589410 h 889881"/>
                    <a:gd name="connsiteX25" fmla="*/ 858251 w 889882"/>
                    <a:gd name="connsiteY25" fmla="*/ 618948 h 889881"/>
                    <a:gd name="connsiteX26" fmla="*/ 802290 w 889882"/>
                    <a:gd name="connsiteY26" fmla="*/ 715876 h 889881"/>
                    <a:gd name="connsiteX27" fmla="*/ 749682 w 889882"/>
                    <a:gd name="connsiteY27" fmla="*/ 685502 h 889881"/>
                    <a:gd name="connsiteX28" fmla="*/ 721707 w 889882"/>
                    <a:gd name="connsiteY28" fmla="*/ 719408 h 889881"/>
                    <a:gd name="connsiteX29" fmla="*/ 685345 w 889882"/>
                    <a:gd name="connsiteY29" fmla="*/ 749409 h 889881"/>
                    <a:gd name="connsiteX30" fmla="*/ 715876 w 889882"/>
                    <a:gd name="connsiteY30" fmla="*/ 802290 h 889881"/>
                    <a:gd name="connsiteX31" fmla="*/ 618948 w 889882"/>
                    <a:gd name="connsiteY31" fmla="*/ 858252 h 889881"/>
                    <a:gd name="connsiteX32" fmla="*/ 588634 w 889882"/>
                    <a:gd name="connsiteY32" fmla="*/ 805746 h 889881"/>
                    <a:gd name="connsiteX33" fmla="*/ 524838 w 889882"/>
                    <a:gd name="connsiteY33" fmla="*/ 825549 h 889881"/>
                    <a:gd name="connsiteX34" fmla="*/ 500903 w 889882"/>
                    <a:gd name="connsiteY34" fmla="*/ 827962 h 889881"/>
                    <a:gd name="connsiteX35" fmla="*/ 500903 w 889882"/>
                    <a:gd name="connsiteY35" fmla="*/ 889881 h 889881"/>
                    <a:gd name="connsiteX36" fmla="*/ 388980 w 889882"/>
                    <a:gd name="connsiteY36" fmla="*/ 889881 h 889881"/>
                    <a:gd name="connsiteX37" fmla="*/ 388980 w 889882"/>
                    <a:gd name="connsiteY37" fmla="*/ 827676 h 889881"/>
                    <a:gd name="connsiteX38" fmla="*/ 367883 w 889882"/>
                    <a:gd name="connsiteY38" fmla="*/ 825549 h 889881"/>
                    <a:gd name="connsiteX39" fmla="*/ 301681 w 889882"/>
                    <a:gd name="connsiteY39" fmla="*/ 804998 h 889881"/>
                    <a:gd name="connsiteX40" fmla="*/ 270935 w 889882"/>
                    <a:gd name="connsiteY40" fmla="*/ 858252 h 889881"/>
                    <a:gd name="connsiteX41" fmla="*/ 174007 w 889882"/>
                    <a:gd name="connsiteY41" fmla="*/ 802290 h 889881"/>
                    <a:gd name="connsiteX42" fmla="*/ 205454 w 889882"/>
                    <a:gd name="connsiteY42" fmla="*/ 747823 h 889881"/>
                    <a:gd name="connsiteX43" fmla="*/ 171014 w 889882"/>
                    <a:gd name="connsiteY43" fmla="*/ 719408 h 889881"/>
                    <a:gd name="connsiteX44" fmla="*/ 142123 w 889882"/>
                    <a:gd name="connsiteY44" fmla="*/ 684392 h 889881"/>
                    <a:gd name="connsiteX45" fmla="*/ 87591 w 889882"/>
                    <a:gd name="connsiteY45" fmla="*/ 715876 h 889881"/>
                    <a:gd name="connsiteX46" fmla="*/ 31630 w 889882"/>
                    <a:gd name="connsiteY46" fmla="*/ 618948 h 889881"/>
                    <a:gd name="connsiteX47" fmla="*/ 85199 w 889882"/>
                    <a:gd name="connsiteY47" fmla="*/ 588019 h 889881"/>
                    <a:gd name="connsiteX48" fmla="*/ 64873 w 889882"/>
                    <a:gd name="connsiteY48" fmla="*/ 522539 h 889881"/>
                    <a:gd name="connsiteX49" fmla="*/ 62692 w 889882"/>
                    <a:gd name="connsiteY49" fmla="*/ 500903 h 889881"/>
                    <a:gd name="connsiteX50" fmla="*/ 0 w 889882"/>
                    <a:gd name="connsiteY50" fmla="*/ 500903 h 889881"/>
                    <a:gd name="connsiteX51" fmla="*/ 0 w 889882"/>
                    <a:gd name="connsiteY51" fmla="*/ 388980 h 889881"/>
                    <a:gd name="connsiteX52" fmla="*/ 62514 w 889882"/>
                    <a:gd name="connsiteY52" fmla="*/ 388980 h 889881"/>
                    <a:gd name="connsiteX53" fmla="*/ 64873 w 889882"/>
                    <a:gd name="connsiteY53" fmla="*/ 365584 h 889881"/>
                    <a:gd name="connsiteX54" fmla="*/ 84736 w 889882"/>
                    <a:gd name="connsiteY54" fmla="*/ 301596 h 889881"/>
                    <a:gd name="connsiteX55" fmla="*/ 31630 w 889882"/>
                    <a:gd name="connsiteY55" fmla="*/ 270935 h 889881"/>
                    <a:gd name="connsiteX56" fmla="*/ 87591 w 889882"/>
                    <a:gd name="connsiteY56" fmla="*/ 174007 h 889881"/>
                    <a:gd name="connsiteX57" fmla="*/ 141139 w 889882"/>
                    <a:gd name="connsiteY57" fmla="*/ 204923 h 889881"/>
                    <a:gd name="connsiteX58" fmla="*/ 171014 w 889882"/>
                    <a:gd name="connsiteY58" fmla="*/ 168715 h 889881"/>
                    <a:gd name="connsiteX59" fmla="*/ 204766 w 889882"/>
                    <a:gd name="connsiteY59" fmla="*/ 140867 h 889881"/>
                    <a:gd name="connsiteX60" fmla="*/ 174007 w 889882"/>
                    <a:gd name="connsiteY60" fmla="*/ 87591 h 889881"/>
                    <a:gd name="connsiteX61" fmla="*/ 270935 w 889882"/>
                    <a:gd name="connsiteY61" fmla="*/ 31630 h 889881"/>
                    <a:gd name="connsiteX62" fmla="*/ 300819 w 889882"/>
                    <a:gd name="connsiteY62" fmla="*/ 83391 h 889881"/>
                    <a:gd name="connsiteX63" fmla="*/ 367883 w 889882"/>
                    <a:gd name="connsiteY63" fmla="*/ 62573 h 889881"/>
                    <a:gd name="connsiteX64" fmla="*/ 388980 w 889882"/>
                    <a:gd name="connsiteY64" fmla="*/ 60447 h 889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889882" h="889881">
                      <a:moveTo>
                        <a:pt x="441182" y="266316"/>
                      </a:moveTo>
                      <a:cubicBezTo>
                        <a:pt x="345781" y="266316"/>
                        <a:pt x="268444" y="343653"/>
                        <a:pt x="268444" y="439053"/>
                      </a:cubicBezTo>
                      <a:cubicBezTo>
                        <a:pt x="268444" y="534453"/>
                        <a:pt x="345781" y="611790"/>
                        <a:pt x="441182" y="611790"/>
                      </a:cubicBezTo>
                      <a:cubicBezTo>
                        <a:pt x="536582" y="611790"/>
                        <a:pt x="613919" y="534453"/>
                        <a:pt x="613919" y="439053"/>
                      </a:cubicBezTo>
                      <a:cubicBezTo>
                        <a:pt x="613919" y="343653"/>
                        <a:pt x="536582" y="266316"/>
                        <a:pt x="441182" y="266316"/>
                      </a:cubicBezTo>
                      <a:close/>
                      <a:moveTo>
                        <a:pt x="388980" y="0"/>
                      </a:moveTo>
                      <a:lnTo>
                        <a:pt x="500903" y="0"/>
                      </a:lnTo>
                      <a:lnTo>
                        <a:pt x="500903" y="60161"/>
                      </a:lnTo>
                      <a:lnTo>
                        <a:pt x="524838" y="62573"/>
                      </a:lnTo>
                      <a:lnTo>
                        <a:pt x="589495" y="82644"/>
                      </a:lnTo>
                      <a:lnTo>
                        <a:pt x="618948" y="31630"/>
                      </a:lnTo>
                      <a:lnTo>
                        <a:pt x="715876" y="87591"/>
                      </a:lnTo>
                      <a:lnTo>
                        <a:pt x="686033" y="139281"/>
                      </a:lnTo>
                      <a:lnTo>
                        <a:pt x="721707" y="168715"/>
                      </a:lnTo>
                      <a:lnTo>
                        <a:pt x="750665" y="203812"/>
                      </a:lnTo>
                      <a:lnTo>
                        <a:pt x="802290" y="174007"/>
                      </a:lnTo>
                      <a:lnTo>
                        <a:pt x="858251" y="270935"/>
                      </a:lnTo>
                      <a:lnTo>
                        <a:pt x="807553" y="300205"/>
                      </a:lnTo>
                      <a:lnTo>
                        <a:pt x="827848" y="365584"/>
                      </a:lnTo>
                      <a:lnTo>
                        <a:pt x="830207" y="388980"/>
                      </a:lnTo>
                      <a:lnTo>
                        <a:pt x="889882" y="388980"/>
                      </a:lnTo>
                      <a:lnTo>
                        <a:pt x="889882" y="500903"/>
                      </a:lnTo>
                      <a:lnTo>
                        <a:pt x="830029" y="500903"/>
                      </a:lnTo>
                      <a:lnTo>
                        <a:pt x="827848" y="522539"/>
                      </a:lnTo>
                      <a:lnTo>
                        <a:pt x="807090" y="589410"/>
                      </a:lnTo>
                      <a:lnTo>
                        <a:pt x="858251" y="618948"/>
                      </a:lnTo>
                      <a:lnTo>
                        <a:pt x="802290" y="715876"/>
                      </a:lnTo>
                      <a:lnTo>
                        <a:pt x="749682" y="685502"/>
                      </a:lnTo>
                      <a:lnTo>
                        <a:pt x="721707" y="719408"/>
                      </a:lnTo>
                      <a:lnTo>
                        <a:pt x="685345" y="749409"/>
                      </a:lnTo>
                      <a:lnTo>
                        <a:pt x="715876" y="802290"/>
                      </a:lnTo>
                      <a:lnTo>
                        <a:pt x="618948" y="858252"/>
                      </a:lnTo>
                      <a:lnTo>
                        <a:pt x="588634" y="805746"/>
                      </a:lnTo>
                      <a:lnTo>
                        <a:pt x="524838" y="825549"/>
                      </a:lnTo>
                      <a:lnTo>
                        <a:pt x="500903" y="827962"/>
                      </a:lnTo>
                      <a:lnTo>
                        <a:pt x="500903" y="889881"/>
                      </a:lnTo>
                      <a:lnTo>
                        <a:pt x="388980" y="889881"/>
                      </a:lnTo>
                      <a:lnTo>
                        <a:pt x="388980" y="827676"/>
                      </a:lnTo>
                      <a:lnTo>
                        <a:pt x="367883" y="825549"/>
                      </a:lnTo>
                      <a:lnTo>
                        <a:pt x="301681" y="804998"/>
                      </a:lnTo>
                      <a:lnTo>
                        <a:pt x="270935" y="858252"/>
                      </a:lnTo>
                      <a:lnTo>
                        <a:pt x="174007" y="802290"/>
                      </a:lnTo>
                      <a:lnTo>
                        <a:pt x="205454" y="747823"/>
                      </a:lnTo>
                      <a:lnTo>
                        <a:pt x="171014" y="719408"/>
                      </a:lnTo>
                      <a:lnTo>
                        <a:pt x="142123" y="684392"/>
                      </a:lnTo>
                      <a:lnTo>
                        <a:pt x="87591" y="715876"/>
                      </a:lnTo>
                      <a:lnTo>
                        <a:pt x="31630" y="618948"/>
                      </a:lnTo>
                      <a:lnTo>
                        <a:pt x="85199" y="588019"/>
                      </a:lnTo>
                      <a:lnTo>
                        <a:pt x="64873" y="522539"/>
                      </a:lnTo>
                      <a:lnTo>
                        <a:pt x="62692" y="500903"/>
                      </a:lnTo>
                      <a:lnTo>
                        <a:pt x="0" y="500903"/>
                      </a:lnTo>
                      <a:lnTo>
                        <a:pt x="0" y="388980"/>
                      </a:lnTo>
                      <a:lnTo>
                        <a:pt x="62514" y="388980"/>
                      </a:lnTo>
                      <a:lnTo>
                        <a:pt x="64873" y="365584"/>
                      </a:lnTo>
                      <a:lnTo>
                        <a:pt x="84736" y="301596"/>
                      </a:lnTo>
                      <a:lnTo>
                        <a:pt x="31630" y="270935"/>
                      </a:lnTo>
                      <a:lnTo>
                        <a:pt x="87591" y="174007"/>
                      </a:lnTo>
                      <a:lnTo>
                        <a:pt x="141139" y="204923"/>
                      </a:lnTo>
                      <a:lnTo>
                        <a:pt x="171014" y="168715"/>
                      </a:lnTo>
                      <a:lnTo>
                        <a:pt x="204766" y="140867"/>
                      </a:lnTo>
                      <a:lnTo>
                        <a:pt x="174007" y="87591"/>
                      </a:lnTo>
                      <a:lnTo>
                        <a:pt x="270935" y="31630"/>
                      </a:lnTo>
                      <a:lnTo>
                        <a:pt x="300819" y="83391"/>
                      </a:lnTo>
                      <a:lnTo>
                        <a:pt x="367883" y="62573"/>
                      </a:lnTo>
                      <a:lnTo>
                        <a:pt x="388980" y="6044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0" name="椭圆 289"/>
                <p:cNvSpPr/>
                <p:nvPr/>
              </p:nvSpPr>
              <p:spPr>
                <a:xfrm>
                  <a:off x="6033461" y="3247646"/>
                  <a:ext cx="546936" cy="546936"/>
                </a:xfrm>
                <a:prstGeom prst="ellipse">
                  <a:avLst/>
                </a:pr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3" name="组合 112"/>
              <p:cNvGrpSpPr/>
              <p:nvPr/>
            </p:nvGrpSpPr>
            <p:grpSpPr>
              <a:xfrm>
                <a:off x="4859188" y="2759978"/>
                <a:ext cx="965122" cy="955564"/>
                <a:chOff x="7839570" y="2453897"/>
                <a:chExt cx="373659" cy="373658"/>
              </a:xfrm>
              <a:solidFill>
                <a:srgbClr val="01ACBE"/>
              </a:solidFill>
            </p:grpSpPr>
            <p:sp>
              <p:nvSpPr>
                <p:cNvPr id="275" name="矩形 274"/>
                <p:cNvSpPr/>
                <p:nvPr/>
              </p:nvSpPr>
              <p:spPr>
                <a:xfrm>
                  <a:off x="8002901" y="24538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6" name="矩形 275"/>
                <p:cNvSpPr/>
                <p:nvPr/>
              </p:nvSpPr>
              <p:spPr>
                <a:xfrm rot="1800000">
                  <a:off x="80897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 rot="3600000">
                  <a:off x="8153243" y="25406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8" name="矩形 277"/>
                <p:cNvSpPr/>
                <p:nvPr/>
              </p:nvSpPr>
              <p:spPr>
                <a:xfrm rot="5400000">
                  <a:off x="8176501" y="26274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9" name="矩形 278"/>
                <p:cNvSpPr/>
                <p:nvPr/>
              </p:nvSpPr>
              <p:spPr>
                <a:xfrm rot="7200000">
                  <a:off x="8153243" y="27142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0" name="矩形 279"/>
                <p:cNvSpPr/>
                <p:nvPr/>
              </p:nvSpPr>
              <p:spPr>
                <a:xfrm rot="9000000">
                  <a:off x="8089701" y="2777838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 rot="10800000">
                  <a:off x="8002901" y="28010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 rot="12600000">
                  <a:off x="7916101" y="2777839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3" name="矩形 282"/>
                <p:cNvSpPr/>
                <p:nvPr/>
              </p:nvSpPr>
              <p:spPr>
                <a:xfrm rot="14400000">
                  <a:off x="7852559" y="27142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4" name="矩形 283"/>
                <p:cNvSpPr/>
                <p:nvPr/>
              </p:nvSpPr>
              <p:spPr>
                <a:xfrm rot="16200000">
                  <a:off x="7829302" y="26274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 rot="18000000">
                  <a:off x="7852559" y="25406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6" name="矩形 285"/>
                <p:cNvSpPr/>
                <p:nvPr/>
              </p:nvSpPr>
              <p:spPr>
                <a:xfrm rot="19800000">
                  <a:off x="79161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7" name="任意多边形 286"/>
                <p:cNvSpPr/>
                <p:nvPr/>
              </p:nvSpPr>
              <p:spPr>
                <a:xfrm>
                  <a:off x="7863488" y="2476849"/>
                  <a:ext cx="327015" cy="327016"/>
                </a:xfrm>
                <a:custGeom>
                  <a:avLst/>
                  <a:gdLst>
                    <a:gd name="connsiteX0" fmla="*/ 162142 w 327015"/>
                    <a:gd name="connsiteY0" fmla="*/ 28994 h 327016"/>
                    <a:gd name="connsiteX1" fmla="*/ 27011 w 327015"/>
                    <a:gd name="connsiteY1" fmla="*/ 164125 h 327016"/>
                    <a:gd name="connsiteX2" fmla="*/ 162142 w 327015"/>
                    <a:gd name="connsiteY2" fmla="*/ 299255 h 327016"/>
                    <a:gd name="connsiteX3" fmla="*/ 297272 w 327015"/>
                    <a:gd name="connsiteY3" fmla="*/ 164125 h 327016"/>
                    <a:gd name="connsiteX4" fmla="*/ 162142 w 327015"/>
                    <a:gd name="connsiteY4" fmla="*/ 28994 h 327016"/>
                    <a:gd name="connsiteX5" fmla="*/ 163508 w 327015"/>
                    <a:gd name="connsiteY5" fmla="*/ 0 h 327016"/>
                    <a:gd name="connsiteX6" fmla="*/ 327015 w 327015"/>
                    <a:gd name="connsiteY6" fmla="*/ 163508 h 327016"/>
                    <a:gd name="connsiteX7" fmla="*/ 163508 w 327015"/>
                    <a:gd name="connsiteY7" fmla="*/ 327016 h 327016"/>
                    <a:gd name="connsiteX8" fmla="*/ 0 w 327015"/>
                    <a:gd name="connsiteY8" fmla="*/ 163508 h 327016"/>
                    <a:gd name="connsiteX9" fmla="*/ 163508 w 327015"/>
                    <a:gd name="connsiteY9" fmla="*/ 0 h 327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7015" h="327016">
                      <a:moveTo>
                        <a:pt x="162142" y="28994"/>
                      </a:moveTo>
                      <a:cubicBezTo>
                        <a:pt x="87511" y="28994"/>
                        <a:pt x="27011" y="89494"/>
                        <a:pt x="27011" y="164125"/>
                      </a:cubicBezTo>
                      <a:cubicBezTo>
                        <a:pt x="27011" y="238755"/>
                        <a:pt x="87511" y="299255"/>
                        <a:pt x="162142" y="299255"/>
                      </a:cubicBezTo>
                      <a:cubicBezTo>
                        <a:pt x="236772" y="299255"/>
                        <a:pt x="297272" y="238755"/>
                        <a:pt x="297272" y="164125"/>
                      </a:cubicBezTo>
                      <a:cubicBezTo>
                        <a:pt x="297272" y="89494"/>
                        <a:pt x="236772" y="28994"/>
                        <a:pt x="162142" y="28994"/>
                      </a:cubicBezTo>
                      <a:close/>
                      <a:moveTo>
                        <a:pt x="163508" y="0"/>
                      </a:moveTo>
                      <a:cubicBezTo>
                        <a:pt x="253810" y="0"/>
                        <a:pt x="327015" y="73205"/>
                        <a:pt x="327015" y="163508"/>
                      </a:cubicBezTo>
                      <a:cubicBezTo>
                        <a:pt x="327015" y="253811"/>
                        <a:pt x="253810" y="327016"/>
                        <a:pt x="163508" y="327016"/>
                      </a:cubicBezTo>
                      <a:cubicBezTo>
                        <a:pt x="73205" y="327016"/>
                        <a:pt x="0" y="253811"/>
                        <a:pt x="0" y="163508"/>
                      </a:cubicBezTo>
                      <a:cubicBezTo>
                        <a:pt x="0" y="73205"/>
                        <a:pt x="73205" y="0"/>
                        <a:pt x="163508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88" name="任意多边形 287"/>
                <p:cNvSpPr/>
                <p:nvPr/>
              </p:nvSpPr>
              <p:spPr>
                <a:xfrm>
                  <a:off x="7904167" y="2518628"/>
                  <a:ext cx="244020" cy="244020"/>
                </a:xfrm>
                <a:custGeom>
                  <a:avLst/>
                  <a:gdLst>
                    <a:gd name="connsiteX0" fmla="*/ 150008 w 244020"/>
                    <a:gd name="connsiteY0" fmla="*/ 23440 h 244020"/>
                    <a:gd name="connsiteX1" fmla="*/ 138474 w 244020"/>
                    <a:gd name="connsiteY1" fmla="*/ 45133 h 244020"/>
                    <a:gd name="connsiteX2" fmla="*/ 129633 w 244020"/>
                    <a:gd name="connsiteY2" fmla="*/ 43454 h 244020"/>
                    <a:gd name="connsiteX3" fmla="*/ 114512 w 244020"/>
                    <a:gd name="connsiteY3" fmla="*/ 43585 h 244020"/>
                    <a:gd name="connsiteX4" fmla="*/ 102559 w 244020"/>
                    <a:gd name="connsiteY4" fmla="*/ 46021 h 244020"/>
                    <a:gd name="connsiteX5" fmla="*/ 89763 w 244020"/>
                    <a:gd name="connsiteY5" fmla="*/ 25544 h 244020"/>
                    <a:gd name="connsiteX6" fmla="*/ 51524 w 244020"/>
                    <a:gd name="connsiteY6" fmla="*/ 49438 h 244020"/>
                    <a:gd name="connsiteX7" fmla="*/ 64195 w 244020"/>
                    <a:gd name="connsiteY7" fmla="*/ 69717 h 244020"/>
                    <a:gd name="connsiteX8" fmla="*/ 62399 w 244020"/>
                    <a:gd name="connsiteY8" fmla="*/ 71498 h 244020"/>
                    <a:gd name="connsiteX9" fmla="*/ 53592 w 244020"/>
                    <a:gd name="connsiteY9" fmla="*/ 84675 h 244020"/>
                    <a:gd name="connsiteX10" fmla="*/ 47593 w 244020"/>
                    <a:gd name="connsiteY10" fmla="*/ 99344 h 244020"/>
                    <a:gd name="connsiteX11" fmla="*/ 47121 w 244020"/>
                    <a:gd name="connsiteY11" fmla="*/ 101828 h 244020"/>
                    <a:gd name="connsiteX12" fmla="*/ 23224 w 244020"/>
                    <a:gd name="connsiteY12" fmla="*/ 102663 h 244020"/>
                    <a:gd name="connsiteX13" fmla="*/ 24797 w 244020"/>
                    <a:gd name="connsiteY13" fmla="*/ 147727 h 244020"/>
                    <a:gd name="connsiteX14" fmla="*/ 48929 w 244020"/>
                    <a:gd name="connsiteY14" fmla="*/ 146884 h 244020"/>
                    <a:gd name="connsiteX15" fmla="*/ 53593 w 244020"/>
                    <a:gd name="connsiteY15" fmla="*/ 158156 h 244020"/>
                    <a:gd name="connsiteX16" fmla="*/ 61941 w 244020"/>
                    <a:gd name="connsiteY16" fmla="*/ 170765 h 244020"/>
                    <a:gd name="connsiteX17" fmla="*/ 68277 w 244020"/>
                    <a:gd name="connsiteY17" fmla="*/ 177155 h 244020"/>
                    <a:gd name="connsiteX18" fmla="*/ 56742 w 244020"/>
                    <a:gd name="connsiteY18" fmla="*/ 198848 h 244020"/>
                    <a:gd name="connsiteX19" fmla="*/ 96556 w 244020"/>
                    <a:gd name="connsiteY19" fmla="*/ 220017 h 244020"/>
                    <a:gd name="connsiteX20" fmla="*/ 108290 w 244020"/>
                    <a:gd name="connsiteY20" fmla="*/ 197950 h 244020"/>
                    <a:gd name="connsiteX21" fmla="*/ 115723 w 244020"/>
                    <a:gd name="connsiteY21" fmla="*/ 199362 h 244020"/>
                    <a:gd name="connsiteX22" fmla="*/ 130844 w 244020"/>
                    <a:gd name="connsiteY22" fmla="*/ 199231 h 244020"/>
                    <a:gd name="connsiteX23" fmla="*/ 143511 w 244020"/>
                    <a:gd name="connsiteY23" fmla="*/ 196649 h 244020"/>
                    <a:gd name="connsiteX24" fmla="*/ 156800 w 244020"/>
                    <a:gd name="connsiteY24" fmla="*/ 217914 h 244020"/>
                    <a:gd name="connsiteX25" fmla="*/ 195040 w 244020"/>
                    <a:gd name="connsiteY25" fmla="*/ 194019 h 244020"/>
                    <a:gd name="connsiteX26" fmla="*/ 181658 w 244020"/>
                    <a:gd name="connsiteY26" fmla="*/ 172605 h 244020"/>
                    <a:gd name="connsiteX27" fmla="*/ 182957 w 244020"/>
                    <a:gd name="connsiteY27" fmla="*/ 171317 h 244020"/>
                    <a:gd name="connsiteX28" fmla="*/ 191763 w 244020"/>
                    <a:gd name="connsiteY28" fmla="*/ 158141 h 244020"/>
                    <a:gd name="connsiteX29" fmla="*/ 197762 w 244020"/>
                    <a:gd name="connsiteY29" fmla="*/ 143472 h 244020"/>
                    <a:gd name="connsiteX30" fmla="*/ 198103 w 244020"/>
                    <a:gd name="connsiteY30" fmla="*/ 141676 h 244020"/>
                    <a:gd name="connsiteX31" fmla="*/ 223340 w 244020"/>
                    <a:gd name="connsiteY31" fmla="*/ 140794 h 244020"/>
                    <a:gd name="connsiteX32" fmla="*/ 221766 w 244020"/>
                    <a:gd name="connsiteY32" fmla="*/ 95730 h 244020"/>
                    <a:gd name="connsiteX33" fmla="*/ 196706 w 244020"/>
                    <a:gd name="connsiteY33" fmla="*/ 96606 h 244020"/>
                    <a:gd name="connsiteX34" fmla="*/ 191764 w 244020"/>
                    <a:gd name="connsiteY34" fmla="*/ 84660 h 244020"/>
                    <a:gd name="connsiteX35" fmla="*/ 183415 w 244020"/>
                    <a:gd name="connsiteY35" fmla="*/ 72051 h 244020"/>
                    <a:gd name="connsiteX36" fmla="*/ 178088 w 244020"/>
                    <a:gd name="connsiteY36" fmla="*/ 66677 h 244020"/>
                    <a:gd name="connsiteX37" fmla="*/ 189822 w 244020"/>
                    <a:gd name="connsiteY37" fmla="*/ 44610 h 244020"/>
                    <a:gd name="connsiteX38" fmla="*/ 122010 w 244020"/>
                    <a:gd name="connsiteY38" fmla="*/ 0 h 244020"/>
                    <a:gd name="connsiteX39" fmla="*/ 244020 w 244020"/>
                    <a:gd name="connsiteY39" fmla="*/ 122010 h 244020"/>
                    <a:gd name="connsiteX40" fmla="*/ 122010 w 244020"/>
                    <a:gd name="connsiteY40" fmla="*/ 244020 h 244020"/>
                    <a:gd name="connsiteX41" fmla="*/ 0 w 244020"/>
                    <a:gd name="connsiteY41" fmla="*/ 122010 h 244020"/>
                    <a:gd name="connsiteX42" fmla="*/ 122010 w 244020"/>
                    <a:gd name="connsiteY42" fmla="*/ 0 h 244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44020" h="244020">
                      <a:moveTo>
                        <a:pt x="150008" y="23440"/>
                      </a:moveTo>
                      <a:lnTo>
                        <a:pt x="138474" y="45133"/>
                      </a:lnTo>
                      <a:lnTo>
                        <a:pt x="129633" y="43454"/>
                      </a:lnTo>
                      <a:cubicBezTo>
                        <a:pt x="124571" y="43005"/>
                        <a:pt x="119507" y="43056"/>
                        <a:pt x="114512" y="43585"/>
                      </a:cubicBezTo>
                      <a:lnTo>
                        <a:pt x="102559" y="46021"/>
                      </a:lnTo>
                      <a:lnTo>
                        <a:pt x="89763" y="25544"/>
                      </a:lnTo>
                      <a:lnTo>
                        <a:pt x="51524" y="49438"/>
                      </a:lnTo>
                      <a:lnTo>
                        <a:pt x="64195" y="69717"/>
                      </a:lnTo>
                      <a:lnTo>
                        <a:pt x="62399" y="71498"/>
                      </a:lnTo>
                      <a:cubicBezTo>
                        <a:pt x="59088" y="75505"/>
                        <a:pt x="56128" y="79905"/>
                        <a:pt x="53592" y="84675"/>
                      </a:cubicBezTo>
                      <a:cubicBezTo>
                        <a:pt x="51057" y="89444"/>
                        <a:pt x="49064" y="94358"/>
                        <a:pt x="47593" y="99344"/>
                      </a:cubicBezTo>
                      <a:lnTo>
                        <a:pt x="47121" y="101828"/>
                      </a:lnTo>
                      <a:lnTo>
                        <a:pt x="23224" y="102663"/>
                      </a:lnTo>
                      <a:lnTo>
                        <a:pt x="24797" y="147727"/>
                      </a:lnTo>
                      <a:lnTo>
                        <a:pt x="48929" y="146884"/>
                      </a:lnTo>
                      <a:lnTo>
                        <a:pt x="53593" y="158156"/>
                      </a:lnTo>
                      <a:cubicBezTo>
                        <a:pt x="55948" y="162593"/>
                        <a:pt x="58738" y="166820"/>
                        <a:pt x="61941" y="170765"/>
                      </a:cubicBezTo>
                      <a:lnTo>
                        <a:pt x="68277" y="177155"/>
                      </a:lnTo>
                      <a:lnTo>
                        <a:pt x="56742" y="198848"/>
                      </a:lnTo>
                      <a:lnTo>
                        <a:pt x="96556" y="220017"/>
                      </a:lnTo>
                      <a:lnTo>
                        <a:pt x="108290" y="197950"/>
                      </a:lnTo>
                      <a:lnTo>
                        <a:pt x="115723" y="199362"/>
                      </a:lnTo>
                      <a:cubicBezTo>
                        <a:pt x="120785" y="199811"/>
                        <a:pt x="125849" y="199760"/>
                        <a:pt x="130844" y="199231"/>
                      </a:cubicBezTo>
                      <a:lnTo>
                        <a:pt x="143511" y="196649"/>
                      </a:lnTo>
                      <a:lnTo>
                        <a:pt x="156800" y="217914"/>
                      </a:lnTo>
                      <a:lnTo>
                        <a:pt x="195040" y="194019"/>
                      </a:lnTo>
                      <a:lnTo>
                        <a:pt x="181658" y="172605"/>
                      </a:lnTo>
                      <a:lnTo>
                        <a:pt x="182957" y="171317"/>
                      </a:lnTo>
                      <a:cubicBezTo>
                        <a:pt x="186268" y="167309"/>
                        <a:pt x="189227" y="162910"/>
                        <a:pt x="191763" y="158141"/>
                      </a:cubicBezTo>
                      <a:cubicBezTo>
                        <a:pt x="194298" y="153371"/>
                        <a:pt x="196292" y="148459"/>
                        <a:pt x="197762" y="143472"/>
                      </a:cubicBezTo>
                      <a:lnTo>
                        <a:pt x="198103" y="141676"/>
                      </a:lnTo>
                      <a:lnTo>
                        <a:pt x="223340" y="140794"/>
                      </a:lnTo>
                      <a:lnTo>
                        <a:pt x="221766" y="95730"/>
                      </a:lnTo>
                      <a:lnTo>
                        <a:pt x="196706" y="96606"/>
                      </a:lnTo>
                      <a:lnTo>
                        <a:pt x="191764" y="84660"/>
                      </a:lnTo>
                      <a:cubicBezTo>
                        <a:pt x="189409" y="80222"/>
                        <a:pt x="186618" y="75996"/>
                        <a:pt x="183415" y="72051"/>
                      </a:cubicBezTo>
                      <a:lnTo>
                        <a:pt x="178088" y="66677"/>
                      </a:lnTo>
                      <a:lnTo>
                        <a:pt x="189822" y="44610"/>
                      </a:lnTo>
                      <a:close/>
                      <a:moveTo>
                        <a:pt x="122010" y="0"/>
                      </a:moveTo>
                      <a:cubicBezTo>
                        <a:pt x="189394" y="0"/>
                        <a:pt x="244020" y="54626"/>
                        <a:pt x="244020" y="122010"/>
                      </a:cubicBezTo>
                      <a:cubicBezTo>
                        <a:pt x="244020" y="189394"/>
                        <a:pt x="189394" y="244020"/>
                        <a:pt x="122010" y="244020"/>
                      </a:cubicBezTo>
                      <a:cubicBezTo>
                        <a:pt x="54626" y="244020"/>
                        <a:pt x="0" y="189394"/>
                        <a:pt x="0" y="122010"/>
                      </a:cubicBezTo>
                      <a:cubicBezTo>
                        <a:pt x="0" y="54626"/>
                        <a:pt x="54626" y="0"/>
                        <a:pt x="122010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4" name="组合 113"/>
              <p:cNvGrpSpPr/>
              <p:nvPr/>
            </p:nvGrpSpPr>
            <p:grpSpPr>
              <a:xfrm>
                <a:off x="3850317" y="4134904"/>
                <a:ext cx="308809" cy="308809"/>
                <a:chOff x="3404393" y="1190304"/>
                <a:chExt cx="1066092" cy="1066091"/>
              </a:xfrm>
            </p:grpSpPr>
            <p:sp>
              <p:nvSpPr>
                <p:cNvPr id="260" name="矩形 25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1" name="矩形 26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2" name="矩形 26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3" name="矩形 26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4" name="矩形 26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5" name="矩形 26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6" name="矩形 26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7" name="矩形 26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8" name="矩形 26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9" name="矩形 26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0" name="矩形 26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1" name="矩形 27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2" name="任意多边形 27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3" name="任意多边形 272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4" name="任意多边形 273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3428186" y="3675286"/>
                <a:ext cx="544785" cy="550235"/>
                <a:chOff x="3404393" y="1190304"/>
                <a:chExt cx="1066088" cy="1066091"/>
              </a:xfrm>
              <a:solidFill>
                <a:srgbClr val="E87071"/>
              </a:solidFill>
            </p:grpSpPr>
            <p:sp>
              <p:nvSpPr>
                <p:cNvPr id="247" name="矩形 24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8" name="矩形 247"/>
                <p:cNvSpPr/>
                <p:nvPr/>
              </p:nvSpPr>
              <p:spPr>
                <a:xfrm rot="1800000">
                  <a:off x="4118044" y="1256662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9" name="矩形 248"/>
                <p:cNvSpPr/>
                <p:nvPr/>
              </p:nvSpPr>
              <p:spPr>
                <a:xfrm rot="3600000">
                  <a:off x="4299336" y="143795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0" name="矩形 249"/>
                <p:cNvSpPr/>
                <p:nvPr/>
              </p:nvSpPr>
              <p:spPr>
                <a:xfrm rot="5400000">
                  <a:off x="4365692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1" name="矩形 25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 rot="9000000">
                  <a:off x="41180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3" name="矩形 252"/>
                <p:cNvSpPr/>
                <p:nvPr/>
              </p:nvSpPr>
              <p:spPr>
                <a:xfrm rot="10800000">
                  <a:off x="3870396" y="2180903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4" name="矩形 253"/>
                <p:cNvSpPr/>
                <p:nvPr/>
              </p:nvSpPr>
              <p:spPr>
                <a:xfrm rot="12600000">
                  <a:off x="36227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5" name="矩形 25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6" name="矩形 25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7" name="矩形 25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8" name="矩形 25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9" name="任意多边形 258"/>
                <p:cNvSpPr/>
                <p:nvPr/>
              </p:nvSpPr>
              <p:spPr>
                <a:xfrm>
                  <a:off x="3472632" y="1255790"/>
                  <a:ext cx="933013" cy="933011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6" name="组合 115"/>
              <p:cNvGrpSpPr/>
              <p:nvPr/>
            </p:nvGrpSpPr>
            <p:grpSpPr>
              <a:xfrm>
                <a:off x="5031823" y="3746179"/>
                <a:ext cx="338269" cy="333771"/>
                <a:chOff x="3404393" y="1190304"/>
                <a:chExt cx="1066092" cy="1041497"/>
              </a:xfrm>
              <a:solidFill>
                <a:srgbClr val="FFB850"/>
              </a:solidFill>
            </p:grpSpPr>
            <p:sp>
              <p:nvSpPr>
                <p:cNvPr id="234" name="矩形 233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5" name="矩形 234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6" name="矩形 23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7" name="矩形 23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8" name="矩形 23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9" name="矩形 238"/>
                <p:cNvSpPr/>
                <p:nvPr/>
              </p:nvSpPr>
              <p:spPr>
                <a:xfrm rot="9000000">
                  <a:off x="4118046" y="2089953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0" name="矩形 239"/>
                <p:cNvSpPr/>
                <p:nvPr/>
              </p:nvSpPr>
              <p:spPr>
                <a:xfrm rot="10800000">
                  <a:off x="3870397" y="2156310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1" name="矩形 240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2" name="矩形 241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3" name="矩形 242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4" name="矩形 243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6" name="任意多边形 245"/>
                <p:cNvSpPr/>
                <p:nvPr/>
              </p:nvSpPr>
              <p:spPr>
                <a:xfrm>
                  <a:off x="3472632" y="1255789"/>
                  <a:ext cx="933012" cy="933013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7" name="组合 116"/>
              <p:cNvGrpSpPr/>
              <p:nvPr/>
            </p:nvGrpSpPr>
            <p:grpSpPr>
              <a:xfrm>
                <a:off x="4490499" y="3137957"/>
                <a:ext cx="373657" cy="373659"/>
                <a:chOff x="3404392" y="1190304"/>
                <a:chExt cx="1066086" cy="1066091"/>
              </a:xfrm>
            </p:grpSpPr>
            <p:sp>
              <p:nvSpPr>
                <p:cNvPr id="219" name="矩形 21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0" name="矩形 219"/>
                <p:cNvSpPr/>
                <p:nvPr/>
              </p:nvSpPr>
              <p:spPr>
                <a:xfrm rot="1800000">
                  <a:off x="4118046" y="1256660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1" name="矩形 220"/>
                <p:cNvSpPr/>
                <p:nvPr/>
              </p:nvSpPr>
              <p:spPr>
                <a:xfrm rot="3600000">
                  <a:off x="4299339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2" name="矩形 221"/>
                <p:cNvSpPr/>
                <p:nvPr/>
              </p:nvSpPr>
              <p:spPr>
                <a:xfrm rot="5400000">
                  <a:off x="4365690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3" name="矩形 222"/>
                <p:cNvSpPr/>
                <p:nvPr/>
              </p:nvSpPr>
              <p:spPr>
                <a:xfrm rot="7200000">
                  <a:off x="4299330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4" name="矩形 223"/>
                <p:cNvSpPr/>
                <p:nvPr/>
              </p:nvSpPr>
              <p:spPr>
                <a:xfrm rot="9000000">
                  <a:off x="41180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 rot="10800000">
                  <a:off x="3870389" y="21809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6" name="矩形 225"/>
                <p:cNvSpPr/>
                <p:nvPr/>
              </p:nvSpPr>
              <p:spPr>
                <a:xfrm rot="12600000">
                  <a:off x="36227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7" name="矩形 226"/>
                <p:cNvSpPr/>
                <p:nvPr/>
              </p:nvSpPr>
              <p:spPr>
                <a:xfrm rot="14400000">
                  <a:off x="3441449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8" name="矩形 227"/>
                <p:cNvSpPr/>
                <p:nvPr/>
              </p:nvSpPr>
              <p:spPr>
                <a:xfrm rot="16200000">
                  <a:off x="3375095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9" name="矩形 228"/>
                <p:cNvSpPr/>
                <p:nvPr/>
              </p:nvSpPr>
              <p:spPr>
                <a:xfrm rot="18000000">
                  <a:off x="3441454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1" name="任意多边形 23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2" name="任意多边形 23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3" name="任意多边形 232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4338942" y="1697927"/>
                <a:ext cx="428383" cy="424144"/>
                <a:chOff x="3404394" y="1190304"/>
                <a:chExt cx="1066091" cy="1066090"/>
              </a:xfrm>
              <a:solidFill>
                <a:srgbClr val="FFB850"/>
              </a:solidFill>
            </p:grpSpPr>
            <p:sp>
              <p:nvSpPr>
                <p:cNvPr id="206" name="矩形 205"/>
                <p:cNvSpPr/>
                <p:nvPr/>
              </p:nvSpPr>
              <p:spPr>
                <a:xfrm>
                  <a:off x="3870400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7" name="矩形 206"/>
                <p:cNvSpPr/>
                <p:nvPr/>
              </p:nvSpPr>
              <p:spPr>
                <a:xfrm rot="1800000">
                  <a:off x="4118048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8" name="矩形 207"/>
                <p:cNvSpPr/>
                <p:nvPr/>
              </p:nvSpPr>
              <p:spPr>
                <a:xfrm rot="3600000">
                  <a:off x="4299343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0" name="矩形 209"/>
                <p:cNvSpPr/>
                <p:nvPr/>
              </p:nvSpPr>
              <p:spPr>
                <a:xfrm rot="7200000">
                  <a:off x="4299339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1" name="矩形 210"/>
                <p:cNvSpPr/>
                <p:nvPr/>
              </p:nvSpPr>
              <p:spPr>
                <a:xfrm rot="9000000">
                  <a:off x="4118045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2" name="矩形 211"/>
                <p:cNvSpPr/>
                <p:nvPr/>
              </p:nvSpPr>
              <p:spPr>
                <a:xfrm rot="10800000">
                  <a:off x="3870396" y="2180902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 rot="12600000">
                  <a:off x="3622747" y="2114545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4" name="矩形 213"/>
                <p:cNvSpPr/>
                <p:nvPr/>
              </p:nvSpPr>
              <p:spPr>
                <a:xfrm rot="14400000">
                  <a:off x="3441454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5" name="矩形 214"/>
                <p:cNvSpPr/>
                <p:nvPr/>
              </p:nvSpPr>
              <p:spPr>
                <a:xfrm rot="16200000">
                  <a:off x="3375098" y="1685603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6" name="矩形 215"/>
                <p:cNvSpPr/>
                <p:nvPr/>
              </p:nvSpPr>
              <p:spPr>
                <a:xfrm rot="18000000">
                  <a:off x="3441458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7" name="矩形 216"/>
                <p:cNvSpPr/>
                <p:nvPr/>
              </p:nvSpPr>
              <p:spPr>
                <a:xfrm rot="19800000">
                  <a:off x="3622749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8" name="任意多边形 21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4632890" y="2300411"/>
                <a:ext cx="251630" cy="249138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93" name="矩形 192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4" name="矩形 193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5" name="矩形 194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6" name="矩形 195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7" name="矩形 196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8" name="矩形 197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9" name="矩形 198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0" name="矩形 199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1" name="矩形 200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2" name="矩形 201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3" name="矩形 202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4" name="矩形 203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5" name="任意多边形 204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0" name="组合 119"/>
              <p:cNvGrpSpPr/>
              <p:nvPr/>
            </p:nvGrpSpPr>
            <p:grpSpPr>
              <a:xfrm>
                <a:off x="5322821" y="1734754"/>
                <a:ext cx="334919" cy="331603"/>
                <a:chOff x="3404393" y="1190304"/>
                <a:chExt cx="1066092" cy="1066091"/>
              </a:xfrm>
              <a:solidFill>
                <a:srgbClr val="FFB850"/>
              </a:solidFill>
            </p:grpSpPr>
            <p:sp>
              <p:nvSpPr>
                <p:cNvPr id="180" name="矩形 17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矩形 18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2" name="矩形 18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3" name="矩形 18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4" name="矩形 18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矩形 18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6" name="矩形 18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7" name="矩形 18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8" name="矩形 18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9" name="矩形 18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0" name="矩形 18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1" name="矩形 19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2" name="任意多边形 19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1" name="组合 120"/>
              <p:cNvGrpSpPr/>
              <p:nvPr/>
            </p:nvGrpSpPr>
            <p:grpSpPr>
              <a:xfrm>
                <a:off x="3085736" y="3555704"/>
                <a:ext cx="304472" cy="301457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67" name="矩形 16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8" name="矩形 167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0" name="矩形 169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1" name="矩形 17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2" name="矩形 171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矩形 172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5" name="矩形 17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矩形 17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8" name="矩形 17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9" name="任意多边形 178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2" name="组合 121"/>
              <p:cNvGrpSpPr/>
              <p:nvPr/>
            </p:nvGrpSpPr>
            <p:grpSpPr>
              <a:xfrm>
                <a:off x="4574895" y="1245098"/>
                <a:ext cx="536295" cy="520525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54" name="矩形 153"/>
                <p:cNvSpPr/>
                <p:nvPr/>
              </p:nvSpPr>
              <p:spPr>
                <a:xfrm>
                  <a:off x="3870396" y="1190304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5" name="矩形 154"/>
                <p:cNvSpPr/>
                <p:nvPr/>
              </p:nvSpPr>
              <p:spPr>
                <a:xfrm rot="1800000">
                  <a:off x="4118045" y="1256661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6" name="矩形 15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7" name="矩形 15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8" name="矩形 15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9" name="矩形 158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0" name="矩形 159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1" name="矩形 160"/>
                <p:cNvSpPr/>
                <p:nvPr/>
              </p:nvSpPr>
              <p:spPr>
                <a:xfrm rot="12600000">
                  <a:off x="3622746" y="2114547"/>
                  <a:ext cx="134085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2" name="矩形 161"/>
                <p:cNvSpPr/>
                <p:nvPr/>
              </p:nvSpPr>
              <p:spPr>
                <a:xfrm rot="14400000">
                  <a:off x="3441454" y="193325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3" name="矩形 162"/>
                <p:cNvSpPr/>
                <p:nvPr/>
              </p:nvSpPr>
              <p:spPr>
                <a:xfrm rot="16200000">
                  <a:off x="3375096" y="168560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4" name="矩形 163"/>
                <p:cNvSpPr/>
                <p:nvPr/>
              </p:nvSpPr>
              <p:spPr>
                <a:xfrm rot="18000000">
                  <a:off x="3441453" y="1437955"/>
                  <a:ext cx="134086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5" name="矩形 164"/>
                <p:cNvSpPr/>
                <p:nvPr/>
              </p:nvSpPr>
              <p:spPr>
                <a:xfrm rot="19800000">
                  <a:off x="3622745" y="1256660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任意多边形 165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3" name="组合 122"/>
              <p:cNvGrpSpPr/>
              <p:nvPr/>
            </p:nvGrpSpPr>
            <p:grpSpPr>
              <a:xfrm>
                <a:off x="5294039" y="2050606"/>
                <a:ext cx="661961" cy="661961"/>
                <a:chOff x="3404393" y="1190304"/>
                <a:chExt cx="1066092" cy="1066091"/>
              </a:xfrm>
            </p:grpSpPr>
            <p:sp>
              <p:nvSpPr>
                <p:cNvPr id="139" name="矩形 13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7" name="矩形 146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8" name="矩形 147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9" name="矩形 148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0" name="矩形 14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1" name="任意多边形 15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2" name="任意多边形 15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3" name="任意多边形 152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sp>
            <p:nvSpPr>
              <p:cNvPr id="124" name="任意多边形 123"/>
              <p:cNvSpPr/>
              <p:nvPr/>
            </p:nvSpPr>
            <p:spPr>
              <a:xfrm>
                <a:off x="3678652" y="2562301"/>
                <a:ext cx="1537436" cy="320085"/>
              </a:xfrm>
              <a:custGeom>
                <a:avLst/>
                <a:gdLst>
                  <a:gd name="connsiteX0" fmla="*/ 1184472 w 1537436"/>
                  <a:gd name="connsiteY0" fmla="*/ 0 h 320085"/>
                  <a:gd name="connsiteX1" fmla="*/ 1537436 w 1537436"/>
                  <a:gd name="connsiteY1" fmla="*/ 0 h 320085"/>
                  <a:gd name="connsiteX2" fmla="*/ 1537436 w 1537436"/>
                  <a:gd name="connsiteY2" fmla="*/ 9999 h 320085"/>
                  <a:gd name="connsiteX3" fmla="*/ 1360678 w 1537436"/>
                  <a:gd name="connsiteY3" fmla="*/ 161713 h 320085"/>
                  <a:gd name="connsiteX4" fmla="*/ 1537436 w 1537436"/>
                  <a:gd name="connsiteY4" fmla="*/ 313427 h 320085"/>
                  <a:gd name="connsiteX5" fmla="*/ 1537436 w 1537436"/>
                  <a:gd name="connsiteY5" fmla="*/ 320085 h 320085"/>
                  <a:gd name="connsiteX6" fmla="*/ 1184472 w 1537436"/>
                  <a:gd name="connsiteY6" fmla="*/ 320085 h 320085"/>
                  <a:gd name="connsiteX7" fmla="*/ 982517 w 1537436"/>
                  <a:gd name="connsiteY7" fmla="*/ 186471 h 320085"/>
                  <a:gd name="connsiteX8" fmla="*/ 310500 w 1537436"/>
                  <a:gd name="connsiteY8" fmla="*/ 186471 h 320085"/>
                  <a:gd name="connsiteX9" fmla="*/ 363008 w 1537436"/>
                  <a:gd name="connsiteY9" fmla="*/ 258248 h 320085"/>
                  <a:gd name="connsiteX10" fmla="*/ 363008 w 1537436"/>
                  <a:gd name="connsiteY10" fmla="*/ 267292 h 320085"/>
                  <a:gd name="connsiteX11" fmla="*/ 0 w 1537436"/>
                  <a:gd name="connsiteY11" fmla="*/ 161199 h 320085"/>
                  <a:gd name="connsiteX12" fmla="*/ 363008 w 1537436"/>
                  <a:gd name="connsiteY12" fmla="*/ 55106 h 320085"/>
                  <a:gd name="connsiteX13" fmla="*/ 363008 w 1537436"/>
                  <a:gd name="connsiteY13" fmla="*/ 64150 h 320085"/>
                  <a:gd name="connsiteX14" fmla="*/ 312191 w 1537436"/>
                  <a:gd name="connsiteY14" fmla="*/ 133615 h 320085"/>
                  <a:gd name="connsiteX15" fmla="*/ 982517 w 1537436"/>
                  <a:gd name="connsiteY15" fmla="*/ 133615 h 320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37436" h="320085">
                    <a:moveTo>
                      <a:pt x="1184472" y="0"/>
                    </a:moveTo>
                    <a:lnTo>
                      <a:pt x="1537436" y="0"/>
                    </a:lnTo>
                    <a:lnTo>
                      <a:pt x="1537436" y="9999"/>
                    </a:lnTo>
                    <a:lnTo>
                      <a:pt x="1360678" y="161713"/>
                    </a:lnTo>
                    <a:lnTo>
                      <a:pt x="1537436" y="313427"/>
                    </a:lnTo>
                    <a:lnTo>
                      <a:pt x="1537436" y="320085"/>
                    </a:lnTo>
                    <a:lnTo>
                      <a:pt x="1184472" y="320085"/>
                    </a:lnTo>
                    <a:lnTo>
                      <a:pt x="982517" y="186471"/>
                    </a:lnTo>
                    <a:lnTo>
                      <a:pt x="310500" y="186471"/>
                    </a:lnTo>
                    <a:lnTo>
                      <a:pt x="363008" y="258248"/>
                    </a:lnTo>
                    <a:lnTo>
                      <a:pt x="363008" y="267292"/>
                    </a:lnTo>
                    <a:lnTo>
                      <a:pt x="0" y="161199"/>
                    </a:lnTo>
                    <a:lnTo>
                      <a:pt x="363008" y="55106"/>
                    </a:lnTo>
                    <a:lnTo>
                      <a:pt x="363008" y="64150"/>
                    </a:lnTo>
                    <a:lnTo>
                      <a:pt x="312191" y="133615"/>
                    </a:lnTo>
                    <a:lnTo>
                      <a:pt x="982517" y="13361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5" name="组合 124"/>
              <p:cNvGrpSpPr/>
              <p:nvPr/>
            </p:nvGrpSpPr>
            <p:grpSpPr>
              <a:xfrm>
                <a:off x="3866817" y="1164662"/>
                <a:ext cx="627196" cy="620989"/>
                <a:chOff x="3404391" y="1190304"/>
                <a:chExt cx="1066092" cy="1066091"/>
              </a:xfrm>
              <a:solidFill>
                <a:srgbClr val="01ACBE"/>
              </a:solidFill>
            </p:grpSpPr>
            <p:sp>
              <p:nvSpPr>
                <p:cNvPr id="126" name="矩形 125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 rot="1800000">
                  <a:off x="4118046" y="1256661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 rot="3600000">
                  <a:off x="4299337" y="1437955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9" name="矩形 128"/>
                <p:cNvSpPr/>
                <p:nvPr/>
              </p:nvSpPr>
              <p:spPr>
                <a:xfrm rot="5400000">
                  <a:off x="4365695" y="168560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 rot="7200000">
                  <a:off x="4299338" y="193325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 rot="9000000">
                  <a:off x="4118045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 rot="10800000">
                  <a:off x="3870394" y="2180902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 rot="12600000">
                  <a:off x="3622744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 rot="14400000">
                  <a:off x="3441452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5" name="矩形 134"/>
                <p:cNvSpPr/>
                <p:nvPr/>
              </p:nvSpPr>
              <p:spPr>
                <a:xfrm rot="16200000">
                  <a:off x="3375094" y="1685605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7" name="矩形 136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8" name="任意多边形 13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</p:grpSp>
        <p:sp>
          <p:nvSpPr>
            <p:cNvPr id="96" name="椭圆 95"/>
            <p:cNvSpPr/>
            <p:nvPr/>
          </p:nvSpPr>
          <p:spPr>
            <a:xfrm>
              <a:off x="2790790" y="5408047"/>
              <a:ext cx="3166662" cy="48671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100000">
                  <a:srgbClr val="F3F3F3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  <p:sp>
        <p:nvSpPr>
          <p:cNvPr id="23555" name="矩形 3"/>
          <p:cNvSpPr/>
          <p:nvPr/>
        </p:nvSpPr>
        <p:spPr>
          <a:xfrm>
            <a:off x="814705" y="1116965"/>
            <a:ext cx="556323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 eaLnBrk="0" hangingPunct="0"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当某个元素的父元素或以上元素都未进行CSS定位时，则返回body元素，也就是说元素的偏移量（offsetTop、offsetLeft）等属性是以body为参照物的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buFont typeface="Wingdings" panose="05000000000000000000" charset="0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offsetHeight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\offsetWidth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buFont typeface="Wingdings" panose="05000000000000000000" charset="0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当某个元素的父元素进行了CSS定位时（absolute或者relative），则返回父元素，也就是说元素的偏移量是以父元素为参照物的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buFont typeface="Wingdings" panose="05000000000000000000" charset="0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buFont typeface="Wingdings" panose="05000000000000000000" charset="0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196342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altLang="en-US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1268" name="图片 3" descr="QQ截图201806111523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9965" y="605155"/>
            <a:ext cx="5105400" cy="4162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509905" y="1117600"/>
            <a:ext cx="29819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、点击展开按钮，内容展开，点击关闭，内容隐藏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196342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altLang="en-US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9905" y="1117600"/>
            <a:ext cx="29819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、点击展开按钮，内容展开，点击关闭，内容隐藏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2900" y="627380"/>
            <a:ext cx="4595495" cy="4239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196342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altLang="en-US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8005" y="1271905"/>
            <a:ext cx="298196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动态表格的创建, 在输入框中输入内容后,点击保存则在表格末尾添加一条记录, 点击删除则会删除对应行的记录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3" name="图片 12" descr="批注 2019-08-24 2023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8410" y="951865"/>
            <a:ext cx="4445635" cy="2418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196342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概述</a:t>
            </a:r>
            <a:endParaRPr lang="zh-CN" altLang="en-US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39832" y="917998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2282825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196342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altLang="en-US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8005" y="1234440"/>
            <a:ext cx="77984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、页面上生成一个九九乘法表。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3" name="图片 12" descr="批注 2019-08-24 2038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810" y="2161540"/>
            <a:ext cx="7865110" cy="2291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196342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altLang="en-US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9905" y="1189355"/>
            <a:ext cx="298196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、五星好评，点击第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颗星星，则前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颗星星高亮显示。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一颗星对应：非常差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两颗星对应：差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三颗星对应：一般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四颗星对应：好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五颗星对应：非常好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4" name="图片 13" descr="批注 2019-08-24 2030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9035" y="934720"/>
            <a:ext cx="4495800" cy="2873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196342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altLang="en-US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8005" y="1234440"/>
            <a:ext cx="29819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6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碰撞, 两个块在指定范围内运动, 碰到边框后会反弹</a:t>
            </a:r>
            <a:endParaRPr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4580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7545" y="998220"/>
            <a:ext cx="3315970" cy="31470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196342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altLang="en-US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8005" y="1234440"/>
            <a:ext cx="77984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7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扩展训练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。物品飞向购物车动画效果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。</a:t>
            </a:r>
            <a:endParaRPr lang="zh-CN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484314" y="1525740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84766" y="1525740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217" y="1525740"/>
            <a:ext cx="1046460" cy="1046460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4485" y="1517738"/>
            <a:ext cx="1046460" cy="1046460"/>
            <a:chOff x="1677608" y="2996952"/>
            <a:chExt cx="1395643" cy="1395643"/>
          </a:xfrm>
        </p:grpSpPr>
        <p:sp>
          <p:nvSpPr>
            <p:cNvPr id="2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2802397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72902" y="1741073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972825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073028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zh-CN" alt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9"/>
          <p:cNvSpPr>
            <a:spLocks noEditPoints="1"/>
          </p:cNvSpPr>
          <p:nvPr/>
        </p:nvSpPr>
        <p:spPr bwMode="auto">
          <a:xfrm rot="19469485">
            <a:off x="330912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 rot="19469485">
            <a:off x="2980767" y="35353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 rot="19469485">
            <a:off x="7621982" y="363252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 rot="19469485">
            <a:off x="5181677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bldLvl="0" animBg="1"/>
      <p:bldP spid="3" grpId="0" bldLvl="0" animBg="1"/>
      <p:bldP spid="8" grpId="0" bldLvl="0" animBg="1"/>
      <p:bldP spid="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2564" y="1384378"/>
            <a:ext cx="3292857" cy="2493809"/>
            <a:chOff x="2282031" y="457200"/>
            <a:chExt cx="7631113" cy="5943600"/>
          </a:xfrm>
        </p:grpSpPr>
        <p:pic>
          <p:nvPicPr>
            <p:cNvPr id="13" name="Picture 3" descr="C:\Users\Administrator\Desktop\iMac_resource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2282031" y="457200"/>
              <a:ext cx="7631113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3098185" y="980728"/>
              <a:ext cx="6048672" cy="3456384"/>
            </a:xfrm>
            <a:prstGeom prst="rect">
              <a:avLst/>
            </a:prstGeom>
            <a:blipFill>
              <a:blip r:embed="rId2" cstate="screen"/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90266" y="2483225"/>
            <a:ext cx="1457782" cy="1803876"/>
            <a:chOff x="865232" y="1286330"/>
            <a:chExt cx="4013321" cy="4966128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17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79067" y="1081449"/>
            <a:ext cx="620233" cy="618851"/>
            <a:chOff x="5962996" y="1700808"/>
            <a:chExt cx="827193" cy="825350"/>
          </a:xfrm>
        </p:grpSpPr>
        <p:sp>
          <p:nvSpPr>
            <p:cNvPr id="19" name="橢圓 5"/>
            <p:cNvSpPr/>
            <p:nvPr/>
          </p:nvSpPr>
          <p:spPr>
            <a:xfrm>
              <a:off x="5962996" y="1700808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0" name="Freeform 454"/>
            <p:cNvSpPr>
              <a:spLocks noEditPoints="1"/>
            </p:cNvSpPr>
            <p:nvPr/>
          </p:nvSpPr>
          <p:spPr bwMode="auto">
            <a:xfrm flipH="1">
              <a:off x="6188219" y="1964142"/>
              <a:ext cx="376746" cy="298681"/>
            </a:xfrm>
            <a:custGeom>
              <a:avLst/>
              <a:gdLst>
                <a:gd name="T0" fmla="*/ 47 w 47"/>
                <a:gd name="T1" fmla="*/ 29 h 37"/>
                <a:gd name="T2" fmla="*/ 43 w 47"/>
                <a:gd name="T3" fmla="*/ 30 h 37"/>
                <a:gd name="T4" fmla="*/ 36 w 47"/>
                <a:gd name="T5" fmla="*/ 37 h 37"/>
                <a:gd name="T6" fmla="*/ 29 w 47"/>
                <a:gd name="T7" fmla="*/ 30 h 37"/>
                <a:gd name="T8" fmla="*/ 19 w 47"/>
                <a:gd name="T9" fmla="*/ 30 h 37"/>
                <a:gd name="T10" fmla="*/ 12 w 47"/>
                <a:gd name="T11" fmla="*/ 37 h 37"/>
                <a:gd name="T12" fmla="*/ 5 w 47"/>
                <a:gd name="T13" fmla="*/ 30 h 37"/>
                <a:gd name="T14" fmla="*/ 4 w 47"/>
                <a:gd name="T15" fmla="*/ 30 h 37"/>
                <a:gd name="T16" fmla="*/ 0 w 47"/>
                <a:gd name="T17" fmla="*/ 29 h 37"/>
                <a:gd name="T18" fmla="*/ 2 w 47"/>
                <a:gd name="T19" fmla="*/ 27 h 37"/>
                <a:gd name="T20" fmla="*/ 2 w 47"/>
                <a:gd name="T21" fmla="*/ 18 h 37"/>
                <a:gd name="T22" fmla="*/ 3 w 47"/>
                <a:gd name="T23" fmla="*/ 13 h 37"/>
                <a:gd name="T24" fmla="*/ 8 w 47"/>
                <a:gd name="T25" fmla="*/ 8 h 37"/>
                <a:gd name="T26" fmla="*/ 11 w 47"/>
                <a:gd name="T27" fmla="*/ 6 h 37"/>
                <a:gd name="T28" fmla="*/ 16 w 47"/>
                <a:gd name="T29" fmla="*/ 6 h 37"/>
                <a:gd name="T30" fmla="*/ 16 w 47"/>
                <a:gd name="T31" fmla="*/ 1 h 37"/>
                <a:gd name="T32" fmla="*/ 17 w 47"/>
                <a:gd name="T33" fmla="*/ 0 h 37"/>
                <a:gd name="T34" fmla="*/ 45 w 47"/>
                <a:gd name="T35" fmla="*/ 0 h 37"/>
                <a:gd name="T36" fmla="*/ 47 w 47"/>
                <a:gd name="T37" fmla="*/ 1 h 37"/>
                <a:gd name="T38" fmla="*/ 47 w 47"/>
                <a:gd name="T39" fmla="*/ 29 h 37"/>
                <a:gd name="T40" fmla="*/ 16 w 47"/>
                <a:gd name="T41" fmla="*/ 17 h 37"/>
                <a:gd name="T42" fmla="*/ 16 w 47"/>
                <a:gd name="T43" fmla="*/ 10 h 37"/>
                <a:gd name="T44" fmla="*/ 11 w 47"/>
                <a:gd name="T45" fmla="*/ 10 h 37"/>
                <a:gd name="T46" fmla="*/ 11 w 47"/>
                <a:gd name="T47" fmla="*/ 10 h 37"/>
                <a:gd name="T48" fmla="*/ 6 w 47"/>
                <a:gd name="T49" fmla="*/ 15 h 37"/>
                <a:gd name="T50" fmla="*/ 5 w 47"/>
                <a:gd name="T51" fmla="*/ 16 h 37"/>
                <a:gd name="T52" fmla="*/ 5 w 47"/>
                <a:gd name="T53" fmla="*/ 17 h 37"/>
                <a:gd name="T54" fmla="*/ 16 w 47"/>
                <a:gd name="T55" fmla="*/ 17 h 37"/>
                <a:gd name="T56" fmla="*/ 12 w 47"/>
                <a:gd name="T57" fmla="*/ 27 h 37"/>
                <a:gd name="T58" fmla="*/ 9 w 47"/>
                <a:gd name="T59" fmla="*/ 30 h 37"/>
                <a:gd name="T60" fmla="*/ 12 w 47"/>
                <a:gd name="T61" fmla="*/ 34 h 37"/>
                <a:gd name="T62" fmla="*/ 16 w 47"/>
                <a:gd name="T63" fmla="*/ 30 h 37"/>
                <a:gd name="T64" fmla="*/ 12 w 47"/>
                <a:gd name="T65" fmla="*/ 27 h 37"/>
                <a:gd name="T66" fmla="*/ 36 w 47"/>
                <a:gd name="T67" fmla="*/ 27 h 37"/>
                <a:gd name="T68" fmla="*/ 33 w 47"/>
                <a:gd name="T69" fmla="*/ 30 h 37"/>
                <a:gd name="T70" fmla="*/ 36 w 47"/>
                <a:gd name="T71" fmla="*/ 34 h 37"/>
                <a:gd name="T72" fmla="*/ 40 w 47"/>
                <a:gd name="T73" fmla="*/ 30 h 37"/>
                <a:gd name="T74" fmla="*/ 36 w 47"/>
                <a:gd name="T75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37">
                  <a:moveTo>
                    <a:pt x="47" y="29"/>
                  </a:moveTo>
                  <a:cubicBezTo>
                    <a:pt x="47" y="31"/>
                    <a:pt x="44" y="30"/>
                    <a:pt x="43" y="30"/>
                  </a:cubicBezTo>
                  <a:cubicBezTo>
                    <a:pt x="43" y="34"/>
                    <a:pt x="40" y="37"/>
                    <a:pt x="36" y="37"/>
                  </a:cubicBezTo>
                  <a:cubicBezTo>
                    <a:pt x="32" y="37"/>
                    <a:pt x="29" y="34"/>
                    <a:pt x="2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4"/>
                    <a:pt x="16" y="37"/>
                    <a:pt x="12" y="37"/>
                  </a:cubicBezTo>
                  <a:cubicBezTo>
                    <a:pt x="8" y="37"/>
                    <a:pt x="5" y="34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31"/>
                    <a:pt x="0" y="29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4"/>
                    <a:pt x="3" y="1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0"/>
                    <a:pt x="47" y="1"/>
                  </a:cubicBezTo>
                  <a:lnTo>
                    <a:pt x="47" y="29"/>
                  </a:lnTo>
                  <a:close/>
                  <a:moveTo>
                    <a:pt x="16" y="1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lnTo>
                    <a:pt x="16" y="17"/>
                  </a:lnTo>
                  <a:close/>
                  <a:moveTo>
                    <a:pt x="12" y="27"/>
                  </a:moveTo>
                  <a:cubicBezTo>
                    <a:pt x="10" y="27"/>
                    <a:pt x="9" y="28"/>
                    <a:pt x="9" y="30"/>
                  </a:cubicBezTo>
                  <a:cubicBezTo>
                    <a:pt x="9" y="32"/>
                    <a:pt x="10" y="34"/>
                    <a:pt x="12" y="34"/>
                  </a:cubicBezTo>
                  <a:cubicBezTo>
                    <a:pt x="14" y="34"/>
                    <a:pt x="16" y="32"/>
                    <a:pt x="16" y="30"/>
                  </a:cubicBezTo>
                  <a:cubicBezTo>
                    <a:pt x="16" y="28"/>
                    <a:pt x="14" y="27"/>
                    <a:pt x="12" y="27"/>
                  </a:cubicBezTo>
                  <a:close/>
                  <a:moveTo>
                    <a:pt x="36" y="27"/>
                  </a:moveTo>
                  <a:cubicBezTo>
                    <a:pt x="34" y="27"/>
                    <a:pt x="33" y="28"/>
                    <a:pt x="33" y="30"/>
                  </a:cubicBezTo>
                  <a:cubicBezTo>
                    <a:pt x="33" y="32"/>
                    <a:pt x="34" y="34"/>
                    <a:pt x="36" y="34"/>
                  </a:cubicBezTo>
                  <a:cubicBezTo>
                    <a:pt x="38" y="34"/>
                    <a:pt x="40" y="32"/>
                    <a:pt x="40" y="30"/>
                  </a:cubicBezTo>
                  <a:cubicBezTo>
                    <a:pt x="40" y="28"/>
                    <a:pt x="38" y="27"/>
                    <a:pt x="3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91243" y="1867991"/>
            <a:ext cx="618851" cy="620232"/>
            <a:chOff x="5964839" y="2742182"/>
            <a:chExt cx="825350" cy="827192"/>
          </a:xfrm>
        </p:grpSpPr>
        <p:sp>
          <p:nvSpPr>
            <p:cNvPr id="22" name="橢圓 3"/>
            <p:cNvSpPr/>
            <p:nvPr/>
          </p:nvSpPr>
          <p:spPr>
            <a:xfrm>
              <a:off x="5964839" y="2742182"/>
              <a:ext cx="825350" cy="827192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3" name="Freeform 453"/>
            <p:cNvSpPr>
              <a:spLocks noEditPoints="1"/>
            </p:cNvSpPr>
            <p:nvPr/>
          </p:nvSpPr>
          <p:spPr bwMode="auto">
            <a:xfrm>
              <a:off x="6209990" y="3025613"/>
              <a:ext cx="333203" cy="308290"/>
            </a:xfrm>
            <a:custGeom>
              <a:avLst/>
              <a:gdLst>
                <a:gd name="T0" fmla="*/ 45 w 45"/>
                <a:gd name="T1" fmla="*/ 13 h 42"/>
                <a:gd name="T2" fmla="*/ 30 w 45"/>
                <a:gd name="T3" fmla="*/ 24 h 42"/>
                <a:gd name="T4" fmla="*/ 28 w 45"/>
                <a:gd name="T5" fmla="*/ 27 h 42"/>
                <a:gd name="T6" fmla="*/ 26 w 45"/>
                <a:gd name="T7" fmla="*/ 31 h 42"/>
                <a:gd name="T8" fmla="*/ 29 w 45"/>
                <a:gd name="T9" fmla="*/ 35 h 42"/>
                <a:gd name="T10" fmla="*/ 35 w 45"/>
                <a:gd name="T11" fmla="*/ 39 h 42"/>
                <a:gd name="T12" fmla="*/ 35 w 45"/>
                <a:gd name="T13" fmla="*/ 41 h 42"/>
                <a:gd name="T14" fmla="*/ 34 w 45"/>
                <a:gd name="T15" fmla="*/ 42 h 42"/>
                <a:gd name="T16" fmla="*/ 11 w 45"/>
                <a:gd name="T17" fmla="*/ 42 h 42"/>
                <a:gd name="T18" fmla="*/ 11 w 45"/>
                <a:gd name="T19" fmla="*/ 41 h 42"/>
                <a:gd name="T20" fmla="*/ 11 w 45"/>
                <a:gd name="T21" fmla="*/ 39 h 42"/>
                <a:gd name="T22" fmla="*/ 16 w 45"/>
                <a:gd name="T23" fmla="*/ 35 h 42"/>
                <a:gd name="T24" fmla="*/ 19 w 45"/>
                <a:gd name="T25" fmla="*/ 31 h 42"/>
                <a:gd name="T26" fmla="*/ 17 w 45"/>
                <a:gd name="T27" fmla="*/ 27 h 42"/>
                <a:gd name="T28" fmla="*/ 15 w 45"/>
                <a:gd name="T29" fmla="*/ 24 h 42"/>
                <a:gd name="T30" fmla="*/ 0 w 45"/>
                <a:gd name="T31" fmla="*/ 13 h 42"/>
                <a:gd name="T32" fmla="*/ 0 w 45"/>
                <a:gd name="T33" fmla="*/ 10 h 42"/>
                <a:gd name="T34" fmla="*/ 3 w 45"/>
                <a:gd name="T35" fmla="*/ 7 h 42"/>
                <a:gd name="T36" fmla="*/ 11 w 45"/>
                <a:gd name="T37" fmla="*/ 7 h 42"/>
                <a:gd name="T38" fmla="*/ 11 w 45"/>
                <a:gd name="T39" fmla="*/ 5 h 42"/>
                <a:gd name="T40" fmla="*/ 15 w 45"/>
                <a:gd name="T41" fmla="*/ 0 h 42"/>
                <a:gd name="T42" fmla="*/ 30 w 45"/>
                <a:gd name="T43" fmla="*/ 0 h 42"/>
                <a:gd name="T44" fmla="*/ 35 w 45"/>
                <a:gd name="T45" fmla="*/ 5 h 42"/>
                <a:gd name="T46" fmla="*/ 35 w 45"/>
                <a:gd name="T47" fmla="*/ 7 h 42"/>
                <a:gd name="T48" fmla="*/ 42 w 45"/>
                <a:gd name="T49" fmla="*/ 7 h 42"/>
                <a:gd name="T50" fmla="*/ 45 w 45"/>
                <a:gd name="T51" fmla="*/ 10 h 42"/>
                <a:gd name="T52" fmla="*/ 45 w 45"/>
                <a:gd name="T53" fmla="*/ 13 h 42"/>
                <a:gd name="T54" fmla="*/ 11 w 45"/>
                <a:gd name="T55" fmla="*/ 11 h 42"/>
                <a:gd name="T56" fmla="*/ 4 w 45"/>
                <a:gd name="T57" fmla="*/ 11 h 42"/>
                <a:gd name="T58" fmla="*/ 4 w 45"/>
                <a:gd name="T59" fmla="*/ 13 h 42"/>
                <a:gd name="T60" fmla="*/ 13 w 45"/>
                <a:gd name="T61" fmla="*/ 21 h 42"/>
                <a:gd name="T62" fmla="*/ 11 w 45"/>
                <a:gd name="T63" fmla="*/ 11 h 42"/>
                <a:gd name="T64" fmla="*/ 41 w 45"/>
                <a:gd name="T65" fmla="*/ 11 h 42"/>
                <a:gd name="T66" fmla="*/ 35 w 45"/>
                <a:gd name="T67" fmla="*/ 11 h 42"/>
                <a:gd name="T68" fmla="*/ 33 w 45"/>
                <a:gd name="T69" fmla="*/ 21 h 42"/>
                <a:gd name="T70" fmla="*/ 41 w 45"/>
                <a:gd name="T71" fmla="*/ 13 h 42"/>
                <a:gd name="T72" fmla="*/ 41 w 45"/>
                <a:gd name="T73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42">
                  <a:moveTo>
                    <a:pt x="45" y="13"/>
                  </a:moveTo>
                  <a:cubicBezTo>
                    <a:pt x="45" y="18"/>
                    <a:pt x="39" y="24"/>
                    <a:pt x="30" y="24"/>
                  </a:cubicBezTo>
                  <a:cubicBezTo>
                    <a:pt x="29" y="26"/>
                    <a:pt x="28" y="27"/>
                    <a:pt x="28" y="27"/>
                  </a:cubicBezTo>
                  <a:cubicBezTo>
                    <a:pt x="26" y="28"/>
                    <a:pt x="26" y="30"/>
                    <a:pt x="26" y="31"/>
                  </a:cubicBezTo>
                  <a:cubicBezTo>
                    <a:pt x="26" y="33"/>
                    <a:pt x="27" y="35"/>
                    <a:pt x="29" y="35"/>
                  </a:cubicBezTo>
                  <a:cubicBezTo>
                    <a:pt x="32" y="35"/>
                    <a:pt x="35" y="36"/>
                    <a:pt x="35" y="39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1"/>
                    <a:pt x="11" y="4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6"/>
                    <a:pt x="13" y="35"/>
                    <a:pt x="16" y="35"/>
                  </a:cubicBezTo>
                  <a:cubicBezTo>
                    <a:pt x="18" y="35"/>
                    <a:pt x="19" y="33"/>
                    <a:pt x="19" y="31"/>
                  </a:cubicBezTo>
                  <a:cubicBezTo>
                    <a:pt x="19" y="30"/>
                    <a:pt x="19" y="28"/>
                    <a:pt x="17" y="27"/>
                  </a:cubicBezTo>
                  <a:cubicBezTo>
                    <a:pt x="17" y="27"/>
                    <a:pt x="16" y="26"/>
                    <a:pt x="15" y="24"/>
                  </a:cubicBezTo>
                  <a:cubicBezTo>
                    <a:pt x="6" y="24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12" y="0"/>
                    <a:pt x="1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4" y="7"/>
                    <a:pt x="45" y="8"/>
                    <a:pt x="45" y="10"/>
                  </a:cubicBezTo>
                  <a:lnTo>
                    <a:pt x="45" y="13"/>
                  </a:lnTo>
                  <a:close/>
                  <a:moveTo>
                    <a:pt x="11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6"/>
                    <a:pt x="7" y="20"/>
                    <a:pt x="13" y="21"/>
                  </a:cubicBezTo>
                  <a:cubicBezTo>
                    <a:pt x="11" y="18"/>
                    <a:pt x="11" y="15"/>
                    <a:pt x="11" y="11"/>
                  </a:cubicBezTo>
                  <a:close/>
                  <a:moveTo>
                    <a:pt x="41" y="11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5" y="15"/>
                    <a:pt x="34" y="18"/>
                    <a:pt x="33" y="21"/>
                  </a:cubicBezTo>
                  <a:cubicBezTo>
                    <a:pt x="38" y="20"/>
                    <a:pt x="41" y="16"/>
                    <a:pt x="41" y="13"/>
                  </a:cubicBezTo>
                  <a:lnTo>
                    <a:pt x="41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86687" y="2698650"/>
            <a:ext cx="620233" cy="618851"/>
            <a:chOff x="5962996" y="3789040"/>
            <a:chExt cx="827193" cy="825350"/>
          </a:xfrm>
        </p:grpSpPr>
        <p:sp>
          <p:nvSpPr>
            <p:cNvPr id="25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6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1" name="矩形 30"/>
          <p:cNvSpPr/>
          <p:nvPr/>
        </p:nvSpPr>
        <p:spPr>
          <a:xfrm>
            <a:off x="5331460" y="1165860"/>
            <a:ext cx="105600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属性节点</a:t>
            </a:r>
            <a:endParaRPr 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375450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知识点</a:t>
            </a:r>
            <a:endParaRPr lang="zh-CN"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31460" y="2839720"/>
            <a:ext cx="1056005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节点操作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31460" y="2026920"/>
            <a:ext cx="2404745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DOM的节点的其他属性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591132" y="3519070"/>
            <a:ext cx="620233" cy="618851"/>
            <a:chOff x="5962996" y="3789040"/>
            <a:chExt cx="827193" cy="825350"/>
          </a:xfrm>
        </p:grpSpPr>
        <p:sp>
          <p:nvSpPr>
            <p:cNvPr id="32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33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6" name="矩形 35"/>
          <p:cNvSpPr/>
          <p:nvPr/>
        </p:nvSpPr>
        <p:spPr>
          <a:xfrm>
            <a:off x="5331460" y="3662680"/>
            <a:ext cx="211455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offsetParent参照物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属性节点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49045" y="864235"/>
            <a:ext cx="692467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attributes属性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返回该元素节点的属性节点集合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box.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attributes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//[object NamedNodeMap]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box.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attributes.length;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//返回属性节点个数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box.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attributes[0];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//[object Attr]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返回第一个属性节点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box.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attributes[0].nodeType;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为元素节点，2为属性类型，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为文本节点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box.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attributes[0].node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Name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//属性名称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box.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attributes[0].nodeValue;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//属性值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box.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attributes['id'];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//返回属性名称为id的节点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box.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attributes.getNamedItem('id');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//返回属性名称为id的节点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055620" y="142875"/>
            <a:ext cx="321310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055620" y="174625"/>
            <a:ext cx="313690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firstChild 和 lastChild 属性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2069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6445327" y="344964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1318260" y="866140"/>
            <a:ext cx="692277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childNodes: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子节点集合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0" hangingPunct="0"/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firstChild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用于获取当前元素节点的第一个子节点，相当于 childNodes[0]；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lastChild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用于获取当前元素节点的最后一个子节点，相当于 childNodes[box.childNodes.length- 1]。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获取第一个子节点的文本内容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console.log(box.firstChild.nodeValue); 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获取最后一个子节点的文本内容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console.log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(box.lastChild.nodeValue);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247900" y="142875"/>
            <a:ext cx="501332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318385" y="174625"/>
            <a:ext cx="501396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parentNode/ previousSibling/ nextSibling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37150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168409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7366502" y="992250"/>
            <a:ext cx="1216668" cy="1216668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46CEB2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883285" y="1187450"/>
            <a:ext cx="785812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parentNode、previousSibling、nextSibling 属性 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parentNode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属性返回该节点的父节点，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previousSibling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属性返回该节点的前一个同级节点，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nextSibling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属性返回该节点的后一个同级节点。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alert(box.parentNode.nodeName);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//获取父节点的标签名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alert(box.lastChild.previousSibling);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//获取该节点的倒数第二个子节点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alert(box.firstChild.nextSibling);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获取该节点的第二个子节点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325" y="142875"/>
            <a:ext cx="303784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43860" y="174625"/>
            <a:ext cx="355917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ownerDocument 属性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0123" y="257550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905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7134727" y="2930270"/>
            <a:ext cx="1216668" cy="1216668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46CEB2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799465" y="1822450"/>
            <a:ext cx="69278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ownerDocument 属性返回该节点的文档对象根节点，返回的对象相当于 document。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0" hangingPunct="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alert(box.ownerDocument=== document);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//true，根节点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055620" y="142875"/>
            <a:ext cx="321310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055620" y="174625"/>
            <a:ext cx="313690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节点操作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2069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6445327" y="344964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12291" name="矩形 3"/>
          <p:cNvSpPr/>
          <p:nvPr/>
        </p:nvSpPr>
        <p:spPr>
          <a:xfrm>
            <a:off x="694373" y="905828"/>
            <a:ext cx="7754937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使用DOM创建节点、复制节点、插入节点、删除节点和替换节点。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292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080" y="1452880"/>
            <a:ext cx="6927215" cy="32207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055620" y="142875"/>
            <a:ext cx="321310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055620" y="174625"/>
            <a:ext cx="313690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write()方法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42069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6445327" y="344964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238250" y="1875155"/>
            <a:ext cx="69564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write()方法可以把任意字符串插入到文档中去。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document.write('&lt;p&gt;这是一个段落！&lt;/p&gt;')';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//输出任意字符串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2411</Words>
  <Application>WPS 演示</Application>
  <PresentationFormat>全屏显示(16:9)</PresentationFormat>
  <Paragraphs>180</Paragraphs>
  <Slides>24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宋体</vt:lpstr>
      <vt:lpstr>Wingdings</vt:lpstr>
      <vt:lpstr>DIN-BoldItalic</vt:lpstr>
      <vt:lpstr>微软雅黑</vt:lpstr>
      <vt:lpstr>Impact MT Std</vt:lpstr>
      <vt:lpstr>Segoe Print</vt:lpstr>
      <vt:lpstr>Calibri</vt:lpstr>
      <vt:lpstr>Arial Unicode MS</vt:lpstr>
      <vt:lpstr>Wingdings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Administrator</cp:lastModifiedBy>
  <cp:revision>491</cp:revision>
  <dcterms:created xsi:type="dcterms:W3CDTF">2016-01-14T08:47:00Z</dcterms:created>
  <dcterms:modified xsi:type="dcterms:W3CDTF">2019-11-28T09:28:29Z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  <property fmtid="{D5CDD505-2E9C-101B-9397-08002B2CF9AE}" pid="3" name="KSORubyTemplateID">
    <vt:lpwstr>8</vt:lpwstr>
  </property>
</Properties>
</file>