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621" r:id="rId8"/>
    <p:sldId id="623" r:id="rId9"/>
    <p:sldId id="624" r:id="rId10"/>
    <p:sldId id="625" r:id="rId11"/>
    <p:sldId id="626" r:id="rId12"/>
    <p:sldId id="627" r:id="rId13"/>
    <p:sldId id="632" r:id="rId14"/>
    <p:sldId id="628" r:id="rId15"/>
    <p:sldId id="633" r:id="rId16"/>
    <p:sldId id="634" r:id="rId17"/>
    <p:sldId id="637" r:id="rId18"/>
    <p:sldId id="638" r:id="rId19"/>
    <p:sldId id="635" r:id="rId20"/>
    <p:sldId id="636" r:id="rId21"/>
    <p:sldId id="629" r:id="rId22"/>
    <p:sldId id="630" r:id="rId23"/>
    <p:sldId id="631" r:id="rId24"/>
    <p:sldId id="645" r:id="rId25"/>
    <p:sldId id="647" r:id="rId26"/>
    <p:sldId id="649" r:id="rId27"/>
    <p:sldId id="300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70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8545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创建一个人的对象, 添加属性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姓名 年龄 爱好 薪资期望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并有一个方法输出自身信息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创建一个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锤子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有属性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宽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高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重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方法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可以锤钉子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3, 有一辆50km/h车,跑在一条1000km路上，问多少小时跑完？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对象: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车Car 属性: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速度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speed 50km/h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	          功能: 跑在路上runOnRoad(Road)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路Road 属性: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长度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length 1000km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60579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从前有座山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Mountain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山里有座庙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Temple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庙里有个老和尚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old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Monk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,有个小和尚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（little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Monk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）。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山有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name,height,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庙有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name,area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和尚能挑水,讲故事,化缘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Date对象代表日期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Date</a:t>
            </a:r>
            <a:r>
              <a:rPr lang="zh-CN" altLang="en-US">
                <a:sym typeface="+mn-ea"/>
              </a:rPr>
              <a:t>对象</a:t>
            </a:r>
            <a:r>
              <a:rPr lang="zh-CN" altLang="en-US"/>
              <a:t>使用自 UTC（Coordinated Universal Time，国际协调时间）1970 年 1 月 1 日午夜（零时）开始经过的毫秒数来保存日期。Date </a:t>
            </a:r>
            <a:r>
              <a:rPr lang="zh-CN" altLang="en-US">
                <a:sym typeface="+mn-ea"/>
              </a:rPr>
              <a:t>对象</a:t>
            </a:r>
            <a:r>
              <a:rPr lang="zh-CN" altLang="en-US"/>
              <a:t>保存的日期能够精确到 1970 年 1 月 1 日之前或之后的 285616 年。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1220" y="1385570"/>
            <a:ext cx="71462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创建一个日期对象，使用 new 运算符和 Date 构造方法(构造函数)即可。</a:t>
            </a:r>
            <a:endParaRPr lang="zh-CN" altLang="en-US"/>
          </a:p>
          <a:p>
            <a:r>
              <a:rPr lang="zh-CN" altLang="en-US"/>
              <a:t>	var d = new Date();</a:t>
            </a:r>
            <a:endParaRPr lang="zh-CN" altLang="en-US"/>
          </a:p>
          <a:p>
            <a:r>
              <a:rPr lang="zh-CN" altLang="en-US"/>
              <a:t>在调用Date构造方法而不传递参数的情况下，新建的对象自动获取当前的时间和日期。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创建日期对象并指定时间</a:t>
            </a:r>
            <a:endParaRPr lang="zh-CN" altLang="en-US"/>
          </a:p>
          <a:p>
            <a:r>
              <a:rPr lang="zh-CN" altLang="en-US"/>
              <a:t>	var d = new Date("2015/08/22");</a:t>
            </a:r>
            <a:endParaRPr lang="zh-CN" altLang="en-US"/>
          </a:p>
          <a:p>
            <a:r>
              <a:rPr lang="zh-CN" altLang="en-US"/>
              <a:t>	var d = new Date(2016,04,13,14,34);</a:t>
            </a:r>
            <a:endParaRPr lang="zh-CN" altLang="en-US"/>
          </a:p>
          <a:p>
            <a:r>
              <a:rPr lang="zh-CN" altLang="en-US"/>
              <a:t>【注】日期的格式可以是“2015/08/22”，“2015-08-22”，或1970年当前日期的毫秒数14456521211021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日期对象Date方法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815" y="1313180"/>
            <a:ext cx="74434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</a:t>
            </a:r>
            <a:r>
              <a:rPr lang="zh-CN" altLang="en-US">
                <a:solidFill>
                  <a:srgbClr val="FF0000"/>
                </a:solidFill>
              </a:rPr>
              <a:t>d.toDateString()</a:t>
            </a:r>
            <a:r>
              <a:rPr lang="zh-CN" altLang="en-US"/>
              <a:t>  以特定的格式显示星期几、月、日和年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zh-CN" altLang="en-US">
                <a:solidFill>
                  <a:srgbClr val="FF0000"/>
                </a:solidFill>
              </a:rPr>
              <a:t>.toTimeString()</a:t>
            </a:r>
            <a:r>
              <a:rPr lang="zh-CN" altLang="en-US"/>
              <a:t>  以特定的格式显示时、分、秒和时区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zh-CN" altLang="en-US">
                <a:solidFill>
                  <a:srgbClr val="FF0000"/>
                </a:solidFill>
              </a:rPr>
              <a:t>.toLocaleDateString()</a:t>
            </a:r>
            <a:r>
              <a:rPr lang="zh-CN" altLang="en-US"/>
              <a:t>  以特定地区格式显示年、月、日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d.getTime() / d.setTime()</a:t>
            </a:r>
            <a:endParaRPr lang="zh-CN" altLang="en-US"/>
          </a:p>
          <a:p>
            <a:r>
              <a:rPr lang="en-US" altLang="zh-CN"/>
              <a:t>      getTime 获取某个日期自1970年以来的毫秒数</a:t>
            </a:r>
            <a:endParaRPr lang="en-US" altLang="zh-CN"/>
          </a:p>
          <a:p>
            <a:r>
              <a:rPr lang="en-US" altLang="zh-CN"/>
              <a:t>      setTime 修改日期的毫秒数，对应的日期时间也会修改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日期对象Date方法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815" y="1313180"/>
            <a:ext cx="744347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set / getDate()</a:t>
            </a:r>
            <a:r>
              <a:rPr lang="zh-CN" altLang="en-US"/>
              <a:t>	   从Date对象中返回一个月中的某一天(1~31)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>
                <a:solidFill>
                  <a:srgbClr val="FF0000"/>
                </a:solidFill>
              </a:rPr>
              <a:t>getDay() </a:t>
            </a:r>
            <a:r>
              <a:t>     从Date对象返回一周中的某一天(0~6)</a:t>
            </a:r>
          </a:p>
          <a:p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getMonth()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对象中返回月份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(0~11)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getFullYear()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对象以四位数返回年份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getHours()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对象的小时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(0~23)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getMinutes()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对象的分钟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日期对象Date方法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815" y="1313180"/>
            <a:ext cx="74434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11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getSeconds()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对象的秒数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/>
              <a:t>12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getMilliseconds()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对象的毫秒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toString()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  把Date对象转换为字符串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valueOf()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返回Date对象的原始值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793115"/>
            <a:ext cx="70072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1600">
                <a:sym typeface="+mn-ea"/>
              </a:rPr>
              <a:t>getTimezoneOffset()  </a:t>
            </a:r>
            <a:r>
              <a:rPr lang="zh-CN" altLang="en-US" sz="1600">
                <a:sym typeface="+mn-ea"/>
              </a:rPr>
              <a:t>         返回本地时间与格林尼治标准时间</a:t>
            </a:r>
            <a:r>
              <a:rPr lang="en-US" altLang="zh-CN" sz="1600">
                <a:sym typeface="+mn-ea"/>
              </a:rPr>
              <a:t>(GMT)</a:t>
            </a:r>
            <a:r>
              <a:rPr lang="zh-CN" altLang="en-US" sz="1600">
                <a:sym typeface="+mn-ea"/>
              </a:rPr>
              <a:t>的分钟差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getUTCDate()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根据世界时间从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对象返回月中的一天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(1~31)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getUTCDay()	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对象返回周中的一天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(0~6)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getUTCMonth()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对象返回月份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(0~11)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getUTCFullYear()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对象返回四位年份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getUTCHours()  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对象的小时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(0~23)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getUTCMinutes()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对象的分钟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getUTCSeconds()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对象的秒数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 sz="16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getUTCMilliseconds() 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对象的毫秒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(0~999)</a:t>
            </a:r>
            <a:endParaRPr lang="en-US" altLang="zh-CN" sz="16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、显示当前时间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日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b="1"/>
              <a:t>判断两个日期相差的天数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5520" y="1212850"/>
            <a:ext cx="700722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创建定时器</a:t>
            </a:r>
            <a:endParaRPr lang="zh-CN" altLang="en-US"/>
          </a:p>
          <a:p>
            <a:r>
              <a:rPr lang="zh-CN" altLang="en-US"/>
              <a:t>方法</a:t>
            </a:r>
            <a:r>
              <a:rPr lang="en-US" altLang="zh-CN"/>
              <a:t>1     </a:t>
            </a:r>
            <a:endParaRPr lang="en-US" altLang="zh-CN"/>
          </a:p>
          <a:p>
            <a:r>
              <a:rPr lang="zh-CN" altLang="en-US"/>
              <a:t>setInterval(code,millisec)</a:t>
            </a:r>
            <a:endParaRPr lang="zh-CN" altLang="en-US"/>
          </a:p>
          <a:p>
            <a:r>
              <a:rPr lang="zh-CN" altLang="en-US"/>
              <a:t>	code 是要调用的代码块或者函数</a:t>
            </a:r>
            <a:endParaRPr lang="zh-CN" altLang="en-US"/>
          </a:p>
          <a:p>
            <a:r>
              <a:rPr lang="zh-CN" altLang="en-US"/>
              <a:t>	millisec  是周期性执行代码块或函数的间隔，以毫秒计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//方法</a:t>
            </a:r>
            <a:r>
              <a:rPr lang="en-US" altLang="zh-CN"/>
              <a:t>2</a:t>
            </a:r>
            <a:endParaRPr lang="zh-CN" altLang="en-US"/>
          </a:p>
          <a:p>
            <a:r>
              <a:rPr lang="zh-CN" altLang="en-US"/>
              <a:t> setInterval( function(){},1000);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方法</a:t>
            </a:r>
            <a:r>
              <a:rPr lang="en-US" altLang="zh-CN"/>
              <a:t>3</a:t>
            </a:r>
            <a:endParaRPr lang="en-US" altLang="zh-CN"/>
          </a:p>
          <a:p>
            <a:r>
              <a:rPr lang="en-US" altLang="zh-CN"/>
              <a:t>var timer = setInterval("console.log('a')",1000);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关闭定时器</a:t>
            </a:r>
            <a:endParaRPr lang="zh-CN" altLang="en-US"/>
          </a:p>
          <a:p>
            <a:r>
              <a:rPr lang="zh-CN" altLang="en-US"/>
              <a:t>clearInterval(timer);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2500" y="1146810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、实现秒表功能 : 显示时,分,秒 ，毫秒, 点击按钮开始计时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、页面上动态显示当前日期（格式：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日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、实现进度条.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855" y="1530985"/>
            <a:ext cx="3025775" cy="571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3453765"/>
            <a:ext cx="3904615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30020" y="1556385"/>
            <a:ext cx="62839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</a:t>
            </a:r>
            <a:r>
              <a:rPr lang="zh-CN" altLang="en-US"/>
              <a:t>、根据日期的不同时间段，做问候语：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早上8:00-12:00 :“早上好！欢迎登陆系统” </a:t>
            </a:r>
            <a:endParaRPr lang="zh-CN" altLang="en-US"/>
          </a:p>
          <a:p>
            <a:r>
              <a:rPr lang="zh-CN" altLang="en-US"/>
              <a:t>	中午12:00-14:00：“中午好！该休息了” </a:t>
            </a:r>
            <a:endParaRPr lang="zh-CN" altLang="en-US"/>
          </a:p>
          <a:p>
            <a:r>
              <a:rPr lang="zh-CN" altLang="en-US"/>
              <a:t>	下午14:00-18:00：“下午好！欢迎登陆系统” </a:t>
            </a:r>
            <a:endParaRPr lang="zh-CN" altLang="en-US"/>
          </a:p>
          <a:p>
            <a:r>
              <a:rPr lang="zh-CN" altLang="en-US"/>
              <a:t>	晚上19:00-00:00：“晚上好！”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587375" y="1378585"/>
            <a:ext cx="79692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、有一个装有颜色的数组 ["red", "blue", "yellow", "green", "black", "orange"];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点击button 启动定时器,每一秒给它换一次色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48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15" y="2201863"/>
            <a:ext cx="3390900" cy="157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1233170" y="1102995"/>
            <a:ext cx="692912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、写一个定时器, 每隔1秒修改一次div内文字颜色和文字大小.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最开始这个文字是默认大小, 开启定时器后文字大小开始增大,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当增大了6次以后, 文字大小开始缩小, 缩小6次, 文字再开始增大…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效果如下图: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3515" y="2461260"/>
            <a:ext cx="2942590" cy="200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259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对象Object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9067" y="3562250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  <p:sp>
        <p:nvSpPr>
          <p:cNvPr id="29" name="矩形 28"/>
          <p:cNvSpPr/>
          <p:nvPr/>
        </p:nvSpPr>
        <p:spPr>
          <a:xfrm>
            <a:off x="5331460" y="2839720"/>
            <a:ext cx="106870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日期Date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04394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创建对象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31460" y="3705860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定时器</a:t>
            </a:r>
            <a:endParaRPr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68070" y="1417955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 什么是对象，其实就是一种类型，即引用类型。而对象的值就是引用类型的实例。在 ECMAScript 中引用类型是一种数据结构，用于将数据和功能组织在一起。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什么是类，在传统的面向对象的语言中, 类是对象的抽象, 对象是类的具体. 由类来创建对象. 但 ECMAScript 中却没有这种东西。虽然 ECMAScript 是一门面向对象的语言，却不具备传统面向对象语言所支持的类的基本结构。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2030" y="1080770"/>
            <a:ext cx="7007225" cy="3384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创建 Object 类型有两种。</a:t>
            </a:r>
            <a:endParaRPr lang="zh-CN" altLang="en-US"/>
          </a:p>
          <a:p>
            <a:r>
              <a:rPr lang="zh-CN" altLang="en-US"/>
              <a:t> 一种是使用 new 运算符，另一种是字面量表示法。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使用 new 运算符创建 Object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box = new Object();        //new方式  </a:t>
            </a:r>
            <a:endParaRPr lang="zh-CN" altLang="en-US"/>
          </a:p>
          <a:p>
            <a:r>
              <a:rPr lang="zh-CN" altLang="en-US"/>
              <a:t>box.name =‘张三’;   	//创建属性字段    </a:t>
            </a:r>
            <a:endParaRPr lang="zh-CN" altLang="en-US"/>
          </a:p>
          <a:p>
            <a:r>
              <a:rPr lang="zh-CN" altLang="en-US"/>
              <a:t>box.age = 18;		//创建属性字段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new 关键字可以省略 </a:t>
            </a:r>
            <a:endParaRPr lang="zh-CN" altLang="en-US"/>
          </a:p>
          <a:p>
            <a:r>
              <a:rPr lang="zh-CN" altLang="en-US"/>
              <a:t>var box = Object();       //省略了new关键字,不建议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8540" y="1023620"/>
            <a:ext cx="70072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 使用字面量方式创建 Object </a:t>
            </a:r>
            <a:endParaRPr lang="zh-CN" altLang="en-US"/>
          </a:p>
          <a:p>
            <a:r>
              <a:rPr lang="zh-CN" altLang="en-US"/>
              <a:t>var box = {               //字面量方式 </a:t>
            </a:r>
            <a:endParaRPr lang="zh-CN" altLang="en-US"/>
          </a:p>
          <a:p>
            <a:r>
              <a:rPr lang="zh-CN" altLang="en-US"/>
              <a:t>      name :‘张三',   //创建属性字段,最后加逗号 </a:t>
            </a:r>
            <a:endParaRPr lang="zh-CN" altLang="en-US"/>
          </a:p>
          <a:p>
            <a:r>
              <a:rPr lang="zh-CN" altLang="en-US"/>
              <a:t>      age : 18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属性字段也可以使用字符串形式 </a:t>
            </a:r>
            <a:endParaRPr lang="zh-CN" altLang="en-US"/>
          </a:p>
          <a:p>
            <a:r>
              <a:rPr lang="zh-CN" altLang="en-US"/>
              <a:t>   var box={ </a:t>
            </a:r>
            <a:endParaRPr lang="zh-CN" altLang="en-US"/>
          </a:p>
          <a:p>
            <a:r>
              <a:rPr lang="zh-CN" altLang="en-US"/>
              <a:t>	'name' : '张三', 	//也可以用字符串形式 </a:t>
            </a:r>
            <a:endParaRPr lang="zh-CN" altLang="en-US"/>
          </a:p>
          <a:p>
            <a:r>
              <a:rPr lang="zh-CN" altLang="en-US"/>
              <a:t>	'age' : 28</a:t>
            </a:r>
            <a:endParaRPr lang="zh-CN" altLang="en-US"/>
          </a:p>
          <a:p>
            <a:r>
              <a:rPr lang="zh-CN" altLang="en-US"/>
              <a:t>   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  使用字面量及传统赋值方式 </a:t>
            </a:r>
            <a:endParaRPr lang="zh-CN" altLang="en-US"/>
          </a:p>
          <a:p>
            <a:r>
              <a:rPr lang="zh-CN" altLang="en-US"/>
              <a:t>var box={};		 //字面量方式声明空的对象</a:t>
            </a:r>
            <a:endParaRPr lang="zh-CN" altLang="en-US"/>
          </a:p>
          <a:p>
            <a:r>
              <a:rPr lang="zh-CN" altLang="en-US"/>
              <a:t>box.name='张三'; 	 //点符号给属性赋值</a:t>
            </a:r>
            <a:endParaRPr lang="zh-CN" altLang="en-US"/>
          </a:p>
          <a:p>
            <a:r>
              <a:rPr lang="zh-CN" altLang="en-US"/>
              <a:t>box.age= 18;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5.  两种属性输出方式 </a:t>
            </a:r>
            <a:endParaRPr lang="zh-CN" altLang="en-US"/>
          </a:p>
          <a:p>
            <a:r>
              <a:rPr lang="zh-CN" altLang="en-US"/>
              <a:t>alert(box.age);		 //点表示法输出 </a:t>
            </a:r>
            <a:endParaRPr lang="zh-CN" altLang="en-US"/>
          </a:p>
          <a:p>
            <a:r>
              <a:rPr lang="zh-CN" altLang="en-US"/>
              <a:t>alert(box['age']); 	 //中括号表示法输出，注意引号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6.  给对象创建方法 </a:t>
            </a:r>
            <a:endParaRPr lang="zh-CN" altLang="en-US"/>
          </a:p>
          <a:p>
            <a:r>
              <a:rPr lang="zh-CN" altLang="en-US"/>
              <a:t>    var box={ </a:t>
            </a:r>
            <a:endParaRPr lang="zh-CN" altLang="en-US"/>
          </a:p>
          <a:p>
            <a:r>
              <a:rPr lang="zh-CN" altLang="en-US"/>
              <a:t>	//对象中添加方法(函数)run</a:t>
            </a:r>
            <a:endParaRPr lang="zh-CN" altLang="en-US"/>
          </a:p>
          <a:p>
            <a:r>
              <a:rPr lang="zh-CN" altLang="en-US"/>
              <a:t>	run : function() {        </a:t>
            </a:r>
            <a:endParaRPr lang="zh-CN" altLang="en-US"/>
          </a:p>
          <a:p>
            <a:r>
              <a:rPr lang="zh-CN" altLang="en-US"/>
              <a:t>	         retrun “正在跑步..”; </a:t>
            </a:r>
            <a:endParaRPr lang="zh-CN" altLang="en-US"/>
          </a:p>
          <a:p>
            <a:r>
              <a:rPr lang="zh-CN" altLang="en-US"/>
              <a:t>	 }</a:t>
            </a:r>
            <a:endParaRPr lang="zh-CN" altLang="en-US"/>
          </a:p>
          <a:p>
            <a:r>
              <a:rPr lang="zh-CN" altLang="en-US"/>
              <a:t>    } </a:t>
            </a:r>
            <a:endParaRPr lang="zh-CN" altLang="en-US"/>
          </a:p>
          <a:p>
            <a:r>
              <a:rPr lang="zh-CN" altLang="en-US"/>
              <a:t>    alert(box.run()); //调用对象中的方法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7.  使用 delete 删除对象属性 </a:t>
            </a:r>
            <a:endParaRPr lang="zh-CN" altLang="en-US"/>
          </a:p>
          <a:p>
            <a:r>
              <a:rPr lang="zh-CN" altLang="en-US"/>
              <a:t>delete box.name;     //删除属性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3510</Words>
  <Application>WPS 演示</Application>
  <PresentationFormat>全屏显示(16:9)</PresentationFormat>
  <Paragraphs>236</Paragraphs>
  <Slides>25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414</cp:revision>
  <dcterms:created xsi:type="dcterms:W3CDTF">2016-01-14T08:47:00Z</dcterms:created>
  <dcterms:modified xsi:type="dcterms:W3CDTF">2019-12-26T03:46:43Z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  <property fmtid="{D5CDD505-2E9C-101B-9397-08002B2CF9AE}" pid="3" name="KSORubyTemplateID">
    <vt:lpwstr>8</vt:lpwstr>
  </property>
</Properties>
</file>