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2" r:id="rId3"/>
    <p:sldId id="468" r:id="rId5"/>
    <p:sldId id="469" r:id="rId6"/>
    <p:sldId id="470" r:id="rId7"/>
    <p:sldId id="257" r:id="rId8"/>
    <p:sldId id="377" r:id="rId9"/>
    <p:sldId id="379" r:id="rId10"/>
    <p:sldId id="380" r:id="rId11"/>
    <p:sldId id="382" r:id="rId12"/>
    <p:sldId id="385" r:id="rId13"/>
    <p:sldId id="259" r:id="rId14"/>
    <p:sldId id="276" r:id="rId15"/>
    <p:sldId id="381" r:id="rId16"/>
    <p:sldId id="383" r:id="rId17"/>
    <p:sldId id="376" r:id="rId18"/>
    <p:sldId id="384" r:id="rId19"/>
    <p:sldId id="292" r:id="rId20"/>
    <p:sldId id="386" r:id="rId21"/>
    <p:sldId id="428" r:id="rId22"/>
    <p:sldId id="422" r:id="rId23"/>
    <p:sldId id="423" r:id="rId24"/>
    <p:sldId id="424" r:id="rId25"/>
    <p:sldId id="425" r:id="rId26"/>
    <p:sldId id="426" r:id="rId27"/>
    <p:sldId id="427" r:id="rId28"/>
    <p:sldId id="429" r:id="rId29"/>
    <p:sldId id="430" r:id="rId30"/>
    <p:sldId id="431" r:id="rId31"/>
    <p:sldId id="433" r:id="rId32"/>
    <p:sldId id="432" r:id="rId33"/>
    <p:sldId id="526" r:id="rId34"/>
    <p:sldId id="527" r:id="rId35"/>
    <p:sldId id="528" r:id="rId36"/>
    <p:sldId id="529" r:id="rId37"/>
    <p:sldId id="531" r:id="rId38"/>
    <p:sldId id="532" r:id="rId39"/>
    <p:sldId id="535" r:id="rId40"/>
    <p:sldId id="533" r:id="rId41"/>
    <p:sldId id="534" r:id="rId42"/>
    <p:sldId id="536" r:id="rId43"/>
    <p:sldId id="537" r:id="rId44"/>
    <p:sldId id="538" r:id="rId45"/>
    <p:sldId id="539" r:id="rId46"/>
    <p:sldId id="540" r:id="rId47"/>
    <p:sldId id="542" r:id="rId48"/>
    <p:sldId id="543" r:id="rId49"/>
    <p:sldId id="544" r:id="rId50"/>
    <p:sldId id="545" r:id="rId51"/>
    <p:sldId id="546" r:id="rId52"/>
    <p:sldId id="547" r:id="rId53"/>
    <p:sldId id="553" r:id="rId54"/>
    <p:sldId id="548" r:id="rId55"/>
    <p:sldId id="549" r:id="rId56"/>
    <p:sldId id="550" r:id="rId57"/>
    <p:sldId id="551" r:id="rId5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varScale="1">
        <p:scale>
          <a:sx n="77" d="100"/>
          <a:sy n="77" d="100"/>
        </p:scale>
        <p:origin x="-102" y="-1542"/>
      </p:cViewPr>
      <p:guideLst>
        <p:guide orient="horz" pos="1825"/>
        <p:guide pos="2894"/>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3.xml"/><Relationship Id="rId59" Type="http://schemas.openxmlformats.org/officeDocument/2006/relationships/presProps" Target="presProps.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54A1DB-77B4-46A1-8248-376E3A82654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533" y="685800"/>
            <a:ext cx="6094933"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F4DA30-AA03-4F72-96B9-33D624FA8F4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099"/>
            <a:ext cx="7772400" cy="1102712"/>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8035" indent="0" algn="ctr">
              <a:buNone/>
              <a:defRPr>
                <a:solidFill>
                  <a:schemeClr val="tx1">
                    <a:tint val="75000"/>
                  </a:schemeClr>
                </a:solidFill>
              </a:defRPr>
            </a:lvl7pPr>
            <a:lvl8pPr marL="2400935" indent="0" algn="ctr">
              <a:buNone/>
              <a:defRPr>
                <a:solidFill>
                  <a:schemeClr val="tx1">
                    <a:tint val="75000"/>
                  </a:schemeClr>
                </a:solidFill>
              </a:defRPr>
            </a:lvl8pPr>
            <a:lvl9pPr marL="274383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080"/>
            <a:ext cx="5486400" cy="42512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662"/>
            <a:ext cx="5486400" cy="308664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1792288" y="4026208"/>
            <a:ext cx="5486400" cy="60375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2375" y="206015"/>
            <a:ext cx="2743200" cy="43894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06015"/>
            <a:ext cx="8080375" cy="43894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754"/>
            <a:ext cx="7772400" cy="102173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416"/>
            <a:ext cx="7772400" cy="112533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8035" indent="0">
              <a:buNone/>
              <a:defRPr sz="1050">
                <a:solidFill>
                  <a:schemeClr val="tx1">
                    <a:tint val="75000"/>
                  </a:schemeClr>
                </a:solidFill>
              </a:defRPr>
            </a:lvl7pPr>
            <a:lvl8pPr marL="2400935"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200361"/>
            <a:ext cx="5411788"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9" y="1200361"/>
            <a:ext cx="5411787"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2FABEE-F649-434F-AA04-C5194DFCC830}" type="slidenum">
              <a:rPr lang="zh-CN" altLang="en-US" smtClean="0"/>
            </a:fld>
            <a:endParaRPr lang="zh-CN" altLang="en-US"/>
          </a:p>
        </p:txBody>
      </p:sp>
      <p:sp>
        <p:nvSpPr>
          <p:cNvPr id="7" name="矩形 6"/>
          <p:cNvSpPr/>
          <p:nvPr userDrawn="1"/>
        </p:nvSpPr>
        <p:spPr>
          <a:xfrm>
            <a:off x="7550092" y="4731990"/>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模板下载：</a:t>
            </a:r>
            <a:r>
              <a:rPr kumimoji="0" lang="en-US" altLang="zh-CN" sz="100" b="0" i="0" u="none" strike="noStrike" kern="0" cap="none" spc="0" normalizeH="0" baseline="0" noProof="0" dirty="0" smtClean="0">
                <a:ln>
                  <a:noFill/>
                </a:ln>
                <a:solidFill>
                  <a:schemeClr val="bg1">
                    <a:lumMod val="85000"/>
                  </a:schemeClr>
                </a:solidFill>
                <a:effectLst/>
                <a:uLnTx/>
                <a:uFillTx/>
              </a:rPr>
              <a:t>www.1ppt.com/moban/     </a:t>
            </a:r>
            <a:r>
              <a:rPr kumimoji="0" lang="zh-CN" altLang="en-US" sz="100" b="0" i="0" u="none" strike="noStrike" kern="0" cap="none" spc="0" normalizeH="0" baseline="0" noProof="0" dirty="0" smtClean="0">
                <a:ln>
                  <a:noFill/>
                </a:ln>
                <a:solidFill>
                  <a:schemeClr val="bg1">
                    <a:lumMod val="85000"/>
                  </a:schemeClr>
                </a:solidFill>
                <a:effectLst/>
                <a:uLnTx/>
                <a:uFillTx/>
              </a:rPr>
              <a:t>行业</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a:t>
            </a:r>
            <a:r>
              <a:rPr kumimoji="0" lang="en-US" altLang="zh-CN" sz="100" b="0" i="0" u="none" strike="noStrike" kern="0" cap="none" spc="0" normalizeH="0" baseline="0" noProof="0" dirty="0" smtClean="0">
                <a:ln>
                  <a:noFill/>
                </a:ln>
                <a:solidFill>
                  <a:schemeClr val="bg1">
                    <a:lumMod val="85000"/>
                  </a:schemeClr>
                </a:solidFill>
                <a:effectLst/>
                <a:uLnTx/>
                <a:uFillTx/>
              </a:rPr>
              <a:t>www.1ppt.com/hangye/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节日</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a:t>
            </a:r>
            <a:r>
              <a:rPr kumimoji="0" lang="en-US" altLang="zh-CN" sz="100" b="0" i="0" u="none" strike="noStrike" kern="0" cap="none" spc="0" normalizeH="0" baseline="0" noProof="0" dirty="0" smtClean="0">
                <a:ln>
                  <a:noFill/>
                </a:ln>
                <a:solidFill>
                  <a:schemeClr val="bg1">
                    <a:lumMod val="85000"/>
                  </a:schemeClr>
                </a:solidFill>
                <a:effectLst/>
                <a:uLnTx/>
                <a:uFillTx/>
              </a:rPr>
              <a:t>www.1ppt.com/jieri/           PPT</a:t>
            </a:r>
            <a:r>
              <a:rPr kumimoji="0" lang="zh-CN" altLang="en-US" sz="100" b="0" i="0" u="none" strike="noStrike" kern="0" cap="none" spc="0" normalizeH="0" baseline="0" noProof="0" dirty="0" smtClean="0">
                <a:ln>
                  <a:noFill/>
                </a:ln>
                <a:solidFill>
                  <a:schemeClr val="bg1">
                    <a:lumMod val="85000"/>
                  </a:schemeClr>
                </a:solidFill>
                <a:effectLst/>
                <a:uLnTx/>
                <a:uFillTx/>
              </a:rPr>
              <a:t>素材下载：</a:t>
            </a:r>
            <a:r>
              <a:rPr kumimoji="0" lang="en-US" altLang="zh-CN" sz="100" b="0" i="0" u="none" strike="noStrike" kern="0" cap="none" spc="0" normalizeH="0" baseline="0" noProof="0" dirty="0" smtClean="0">
                <a:ln>
                  <a:noFill/>
                </a:ln>
                <a:solidFill>
                  <a:schemeClr val="bg1">
                    <a:lumMod val="85000"/>
                  </a:schemeClr>
                </a:solidFill>
                <a:effectLst/>
                <a:uLnTx/>
                <a:uFillTx/>
              </a:rPr>
              <a:t>www.1ppt.com/sucai/</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背景图片：</a:t>
            </a:r>
            <a:r>
              <a:rPr kumimoji="0" lang="en-US" altLang="zh-CN" sz="100" b="0" i="0" u="none" strike="noStrike" kern="0" cap="none" spc="0" normalizeH="0" baseline="0" noProof="0" dirty="0" smtClean="0">
                <a:ln>
                  <a:noFill/>
                </a:ln>
                <a:solidFill>
                  <a:schemeClr val="bg1">
                    <a:lumMod val="85000"/>
                  </a:schemeClr>
                </a:solidFill>
                <a:effectLst/>
                <a:uLnTx/>
                <a:uFillTx/>
              </a:rPr>
              <a:t>www.1ppt.com/beijing/      PPT</a:t>
            </a:r>
            <a:r>
              <a:rPr kumimoji="0" lang="zh-CN" altLang="en-US" sz="100" b="0" i="0" u="none" strike="noStrike" kern="0" cap="none" spc="0" normalizeH="0" baseline="0" noProof="0" dirty="0" smtClean="0">
                <a:ln>
                  <a:noFill/>
                </a:ln>
                <a:solidFill>
                  <a:schemeClr val="bg1">
                    <a:lumMod val="85000"/>
                  </a:schemeClr>
                </a:solidFill>
                <a:effectLst/>
                <a:uLnTx/>
                <a:uFillTx/>
              </a:rPr>
              <a:t>图表下载：</a:t>
            </a:r>
            <a:r>
              <a:rPr kumimoji="0" lang="en-US" altLang="zh-CN" sz="100" b="0" i="0" u="none" strike="noStrike" kern="0" cap="none" spc="0" normalizeH="0" baseline="0" noProof="0" dirty="0" smtClean="0">
                <a:ln>
                  <a:noFill/>
                </a:ln>
                <a:solidFill>
                  <a:schemeClr val="bg1">
                    <a:lumMod val="85000"/>
                  </a:schemeClr>
                </a:solidFill>
                <a:effectLst/>
                <a:uLnTx/>
                <a:uFillTx/>
              </a:rPr>
              <a:t>www.1ppt.com/tubiao/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优秀</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下载：</a:t>
            </a:r>
            <a:r>
              <a:rPr kumimoji="0" lang="en-US" altLang="zh-CN" sz="100" b="0" i="0" u="none" strike="noStrike" kern="0" cap="none" spc="0" normalizeH="0" baseline="0" noProof="0" dirty="0" smtClean="0">
                <a:ln>
                  <a:noFill/>
                </a:ln>
                <a:solidFill>
                  <a:schemeClr val="bg1">
                    <a:lumMod val="85000"/>
                  </a:schemeClr>
                </a:solidFill>
                <a:effectLst/>
                <a:uLnTx/>
                <a:uFillTx/>
              </a:rPr>
              <a:t>www.1ppt.com/xiazai/        PPT</a:t>
            </a:r>
            <a:r>
              <a:rPr kumimoji="0" lang="zh-CN" altLang="en-US" sz="100" b="0" i="0" u="none" strike="noStrike" kern="0" cap="none" spc="0" normalizeH="0" baseline="0" noProof="0" dirty="0" smtClean="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www.1ppt.com/powerpoint/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Word</a:t>
            </a:r>
            <a:r>
              <a:rPr kumimoji="0" lang="zh-CN" altLang="en-US" sz="100" b="0" i="0" u="none" strike="noStrike" kern="0" cap="none" spc="0" normalizeH="0" baseline="0" noProof="0" dirty="0" smtClean="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www.1ppt.com/word/              Excel</a:t>
            </a:r>
            <a:r>
              <a:rPr kumimoji="0" lang="zh-CN" altLang="en-US" sz="100" b="0" i="0" u="none" strike="noStrike" kern="0" cap="none" spc="0" normalizeH="0" baseline="0" noProof="0" dirty="0" smtClean="0">
                <a:ln>
                  <a:noFill/>
                </a:ln>
                <a:solidFill>
                  <a:schemeClr val="bg1">
                    <a:lumMod val="85000"/>
                  </a:schemeClr>
                </a:solidFill>
                <a:effectLst/>
                <a:uLnTx/>
                <a:uFillTx/>
              </a:rPr>
              <a:t>教程：</a:t>
            </a:r>
            <a:r>
              <a:rPr kumimoji="0" lang="en-US" altLang="zh-CN" sz="100" b="0" i="0" u="none" strike="noStrike" kern="0" cap="none" spc="0" normalizeH="0" baseline="0" noProof="0" dirty="0" smtClean="0">
                <a:ln>
                  <a:noFill/>
                </a:ln>
                <a:solidFill>
                  <a:schemeClr val="bg1">
                    <a:lumMod val="85000"/>
                  </a:schemeClr>
                </a:solidFill>
                <a:effectLst/>
                <a:uLnTx/>
                <a:uFillTx/>
              </a:rPr>
              <a:t>www.1ppt.com/excel/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资料下载：</a:t>
            </a:r>
            <a:r>
              <a:rPr kumimoji="0" lang="en-US" altLang="zh-CN" sz="100" b="0" i="0" u="none" strike="noStrike" kern="0" cap="none" spc="0" normalizeH="0" baseline="0" noProof="0" dirty="0" smtClean="0">
                <a:ln>
                  <a:noFill/>
                </a:ln>
                <a:solidFill>
                  <a:schemeClr val="bg1">
                    <a:lumMod val="85000"/>
                  </a:schemeClr>
                </a:solidFill>
                <a:effectLst/>
                <a:uLnTx/>
                <a:uFillTx/>
              </a:rPr>
              <a:t>www.1ppt.com/ziliao/                PPT</a:t>
            </a:r>
            <a:r>
              <a:rPr kumimoji="0" lang="zh-CN" altLang="en-US" sz="100" b="0" i="0" u="none" strike="noStrike" kern="0" cap="none" spc="0" normalizeH="0" baseline="0" noProof="0" dirty="0" smtClean="0">
                <a:ln>
                  <a:noFill/>
                </a:ln>
                <a:solidFill>
                  <a:schemeClr val="bg1">
                    <a:lumMod val="85000"/>
                  </a:schemeClr>
                </a:solidFill>
                <a:effectLst/>
                <a:uLnTx/>
                <a:uFillTx/>
              </a:rPr>
              <a:t>课件下载：</a:t>
            </a:r>
            <a:r>
              <a:rPr kumimoji="0" lang="en-US" altLang="zh-CN" sz="100" b="0" i="0" u="none" strike="noStrike" kern="0" cap="none" spc="0" normalizeH="0" baseline="0" noProof="0" dirty="0" smtClean="0">
                <a:ln>
                  <a:noFill/>
                </a:ln>
                <a:solidFill>
                  <a:schemeClr val="bg1">
                    <a:lumMod val="85000"/>
                  </a:schemeClr>
                </a:solidFill>
                <a:effectLst/>
                <a:uLnTx/>
                <a:uFillTx/>
              </a:rPr>
              <a:t>www.1ppt.com/kejian/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范文下载：</a:t>
            </a:r>
            <a:r>
              <a:rPr kumimoji="0" lang="en-US" altLang="zh-CN" sz="100" b="0" i="0" u="none" strike="noStrike" kern="0" cap="none" spc="0" normalizeH="0" baseline="0" noProof="0" dirty="0" smtClean="0">
                <a:ln>
                  <a:noFill/>
                </a:ln>
                <a:solidFill>
                  <a:schemeClr val="bg1">
                    <a:lumMod val="85000"/>
                  </a:schemeClr>
                </a:solidFill>
                <a:effectLst/>
                <a:uLnTx/>
                <a:uFillTx/>
              </a:rPr>
              <a:t>www.1ppt.com/fanwen/             </a:t>
            </a:r>
            <a:r>
              <a:rPr kumimoji="0" lang="zh-CN" altLang="en-US" sz="100" b="0" i="0" u="none" strike="noStrike" kern="0" cap="none" spc="0" normalizeH="0" baseline="0" noProof="0" dirty="0" smtClean="0">
                <a:ln>
                  <a:noFill/>
                </a:ln>
                <a:solidFill>
                  <a:schemeClr val="bg1">
                    <a:lumMod val="85000"/>
                  </a:schemeClr>
                </a:solidFill>
                <a:effectLst/>
                <a:uLnTx/>
                <a:uFillTx/>
              </a:rPr>
              <a:t>试卷下载：</a:t>
            </a:r>
            <a:r>
              <a:rPr kumimoji="0" lang="en-US" altLang="zh-CN" sz="100" b="0" i="0" u="none" strike="noStrike" kern="0" cap="none" spc="0" normalizeH="0" baseline="0" noProof="0" dirty="0" smtClean="0">
                <a:ln>
                  <a:noFill/>
                </a:ln>
                <a:solidFill>
                  <a:schemeClr val="bg1">
                    <a:lumMod val="85000"/>
                  </a:schemeClr>
                </a:solidFill>
                <a:effectLst/>
                <a:uLnTx/>
                <a:uFillTx/>
              </a:rPr>
              <a:t>www.1ppt.com/shiti/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教案下载：</a:t>
            </a:r>
            <a:r>
              <a:rPr kumimoji="0" lang="en-US" altLang="zh-CN" sz="100" b="0" i="0" u="none" strike="noStrike" kern="0" cap="none" spc="0" normalizeH="0" baseline="0" noProof="0" dirty="0" smtClean="0">
                <a:ln>
                  <a:noFill/>
                </a:ln>
                <a:solidFill>
                  <a:schemeClr val="bg1">
                    <a:lumMod val="85000"/>
                  </a:schemeClr>
                </a:solidFill>
                <a:effectLst/>
                <a:uLnTx/>
                <a:uFillTx/>
              </a:rPr>
              <a:t>www.1ppt.com/jiaoan/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字体下载：</a:t>
            </a:r>
            <a:r>
              <a:rPr kumimoji="0" lang="en-US" altLang="zh-CN" sz="100" b="0" i="0" u="none" strike="noStrike" kern="0" cap="none" spc="0" normalizeH="0" baseline="0" noProof="0" dirty="0" smtClean="0">
                <a:ln>
                  <a:noFill/>
                </a:ln>
                <a:solidFill>
                  <a:schemeClr val="bg1">
                    <a:lumMod val="85000"/>
                  </a:schemeClr>
                </a:solidFill>
                <a:effectLst/>
                <a:uLnTx/>
                <a:uFillTx/>
              </a:rPr>
              <a:t>www.1ppt.com/ziti/</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 </a:t>
            </a:r>
            <a:endParaRPr kumimoji="0" lang="zh-CN" altLang="en-US" sz="100" b="0" i="0" u="none" strike="noStrike" kern="0" cap="none" spc="0" normalizeH="0" baseline="0" noProof="0" dirty="0" smtClean="0">
              <a:ln>
                <a:noFill/>
              </a:ln>
              <a:solidFill>
                <a:schemeClr val="bg1">
                  <a:lumMod val="85000"/>
                </a:schemeClr>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15"/>
            <a:ext cx="8229600" cy="8574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536"/>
            <a:ext cx="4040188"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442"/>
            <a:ext cx="4040188"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151536"/>
            <a:ext cx="4041775"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1631442"/>
            <a:ext cx="4041775"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823"/>
            <a:ext cx="3008313" cy="87169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49" y="204824"/>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076514"/>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microsoft.com/office/2007/relationships/hdphoto" Target="../media/image2.wdp"/><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extLst>
              <a:ext uri="{BEBA8EAE-BF5A-486C-A8C5-ECC9F3942E4B}">
                <a14:imgProps xmlns:a14="http://schemas.microsoft.com/office/drawing/2010/main">
                  <a14:imgLayer r:embed="rId14">
                    <a14:imgEffect>
                      <a14:brightnessContrast bright="12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15"/>
            <a:ext cx="8229600" cy="8574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361"/>
            <a:ext cx="8229600" cy="339506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8098"/>
            <a:ext cx="21336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33EF50FB-A872-4548-BE96-D55726568788}" type="datetimeFigureOut">
              <a:rPr lang="zh-CN" altLang="en-US" smtClean="0"/>
            </a:fld>
            <a:endParaRPr lang="zh-CN" altLang="en-US"/>
          </a:p>
        </p:txBody>
      </p:sp>
      <p:sp>
        <p:nvSpPr>
          <p:cNvPr id="5" name="页脚占位符 4"/>
          <p:cNvSpPr>
            <a:spLocks noGrp="1"/>
          </p:cNvSpPr>
          <p:nvPr>
            <p:ph type="ftr" sz="quarter" idx="3"/>
          </p:nvPr>
        </p:nvSpPr>
        <p:spPr>
          <a:xfrm>
            <a:off x="3124200" y="4768098"/>
            <a:ext cx="28956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098"/>
            <a:ext cx="21336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FD2FABEE-F649-434F-AA04-C5194DFCC830}" type="slidenum">
              <a:rPr lang="zh-CN" altLang="en-US" smtClean="0"/>
            </a:fld>
            <a:endParaRPr lang="zh-CN" altLang="en-US"/>
          </a:p>
        </p:txBody>
      </p:sp>
      <p:pic>
        <p:nvPicPr>
          <p:cNvPr id="7" name="图片 6" descr="dblogo"/>
          <p:cNvPicPr>
            <a:picLocks noChangeAspect="1"/>
          </p:cNvPicPr>
          <p:nvPr userDrawn="1"/>
        </p:nvPicPr>
        <p:blipFill>
          <a:blip r:embed="rId15"/>
          <a:stretch>
            <a:fillRect/>
          </a:stretch>
        </p:blipFill>
        <p:spPr>
          <a:xfrm>
            <a:off x="457200" y="129540"/>
            <a:ext cx="1127760" cy="3911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6540" algn="l" defTabSz="685800" rtl="0" eaLnBrk="1" latinLnBrk="0" hangingPunct="1">
        <a:spcBef>
          <a:spcPct val="15000"/>
        </a:spcBef>
        <a:buFont typeface="Arial" panose="020B0604020202020204" pitchFamily="34" charset="0"/>
        <a:buChar char="•"/>
        <a:defRPr sz="2400" kern="1200">
          <a:solidFill>
            <a:schemeClr val="tx1"/>
          </a:solidFill>
          <a:latin typeface="+mn-lt"/>
          <a:ea typeface="+mn-ea"/>
          <a:cs typeface="+mn-cs"/>
        </a:defRPr>
      </a:lvl1pPr>
      <a:lvl2pPr marL="557530" indent="-213995" algn="l" defTabSz="685800" rtl="0" eaLnBrk="1" latinLnBrk="0" hangingPunct="1">
        <a:spcBef>
          <a:spcPct val="15000"/>
        </a:spcBef>
        <a:buFont typeface="Arial" panose="020B0604020202020204" pitchFamily="34" charset="0"/>
        <a:buChar char="–"/>
        <a:defRPr sz="2100" kern="1200">
          <a:solidFill>
            <a:schemeClr val="tx1"/>
          </a:solidFill>
          <a:latin typeface="+mn-lt"/>
          <a:ea typeface="+mn-ea"/>
          <a:cs typeface="+mn-cs"/>
        </a:defRPr>
      </a:lvl2pPr>
      <a:lvl3pPr marL="857250" indent="-170815" algn="l" defTabSz="685800" rtl="0" eaLnBrk="1" latinLnBrk="0" hangingPunct="1">
        <a:spcBef>
          <a:spcPct val="15000"/>
        </a:spcBef>
        <a:buFont typeface="Arial" panose="020B0604020202020204" pitchFamily="34" charset="0"/>
        <a:buChar char="•"/>
        <a:defRPr sz="1800" kern="1200">
          <a:solidFill>
            <a:schemeClr val="tx1"/>
          </a:solidFill>
          <a:latin typeface="+mn-lt"/>
          <a:ea typeface="+mn-ea"/>
          <a:cs typeface="+mn-cs"/>
        </a:defRPr>
      </a:lvl3pPr>
      <a:lvl4pPr marL="12001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4pPr>
      <a:lvl5pPr marL="15430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5pPr>
      <a:lvl6pPr marL="18865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94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23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8.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image" Target="../media/image23.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8.xml"/><Relationship Id="rId5" Type="http://schemas.openxmlformats.org/officeDocument/2006/relationships/image" Target="../media/image28.jpeg"/><Relationship Id="rId4" Type="http://schemas.microsoft.com/office/2007/relationships/hdphoto" Target="../media/image27.wdp"/><Relationship Id="rId3" Type="http://schemas.openxmlformats.org/officeDocument/2006/relationships/image" Target="../media/image26.png"/><Relationship Id="rId2" Type="http://schemas.microsoft.com/office/2007/relationships/hdphoto" Target="../media/image25.wdp"/><Relationship Id="rId1" Type="http://schemas.openxmlformats.org/officeDocument/2006/relationships/image" Target="../media/image2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8.xml"/><Relationship Id="rId4" Type="http://schemas.openxmlformats.org/officeDocument/2006/relationships/image" Target="../media/image29.png"/><Relationship Id="rId3" Type="http://schemas.microsoft.com/office/2007/relationships/hdphoto" Target="../media/image18.wdp"/><Relationship Id="rId2" Type="http://schemas.openxmlformats.org/officeDocument/2006/relationships/image" Target="../media/image17.jpeg"/><Relationship Id="rId1" Type="http://schemas.openxmlformats.org/officeDocument/2006/relationships/image" Target="../media/image16.jpe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8.xml"/><Relationship Id="rId4" Type="http://schemas.openxmlformats.org/officeDocument/2006/relationships/image" Target="../media/image30.png"/><Relationship Id="rId3" Type="http://schemas.microsoft.com/office/2007/relationships/hdphoto" Target="../media/image18.wdp"/><Relationship Id="rId2" Type="http://schemas.openxmlformats.org/officeDocument/2006/relationships/image" Target="../media/image17.jpeg"/><Relationship Id="rId1" Type="http://schemas.openxmlformats.org/officeDocument/2006/relationships/image" Target="../media/image16.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8.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image" Target="../media/image3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8.xml"/><Relationship Id="rId2" Type="http://schemas.openxmlformats.org/officeDocument/2006/relationships/image" Target="../media/image35.png"/><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8.xml"/><Relationship Id="rId2" Type="http://schemas.openxmlformats.org/officeDocument/2006/relationships/image" Target="../media/image36.png"/><Relationship Id="rId1"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8.xml"/><Relationship Id="rId2" Type="http://schemas.openxmlformats.org/officeDocument/2006/relationships/image" Target="../media/image37.png"/><Relationship Id="rId1"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8.xml"/><Relationship Id="rId1" Type="http://schemas.openxmlformats.org/officeDocument/2006/relationships/tags" Target="../tags/tag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8.xml"/><Relationship Id="rId4" Type="http://schemas.openxmlformats.org/officeDocument/2006/relationships/image" Target="../media/image12.jpeg"/><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8.xml"/><Relationship Id="rId1" Type="http://schemas.openxmlformats.org/officeDocument/2006/relationships/tags" Target="../tags/tag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8.xml"/><Relationship Id="rId3" Type="http://schemas.openxmlformats.org/officeDocument/2006/relationships/image" Target="../media/image15.png"/><Relationship Id="rId2" Type="http://schemas.microsoft.com/office/2007/relationships/hdphoto" Target="../media/image14.wdp"/><Relationship Id="rId1" Type="http://schemas.openxmlformats.org/officeDocument/2006/relationships/image" Target="../media/image1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8.xml"/><Relationship Id="rId3" Type="http://schemas.microsoft.com/office/2007/relationships/hdphoto" Target="../media/image18.wdp"/><Relationship Id="rId2" Type="http://schemas.openxmlformats.org/officeDocument/2006/relationships/image" Target="../media/image17.jpeg"/><Relationship Id="rId1" Type="http://schemas.openxmlformats.org/officeDocument/2006/relationships/image" Target="../media/image1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5"/>
          <p:cNvSpPr/>
          <p:nvPr/>
        </p:nvSpPr>
        <p:spPr bwMode="auto">
          <a:xfrm flipH="1">
            <a:off x="306636" y="662105"/>
            <a:ext cx="1211205" cy="1398008"/>
          </a:xfrm>
          <a:custGeom>
            <a:avLst/>
            <a:gdLst>
              <a:gd name="T0" fmla="*/ 2010 w 2010"/>
              <a:gd name="T1" fmla="*/ 1740 h 2320"/>
              <a:gd name="T2" fmla="*/ 1005 w 2010"/>
              <a:gd name="T3" fmla="*/ 2320 h 2320"/>
              <a:gd name="T4" fmla="*/ 0 w 2010"/>
              <a:gd name="T5" fmla="*/ 1740 h 2320"/>
              <a:gd name="T6" fmla="*/ 0 w 2010"/>
              <a:gd name="T7" fmla="*/ 581 h 2320"/>
              <a:gd name="T8" fmla="*/ 1005 w 2010"/>
              <a:gd name="T9" fmla="*/ 0 h 2320"/>
              <a:gd name="T10" fmla="*/ 2010 w 2010"/>
              <a:gd name="T11" fmla="*/ 581 h 2320"/>
              <a:gd name="T12" fmla="*/ 2010 w 2010"/>
              <a:gd name="T13" fmla="*/ 1740 h 2320"/>
            </a:gdLst>
            <a:ahLst/>
            <a:cxnLst>
              <a:cxn ang="0">
                <a:pos x="T0" y="T1"/>
              </a:cxn>
              <a:cxn ang="0">
                <a:pos x="T2" y="T3"/>
              </a:cxn>
              <a:cxn ang="0">
                <a:pos x="T4" y="T5"/>
              </a:cxn>
              <a:cxn ang="0">
                <a:pos x="T6" y="T7"/>
              </a:cxn>
              <a:cxn ang="0">
                <a:pos x="T8" y="T9"/>
              </a:cxn>
              <a:cxn ang="0">
                <a:pos x="T10" y="T11"/>
              </a:cxn>
              <a:cxn ang="0">
                <a:pos x="T12" y="T13"/>
              </a:cxn>
            </a:cxnLst>
            <a:rect l="0" t="0" r="r" b="b"/>
            <a:pathLst>
              <a:path w="2010" h="2320">
                <a:moveTo>
                  <a:pt x="2010" y="1740"/>
                </a:moveTo>
                <a:lnTo>
                  <a:pt x="1005" y="2320"/>
                </a:lnTo>
                <a:lnTo>
                  <a:pt x="0" y="1740"/>
                </a:lnTo>
                <a:lnTo>
                  <a:pt x="0" y="581"/>
                </a:lnTo>
                <a:lnTo>
                  <a:pt x="1005" y="0"/>
                </a:lnTo>
                <a:lnTo>
                  <a:pt x="2010" y="581"/>
                </a:lnTo>
                <a:lnTo>
                  <a:pt x="2010" y="1740"/>
                </a:lnTo>
                <a:close/>
              </a:path>
            </a:pathLst>
          </a:custGeom>
          <a:solidFill>
            <a:srgbClr val="E0E0E0"/>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schemeClr val="bg1"/>
              </a:solidFill>
              <a:effectLst>
                <a:outerShdw blurRad="38100" dist="38100" dir="2700000" algn="tl">
                  <a:srgbClr val="000000">
                    <a:alpha val="43137"/>
                  </a:srgbClr>
                </a:outerShdw>
              </a:effectLst>
              <a:latin typeface="DIN-BoldItalic" pitchFamily="50" charset="0"/>
            </a:endParaRPr>
          </a:p>
        </p:txBody>
      </p:sp>
      <p:sp>
        <p:nvSpPr>
          <p:cNvPr id="36" name="Freeform 5"/>
          <p:cNvSpPr/>
          <p:nvPr/>
        </p:nvSpPr>
        <p:spPr bwMode="auto">
          <a:xfrm rot="1709469">
            <a:off x="622097" y="691534"/>
            <a:ext cx="1509454" cy="133781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100000">
                <a:srgbClr val="FDFDFD"/>
              </a:gs>
              <a:gs pos="0">
                <a:srgbClr val="E4E4E4"/>
              </a:gs>
            </a:gsLst>
            <a:lin ang="2700000" scaled="1"/>
          </a:gradFill>
          <a:ln w="19050">
            <a:gradFill flip="none" rotWithShape="1">
              <a:gsLst>
                <a:gs pos="0">
                  <a:schemeClr val="bg1"/>
                </a:gs>
                <a:gs pos="100000">
                  <a:schemeClr val="bg1">
                    <a:lumMod val="85000"/>
                  </a:schemeClr>
                </a:gs>
              </a:gsLst>
              <a:lin ang="2700000" scaled="1"/>
              <a:tileRect/>
            </a:gradFill>
          </a:ln>
          <a:effectLst>
            <a:outerShdw blurRad="317500" dist="127000" dir="2700000" algn="tl" rotWithShape="0">
              <a:prstClr val="black">
                <a:alpha val="30000"/>
              </a:prstClr>
            </a:outerShdw>
          </a:effectLst>
        </p:spPr>
        <p:txBody>
          <a:bodyPr vert="horz" wrap="square" lIns="68562" tIns="34281" rIns="68562" bIns="34281" numCol="1" anchor="t" anchorCtr="0" compatLnSpc="1"/>
          <a:lstStyle/>
          <a:p>
            <a:endParaRPr lang="zh-CN" altLang="en-US" sz="135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7" name="组合 36"/>
          <p:cNvGrpSpPr/>
          <p:nvPr/>
        </p:nvGrpSpPr>
        <p:grpSpPr>
          <a:xfrm>
            <a:off x="944409" y="768876"/>
            <a:ext cx="866382" cy="1106502"/>
            <a:chOff x="5499100" y="2711450"/>
            <a:chExt cx="1193801" cy="1524666"/>
          </a:xfrm>
          <a:gradFill>
            <a:gsLst>
              <a:gs pos="0">
                <a:srgbClr val="0070C0"/>
              </a:gs>
              <a:gs pos="100000">
                <a:srgbClr val="00B0F0"/>
              </a:gs>
            </a:gsLst>
            <a:lin ang="5400000" scaled="1"/>
          </a:gradFill>
        </p:grpSpPr>
        <p:sp>
          <p:nvSpPr>
            <p:cNvPr id="38" name="Freeform 17"/>
            <p:cNvSpPr/>
            <p:nvPr/>
          </p:nvSpPr>
          <p:spPr bwMode="auto">
            <a:xfrm>
              <a:off x="5892800" y="2711450"/>
              <a:ext cx="401638" cy="439738"/>
            </a:xfrm>
            <a:custGeom>
              <a:avLst/>
              <a:gdLst>
                <a:gd name="T0" fmla="*/ 12 w 106"/>
                <a:gd name="T1" fmla="*/ 75 h 116"/>
                <a:gd name="T2" fmla="*/ 54 w 106"/>
                <a:gd name="T3" fmla="*/ 116 h 116"/>
                <a:gd name="T4" fmla="*/ 96 w 106"/>
                <a:gd name="T5" fmla="*/ 74 h 116"/>
                <a:gd name="T6" fmla="*/ 106 w 106"/>
                <a:gd name="T7" fmla="*/ 56 h 116"/>
                <a:gd name="T8" fmla="*/ 99 w 106"/>
                <a:gd name="T9" fmla="*/ 48 h 116"/>
                <a:gd name="T10" fmla="*/ 54 w 106"/>
                <a:gd name="T11" fmla="*/ 0 h 116"/>
                <a:gd name="T12" fmla="*/ 9 w 106"/>
                <a:gd name="T13" fmla="*/ 47 h 116"/>
                <a:gd name="T14" fmla="*/ 1 w 106"/>
                <a:gd name="T15" fmla="*/ 56 h 116"/>
                <a:gd name="T16" fmla="*/ 12 w 106"/>
                <a:gd name="T17" fmla="*/ 7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6">
                  <a:moveTo>
                    <a:pt x="12" y="75"/>
                  </a:moveTo>
                  <a:cubicBezTo>
                    <a:pt x="18" y="96"/>
                    <a:pt x="31" y="116"/>
                    <a:pt x="54" y="116"/>
                  </a:cubicBezTo>
                  <a:cubicBezTo>
                    <a:pt x="76" y="116"/>
                    <a:pt x="90" y="96"/>
                    <a:pt x="96" y="74"/>
                  </a:cubicBezTo>
                  <a:cubicBezTo>
                    <a:pt x="102" y="72"/>
                    <a:pt x="106" y="63"/>
                    <a:pt x="106" y="56"/>
                  </a:cubicBezTo>
                  <a:cubicBezTo>
                    <a:pt x="105" y="51"/>
                    <a:pt x="103" y="49"/>
                    <a:pt x="99" y="48"/>
                  </a:cubicBezTo>
                  <a:cubicBezTo>
                    <a:pt x="98" y="21"/>
                    <a:pt x="80" y="0"/>
                    <a:pt x="54" y="0"/>
                  </a:cubicBezTo>
                  <a:cubicBezTo>
                    <a:pt x="28" y="0"/>
                    <a:pt x="10" y="21"/>
                    <a:pt x="9" y="47"/>
                  </a:cubicBezTo>
                  <a:cubicBezTo>
                    <a:pt x="4" y="48"/>
                    <a:pt x="2" y="51"/>
                    <a:pt x="1" y="56"/>
                  </a:cubicBezTo>
                  <a:cubicBezTo>
                    <a:pt x="0" y="63"/>
                    <a:pt x="5" y="73"/>
                    <a:pt x="12"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2" name="Freeform 18"/>
            <p:cNvSpPr/>
            <p:nvPr/>
          </p:nvSpPr>
          <p:spPr bwMode="auto">
            <a:xfrm>
              <a:off x="5499100" y="3695700"/>
              <a:ext cx="1190625" cy="298450"/>
            </a:xfrm>
            <a:custGeom>
              <a:avLst/>
              <a:gdLst>
                <a:gd name="T0" fmla="*/ 0 w 750"/>
                <a:gd name="T1" fmla="*/ 0 h 188"/>
                <a:gd name="T2" fmla="*/ 79 w 750"/>
                <a:gd name="T3" fmla="*/ 188 h 188"/>
                <a:gd name="T4" fmla="*/ 122 w 750"/>
                <a:gd name="T5" fmla="*/ 188 h 188"/>
                <a:gd name="T6" fmla="*/ 119 w 750"/>
                <a:gd name="T7" fmla="*/ 72 h 188"/>
                <a:gd name="T8" fmla="*/ 633 w 750"/>
                <a:gd name="T9" fmla="*/ 72 h 188"/>
                <a:gd name="T10" fmla="*/ 630 w 750"/>
                <a:gd name="T11" fmla="*/ 188 h 188"/>
                <a:gd name="T12" fmla="*/ 673 w 750"/>
                <a:gd name="T13" fmla="*/ 188 h 188"/>
                <a:gd name="T14" fmla="*/ 750 w 750"/>
                <a:gd name="T15" fmla="*/ 0 h 188"/>
                <a:gd name="T16" fmla="*/ 0 w 750"/>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0" h="188">
                  <a:moveTo>
                    <a:pt x="0" y="0"/>
                  </a:moveTo>
                  <a:lnTo>
                    <a:pt x="79" y="188"/>
                  </a:lnTo>
                  <a:lnTo>
                    <a:pt x="122" y="188"/>
                  </a:lnTo>
                  <a:lnTo>
                    <a:pt x="119" y="72"/>
                  </a:lnTo>
                  <a:lnTo>
                    <a:pt x="633" y="72"/>
                  </a:lnTo>
                  <a:lnTo>
                    <a:pt x="630" y="188"/>
                  </a:lnTo>
                  <a:lnTo>
                    <a:pt x="673" y="188"/>
                  </a:lnTo>
                  <a:lnTo>
                    <a:pt x="75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3" name="Freeform 19"/>
            <p:cNvSpPr/>
            <p:nvPr/>
          </p:nvSpPr>
          <p:spPr bwMode="auto">
            <a:xfrm>
              <a:off x="5722938" y="3846513"/>
              <a:ext cx="746125" cy="389603"/>
            </a:xfrm>
            <a:custGeom>
              <a:avLst/>
              <a:gdLst>
                <a:gd name="T0" fmla="*/ 2 w 470"/>
                <a:gd name="T1" fmla="*/ 193 h 193"/>
                <a:gd name="T2" fmla="*/ 465 w 470"/>
                <a:gd name="T3" fmla="*/ 193 h 193"/>
                <a:gd name="T4" fmla="*/ 470 w 470"/>
                <a:gd name="T5" fmla="*/ 0 h 193"/>
                <a:gd name="T6" fmla="*/ 0 w 470"/>
                <a:gd name="T7" fmla="*/ 0 h 193"/>
                <a:gd name="T8" fmla="*/ 2 w 470"/>
                <a:gd name="T9" fmla="*/ 193 h 193"/>
                <a:gd name="connsiteX0" fmla="*/ 43 w 10000"/>
                <a:gd name="connsiteY0" fmla="*/ 10000 h 11093"/>
                <a:gd name="connsiteX1" fmla="*/ 9894 w 10000"/>
                <a:gd name="connsiteY1" fmla="*/ 10000 h 11093"/>
                <a:gd name="connsiteX2" fmla="*/ 10000 w 10000"/>
                <a:gd name="connsiteY2" fmla="*/ 0 h 11093"/>
                <a:gd name="connsiteX3" fmla="*/ 0 w 10000"/>
                <a:gd name="connsiteY3" fmla="*/ 0 h 11093"/>
                <a:gd name="connsiteX4" fmla="*/ 43 w 10000"/>
                <a:gd name="connsiteY4" fmla="*/ 10000 h 11093"/>
                <a:gd name="connsiteX0-1" fmla="*/ 43 w 10000"/>
                <a:gd name="connsiteY0-2" fmla="*/ 10000 h 11815"/>
                <a:gd name="connsiteX1-3" fmla="*/ 9894 w 10000"/>
                <a:gd name="connsiteY1-4" fmla="*/ 10000 h 11815"/>
                <a:gd name="connsiteX2-5" fmla="*/ 10000 w 10000"/>
                <a:gd name="connsiteY2-6" fmla="*/ 0 h 11815"/>
                <a:gd name="connsiteX3-7" fmla="*/ 0 w 10000"/>
                <a:gd name="connsiteY3-8" fmla="*/ 0 h 11815"/>
                <a:gd name="connsiteX4-9" fmla="*/ 43 w 10000"/>
                <a:gd name="connsiteY4-10" fmla="*/ 10000 h 11815"/>
                <a:gd name="connsiteX0-11" fmla="*/ 43 w 10000"/>
                <a:gd name="connsiteY0-12" fmla="*/ 10000 h 11784"/>
                <a:gd name="connsiteX1-13" fmla="*/ 9894 w 10000"/>
                <a:gd name="connsiteY1-14" fmla="*/ 10000 h 11784"/>
                <a:gd name="connsiteX2-15" fmla="*/ 10000 w 10000"/>
                <a:gd name="connsiteY2-16" fmla="*/ 0 h 11784"/>
                <a:gd name="connsiteX3-17" fmla="*/ 0 w 10000"/>
                <a:gd name="connsiteY3-18" fmla="*/ 0 h 11784"/>
                <a:gd name="connsiteX4-19" fmla="*/ 43 w 10000"/>
                <a:gd name="connsiteY4-20" fmla="*/ 10000 h 11784"/>
                <a:gd name="connsiteX0-21" fmla="*/ 43 w 10000"/>
                <a:gd name="connsiteY0-22" fmla="*/ 10000 h 11753"/>
                <a:gd name="connsiteX1-23" fmla="*/ 9894 w 10000"/>
                <a:gd name="connsiteY1-24" fmla="*/ 10000 h 11753"/>
                <a:gd name="connsiteX2-25" fmla="*/ 10000 w 10000"/>
                <a:gd name="connsiteY2-26" fmla="*/ 0 h 11753"/>
                <a:gd name="connsiteX3-27" fmla="*/ 0 w 10000"/>
                <a:gd name="connsiteY3-28" fmla="*/ 0 h 11753"/>
                <a:gd name="connsiteX4-29" fmla="*/ 43 w 10000"/>
                <a:gd name="connsiteY4-30" fmla="*/ 10000 h 11753"/>
                <a:gd name="connsiteX0-31" fmla="*/ 43 w 10000"/>
                <a:gd name="connsiteY0-32" fmla="*/ 10000 h 12074"/>
                <a:gd name="connsiteX1-33" fmla="*/ 9894 w 10000"/>
                <a:gd name="connsiteY1-34" fmla="*/ 10000 h 12074"/>
                <a:gd name="connsiteX2-35" fmla="*/ 10000 w 10000"/>
                <a:gd name="connsiteY2-36" fmla="*/ 0 h 12074"/>
                <a:gd name="connsiteX3-37" fmla="*/ 0 w 10000"/>
                <a:gd name="connsiteY3-38" fmla="*/ 0 h 12074"/>
                <a:gd name="connsiteX4-39" fmla="*/ 43 w 10000"/>
                <a:gd name="connsiteY4-40" fmla="*/ 10000 h 12074"/>
                <a:gd name="connsiteX0-41" fmla="*/ 43 w 10000"/>
                <a:gd name="connsiteY0-42" fmla="*/ 10000 h 12813"/>
                <a:gd name="connsiteX1-43" fmla="*/ 9894 w 10000"/>
                <a:gd name="connsiteY1-44" fmla="*/ 10000 h 12813"/>
                <a:gd name="connsiteX2-45" fmla="*/ 10000 w 10000"/>
                <a:gd name="connsiteY2-46" fmla="*/ 0 h 12813"/>
                <a:gd name="connsiteX3-47" fmla="*/ 0 w 10000"/>
                <a:gd name="connsiteY3-48" fmla="*/ 0 h 12813"/>
                <a:gd name="connsiteX4-49" fmla="*/ 43 w 10000"/>
                <a:gd name="connsiteY4-50" fmla="*/ 10000 h 12813"/>
                <a:gd name="connsiteX0-51" fmla="*/ 43 w 10000"/>
                <a:gd name="connsiteY0-52" fmla="*/ 10000 h 12716"/>
                <a:gd name="connsiteX1-53" fmla="*/ 9963 w 10000"/>
                <a:gd name="connsiteY1-54" fmla="*/ 9777 h 12716"/>
                <a:gd name="connsiteX2-55" fmla="*/ 10000 w 10000"/>
                <a:gd name="connsiteY2-56" fmla="*/ 0 h 12716"/>
                <a:gd name="connsiteX3-57" fmla="*/ 0 w 10000"/>
                <a:gd name="connsiteY3-58" fmla="*/ 0 h 12716"/>
                <a:gd name="connsiteX4-59" fmla="*/ 43 w 10000"/>
                <a:gd name="connsiteY4-60" fmla="*/ 10000 h 1271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2716">
                  <a:moveTo>
                    <a:pt x="43" y="10000"/>
                  </a:moveTo>
                  <a:cubicBezTo>
                    <a:pt x="3260" y="14266"/>
                    <a:pt x="7554" y="12976"/>
                    <a:pt x="9963" y="9777"/>
                  </a:cubicBezTo>
                  <a:cubicBezTo>
                    <a:pt x="9998" y="6444"/>
                    <a:pt x="9965" y="3333"/>
                    <a:pt x="10000" y="0"/>
                  </a:cubicBezTo>
                  <a:lnTo>
                    <a:pt x="0" y="0"/>
                  </a:lnTo>
                  <a:cubicBezTo>
                    <a:pt x="14" y="3333"/>
                    <a:pt x="29" y="6667"/>
                    <a:pt x="43" y="100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6" name="Freeform 20"/>
            <p:cNvSpPr/>
            <p:nvPr/>
          </p:nvSpPr>
          <p:spPr bwMode="auto">
            <a:xfrm>
              <a:off x="6488113" y="36004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7" name="Freeform 21"/>
            <p:cNvSpPr/>
            <p:nvPr/>
          </p:nvSpPr>
          <p:spPr bwMode="auto">
            <a:xfrm>
              <a:off x="5684838" y="3173413"/>
              <a:ext cx="1008063" cy="450850"/>
            </a:xfrm>
            <a:custGeom>
              <a:avLst/>
              <a:gdLst>
                <a:gd name="T0" fmla="*/ 49 w 266"/>
                <a:gd name="T1" fmla="*/ 64 h 119"/>
                <a:gd name="T2" fmla="*/ 49 w 266"/>
                <a:gd name="T3" fmla="*/ 64 h 119"/>
                <a:gd name="T4" fmla="*/ 49 w 266"/>
                <a:gd name="T5" fmla="*/ 119 h 119"/>
                <a:gd name="T6" fmla="*/ 105 w 266"/>
                <a:gd name="T7" fmla="*/ 119 h 119"/>
                <a:gd name="T8" fmla="*/ 102 w 266"/>
                <a:gd name="T9" fmla="*/ 83 h 119"/>
                <a:gd name="T10" fmla="*/ 108 w 266"/>
                <a:gd name="T11" fmla="*/ 74 h 119"/>
                <a:gd name="T12" fmla="*/ 115 w 266"/>
                <a:gd name="T13" fmla="*/ 83 h 119"/>
                <a:gd name="T14" fmla="*/ 112 w 266"/>
                <a:gd name="T15" fmla="*/ 119 h 119"/>
                <a:gd name="T16" fmla="*/ 167 w 266"/>
                <a:gd name="T17" fmla="*/ 119 h 119"/>
                <a:gd name="T18" fmla="*/ 167 w 266"/>
                <a:gd name="T19" fmla="*/ 76 h 119"/>
                <a:gd name="T20" fmla="*/ 179 w 266"/>
                <a:gd name="T21" fmla="*/ 95 h 119"/>
                <a:gd name="T22" fmla="*/ 187 w 266"/>
                <a:gd name="T23" fmla="*/ 105 h 119"/>
                <a:gd name="T24" fmla="*/ 192 w 266"/>
                <a:gd name="T25" fmla="*/ 110 h 119"/>
                <a:gd name="T26" fmla="*/ 197 w 266"/>
                <a:gd name="T27" fmla="*/ 112 h 119"/>
                <a:gd name="T28" fmla="*/ 205 w 266"/>
                <a:gd name="T29" fmla="*/ 114 h 119"/>
                <a:gd name="T30" fmla="*/ 212 w 266"/>
                <a:gd name="T31" fmla="*/ 113 h 119"/>
                <a:gd name="T32" fmla="*/ 216 w 266"/>
                <a:gd name="T33" fmla="*/ 111 h 119"/>
                <a:gd name="T34" fmla="*/ 220 w 266"/>
                <a:gd name="T35" fmla="*/ 108 h 119"/>
                <a:gd name="T36" fmla="*/ 226 w 266"/>
                <a:gd name="T37" fmla="*/ 103 h 119"/>
                <a:gd name="T38" fmla="*/ 236 w 266"/>
                <a:gd name="T39" fmla="*/ 92 h 119"/>
                <a:gd name="T40" fmla="*/ 259 w 266"/>
                <a:gd name="T41" fmla="*/ 67 h 119"/>
                <a:gd name="T42" fmla="*/ 257 w 266"/>
                <a:gd name="T43" fmla="*/ 39 h 119"/>
                <a:gd name="T44" fmla="*/ 254 w 266"/>
                <a:gd name="T45" fmla="*/ 37 h 119"/>
                <a:gd name="T46" fmla="*/ 262 w 266"/>
                <a:gd name="T47" fmla="*/ 29 h 119"/>
                <a:gd name="T48" fmla="*/ 262 w 266"/>
                <a:gd name="T49" fmla="*/ 18 h 119"/>
                <a:gd name="T50" fmla="*/ 251 w 266"/>
                <a:gd name="T51" fmla="*/ 18 h 119"/>
                <a:gd name="T52" fmla="*/ 233 w 266"/>
                <a:gd name="T53" fmla="*/ 38 h 119"/>
                <a:gd name="T54" fmla="*/ 229 w 266"/>
                <a:gd name="T55" fmla="*/ 41 h 119"/>
                <a:gd name="T56" fmla="*/ 229 w 266"/>
                <a:gd name="T57" fmla="*/ 41 h 119"/>
                <a:gd name="T58" fmla="*/ 211 w 266"/>
                <a:gd name="T59" fmla="*/ 62 h 119"/>
                <a:gd name="T60" fmla="*/ 207 w 266"/>
                <a:gd name="T61" fmla="*/ 66 h 119"/>
                <a:gd name="T62" fmla="*/ 204 w 266"/>
                <a:gd name="T63" fmla="*/ 60 h 119"/>
                <a:gd name="T64" fmla="*/ 190 w 266"/>
                <a:gd name="T65" fmla="*/ 35 h 119"/>
                <a:gd name="T66" fmla="*/ 186 w 266"/>
                <a:gd name="T67" fmla="*/ 26 h 119"/>
                <a:gd name="T68" fmla="*/ 184 w 266"/>
                <a:gd name="T69" fmla="*/ 23 h 119"/>
                <a:gd name="T70" fmla="*/ 184 w 266"/>
                <a:gd name="T71" fmla="*/ 22 h 119"/>
                <a:gd name="T72" fmla="*/ 184 w 266"/>
                <a:gd name="T73" fmla="*/ 22 h 119"/>
                <a:gd name="T74" fmla="*/ 179 w 266"/>
                <a:gd name="T75" fmla="*/ 16 h 119"/>
                <a:gd name="T76" fmla="*/ 152 w 266"/>
                <a:gd name="T77" fmla="*/ 4 h 119"/>
                <a:gd name="T78" fmla="*/ 138 w 266"/>
                <a:gd name="T79" fmla="*/ 0 h 119"/>
                <a:gd name="T80" fmla="*/ 138 w 266"/>
                <a:gd name="T81" fmla="*/ 0 h 119"/>
                <a:gd name="T82" fmla="*/ 138 w 266"/>
                <a:gd name="T83" fmla="*/ 0 h 119"/>
                <a:gd name="T84" fmla="*/ 120 w 266"/>
                <a:gd name="T85" fmla="*/ 62 h 119"/>
                <a:gd name="T86" fmla="*/ 114 w 266"/>
                <a:gd name="T87" fmla="*/ 24 h 119"/>
                <a:gd name="T88" fmla="*/ 119 w 266"/>
                <a:gd name="T89" fmla="*/ 12 h 119"/>
                <a:gd name="T90" fmla="*/ 111 w 266"/>
                <a:gd name="T91" fmla="*/ 5 h 119"/>
                <a:gd name="T92" fmla="*/ 105 w 266"/>
                <a:gd name="T93" fmla="*/ 5 h 119"/>
                <a:gd name="T94" fmla="*/ 97 w 266"/>
                <a:gd name="T95" fmla="*/ 12 h 119"/>
                <a:gd name="T96" fmla="*/ 102 w 266"/>
                <a:gd name="T97" fmla="*/ 24 h 119"/>
                <a:gd name="T98" fmla="*/ 96 w 266"/>
                <a:gd name="T99" fmla="*/ 62 h 119"/>
                <a:gd name="T100" fmla="*/ 78 w 266"/>
                <a:gd name="T101" fmla="*/ 0 h 119"/>
                <a:gd name="T102" fmla="*/ 78 w 266"/>
                <a:gd name="T103" fmla="*/ 0 h 119"/>
                <a:gd name="T104" fmla="*/ 78 w 266"/>
                <a:gd name="T105" fmla="*/ 0 h 119"/>
                <a:gd name="T106" fmla="*/ 67 w 266"/>
                <a:gd name="T107" fmla="*/ 4 h 119"/>
                <a:gd name="T108" fmla="*/ 28 w 266"/>
                <a:gd name="T109" fmla="*/ 20 h 119"/>
                <a:gd name="T110" fmla="*/ 0 w 266"/>
                <a:gd name="T111" fmla="*/ 119 h 119"/>
                <a:gd name="T112" fmla="*/ 38 w 266"/>
                <a:gd name="T113" fmla="*/ 119 h 119"/>
                <a:gd name="T114" fmla="*/ 49 w 266"/>
                <a:gd name="T115" fmla="*/ 6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 h="119">
                  <a:moveTo>
                    <a:pt x="49" y="64"/>
                  </a:moveTo>
                  <a:cubicBezTo>
                    <a:pt x="49" y="64"/>
                    <a:pt x="49" y="64"/>
                    <a:pt x="49" y="64"/>
                  </a:cubicBezTo>
                  <a:cubicBezTo>
                    <a:pt x="49" y="119"/>
                    <a:pt x="49" y="119"/>
                    <a:pt x="49" y="119"/>
                  </a:cubicBezTo>
                  <a:cubicBezTo>
                    <a:pt x="105" y="119"/>
                    <a:pt x="105" y="119"/>
                    <a:pt x="105" y="119"/>
                  </a:cubicBezTo>
                  <a:cubicBezTo>
                    <a:pt x="102" y="83"/>
                    <a:pt x="102" y="83"/>
                    <a:pt x="102" y="83"/>
                  </a:cubicBezTo>
                  <a:cubicBezTo>
                    <a:pt x="102" y="78"/>
                    <a:pt x="105" y="74"/>
                    <a:pt x="108" y="74"/>
                  </a:cubicBezTo>
                  <a:cubicBezTo>
                    <a:pt x="112" y="74"/>
                    <a:pt x="115" y="78"/>
                    <a:pt x="115" y="83"/>
                  </a:cubicBezTo>
                  <a:cubicBezTo>
                    <a:pt x="112" y="119"/>
                    <a:pt x="112" y="119"/>
                    <a:pt x="112" y="119"/>
                  </a:cubicBezTo>
                  <a:cubicBezTo>
                    <a:pt x="167" y="119"/>
                    <a:pt x="167" y="119"/>
                    <a:pt x="167" y="119"/>
                  </a:cubicBezTo>
                  <a:cubicBezTo>
                    <a:pt x="167" y="76"/>
                    <a:pt x="167" y="76"/>
                    <a:pt x="167" y="76"/>
                  </a:cubicBezTo>
                  <a:cubicBezTo>
                    <a:pt x="171" y="83"/>
                    <a:pt x="175" y="89"/>
                    <a:pt x="179" y="95"/>
                  </a:cubicBezTo>
                  <a:cubicBezTo>
                    <a:pt x="182" y="99"/>
                    <a:pt x="184" y="102"/>
                    <a:pt x="187" y="105"/>
                  </a:cubicBezTo>
                  <a:cubicBezTo>
                    <a:pt x="188" y="106"/>
                    <a:pt x="190" y="108"/>
                    <a:pt x="192" y="110"/>
                  </a:cubicBezTo>
                  <a:cubicBezTo>
                    <a:pt x="193" y="111"/>
                    <a:pt x="195" y="111"/>
                    <a:pt x="197" y="112"/>
                  </a:cubicBezTo>
                  <a:cubicBezTo>
                    <a:pt x="199" y="113"/>
                    <a:pt x="202" y="114"/>
                    <a:pt x="205" y="114"/>
                  </a:cubicBezTo>
                  <a:cubicBezTo>
                    <a:pt x="207" y="114"/>
                    <a:pt x="209" y="114"/>
                    <a:pt x="212" y="113"/>
                  </a:cubicBezTo>
                  <a:cubicBezTo>
                    <a:pt x="214" y="112"/>
                    <a:pt x="215" y="112"/>
                    <a:pt x="216" y="111"/>
                  </a:cubicBezTo>
                  <a:cubicBezTo>
                    <a:pt x="218" y="110"/>
                    <a:pt x="219" y="109"/>
                    <a:pt x="220" y="108"/>
                  </a:cubicBezTo>
                  <a:cubicBezTo>
                    <a:pt x="222" y="107"/>
                    <a:pt x="224" y="105"/>
                    <a:pt x="226" y="103"/>
                  </a:cubicBezTo>
                  <a:cubicBezTo>
                    <a:pt x="229" y="100"/>
                    <a:pt x="233" y="96"/>
                    <a:pt x="236" y="92"/>
                  </a:cubicBezTo>
                  <a:cubicBezTo>
                    <a:pt x="247" y="80"/>
                    <a:pt x="259" y="67"/>
                    <a:pt x="259" y="67"/>
                  </a:cubicBezTo>
                  <a:cubicBezTo>
                    <a:pt x="266" y="58"/>
                    <a:pt x="265" y="46"/>
                    <a:pt x="257" y="39"/>
                  </a:cubicBezTo>
                  <a:cubicBezTo>
                    <a:pt x="256" y="38"/>
                    <a:pt x="255" y="38"/>
                    <a:pt x="254" y="37"/>
                  </a:cubicBezTo>
                  <a:cubicBezTo>
                    <a:pt x="262" y="29"/>
                    <a:pt x="262" y="29"/>
                    <a:pt x="262" y="29"/>
                  </a:cubicBezTo>
                  <a:cubicBezTo>
                    <a:pt x="265" y="26"/>
                    <a:pt x="265" y="21"/>
                    <a:pt x="262" y="18"/>
                  </a:cubicBezTo>
                  <a:cubicBezTo>
                    <a:pt x="259" y="15"/>
                    <a:pt x="254" y="15"/>
                    <a:pt x="251" y="18"/>
                  </a:cubicBezTo>
                  <a:cubicBezTo>
                    <a:pt x="233" y="38"/>
                    <a:pt x="233" y="38"/>
                    <a:pt x="233" y="38"/>
                  </a:cubicBezTo>
                  <a:cubicBezTo>
                    <a:pt x="231" y="39"/>
                    <a:pt x="230" y="40"/>
                    <a:pt x="229" y="41"/>
                  </a:cubicBezTo>
                  <a:cubicBezTo>
                    <a:pt x="229" y="41"/>
                    <a:pt x="229" y="41"/>
                    <a:pt x="229" y="41"/>
                  </a:cubicBezTo>
                  <a:cubicBezTo>
                    <a:pt x="227" y="43"/>
                    <a:pt x="219" y="53"/>
                    <a:pt x="211" y="62"/>
                  </a:cubicBezTo>
                  <a:cubicBezTo>
                    <a:pt x="209" y="63"/>
                    <a:pt x="208" y="64"/>
                    <a:pt x="207" y="66"/>
                  </a:cubicBezTo>
                  <a:cubicBezTo>
                    <a:pt x="206" y="64"/>
                    <a:pt x="205" y="62"/>
                    <a:pt x="204" y="60"/>
                  </a:cubicBezTo>
                  <a:cubicBezTo>
                    <a:pt x="199" y="52"/>
                    <a:pt x="194" y="42"/>
                    <a:pt x="190" y="35"/>
                  </a:cubicBezTo>
                  <a:cubicBezTo>
                    <a:pt x="188" y="31"/>
                    <a:pt x="187" y="28"/>
                    <a:pt x="186" y="26"/>
                  </a:cubicBezTo>
                  <a:cubicBezTo>
                    <a:pt x="185" y="24"/>
                    <a:pt x="185" y="24"/>
                    <a:pt x="184" y="23"/>
                  </a:cubicBezTo>
                  <a:cubicBezTo>
                    <a:pt x="184" y="22"/>
                    <a:pt x="184" y="22"/>
                    <a:pt x="184" y="22"/>
                  </a:cubicBezTo>
                  <a:cubicBezTo>
                    <a:pt x="184" y="22"/>
                    <a:pt x="184" y="22"/>
                    <a:pt x="184" y="22"/>
                  </a:cubicBezTo>
                  <a:cubicBezTo>
                    <a:pt x="183" y="20"/>
                    <a:pt x="181" y="18"/>
                    <a:pt x="179" y="16"/>
                  </a:cubicBezTo>
                  <a:cubicBezTo>
                    <a:pt x="177" y="13"/>
                    <a:pt x="171" y="9"/>
                    <a:pt x="152" y="4"/>
                  </a:cubicBezTo>
                  <a:cubicBezTo>
                    <a:pt x="147" y="2"/>
                    <a:pt x="142" y="1"/>
                    <a:pt x="138" y="0"/>
                  </a:cubicBezTo>
                  <a:cubicBezTo>
                    <a:pt x="138" y="0"/>
                    <a:pt x="138" y="0"/>
                    <a:pt x="138" y="0"/>
                  </a:cubicBezTo>
                  <a:cubicBezTo>
                    <a:pt x="138" y="0"/>
                    <a:pt x="138" y="0"/>
                    <a:pt x="138" y="0"/>
                  </a:cubicBezTo>
                  <a:cubicBezTo>
                    <a:pt x="137" y="10"/>
                    <a:pt x="134" y="33"/>
                    <a:pt x="120" y="62"/>
                  </a:cubicBezTo>
                  <a:cubicBezTo>
                    <a:pt x="118" y="43"/>
                    <a:pt x="115" y="26"/>
                    <a:pt x="114" y="24"/>
                  </a:cubicBezTo>
                  <a:cubicBezTo>
                    <a:pt x="119" y="12"/>
                    <a:pt x="119" y="12"/>
                    <a:pt x="119" y="12"/>
                  </a:cubicBezTo>
                  <a:cubicBezTo>
                    <a:pt x="111" y="5"/>
                    <a:pt x="111" y="5"/>
                    <a:pt x="111" y="5"/>
                  </a:cubicBezTo>
                  <a:cubicBezTo>
                    <a:pt x="105" y="5"/>
                    <a:pt x="105" y="5"/>
                    <a:pt x="105" y="5"/>
                  </a:cubicBezTo>
                  <a:cubicBezTo>
                    <a:pt x="97" y="12"/>
                    <a:pt x="97" y="12"/>
                    <a:pt x="97" y="12"/>
                  </a:cubicBezTo>
                  <a:cubicBezTo>
                    <a:pt x="102" y="24"/>
                    <a:pt x="102" y="24"/>
                    <a:pt x="102" y="24"/>
                  </a:cubicBezTo>
                  <a:cubicBezTo>
                    <a:pt x="102" y="26"/>
                    <a:pt x="99" y="43"/>
                    <a:pt x="96" y="62"/>
                  </a:cubicBezTo>
                  <a:cubicBezTo>
                    <a:pt x="83" y="33"/>
                    <a:pt x="79" y="10"/>
                    <a:pt x="78" y="0"/>
                  </a:cubicBezTo>
                  <a:cubicBezTo>
                    <a:pt x="78" y="0"/>
                    <a:pt x="78" y="0"/>
                    <a:pt x="78" y="0"/>
                  </a:cubicBezTo>
                  <a:cubicBezTo>
                    <a:pt x="78" y="0"/>
                    <a:pt x="78" y="0"/>
                    <a:pt x="78" y="0"/>
                  </a:cubicBezTo>
                  <a:cubicBezTo>
                    <a:pt x="74" y="1"/>
                    <a:pt x="70" y="2"/>
                    <a:pt x="67" y="4"/>
                  </a:cubicBezTo>
                  <a:cubicBezTo>
                    <a:pt x="55" y="8"/>
                    <a:pt x="38" y="14"/>
                    <a:pt x="28" y="20"/>
                  </a:cubicBezTo>
                  <a:cubicBezTo>
                    <a:pt x="23" y="25"/>
                    <a:pt x="7" y="47"/>
                    <a:pt x="0" y="119"/>
                  </a:cubicBezTo>
                  <a:cubicBezTo>
                    <a:pt x="38" y="119"/>
                    <a:pt x="38" y="119"/>
                    <a:pt x="38" y="119"/>
                  </a:cubicBezTo>
                  <a:cubicBezTo>
                    <a:pt x="40" y="95"/>
                    <a:pt x="46" y="65"/>
                    <a:pt x="49"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cxnSp>
        <p:nvCxnSpPr>
          <p:cNvPr id="48" name="直接连接符 47"/>
          <p:cNvCxnSpPr/>
          <p:nvPr/>
        </p:nvCxnSpPr>
        <p:spPr>
          <a:xfrm>
            <a:off x="2250440" y="736600"/>
            <a:ext cx="17145" cy="154749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327910" y="662305"/>
            <a:ext cx="5172075" cy="58356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sym typeface="+mn-ea"/>
              </a:rPr>
              <a:t>深蓝软件</a:t>
            </a:r>
            <a:endParaRPr lang="zh-CN" altLang="en-US" sz="3200" b="1" dirty="0">
              <a:solidFill>
                <a:srgbClr val="0070C0"/>
              </a:solidFill>
              <a:latin typeface="微软雅黑" panose="020B0503020204020204" pitchFamily="34" charset="-122"/>
              <a:ea typeface="微软雅黑" panose="020B0503020204020204" pitchFamily="34" charset="-122"/>
              <a:sym typeface="+mn-ea"/>
            </a:endParaRPr>
          </a:p>
        </p:txBody>
      </p:sp>
      <p:cxnSp>
        <p:nvCxnSpPr>
          <p:cNvPr id="50" name="直接连接符 49"/>
          <p:cNvCxnSpPr/>
          <p:nvPr/>
        </p:nvCxnSpPr>
        <p:spPr>
          <a:xfrm>
            <a:off x="2366645" y="1330325"/>
            <a:ext cx="4690110" cy="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51" name="标题 4"/>
          <p:cNvSpPr txBox="1"/>
          <p:nvPr/>
        </p:nvSpPr>
        <p:spPr>
          <a:xfrm>
            <a:off x="2304338" y="1453362"/>
            <a:ext cx="3171906" cy="276517"/>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50" b="1"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350" b="1" dirty="0" smtClean="0">
                <a:solidFill>
                  <a:schemeClr val="tx1">
                    <a:lumMod val="50000"/>
                    <a:lumOff val="50000"/>
                  </a:schemeClr>
                </a:solidFill>
                <a:latin typeface="微软雅黑" panose="020B0503020204020204" pitchFamily="34" charset="-122"/>
                <a:ea typeface="微软雅黑" panose="020B0503020204020204" pitchFamily="34" charset="-122"/>
              </a:rPr>
              <a:t>努力成为中国软件的翘楚 </a:t>
            </a:r>
            <a:endParaRPr lang="en-US" altLang="zh-CN" sz="1350" b="1"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4" name="圆角矩形 53"/>
          <p:cNvSpPr/>
          <p:nvPr/>
        </p:nvSpPr>
        <p:spPr>
          <a:xfrm>
            <a:off x="2422574" y="1833767"/>
            <a:ext cx="2905313" cy="279776"/>
          </a:xfrm>
          <a:prstGeom prst="roundRect">
            <a:avLst>
              <a:gd name="adj" fmla="val 50000"/>
            </a:avLst>
          </a:prstGeom>
          <a:solidFill>
            <a:schemeClr val="bg1">
              <a:lumMod val="95000"/>
            </a:schemeClr>
          </a:solidFill>
          <a:ln w="5715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5" name="TextBox 7"/>
          <p:cNvSpPr>
            <a:spLocks noChangeArrowheads="1"/>
          </p:cNvSpPr>
          <p:nvPr/>
        </p:nvSpPr>
        <p:spPr bwMode="auto">
          <a:xfrm>
            <a:off x="2707261" y="1883852"/>
            <a:ext cx="2242682" cy="161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1050" b="1"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制作人</a:t>
            </a:r>
            <a:r>
              <a:rPr lang="zh-CN" altLang="en-US" sz="1050"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：深蓝学霸</a:t>
            </a:r>
            <a:endParaRPr lang="zh-CN" altLang="en-US" sz="1050"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6" name="组合 55"/>
          <p:cNvGrpSpPr/>
          <p:nvPr/>
        </p:nvGrpSpPr>
        <p:grpSpPr>
          <a:xfrm>
            <a:off x="2304338" y="1743413"/>
            <a:ext cx="468297" cy="468297"/>
            <a:chOff x="4333987" y="2362200"/>
            <a:chExt cx="2905011" cy="2905012"/>
          </a:xfrm>
          <a:gradFill>
            <a:gsLst>
              <a:gs pos="62000">
                <a:srgbClr val="C69135"/>
              </a:gs>
              <a:gs pos="34200">
                <a:srgbClr val="E6D38F"/>
              </a:gs>
              <a:gs pos="0">
                <a:srgbClr val="FCD860"/>
              </a:gs>
              <a:gs pos="100000">
                <a:srgbClr val="F1DF97"/>
              </a:gs>
            </a:gsLst>
            <a:lin ang="12000000" scaled="0"/>
          </a:gradFill>
          <a:effectLst>
            <a:outerShdw blurRad="177800" dist="88900" dir="2700000" algn="tl" rotWithShape="0">
              <a:prstClr val="black">
                <a:alpha val="30000"/>
              </a:prstClr>
            </a:outerShdw>
          </a:effectLst>
        </p:grpSpPr>
        <p:sp>
          <p:nvSpPr>
            <p:cNvPr id="57" name="任意多边形 56"/>
            <p:cNvSpPr/>
            <p:nvPr/>
          </p:nvSpPr>
          <p:spPr>
            <a:xfrm>
              <a:off x="4333987" y="2362200"/>
              <a:ext cx="2905011" cy="2905012"/>
            </a:xfrm>
            <a:custGeom>
              <a:avLst/>
              <a:gdLst>
                <a:gd name="connsiteX0" fmla="*/ 1452506 w 2905012"/>
                <a:gd name="connsiteY0" fmla="*/ 376181 h 2905012"/>
                <a:gd name="connsiteX1" fmla="*/ 376181 w 2905012"/>
                <a:gd name="connsiteY1" fmla="*/ 1452506 h 2905012"/>
                <a:gd name="connsiteX2" fmla="*/ 1452506 w 2905012"/>
                <a:gd name="connsiteY2" fmla="*/ 2528831 h 2905012"/>
                <a:gd name="connsiteX3" fmla="*/ 2528831 w 2905012"/>
                <a:gd name="connsiteY3" fmla="*/ 1452506 h 2905012"/>
                <a:gd name="connsiteX4" fmla="*/ 1452506 w 2905012"/>
                <a:gd name="connsiteY4" fmla="*/ 376181 h 2905012"/>
                <a:gd name="connsiteX5" fmla="*/ 1452506 w 2905012"/>
                <a:gd name="connsiteY5" fmla="*/ 0 h 2905012"/>
                <a:gd name="connsiteX6" fmla="*/ 1601017 w 2905012"/>
                <a:gd name="connsiteY6" fmla="*/ 7499 h 2905012"/>
                <a:gd name="connsiteX7" fmla="*/ 1643977 w 2905012"/>
                <a:gd name="connsiteY7" fmla="*/ 14056 h 2905012"/>
                <a:gd name="connsiteX8" fmla="*/ 1695533 w 2905012"/>
                <a:gd name="connsiteY8" fmla="*/ 284571 h 2905012"/>
                <a:gd name="connsiteX9" fmla="*/ 1769616 w 2905012"/>
                <a:gd name="connsiteY9" fmla="*/ 301003 h 2905012"/>
                <a:gd name="connsiteX10" fmla="*/ 1825934 w 2905012"/>
                <a:gd name="connsiteY10" fmla="*/ 319615 h 2905012"/>
                <a:gd name="connsiteX11" fmla="*/ 2006748 w 2905012"/>
                <a:gd name="connsiteY11" fmla="*/ 110068 h 2905012"/>
                <a:gd name="connsiteX12" fmla="*/ 2017887 w 2905012"/>
                <a:gd name="connsiteY12" fmla="*/ 114145 h 2905012"/>
                <a:gd name="connsiteX13" fmla="*/ 2264616 w 2905012"/>
                <a:gd name="connsiteY13" fmla="*/ 248065 h 2905012"/>
                <a:gd name="connsiteX14" fmla="*/ 2337523 w 2905012"/>
                <a:gd name="connsiteY14" fmla="*/ 302584 h 2905012"/>
                <a:gd name="connsiteX15" fmla="*/ 2247066 w 2905012"/>
                <a:gd name="connsiteY15" fmla="*/ 562199 h 2905012"/>
                <a:gd name="connsiteX16" fmla="*/ 2280217 w 2905012"/>
                <a:gd name="connsiteY16" fmla="*/ 591137 h 2905012"/>
                <a:gd name="connsiteX17" fmla="*/ 2343125 w 2905012"/>
                <a:gd name="connsiteY17" fmla="*/ 657838 h 2905012"/>
                <a:gd name="connsiteX18" fmla="*/ 2602428 w 2905012"/>
                <a:gd name="connsiteY18" fmla="*/ 567489 h 2905012"/>
                <a:gd name="connsiteX19" fmla="*/ 2656947 w 2905012"/>
                <a:gd name="connsiteY19" fmla="*/ 640396 h 2905012"/>
                <a:gd name="connsiteX20" fmla="*/ 2790867 w 2905012"/>
                <a:gd name="connsiteY20" fmla="*/ 887125 h 2905012"/>
                <a:gd name="connsiteX21" fmla="*/ 2794944 w 2905012"/>
                <a:gd name="connsiteY21" fmla="*/ 898265 h 2905012"/>
                <a:gd name="connsiteX22" fmla="*/ 2586495 w 2905012"/>
                <a:gd name="connsiteY22" fmla="*/ 1078131 h 2905012"/>
                <a:gd name="connsiteX23" fmla="*/ 2616181 w 2905012"/>
                <a:gd name="connsiteY23" fmla="*/ 1182468 h 2905012"/>
                <a:gd name="connsiteX24" fmla="*/ 2621126 w 2905012"/>
                <a:gd name="connsiteY24" fmla="*/ 1209611 h 2905012"/>
                <a:gd name="connsiteX25" fmla="*/ 2890957 w 2905012"/>
                <a:gd name="connsiteY25" fmla="*/ 1261036 h 2905012"/>
                <a:gd name="connsiteX26" fmla="*/ 2897513 w 2905012"/>
                <a:gd name="connsiteY26" fmla="*/ 1303996 h 2905012"/>
                <a:gd name="connsiteX27" fmla="*/ 2905012 w 2905012"/>
                <a:gd name="connsiteY27" fmla="*/ 1452506 h 2905012"/>
                <a:gd name="connsiteX28" fmla="*/ 2897513 w 2905012"/>
                <a:gd name="connsiteY28" fmla="*/ 1601016 h 2905012"/>
                <a:gd name="connsiteX29" fmla="*/ 2890957 w 2905012"/>
                <a:gd name="connsiteY29" fmla="*/ 1643977 h 2905012"/>
                <a:gd name="connsiteX30" fmla="*/ 2620440 w 2905012"/>
                <a:gd name="connsiteY30" fmla="*/ 1695533 h 2905012"/>
                <a:gd name="connsiteX31" fmla="*/ 2604008 w 2905012"/>
                <a:gd name="connsiteY31" fmla="*/ 1769614 h 2905012"/>
                <a:gd name="connsiteX32" fmla="*/ 2585396 w 2905012"/>
                <a:gd name="connsiteY32" fmla="*/ 1825933 h 2905012"/>
                <a:gd name="connsiteX33" fmla="*/ 2794944 w 2905012"/>
                <a:gd name="connsiteY33" fmla="*/ 2006748 h 2905012"/>
                <a:gd name="connsiteX34" fmla="*/ 2790867 w 2905012"/>
                <a:gd name="connsiteY34" fmla="*/ 2017887 h 2905012"/>
                <a:gd name="connsiteX35" fmla="*/ 2656947 w 2905012"/>
                <a:gd name="connsiteY35" fmla="*/ 2264616 h 2905012"/>
                <a:gd name="connsiteX36" fmla="*/ 2602428 w 2905012"/>
                <a:gd name="connsiteY36" fmla="*/ 2337523 h 2905012"/>
                <a:gd name="connsiteX37" fmla="*/ 2342811 w 2905012"/>
                <a:gd name="connsiteY37" fmla="*/ 2247065 h 2905012"/>
                <a:gd name="connsiteX38" fmla="*/ 2313875 w 2905012"/>
                <a:gd name="connsiteY38" fmla="*/ 2280215 h 2905012"/>
                <a:gd name="connsiteX39" fmla="*/ 2247174 w 2905012"/>
                <a:gd name="connsiteY39" fmla="*/ 2343123 h 2905012"/>
                <a:gd name="connsiteX40" fmla="*/ 2337523 w 2905012"/>
                <a:gd name="connsiteY40" fmla="*/ 2602428 h 2905012"/>
                <a:gd name="connsiteX41" fmla="*/ 2264616 w 2905012"/>
                <a:gd name="connsiteY41" fmla="*/ 2656947 h 2905012"/>
                <a:gd name="connsiteX42" fmla="*/ 2017887 w 2905012"/>
                <a:gd name="connsiteY42" fmla="*/ 2790867 h 2905012"/>
                <a:gd name="connsiteX43" fmla="*/ 2006748 w 2905012"/>
                <a:gd name="connsiteY43" fmla="*/ 2794944 h 2905012"/>
                <a:gd name="connsiteX44" fmla="*/ 1826880 w 2905012"/>
                <a:gd name="connsiteY44" fmla="*/ 2586493 h 2905012"/>
                <a:gd name="connsiteX45" fmla="*/ 1722544 w 2905012"/>
                <a:gd name="connsiteY45" fmla="*/ 2616179 h 2905012"/>
                <a:gd name="connsiteX46" fmla="*/ 1695403 w 2905012"/>
                <a:gd name="connsiteY46" fmla="*/ 2621123 h 2905012"/>
                <a:gd name="connsiteX47" fmla="*/ 1643977 w 2905012"/>
                <a:gd name="connsiteY47" fmla="*/ 2890957 h 2905012"/>
                <a:gd name="connsiteX48" fmla="*/ 1601017 w 2905012"/>
                <a:gd name="connsiteY48" fmla="*/ 2897513 h 2905012"/>
                <a:gd name="connsiteX49" fmla="*/ 1452506 w 2905012"/>
                <a:gd name="connsiteY49" fmla="*/ 2905012 h 2905012"/>
                <a:gd name="connsiteX50" fmla="*/ 1303996 w 2905012"/>
                <a:gd name="connsiteY50" fmla="*/ 2897513 h 2905012"/>
                <a:gd name="connsiteX51" fmla="*/ 1261036 w 2905012"/>
                <a:gd name="connsiteY51" fmla="*/ 2890957 h 2905012"/>
                <a:gd name="connsiteX52" fmla="*/ 1209479 w 2905012"/>
                <a:gd name="connsiteY52" fmla="*/ 2620437 h 2905012"/>
                <a:gd name="connsiteX53" fmla="*/ 1135396 w 2905012"/>
                <a:gd name="connsiteY53" fmla="*/ 2604005 h 2905012"/>
                <a:gd name="connsiteX54" fmla="*/ 1079081 w 2905012"/>
                <a:gd name="connsiteY54" fmla="*/ 2585394 h 2905012"/>
                <a:gd name="connsiteX55" fmla="*/ 898265 w 2905012"/>
                <a:gd name="connsiteY55" fmla="*/ 2794944 h 2905012"/>
                <a:gd name="connsiteX56" fmla="*/ 887125 w 2905012"/>
                <a:gd name="connsiteY56" fmla="*/ 2790867 h 2905012"/>
                <a:gd name="connsiteX57" fmla="*/ 640396 w 2905012"/>
                <a:gd name="connsiteY57" fmla="*/ 2656947 h 2905012"/>
                <a:gd name="connsiteX58" fmla="*/ 567489 w 2905012"/>
                <a:gd name="connsiteY58" fmla="*/ 2602428 h 2905012"/>
                <a:gd name="connsiteX59" fmla="*/ 657947 w 2905012"/>
                <a:gd name="connsiteY59" fmla="*/ 2342810 h 2905012"/>
                <a:gd name="connsiteX60" fmla="*/ 624796 w 2905012"/>
                <a:gd name="connsiteY60" fmla="*/ 2313872 h 2905012"/>
                <a:gd name="connsiteX61" fmla="*/ 561890 w 2905012"/>
                <a:gd name="connsiteY61" fmla="*/ 2247174 h 2905012"/>
                <a:gd name="connsiteX62" fmla="*/ 302584 w 2905012"/>
                <a:gd name="connsiteY62" fmla="*/ 2337523 h 2905012"/>
                <a:gd name="connsiteX63" fmla="*/ 248066 w 2905012"/>
                <a:gd name="connsiteY63" fmla="*/ 2264616 h 2905012"/>
                <a:gd name="connsiteX64" fmla="*/ 114145 w 2905012"/>
                <a:gd name="connsiteY64" fmla="*/ 2017887 h 2905012"/>
                <a:gd name="connsiteX65" fmla="*/ 110068 w 2905012"/>
                <a:gd name="connsiteY65" fmla="*/ 2006748 h 2905012"/>
                <a:gd name="connsiteX66" fmla="*/ 318519 w 2905012"/>
                <a:gd name="connsiteY66" fmla="*/ 1826880 h 2905012"/>
                <a:gd name="connsiteX67" fmla="*/ 288831 w 2905012"/>
                <a:gd name="connsiteY67" fmla="*/ 1722541 h 2905012"/>
                <a:gd name="connsiteX68" fmla="*/ 283887 w 2905012"/>
                <a:gd name="connsiteY68" fmla="*/ 1695402 h 2905012"/>
                <a:gd name="connsiteX69" fmla="*/ 14056 w 2905012"/>
                <a:gd name="connsiteY69" fmla="*/ 1643977 h 2905012"/>
                <a:gd name="connsiteX70" fmla="*/ 7499 w 2905012"/>
                <a:gd name="connsiteY70" fmla="*/ 1601016 h 2905012"/>
                <a:gd name="connsiteX71" fmla="*/ 0 w 2905012"/>
                <a:gd name="connsiteY71" fmla="*/ 1452506 h 2905012"/>
                <a:gd name="connsiteX72" fmla="*/ 7499 w 2905012"/>
                <a:gd name="connsiteY72" fmla="*/ 1303996 h 2905012"/>
                <a:gd name="connsiteX73" fmla="*/ 14056 w 2905012"/>
                <a:gd name="connsiteY73" fmla="*/ 1261036 h 2905012"/>
                <a:gd name="connsiteX74" fmla="*/ 284572 w 2905012"/>
                <a:gd name="connsiteY74" fmla="*/ 1209480 h 2905012"/>
                <a:gd name="connsiteX75" fmla="*/ 301005 w 2905012"/>
                <a:gd name="connsiteY75" fmla="*/ 1135394 h 2905012"/>
                <a:gd name="connsiteX76" fmla="*/ 319616 w 2905012"/>
                <a:gd name="connsiteY76" fmla="*/ 1079079 h 2905012"/>
                <a:gd name="connsiteX77" fmla="*/ 110068 w 2905012"/>
                <a:gd name="connsiteY77" fmla="*/ 898264 h 2905012"/>
                <a:gd name="connsiteX78" fmla="*/ 114145 w 2905012"/>
                <a:gd name="connsiteY78" fmla="*/ 887125 h 2905012"/>
                <a:gd name="connsiteX79" fmla="*/ 248066 w 2905012"/>
                <a:gd name="connsiteY79" fmla="*/ 640396 h 2905012"/>
                <a:gd name="connsiteX80" fmla="*/ 302584 w 2905012"/>
                <a:gd name="connsiteY80" fmla="*/ 567489 h 2905012"/>
                <a:gd name="connsiteX81" fmla="*/ 562199 w 2905012"/>
                <a:gd name="connsiteY81" fmla="*/ 657946 h 2905012"/>
                <a:gd name="connsiteX82" fmla="*/ 591138 w 2905012"/>
                <a:gd name="connsiteY82" fmla="*/ 624794 h 2905012"/>
                <a:gd name="connsiteX83" fmla="*/ 657838 w 2905012"/>
                <a:gd name="connsiteY83" fmla="*/ 561888 h 2905012"/>
                <a:gd name="connsiteX84" fmla="*/ 567489 w 2905012"/>
                <a:gd name="connsiteY84" fmla="*/ 302584 h 2905012"/>
                <a:gd name="connsiteX85" fmla="*/ 640396 w 2905012"/>
                <a:gd name="connsiteY85" fmla="*/ 248065 h 2905012"/>
                <a:gd name="connsiteX86" fmla="*/ 887125 w 2905012"/>
                <a:gd name="connsiteY86" fmla="*/ 114145 h 2905012"/>
                <a:gd name="connsiteX87" fmla="*/ 898265 w 2905012"/>
                <a:gd name="connsiteY87" fmla="*/ 110068 h 2905012"/>
                <a:gd name="connsiteX88" fmla="*/ 1078131 w 2905012"/>
                <a:gd name="connsiteY88" fmla="*/ 318516 h 2905012"/>
                <a:gd name="connsiteX89" fmla="*/ 1182469 w 2905012"/>
                <a:gd name="connsiteY89" fmla="*/ 288830 h 2905012"/>
                <a:gd name="connsiteX90" fmla="*/ 1209611 w 2905012"/>
                <a:gd name="connsiteY90" fmla="*/ 283886 h 2905012"/>
                <a:gd name="connsiteX91" fmla="*/ 1261036 w 2905012"/>
                <a:gd name="connsiteY91" fmla="*/ 14056 h 2905012"/>
                <a:gd name="connsiteX92" fmla="*/ 1303996 w 2905012"/>
                <a:gd name="connsiteY92" fmla="*/ 7499 h 2905012"/>
                <a:gd name="connsiteX93" fmla="*/ 1452506 w 2905012"/>
                <a:gd name="connsiteY93" fmla="*/ 0 h 2905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905012" h="2905012">
                  <a:moveTo>
                    <a:pt x="1452506" y="376181"/>
                  </a:moveTo>
                  <a:cubicBezTo>
                    <a:pt x="858068" y="376181"/>
                    <a:pt x="376181" y="858068"/>
                    <a:pt x="376181" y="1452506"/>
                  </a:cubicBezTo>
                  <a:cubicBezTo>
                    <a:pt x="376181" y="2046944"/>
                    <a:pt x="858068" y="2528831"/>
                    <a:pt x="1452506" y="2528831"/>
                  </a:cubicBezTo>
                  <a:cubicBezTo>
                    <a:pt x="2046944" y="2528831"/>
                    <a:pt x="2528831" y="2046944"/>
                    <a:pt x="2528831" y="1452506"/>
                  </a:cubicBezTo>
                  <a:cubicBezTo>
                    <a:pt x="2528831" y="858068"/>
                    <a:pt x="2046944" y="376181"/>
                    <a:pt x="1452506" y="376181"/>
                  </a:cubicBezTo>
                  <a:close/>
                  <a:moveTo>
                    <a:pt x="1452506" y="0"/>
                  </a:moveTo>
                  <a:cubicBezTo>
                    <a:pt x="1502644" y="0"/>
                    <a:pt x="1552188" y="2540"/>
                    <a:pt x="1601017" y="7499"/>
                  </a:cubicBezTo>
                  <a:lnTo>
                    <a:pt x="1643977" y="14056"/>
                  </a:lnTo>
                  <a:lnTo>
                    <a:pt x="1695533" y="284571"/>
                  </a:lnTo>
                  <a:lnTo>
                    <a:pt x="1769616" y="301003"/>
                  </a:lnTo>
                  <a:lnTo>
                    <a:pt x="1825934" y="319615"/>
                  </a:lnTo>
                  <a:lnTo>
                    <a:pt x="2006748" y="110068"/>
                  </a:lnTo>
                  <a:lnTo>
                    <a:pt x="2017887" y="114145"/>
                  </a:lnTo>
                  <a:cubicBezTo>
                    <a:pt x="2104775" y="150896"/>
                    <a:pt x="2187342" y="195860"/>
                    <a:pt x="2264616" y="248065"/>
                  </a:cubicBezTo>
                  <a:lnTo>
                    <a:pt x="2337523" y="302584"/>
                  </a:lnTo>
                  <a:lnTo>
                    <a:pt x="2247066" y="562199"/>
                  </a:lnTo>
                  <a:lnTo>
                    <a:pt x="2280217" y="591137"/>
                  </a:lnTo>
                  <a:lnTo>
                    <a:pt x="2343125" y="657838"/>
                  </a:lnTo>
                  <a:lnTo>
                    <a:pt x="2602428" y="567489"/>
                  </a:lnTo>
                  <a:lnTo>
                    <a:pt x="2656947" y="640396"/>
                  </a:lnTo>
                  <a:cubicBezTo>
                    <a:pt x="2709152" y="717670"/>
                    <a:pt x="2754117" y="800238"/>
                    <a:pt x="2790867" y="887125"/>
                  </a:cubicBezTo>
                  <a:lnTo>
                    <a:pt x="2794944" y="898265"/>
                  </a:lnTo>
                  <a:lnTo>
                    <a:pt x="2586495" y="1078131"/>
                  </a:lnTo>
                  <a:lnTo>
                    <a:pt x="2616181" y="1182468"/>
                  </a:lnTo>
                  <a:lnTo>
                    <a:pt x="2621126" y="1209611"/>
                  </a:lnTo>
                  <a:lnTo>
                    <a:pt x="2890957" y="1261036"/>
                  </a:lnTo>
                  <a:lnTo>
                    <a:pt x="2897513" y="1303996"/>
                  </a:lnTo>
                  <a:cubicBezTo>
                    <a:pt x="2902472" y="1352825"/>
                    <a:pt x="2905012" y="1402369"/>
                    <a:pt x="2905012" y="1452506"/>
                  </a:cubicBezTo>
                  <a:cubicBezTo>
                    <a:pt x="2905012" y="1502643"/>
                    <a:pt x="2902472" y="1552187"/>
                    <a:pt x="2897513" y="1601016"/>
                  </a:cubicBezTo>
                  <a:lnTo>
                    <a:pt x="2890957" y="1643977"/>
                  </a:lnTo>
                  <a:lnTo>
                    <a:pt x="2620440" y="1695533"/>
                  </a:lnTo>
                  <a:lnTo>
                    <a:pt x="2604008" y="1769614"/>
                  </a:lnTo>
                  <a:lnTo>
                    <a:pt x="2585396" y="1825933"/>
                  </a:lnTo>
                  <a:lnTo>
                    <a:pt x="2794944" y="2006748"/>
                  </a:lnTo>
                  <a:lnTo>
                    <a:pt x="2790867" y="2017887"/>
                  </a:lnTo>
                  <a:cubicBezTo>
                    <a:pt x="2754117" y="2104775"/>
                    <a:pt x="2709152" y="2187342"/>
                    <a:pt x="2656947" y="2264616"/>
                  </a:cubicBezTo>
                  <a:lnTo>
                    <a:pt x="2602428" y="2337523"/>
                  </a:lnTo>
                  <a:lnTo>
                    <a:pt x="2342811" y="2247065"/>
                  </a:lnTo>
                  <a:lnTo>
                    <a:pt x="2313875" y="2280215"/>
                  </a:lnTo>
                  <a:lnTo>
                    <a:pt x="2247174" y="2343123"/>
                  </a:lnTo>
                  <a:lnTo>
                    <a:pt x="2337523" y="2602428"/>
                  </a:lnTo>
                  <a:lnTo>
                    <a:pt x="2264616" y="2656947"/>
                  </a:lnTo>
                  <a:cubicBezTo>
                    <a:pt x="2187342" y="2709152"/>
                    <a:pt x="2104775" y="2754117"/>
                    <a:pt x="2017887" y="2790867"/>
                  </a:cubicBezTo>
                  <a:lnTo>
                    <a:pt x="2006748" y="2794944"/>
                  </a:lnTo>
                  <a:lnTo>
                    <a:pt x="1826880" y="2586493"/>
                  </a:lnTo>
                  <a:lnTo>
                    <a:pt x="1722544" y="2616179"/>
                  </a:lnTo>
                  <a:lnTo>
                    <a:pt x="1695403" y="2621123"/>
                  </a:lnTo>
                  <a:lnTo>
                    <a:pt x="1643977" y="2890957"/>
                  </a:lnTo>
                  <a:lnTo>
                    <a:pt x="1601017" y="2897513"/>
                  </a:lnTo>
                  <a:cubicBezTo>
                    <a:pt x="1552188" y="2902472"/>
                    <a:pt x="1502644" y="2905012"/>
                    <a:pt x="1452506" y="2905012"/>
                  </a:cubicBezTo>
                  <a:cubicBezTo>
                    <a:pt x="1402369" y="2905012"/>
                    <a:pt x="1352825" y="2902472"/>
                    <a:pt x="1303996" y="2897513"/>
                  </a:cubicBezTo>
                  <a:lnTo>
                    <a:pt x="1261036" y="2890957"/>
                  </a:lnTo>
                  <a:lnTo>
                    <a:pt x="1209479" y="2620437"/>
                  </a:lnTo>
                  <a:lnTo>
                    <a:pt x="1135396" y="2604005"/>
                  </a:lnTo>
                  <a:lnTo>
                    <a:pt x="1079081" y="2585394"/>
                  </a:lnTo>
                  <a:lnTo>
                    <a:pt x="898265" y="2794944"/>
                  </a:lnTo>
                  <a:lnTo>
                    <a:pt x="887125" y="2790867"/>
                  </a:lnTo>
                  <a:cubicBezTo>
                    <a:pt x="800238" y="2754117"/>
                    <a:pt x="717670" y="2709152"/>
                    <a:pt x="640396" y="2656947"/>
                  </a:cubicBezTo>
                  <a:lnTo>
                    <a:pt x="567489" y="2602428"/>
                  </a:lnTo>
                  <a:lnTo>
                    <a:pt x="657947" y="2342810"/>
                  </a:lnTo>
                  <a:lnTo>
                    <a:pt x="624796" y="2313872"/>
                  </a:lnTo>
                  <a:lnTo>
                    <a:pt x="561890" y="2247174"/>
                  </a:lnTo>
                  <a:lnTo>
                    <a:pt x="302584" y="2337523"/>
                  </a:lnTo>
                  <a:lnTo>
                    <a:pt x="248066" y="2264616"/>
                  </a:lnTo>
                  <a:cubicBezTo>
                    <a:pt x="195860" y="2187342"/>
                    <a:pt x="150896" y="2104775"/>
                    <a:pt x="114145" y="2017887"/>
                  </a:cubicBezTo>
                  <a:lnTo>
                    <a:pt x="110068" y="2006748"/>
                  </a:lnTo>
                  <a:lnTo>
                    <a:pt x="318519" y="1826880"/>
                  </a:lnTo>
                  <a:lnTo>
                    <a:pt x="288831" y="1722541"/>
                  </a:lnTo>
                  <a:lnTo>
                    <a:pt x="283887" y="1695402"/>
                  </a:lnTo>
                  <a:lnTo>
                    <a:pt x="14056" y="1643977"/>
                  </a:lnTo>
                  <a:lnTo>
                    <a:pt x="7499" y="1601016"/>
                  </a:lnTo>
                  <a:cubicBezTo>
                    <a:pt x="2541" y="1552187"/>
                    <a:pt x="0" y="1502643"/>
                    <a:pt x="0" y="1452506"/>
                  </a:cubicBezTo>
                  <a:cubicBezTo>
                    <a:pt x="0" y="1402369"/>
                    <a:pt x="2541" y="1352825"/>
                    <a:pt x="7499" y="1303996"/>
                  </a:cubicBezTo>
                  <a:lnTo>
                    <a:pt x="14056" y="1261036"/>
                  </a:lnTo>
                  <a:lnTo>
                    <a:pt x="284572" y="1209480"/>
                  </a:lnTo>
                  <a:lnTo>
                    <a:pt x="301005" y="1135394"/>
                  </a:lnTo>
                  <a:lnTo>
                    <a:pt x="319616" y="1079079"/>
                  </a:lnTo>
                  <a:lnTo>
                    <a:pt x="110068" y="898264"/>
                  </a:lnTo>
                  <a:lnTo>
                    <a:pt x="114145" y="887125"/>
                  </a:lnTo>
                  <a:cubicBezTo>
                    <a:pt x="150896" y="800238"/>
                    <a:pt x="195860" y="717670"/>
                    <a:pt x="248066" y="640396"/>
                  </a:cubicBezTo>
                  <a:lnTo>
                    <a:pt x="302584" y="567489"/>
                  </a:lnTo>
                  <a:lnTo>
                    <a:pt x="562199" y="657946"/>
                  </a:lnTo>
                  <a:lnTo>
                    <a:pt x="591138" y="624794"/>
                  </a:lnTo>
                  <a:lnTo>
                    <a:pt x="657838" y="561888"/>
                  </a:lnTo>
                  <a:lnTo>
                    <a:pt x="567489" y="302584"/>
                  </a:lnTo>
                  <a:lnTo>
                    <a:pt x="640396" y="248065"/>
                  </a:lnTo>
                  <a:cubicBezTo>
                    <a:pt x="717670" y="195860"/>
                    <a:pt x="800238" y="150896"/>
                    <a:pt x="887125" y="114145"/>
                  </a:cubicBezTo>
                  <a:lnTo>
                    <a:pt x="898265" y="110068"/>
                  </a:lnTo>
                  <a:lnTo>
                    <a:pt x="1078131" y="318516"/>
                  </a:lnTo>
                  <a:lnTo>
                    <a:pt x="1182469" y="288830"/>
                  </a:lnTo>
                  <a:lnTo>
                    <a:pt x="1209611" y="283886"/>
                  </a:lnTo>
                  <a:lnTo>
                    <a:pt x="1261036" y="14056"/>
                  </a:lnTo>
                  <a:lnTo>
                    <a:pt x="1303996" y="7499"/>
                  </a:lnTo>
                  <a:cubicBezTo>
                    <a:pt x="1352825" y="2540"/>
                    <a:pt x="1402369" y="0"/>
                    <a:pt x="1452506" y="0"/>
                  </a:cubicBezTo>
                  <a:close/>
                </a:path>
              </a:pathLst>
            </a:custGeom>
            <a:gradFill>
              <a:gsLst>
                <a:gs pos="0">
                  <a:srgbClr val="0070C0"/>
                </a:gs>
                <a:gs pos="100000">
                  <a:srgbClr val="00B0F0"/>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8" name="椭圆 57"/>
            <p:cNvSpPr/>
            <p:nvPr/>
          </p:nvSpPr>
          <p:spPr>
            <a:xfrm>
              <a:off x="4710168" y="2738381"/>
              <a:ext cx="2152649" cy="2152650"/>
            </a:xfrm>
            <a:prstGeom prst="ellipse">
              <a:avLst/>
            </a:prstGeom>
            <a:grpFill/>
            <a:ln w="19050">
              <a:gradFill>
                <a:gsLst>
                  <a:gs pos="100000">
                    <a:schemeClr val="accent1">
                      <a:lumMod val="5000"/>
                      <a:lumOff val="95000"/>
                    </a:schemeClr>
                  </a:gs>
                  <a:gs pos="0">
                    <a:srgbClr val="EEEEE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9" name="椭圆 58"/>
            <p:cNvSpPr/>
            <p:nvPr/>
          </p:nvSpPr>
          <p:spPr>
            <a:xfrm>
              <a:off x="4710169" y="2738382"/>
              <a:ext cx="2152650" cy="2152648"/>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grpSp>
      <p:sp>
        <p:nvSpPr>
          <p:cNvPr id="60" name="矩形 90"/>
          <p:cNvSpPr/>
          <p:nvPr/>
        </p:nvSpPr>
        <p:spPr>
          <a:xfrm>
            <a:off x="-27507" y="3034330"/>
            <a:ext cx="9188822" cy="2129483"/>
          </a:xfrm>
          <a:custGeom>
            <a:avLst/>
            <a:gdLst>
              <a:gd name="connsiteX0" fmla="*/ 0 w 12254953"/>
              <a:gd name="connsiteY0" fmla="*/ 0 h 2183753"/>
              <a:gd name="connsiteX1" fmla="*/ 12254953 w 12254953"/>
              <a:gd name="connsiteY1" fmla="*/ 0 h 2183753"/>
              <a:gd name="connsiteX2" fmla="*/ 12254953 w 12254953"/>
              <a:gd name="connsiteY2" fmla="*/ 2183753 h 2183753"/>
              <a:gd name="connsiteX3" fmla="*/ 0 w 12254953"/>
              <a:gd name="connsiteY3" fmla="*/ 2183753 h 2183753"/>
              <a:gd name="connsiteX4" fmla="*/ 0 w 12254953"/>
              <a:gd name="connsiteY4" fmla="*/ 0 h 2183753"/>
              <a:gd name="connsiteX0-1" fmla="*/ 0 w 12254953"/>
              <a:gd name="connsiteY0-2" fmla="*/ 0 h 2183753"/>
              <a:gd name="connsiteX1-3" fmla="*/ 5904086 w 12254953"/>
              <a:gd name="connsiteY1-4" fmla="*/ 998 h 2183753"/>
              <a:gd name="connsiteX2-5" fmla="*/ 12254953 w 12254953"/>
              <a:gd name="connsiteY2-6" fmla="*/ 0 h 2183753"/>
              <a:gd name="connsiteX3-7" fmla="*/ 12254953 w 12254953"/>
              <a:gd name="connsiteY3-8" fmla="*/ 2183753 h 2183753"/>
              <a:gd name="connsiteX4-9" fmla="*/ 0 w 12254953"/>
              <a:gd name="connsiteY4-10" fmla="*/ 2183753 h 2183753"/>
              <a:gd name="connsiteX5" fmla="*/ 0 w 12254953"/>
              <a:gd name="connsiteY5" fmla="*/ 0 h 2183753"/>
              <a:gd name="connsiteX0-11" fmla="*/ 0 w 12254953"/>
              <a:gd name="connsiteY0-12" fmla="*/ 2631 h 2186384"/>
              <a:gd name="connsiteX1-13" fmla="*/ 5904086 w 12254953"/>
              <a:gd name="connsiteY1-14" fmla="*/ 3629 h 2186384"/>
              <a:gd name="connsiteX2-15" fmla="*/ 6346772 w 12254953"/>
              <a:gd name="connsiteY2-16" fmla="*/ 0 h 2186384"/>
              <a:gd name="connsiteX3-17" fmla="*/ 12254953 w 12254953"/>
              <a:gd name="connsiteY3-18" fmla="*/ 2631 h 2186384"/>
              <a:gd name="connsiteX4-19" fmla="*/ 12254953 w 12254953"/>
              <a:gd name="connsiteY4-20" fmla="*/ 2186384 h 2186384"/>
              <a:gd name="connsiteX5-21" fmla="*/ 0 w 12254953"/>
              <a:gd name="connsiteY5-22" fmla="*/ 2186384 h 2186384"/>
              <a:gd name="connsiteX6" fmla="*/ 0 w 12254953"/>
              <a:gd name="connsiteY6" fmla="*/ 2631 h 2186384"/>
              <a:gd name="connsiteX0-23" fmla="*/ 0 w 12254953"/>
              <a:gd name="connsiteY0-24" fmla="*/ 2631 h 2186384"/>
              <a:gd name="connsiteX1-25" fmla="*/ 5904086 w 12254953"/>
              <a:gd name="connsiteY1-26" fmla="*/ 3629 h 2186384"/>
              <a:gd name="connsiteX2-27" fmla="*/ 6118172 w 12254953"/>
              <a:gd name="connsiteY2-28" fmla="*/ 0 h 2186384"/>
              <a:gd name="connsiteX3-29" fmla="*/ 6346772 w 12254953"/>
              <a:gd name="connsiteY3-30" fmla="*/ 0 h 2186384"/>
              <a:gd name="connsiteX4-31" fmla="*/ 12254953 w 12254953"/>
              <a:gd name="connsiteY4-32" fmla="*/ 2631 h 2186384"/>
              <a:gd name="connsiteX5-33" fmla="*/ 12254953 w 12254953"/>
              <a:gd name="connsiteY5-34" fmla="*/ 2186384 h 2186384"/>
              <a:gd name="connsiteX6-35" fmla="*/ 0 w 12254953"/>
              <a:gd name="connsiteY6-36" fmla="*/ 2186384 h 2186384"/>
              <a:gd name="connsiteX7" fmla="*/ 0 w 12254953"/>
              <a:gd name="connsiteY7" fmla="*/ 2631 h 2186384"/>
              <a:gd name="connsiteX0-37" fmla="*/ 0 w 12254953"/>
              <a:gd name="connsiteY0-38" fmla="*/ 2631 h 2186384"/>
              <a:gd name="connsiteX1-39" fmla="*/ 5904086 w 12254953"/>
              <a:gd name="connsiteY1-40" fmla="*/ 3629 h 2186384"/>
              <a:gd name="connsiteX2-41" fmla="*/ 6132686 w 12254953"/>
              <a:gd name="connsiteY2-42" fmla="*/ 399143 h 2186384"/>
              <a:gd name="connsiteX3-43" fmla="*/ 6346772 w 12254953"/>
              <a:gd name="connsiteY3-44" fmla="*/ 0 h 2186384"/>
              <a:gd name="connsiteX4-45" fmla="*/ 12254953 w 12254953"/>
              <a:gd name="connsiteY4-46" fmla="*/ 2631 h 2186384"/>
              <a:gd name="connsiteX5-47" fmla="*/ 12254953 w 12254953"/>
              <a:gd name="connsiteY5-48" fmla="*/ 2186384 h 2186384"/>
              <a:gd name="connsiteX6-49" fmla="*/ 0 w 12254953"/>
              <a:gd name="connsiteY6-50" fmla="*/ 2186384 h 2186384"/>
              <a:gd name="connsiteX7-51" fmla="*/ 0 w 12254953"/>
              <a:gd name="connsiteY7-52" fmla="*/ 2631 h 2186384"/>
              <a:gd name="connsiteX0-53" fmla="*/ 0 w 12254953"/>
              <a:gd name="connsiteY0-54" fmla="*/ 2631 h 2186384"/>
              <a:gd name="connsiteX1-55" fmla="*/ 5904086 w 12254953"/>
              <a:gd name="connsiteY1-56" fmla="*/ 3629 h 2186384"/>
              <a:gd name="connsiteX2-57" fmla="*/ 6119807 w 12254953"/>
              <a:gd name="connsiteY2-58" fmla="*/ 250422 h 2186384"/>
              <a:gd name="connsiteX3-59" fmla="*/ 6346772 w 12254953"/>
              <a:gd name="connsiteY3-60" fmla="*/ 0 h 2186384"/>
              <a:gd name="connsiteX4-61" fmla="*/ 12254953 w 12254953"/>
              <a:gd name="connsiteY4-62" fmla="*/ 2631 h 2186384"/>
              <a:gd name="connsiteX5-63" fmla="*/ 12254953 w 12254953"/>
              <a:gd name="connsiteY5-64" fmla="*/ 2186384 h 2186384"/>
              <a:gd name="connsiteX6-65" fmla="*/ 0 w 12254953"/>
              <a:gd name="connsiteY6-66" fmla="*/ 2186384 h 2186384"/>
              <a:gd name="connsiteX7-67" fmla="*/ 0 w 12254953"/>
              <a:gd name="connsiteY7-68" fmla="*/ 2631 h 21863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12254953" h="2186384">
                <a:moveTo>
                  <a:pt x="0" y="2631"/>
                </a:moveTo>
                <a:lnTo>
                  <a:pt x="5904086" y="3629"/>
                </a:lnTo>
                <a:lnTo>
                  <a:pt x="6119807" y="250422"/>
                </a:lnTo>
                <a:lnTo>
                  <a:pt x="6346772" y="0"/>
                </a:lnTo>
                <a:lnTo>
                  <a:pt x="12254953" y="2631"/>
                </a:lnTo>
                <a:lnTo>
                  <a:pt x="12254953" y="2186384"/>
                </a:lnTo>
                <a:lnTo>
                  <a:pt x="0" y="2186384"/>
                </a:lnTo>
                <a:lnTo>
                  <a:pt x="0" y="2631"/>
                </a:lnTo>
                <a:close/>
              </a:path>
            </a:pathLst>
          </a:custGeom>
          <a:gradFill>
            <a:gsLst>
              <a:gs pos="0">
                <a:srgbClr val="0070C0"/>
              </a:gs>
              <a:gs pos="100000">
                <a:srgbClr val="00B0F0"/>
              </a:gs>
            </a:gsLst>
            <a:lin ang="4200000" scaled="0"/>
          </a:gradFill>
          <a:ln>
            <a:noFill/>
          </a:ln>
          <a:effectLst>
            <a:outerShdw blurRad="1143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052" name="图片 2051" descr="卡通遨游太空汇报模板"/>
          <p:cNvPicPr>
            <a:picLocks noChangeAspect="1"/>
          </p:cNvPicPr>
          <p:nvPr/>
        </p:nvPicPr>
        <p:blipFill>
          <a:blip r:embed="rId1" cstate="screen"/>
          <a:stretch>
            <a:fillRect/>
          </a:stretch>
        </p:blipFill>
        <p:spPr>
          <a:xfrm>
            <a:off x="5221605" y="1504950"/>
            <a:ext cx="3817620" cy="3211830"/>
          </a:xfrm>
          <a:prstGeom prst="rect">
            <a:avLst/>
          </a:prstGeom>
          <a:noFill/>
          <a:ln w="9525">
            <a:noFill/>
          </a:ln>
        </p:spPr>
      </p:pic>
      <p:cxnSp>
        <p:nvCxnSpPr>
          <p:cNvPr id="34" name="直接连接符 33"/>
          <p:cNvCxnSpPr/>
          <p:nvPr/>
        </p:nvCxnSpPr>
        <p:spPr>
          <a:xfrm>
            <a:off x="2327786" y="1568972"/>
            <a:ext cx="383782"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2" name="直接连接符 1"/>
          <p:cNvCxnSpPr/>
          <p:nvPr/>
        </p:nvCxnSpPr>
        <p:spPr>
          <a:xfrm>
            <a:off x="4722371" y="1568972"/>
            <a:ext cx="383782"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500" fill="hold"/>
                                        <p:tgtEl>
                                          <p:spTgt spid="36"/>
                                        </p:tgtEl>
                                        <p:attrNameLst>
                                          <p:attrName>ppt_w</p:attrName>
                                        </p:attrNameLst>
                                      </p:cBhvr>
                                      <p:tavLst>
                                        <p:tav tm="0">
                                          <p:val>
                                            <p:fltVal val="0"/>
                                          </p:val>
                                        </p:tav>
                                        <p:tav tm="100000">
                                          <p:val>
                                            <p:strVal val="#ppt_w"/>
                                          </p:val>
                                        </p:tav>
                                      </p:tavLst>
                                    </p:anim>
                                    <p:anim calcmode="lin" valueType="num">
                                      <p:cBhvr>
                                        <p:cTn id="14" dur="500" fill="hold"/>
                                        <p:tgtEl>
                                          <p:spTgt spid="36"/>
                                        </p:tgtEl>
                                        <p:attrNameLst>
                                          <p:attrName>ppt_h</p:attrName>
                                        </p:attrNameLst>
                                      </p:cBhvr>
                                      <p:tavLst>
                                        <p:tav tm="0">
                                          <p:val>
                                            <p:fltVal val="0"/>
                                          </p:val>
                                        </p:tav>
                                        <p:tav tm="100000">
                                          <p:val>
                                            <p:strVal val="#ppt_h"/>
                                          </p:val>
                                        </p:tav>
                                      </p:tavLst>
                                    </p:anim>
                                    <p:animEffect transition="in" filter="fade">
                                      <p:cBhvr>
                                        <p:cTn id="15" dur="500"/>
                                        <p:tgtEl>
                                          <p:spTgt spid="36"/>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down)">
                                      <p:cBhvr>
                                        <p:cTn id="23" dur="500"/>
                                        <p:tgtEl>
                                          <p:spTgt spid="48"/>
                                        </p:tgtEl>
                                      </p:cBhvr>
                                    </p:animEffect>
                                  </p:childTnLst>
                                </p:cTn>
                              </p:par>
                            </p:childTnLst>
                          </p:cTn>
                        </p:par>
                        <p:par>
                          <p:cTn id="24" fill="hold">
                            <p:stCondLst>
                              <p:cond delay="20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49"/>
                                        </p:tgtEl>
                                        <p:attrNameLst>
                                          <p:attrName>ppt_y</p:attrName>
                                        </p:attrNameLst>
                                      </p:cBhvr>
                                      <p:tavLst>
                                        <p:tav tm="0">
                                          <p:val>
                                            <p:strVal val="#ppt_y"/>
                                          </p:val>
                                        </p:tav>
                                        <p:tav tm="100000">
                                          <p:val>
                                            <p:strVal val="#ppt_y"/>
                                          </p:val>
                                        </p:tav>
                                      </p:tavLst>
                                    </p:anim>
                                    <p:anim calcmode="lin" valueType="num">
                                      <p:cBhvr>
                                        <p:cTn id="29"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49"/>
                                        </p:tgtEl>
                                      </p:cBhvr>
                                    </p:animEffect>
                                  </p:childTnLst>
                                </p:cTn>
                              </p:par>
                              <p:par>
                                <p:cTn id="32" presetID="22" presetClass="entr" presetSubtype="8" fill="hold" nodeType="withEffect">
                                  <p:stCondLst>
                                    <p:cond delay="1000"/>
                                  </p:stCondLst>
                                  <p:childTnLst>
                                    <p:set>
                                      <p:cBhvr>
                                        <p:cTn id="33" dur="1" fill="hold">
                                          <p:stCondLst>
                                            <p:cond delay="0"/>
                                          </p:stCondLst>
                                        </p:cTn>
                                        <p:tgtEl>
                                          <p:spTgt spid="50"/>
                                        </p:tgtEl>
                                        <p:attrNameLst>
                                          <p:attrName>style.visibility</p:attrName>
                                        </p:attrNameLst>
                                      </p:cBhvr>
                                      <p:to>
                                        <p:strVal val="visible"/>
                                      </p:to>
                                    </p:set>
                                    <p:animEffect transition="in" filter="wipe(left)">
                                      <p:cBhvr>
                                        <p:cTn id="34" dur="500"/>
                                        <p:tgtEl>
                                          <p:spTgt spid="50"/>
                                        </p:tgtEl>
                                      </p:cBhvr>
                                    </p:animEffect>
                                  </p:childTnLst>
                                </p:cTn>
                              </p:par>
                            </p:childTnLst>
                          </p:cTn>
                        </p:par>
                        <p:par>
                          <p:cTn id="35" fill="hold">
                            <p:stCondLst>
                              <p:cond delay="3500"/>
                            </p:stCondLst>
                            <p:childTnLst>
                              <p:par>
                                <p:cTn id="36" presetID="42" presetClass="entr" presetSubtype="0" fill="hold" grpId="0"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1000"/>
                                        <p:tgtEl>
                                          <p:spTgt spid="51"/>
                                        </p:tgtEl>
                                      </p:cBhvr>
                                    </p:animEffect>
                                    <p:anim calcmode="lin" valueType="num">
                                      <p:cBhvr>
                                        <p:cTn id="39" dur="1000" fill="hold"/>
                                        <p:tgtEl>
                                          <p:spTgt spid="51"/>
                                        </p:tgtEl>
                                        <p:attrNameLst>
                                          <p:attrName>ppt_x</p:attrName>
                                        </p:attrNameLst>
                                      </p:cBhvr>
                                      <p:tavLst>
                                        <p:tav tm="0">
                                          <p:val>
                                            <p:strVal val="#ppt_x"/>
                                          </p:val>
                                        </p:tav>
                                        <p:tav tm="100000">
                                          <p:val>
                                            <p:strVal val="#ppt_x"/>
                                          </p:val>
                                        </p:tav>
                                      </p:tavLst>
                                    </p:anim>
                                    <p:anim calcmode="lin" valueType="num">
                                      <p:cBhvr>
                                        <p:cTn id="40" dur="1000" fill="hold"/>
                                        <p:tgtEl>
                                          <p:spTgt spid="51"/>
                                        </p:tgtEl>
                                        <p:attrNameLst>
                                          <p:attrName>ppt_y</p:attrName>
                                        </p:attrNameLst>
                                      </p:cBhvr>
                                      <p:tavLst>
                                        <p:tav tm="0">
                                          <p:val>
                                            <p:strVal val="#ppt_y+.1"/>
                                          </p:val>
                                        </p:tav>
                                        <p:tav tm="100000">
                                          <p:val>
                                            <p:strVal val="#ppt_y"/>
                                          </p:val>
                                        </p:tav>
                                      </p:tavLst>
                                    </p:anim>
                                  </p:childTnLst>
                                </p:cTn>
                              </p:par>
                            </p:childTnLst>
                          </p:cTn>
                        </p:par>
                        <p:par>
                          <p:cTn id="41" fill="hold">
                            <p:stCondLst>
                              <p:cond delay="4500"/>
                            </p:stCondLst>
                            <p:childTnLst>
                              <p:par>
                                <p:cTn id="42" presetID="42" presetClass="entr" presetSubtype="0" fill="hold" grpId="0" nodeType="after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fade">
                                      <p:cBhvr>
                                        <p:cTn id="44" dur="1000"/>
                                        <p:tgtEl>
                                          <p:spTgt spid="54"/>
                                        </p:tgtEl>
                                      </p:cBhvr>
                                    </p:animEffect>
                                    <p:anim calcmode="lin" valueType="num">
                                      <p:cBhvr>
                                        <p:cTn id="45" dur="1000" fill="hold"/>
                                        <p:tgtEl>
                                          <p:spTgt spid="54"/>
                                        </p:tgtEl>
                                        <p:attrNameLst>
                                          <p:attrName>ppt_x</p:attrName>
                                        </p:attrNameLst>
                                      </p:cBhvr>
                                      <p:tavLst>
                                        <p:tav tm="0">
                                          <p:val>
                                            <p:strVal val="#ppt_x"/>
                                          </p:val>
                                        </p:tav>
                                        <p:tav tm="100000">
                                          <p:val>
                                            <p:strVal val="#ppt_x"/>
                                          </p:val>
                                        </p:tav>
                                      </p:tavLst>
                                    </p:anim>
                                    <p:anim calcmode="lin" valueType="num">
                                      <p:cBhvr>
                                        <p:cTn id="46" dur="1000" fill="hold"/>
                                        <p:tgtEl>
                                          <p:spTgt spid="54"/>
                                        </p:tgtEl>
                                        <p:attrNameLst>
                                          <p:attrName>ppt_y</p:attrName>
                                        </p:attrNameLst>
                                      </p:cBhvr>
                                      <p:tavLst>
                                        <p:tav tm="0">
                                          <p:val>
                                            <p:strVal val="#ppt_y+.1"/>
                                          </p:val>
                                        </p:tav>
                                        <p:tav tm="100000">
                                          <p:val>
                                            <p:strVal val="#ppt_y"/>
                                          </p:val>
                                        </p:tav>
                                      </p:tavLst>
                                    </p:anim>
                                  </p:childTnLst>
                                </p:cTn>
                              </p:par>
                            </p:childTnLst>
                          </p:cTn>
                        </p:par>
                        <p:par>
                          <p:cTn id="47" fill="hold">
                            <p:stCondLst>
                              <p:cond delay="5500"/>
                            </p:stCondLst>
                            <p:childTnLst>
                              <p:par>
                                <p:cTn id="48" presetID="53" presetClass="entr" presetSubtype="16" fill="hold" nodeType="afterEffect">
                                  <p:stCondLst>
                                    <p:cond delay="0"/>
                                  </p:stCondLst>
                                  <p:childTnLst>
                                    <p:set>
                                      <p:cBhvr>
                                        <p:cTn id="49" dur="1" fill="hold">
                                          <p:stCondLst>
                                            <p:cond delay="0"/>
                                          </p:stCondLst>
                                        </p:cTn>
                                        <p:tgtEl>
                                          <p:spTgt spid="56"/>
                                        </p:tgtEl>
                                        <p:attrNameLst>
                                          <p:attrName>style.visibility</p:attrName>
                                        </p:attrNameLst>
                                      </p:cBhvr>
                                      <p:to>
                                        <p:strVal val="visible"/>
                                      </p:to>
                                    </p:set>
                                    <p:anim calcmode="lin" valueType="num">
                                      <p:cBhvr>
                                        <p:cTn id="50" dur="500" fill="hold"/>
                                        <p:tgtEl>
                                          <p:spTgt spid="56"/>
                                        </p:tgtEl>
                                        <p:attrNameLst>
                                          <p:attrName>ppt_w</p:attrName>
                                        </p:attrNameLst>
                                      </p:cBhvr>
                                      <p:tavLst>
                                        <p:tav tm="0">
                                          <p:val>
                                            <p:fltVal val="0"/>
                                          </p:val>
                                        </p:tav>
                                        <p:tav tm="100000">
                                          <p:val>
                                            <p:strVal val="#ppt_w"/>
                                          </p:val>
                                        </p:tav>
                                      </p:tavLst>
                                    </p:anim>
                                    <p:anim calcmode="lin" valueType="num">
                                      <p:cBhvr>
                                        <p:cTn id="51" dur="500" fill="hold"/>
                                        <p:tgtEl>
                                          <p:spTgt spid="56"/>
                                        </p:tgtEl>
                                        <p:attrNameLst>
                                          <p:attrName>ppt_h</p:attrName>
                                        </p:attrNameLst>
                                      </p:cBhvr>
                                      <p:tavLst>
                                        <p:tav tm="0">
                                          <p:val>
                                            <p:fltVal val="0"/>
                                          </p:val>
                                        </p:tav>
                                        <p:tav tm="100000">
                                          <p:val>
                                            <p:strVal val="#ppt_h"/>
                                          </p:val>
                                        </p:tav>
                                      </p:tavLst>
                                    </p:anim>
                                    <p:animEffect transition="in" filter="fade">
                                      <p:cBhvr>
                                        <p:cTn id="52" dur="500"/>
                                        <p:tgtEl>
                                          <p:spTgt spid="56"/>
                                        </p:tgtEl>
                                      </p:cBhvr>
                                    </p:animEffect>
                                  </p:childTnLst>
                                </p:cTn>
                              </p:par>
                              <p:par>
                                <p:cTn id="53" presetID="14" presetClass="entr" presetSubtype="10" fill="hold" grpId="0" nodeType="withEffect">
                                  <p:stCondLst>
                                    <p:cond delay="1000"/>
                                  </p:stCondLst>
                                  <p:childTnLst>
                                    <p:set>
                                      <p:cBhvr>
                                        <p:cTn id="54" dur="1" fill="hold">
                                          <p:stCondLst>
                                            <p:cond delay="0"/>
                                          </p:stCondLst>
                                        </p:cTn>
                                        <p:tgtEl>
                                          <p:spTgt spid="55"/>
                                        </p:tgtEl>
                                        <p:attrNameLst>
                                          <p:attrName>style.visibility</p:attrName>
                                        </p:attrNameLst>
                                      </p:cBhvr>
                                      <p:to>
                                        <p:strVal val="visible"/>
                                      </p:to>
                                    </p:set>
                                    <p:animEffect transition="in" filter="randombar(horizontal)">
                                      <p:cBhvr>
                                        <p:cTn id="55" dur="500"/>
                                        <p:tgtEl>
                                          <p:spTgt spid="55"/>
                                        </p:tgtEl>
                                      </p:cBhvr>
                                    </p:animEffect>
                                  </p:childTnLst>
                                </p:cTn>
                              </p:par>
                            </p:childTnLst>
                          </p:cTn>
                        </p:par>
                        <p:par>
                          <p:cTn id="56" fill="hold">
                            <p:stCondLst>
                              <p:cond delay="6000"/>
                            </p:stCondLst>
                            <p:childTnLst>
                              <p:par>
                                <p:cTn id="57" presetID="42" presetClass="entr" presetSubtype="0" fill="hold" grpId="0" nodeType="after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1000"/>
                                        <p:tgtEl>
                                          <p:spTgt spid="60"/>
                                        </p:tgtEl>
                                      </p:cBhvr>
                                    </p:animEffect>
                                    <p:anim calcmode="lin" valueType="num">
                                      <p:cBhvr>
                                        <p:cTn id="60" dur="1000" fill="hold"/>
                                        <p:tgtEl>
                                          <p:spTgt spid="60"/>
                                        </p:tgtEl>
                                        <p:attrNameLst>
                                          <p:attrName>ppt_x</p:attrName>
                                        </p:attrNameLst>
                                      </p:cBhvr>
                                      <p:tavLst>
                                        <p:tav tm="0">
                                          <p:val>
                                            <p:strVal val="#ppt_x"/>
                                          </p:val>
                                        </p:tav>
                                        <p:tav tm="100000">
                                          <p:val>
                                            <p:strVal val="#ppt_x"/>
                                          </p:val>
                                        </p:tav>
                                      </p:tavLst>
                                    </p:anim>
                                    <p:anim calcmode="lin" valueType="num">
                                      <p:cBhvr>
                                        <p:cTn id="61"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6" grpId="0" bldLvl="0" animBg="1"/>
      <p:bldP spid="49" grpId="0"/>
      <p:bldP spid="51" grpId="0"/>
      <p:bldP spid="54" grpId="0" bldLvl="0" animBg="1"/>
      <p:bldP spid="55" grpId="0" bldLvl="0" animBg="1"/>
      <p:bldP spid="60"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83711" y="174480"/>
            <a:ext cx="1576869" cy="327660"/>
          </a:xfrm>
          <a:prstGeom prst="rect">
            <a:avLst/>
          </a:prstGeom>
          <a:noFill/>
        </p:spPr>
        <p:txBody>
          <a:bodyPr wrap="square" lIns="51421" tIns="25710" rIns="51421" bIns="25710" rtlCol="0">
            <a:spAutoFit/>
          </a:bodyPr>
          <a:lstStyle/>
          <a:p>
            <a:pPr marL="0" lvl="1" algn="ctr"/>
            <a:r>
              <a:rPr lang="zh-CN" altLang="en-US" b="1" dirty="0" smtClean="0">
                <a:solidFill>
                  <a:srgbClr val="0070C0"/>
                </a:solidFill>
                <a:latin typeface="Impact MT Std" pitchFamily="34" charset="0"/>
                <a:ea typeface="微软雅黑" panose="020B0503020204020204" pitchFamily="34" charset="-122"/>
              </a:rPr>
              <a:t>开发工具</a:t>
            </a:r>
            <a:endParaRPr lang="zh-CN" altLang="en-US" b="1" dirty="0" smtClean="0">
              <a:solidFill>
                <a:srgbClr val="0070C0"/>
              </a:solidFill>
              <a:latin typeface="Impact MT Std" pitchFamily="34" charset="0"/>
              <a:ea typeface="微软雅黑" panose="020B0503020204020204" pitchFamily="34" charset="-122"/>
            </a:endParaRPr>
          </a:p>
        </p:txBody>
      </p:sp>
      <p:grpSp>
        <p:nvGrpSpPr>
          <p:cNvPr id="8209" name="组合 1"/>
          <p:cNvGrpSpPr/>
          <p:nvPr/>
        </p:nvGrpSpPr>
        <p:grpSpPr>
          <a:xfrm>
            <a:off x="75565" y="4472940"/>
            <a:ext cx="8961120" cy="573024"/>
            <a:chOff x="-2274" y="317"/>
            <a:chExt cx="9167561" cy="573025"/>
          </a:xfrm>
        </p:grpSpPr>
        <p:grpSp>
          <p:nvGrpSpPr>
            <p:cNvPr id="44" name="Rectangle 13"/>
            <p:cNvGrpSpPr/>
            <p:nvPr/>
          </p:nvGrpSpPr>
          <p:grpSpPr>
            <a:xfrm>
              <a:off x="-2274" y="317"/>
              <a:ext cx="9167561" cy="573025"/>
              <a:chOff x="0" y="0"/>
              <a:chExt cx="8961120" cy="573024"/>
            </a:xfrm>
          </p:grpSpPr>
          <p:pic>
            <p:nvPicPr>
              <p:cNvPr id="8210" name="Rectangle 13"/>
              <p:cNvPicPr/>
              <p:nvPr/>
            </p:nvPicPr>
            <p:blipFill>
              <a:blip r:embed="rId1"/>
              <a:stretch>
                <a:fillRect/>
              </a:stretch>
            </p:blipFill>
            <p:spPr>
              <a:xfrm>
                <a:off x="0" y="0"/>
                <a:ext cx="8961120" cy="573024"/>
              </a:xfrm>
              <a:prstGeom prst="rect">
                <a:avLst/>
              </a:prstGeom>
              <a:noFill/>
              <a:ln w="9525">
                <a:noFill/>
              </a:ln>
            </p:spPr>
          </p:pic>
          <p:sp>
            <p:nvSpPr>
              <p:cNvPr id="8211" name="文本框 8211"/>
              <p:cNvSpPr txBox="1"/>
              <p:nvPr/>
            </p:nvSpPr>
            <p:spPr>
              <a:xfrm>
                <a:off x="2223" y="-317"/>
                <a:ext cx="8958262" cy="576262"/>
              </a:xfrm>
              <a:prstGeom prst="rect">
                <a:avLst/>
              </a:prstGeom>
              <a:noFill/>
              <a:ln w="9525">
                <a:noFill/>
              </a:ln>
            </p:spPr>
            <p:txBody>
              <a:bodyPr wrap="none" anchor="ctr">
                <a:spAutoFit/>
              </a:bodyPr>
              <a:p>
                <a:pPr algn="ctr" eaLnBrk="0" hangingPunct="0"/>
                <a:endParaRPr lang="zh-CN" altLang="en-US" dirty="0">
                  <a:solidFill>
                    <a:srgbClr val="FFFF00"/>
                  </a:solidFill>
                  <a:latin typeface="Arial" panose="020B0604020202020204" pitchFamily="34" charset="0"/>
                  <a:ea typeface="宋体" panose="02010600030101010101" pitchFamily="2" charset="-122"/>
                </a:endParaRPr>
              </a:p>
            </p:txBody>
          </p:sp>
        </p:grpSp>
        <p:sp>
          <p:nvSpPr>
            <p:cNvPr id="8212" name="Text Box 15"/>
            <p:cNvSpPr txBox="1"/>
            <p:nvPr/>
          </p:nvSpPr>
          <p:spPr>
            <a:xfrm>
              <a:off x="325" y="33337"/>
              <a:ext cx="9163663" cy="521971"/>
            </a:xfrm>
            <a:prstGeom prst="rect">
              <a:avLst/>
            </a:prstGeom>
            <a:noFill/>
            <a:ln w="9525">
              <a:noFill/>
            </a:ln>
          </p:spPr>
          <p:txBody>
            <a:bodyPr wrap="square" anchor="t">
              <a:spAutoFit/>
            </a:bodyPr>
            <a:p>
              <a:pPr algn="ctr" eaLnBrk="0" hangingPunct="0"/>
              <a:r>
                <a:rPr lang="zh-CN" altLang="en-US" sz="2800" b="1" dirty="0">
                  <a:solidFill>
                    <a:srgbClr val="FFFF00"/>
                  </a:solidFill>
                  <a:latin typeface="Arial" panose="020B0604020202020204" pitchFamily="34" charset="0"/>
                  <a:ea typeface="黑体" panose="02010609060101010101" charset="-122"/>
                </a:rPr>
                <a:t>开发工具相当于战场上的武器</a:t>
              </a:r>
              <a:endParaRPr lang="zh-CN" altLang="en-US" sz="2800" b="1" dirty="0">
                <a:solidFill>
                  <a:srgbClr val="FFFF00"/>
                </a:solidFill>
                <a:latin typeface="Arial" panose="020B0604020202020204" pitchFamily="34" charset="0"/>
                <a:ea typeface="黑体" panose="02010609060101010101" charset="-122"/>
              </a:endParaRPr>
            </a:p>
          </p:txBody>
        </p:sp>
      </p:grpSp>
      <p:pic>
        <p:nvPicPr>
          <p:cNvPr id="36869" name="Picture 2"/>
          <p:cNvPicPr>
            <a:picLocks noChangeAspect="1"/>
          </p:cNvPicPr>
          <p:nvPr/>
        </p:nvPicPr>
        <p:blipFill>
          <a:blip r:embed="rId2"/>
          <a:stretch>
            <a:fillRect/>
          </a:stretch>
        </p:blipFill>
        <p:spPr>
          <a:xfrm>
            <a:off x="1020128" y="734695"/>
            <a:ext cx="3236912" cy="3168650"/>
          </a:xfrm>
          <a:prstGeom prst="rect">
            <a:avLst/>
          </a:prstGeom>
          <a:noFill/>
          <a:ln w="9525">
            <a:noFill/>
          </a:ln>
        </p:spPr>
      </p:pic>
      <p:pic>
        <p:nvPicPr>
          <p:cNvPr id="36870" name="Picture 3"/>
          <p:cNvPicPr>
            <a:picLocks noChangeAspect="1"/>
          </p:cNvPicPr>
          <p:nvPr/>
        </p:nvPicPr>
        <p:blipFill>
          <a:blip r:embed="rId3"/>
          <a:stretch>
            <a:fillRect/>
          </a:stretch>
        </p:blipFill>
        <p:spPr>
          <a:xfrm>
            <a:off x="4573270" y="877570"/>
            <a:ext cx="3733165" cy="3025775"/>
          </a:xfrm>
          <a:prstGeom prst="rect">
            <a:avLst/>
          </a:prstGeom>
          <a:noFill/>
          <a:ln w="9525">
            <a:noFill/>
          </a:ln>
        </p:spPr>
      </p:pic>
      <p:sp>
        <p:nvSpPr>
          <p:cNvPr id="12" name="文本框 9"/>
          <p:cNvSpPr txBox="1"/>
          <p:nvPr/>
        </p:nvSpPr>
        <p:spPr>
          <a:xfrm>
            <a:off x="292100" y="4050030"/>
            <a:ext cx="8468360" cy="327660"/>
          </a:xfrm>
          <a:prstGeom prst="rect">
            <a:avLst/>
          </a:prstGeom>
          <a:noFill/>
        </p:spPr>
        <p:txBody>
          <a:bodyPr wrap="square" lIns="51421" tIns="25710" rIns="51421" bIns="25710" rtlCol="0">
            <a:spAutoFit/>
          </a:bodyPr>
          <a:p>
            <a:pPr marL="0" lvl="1" algn="ctr"/>
            <a:r>
              <a:rPr lang="zh-CN" altLang="en-US" b="1" dirty="0" smtClean="0">
                <a:solidFill>
                  <a:schemeClr val="tx1">
                    <a:lumMod val="75000"/>
                    <a:lumOff val="25000"/>
                  </a:schemeClr>
                </a:solidFill>
                <a:latin typeface="Impact MT Std" pitchFamily="34" charset="0"/>
                <a:ea typeface="微软雅黑" panose="020B0503020204020204" pitchFamily="34" charset="-122"/>
              </a:rPr>
              <a:t>开发工具: HBuider    1）文件，新建，web项目  2）项目名称，位置，完成 </a:t>
            </a:r>
            <a:endParaRPr lang="zh-CN" altLang="en-US" b="1" dirty="0" smtClean="0">
              <a:solidFill>
                <a:schemeClr val="tx1">
                  <a:lumMod val="75000"/>
                  <a:lumOff val="25000"/>
                </a:schemeClr>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209"/>
                                        </p:tgtEl>
                                        <p:attrNameLst>
                                          <p:attrName>style.visibility</p:attrName>
                                        </p:attrNameLst>
                                      </p:cBhvr>
                                      <p:to>
                                        <p:strVal val="visible"/>
                                      </p:to>
                                    </p:set>
                                    <p:animEffect transition="in" filter="wipe(down)">
                                      <p:cBhvr>
                                        <p:cTn id="27" dur="500"/>
                                        <p:tgtEl>
                                          <p:spTgt spid="8209"/>
                                        </p:tgtEl>
                                      </p:cBhvr>
                                    </p:animEffect>
                                  </p:childTnLst>
                                </p:cTn>
                              </p:par>
                            </p:childTnLst>
                          </p:cTn>
                        </p:par>
                        <p:par>
                          <p:cTn id="28" fill="hold">
                            <p:stCondLst>
                              <p:cond delay="500"/>
                            </p:stCondLst>
                            <p:childTnLst>
                              <p:par>
                                <p:cTn id="29" presetID="53" presetClass="entr" presetSubtype="16"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KSO_Shape"/>
          <p:cNvSpPr/>
          <p:nvPr/>
        </p:nvSpPr>
        <p:spPr bwMode="auto">
          <a:xfrm>
            <a:off x="4186419" y="1491549"/>
            <a:ext cx="771161" cy="529529"/>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1C666E"/>
              </a:solidFill>
              <a:ea typeface="宋体" panose="02010600030101010101" pitchFamily="2" charset="-122"/>
            </a:endParaRPr>
          </a:p>
        </p:txBody>
      </p:sp>
      <p:sp>
        <p:nvSpPr>
          <p:cNvPr id="7" name="圆角矩形 6"/>
          <p:cNvSpPr/>
          <p:nvPr/>
        </p:nvSpPr>
        <p:spPr>
          <a:xfrm>
            <a:off x="3135427" y="4091691"/>
            <a:ext cx="2948330" cy="471172"/>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8" name="Rectangle 49"/>
          <p:cNvSpPr/>
          <p:nvPr/>
        </p:nvSpPr>
        <p:spPr>
          <a:xfrm>
            <a:off x="3614716" y="4135983"/>
            <a:ext cx="2159678" cy="337185"/>
          </a:xfrm>
          <a:prstGeom prst="rect">
            <a:avLst/>
          </a:prstGeom>
          <a:effectLst/>
        </p:spPr>
        <p:txBody>
          <a:bodyPr wrap="square">
            <a:spAutoFit/>
          </a:bodyPr>
          <a:lstStyle/>
          <a:p>
            <a:pPr marL="0" lvl="1" algn="ctr"/>
            <a:r>
              <a:rPr lang="zh-CN" altLang="en-US" sz="1600" b="1" dirty="0" smtClean="0">
                <a:solidFill>
                  <a:srgbClr val="0070C0"/>
                </a:solidFill>
                <a:latin typeface="微软雅黑" panose="020B0503020204020204" pitchFamily="34" charset="-122"/>
                <a:ea typeface="微软雅黑" panose="020B0503020204020204" pitchFamily="34" charset="-122"/>
              </a:rPr>
              <a:t>常见浏览器介绍</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1" name="椭圆 10"/>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2" name="椭圆 11"/>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3" name="椭圆 12"/>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4" name="椭圆 13"/>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5" name="椭圆 14"/>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6" name="椭圆 15"/>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7" name="椭圆 16"/>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26" name="矩形 25"/>
          <p:cNvSpPr/>
          <p:nvPr/>
        </p:nvSpPr>
        <p:spPr>
          <a:xfrm rot="2700000">
            <a:off x="1168267" y="2781680"/>
            <a:ext cx="1216668" cy="1216668"/>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矩形 26"/>
          <p:cNvSpPr/>
          <p:nvPr/>
        </p:nvSpPr>
        <p:spPr>
          <a:xfrm rot="2700000">
            <a:off x="238664" y="2773130"/>
            <a:ext cx="1235233" cy="1235233"/>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 name="矩形 27"/>
          <p:cNvSpPr/>
          <p:nvPr/>
        </p:nvSpPr>
        <p:spPr>
          <a:xfrm rot="2700000">
            <a:off x="978299" y="4054879"/>
            <a:ext cx="824636" cy="824636"/>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矩形 28"/>
          <p:cNvSpPr/>
          <p:nvPr/>
        </p:nvSpPr>
        <p:spPr>
          <a:xfrm rot="2700000">
            <a:off x="7494450" y="2489329"/>
            <a:ext cx="1155661" cy="1155661"/>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p:cNvSpPr/>
          <p:nvPr/>
        </p:nvSpPr>
        <p:spPr>
          <a:xfrm rot="2700000">
            <a:off x="7670046" y="3498132"/>
            <a:ext cx="1235233" cy="1235233"/>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1" name="矩形 30"/>
          <p:cNvSpPr/>
          <p:nvPr/>
        </p:nvSpPr>
        <p:spPr>
          <a:xfrm rot="2700000">
            <a:off x="8418378" y="2727316"/>
            <a:ext cx="615819" cy="615819"/>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矩形 31"/>
          <p:cNvSpPr/>
          <p:nvPr/>
        </p:nvSpPr>
        <p:spPr>
          <a:xfrm rot="2700000">
            <a:off x="2557352" y="4245607"/>
            <a:ext cx="163181" cy="163181"/>
          </a:xfrm>
          <a:prstGeom prst="rect">
            <a:avLst/>
          </a:prstGeom>
          <a:gradFill>
            <a:gsLst>
              <a:gs pos="0">
                <a:srgbClr val="002060"/>
              </a:gs>
              <a:gs pos="100000">
                <a:srgbClr val="00B0F0"/>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矩形 32"/>
          <p:cNvSpPr/>
          <p:nvPr/>
        </p:nvSpPr>
        <p:spPr>
          <a:xfrm rot="2700000">
            <a:off x="6903418" y="4129445"/>
            <a:ext cx="349738" cy="349738"/>
          </a:xfrm>
          <a:prstGeom prst="rect">
            <a:avLst/>
          </a:prstGeom>
          <a:gradFill>
            <a:gsLst>
              <a:gs pos="0">
                <a:srgbClr val="002060"/>
              </a:gs>
              <a:gs pos="100000">
                <a:srgbClr val="00B0F0"/>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34" name="组合 33"/>
          <p:cNvGrpSpPr/>
          <p:nvPr/>
        </p:nvGrpSpPr>
        <p:grpSpPr>
          <a:xfrm rot="10800000">
            <a:off x="2790266" y="256915"/>
            <a:ext cx="453150" cy="161976"/>
            <a:chOff x="264939" y="188640"/>
            <a:chExt cx="604358" cy="216024"/>
          </a:xfrm>
        </p:grpSpPr>
        <p:sp>
          <p:nvSpPr>
            <p:cNvPr id="35" name="燕尾形 3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sp>
          <p:nvSpPr>
            <p:cNvPr id="36" name="燕尾形 3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sp>
          <p:nvSpPr>
            <p:cNvPr id="37" name="燕尾形 3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grpSp>
      <p:grpSp>
        <p:nvGrpSpPr>
          <p:cNvPr id="38" name="组合 37"/>
          <p:cNvGrpSpPr/>
          <p:nvPr/>
        </p:nvGrpSpPr>
        <p:grpSpPr>
          <a:xfrm>
            <a:off x="5921798" y="256915"/>
            <a:ext cx="453150" cy="161976"/>
            <a:chOff x="264939" y="188640"/>
            <a:chExt cx="604358" cy="216024"/>
          </a:xfrm>
        </p:grpSpPr>
        <p:sp>
          <p:nvSpPr>
            <p:cNvPr id="39" name="燕尾形 3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sp>
          <p:nvSpPr>
            <p:cNvPr id="40" name="燕尾形 3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sp>
          <p:nvSpPr>
            <p:cNvPr id="41" name="燕尾形 4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grpSp>
      <p:sp>
        <p:nvSpPr>
          <p:cNvPr id="42" name="圆角矩形 41"/>
          <p:cNvSpPr/>
          <p:nvPr/>
        </p:nvSpPr>
        <p:spPr>
          <a:xfrm>
            <a:off x="3491865" y="142875"/>
            <a:ext cx="218249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rgbClr val="FA783A"/>
              </a:solidFill>
            </a:endParaRPr>
          </a:p>
        </p:txBody>
      </p:sp>
      <p:sp>
        <p:nvSpPr>
          <p:cNvPr id="59" name="文本框 9"/>
          <p:cNvSpPr txBox="1"/>
          <p:nvPr/>
        </p:nvSpPr>
        <p:spPr>
          <a:xfrm>
            <a:off x="3514725"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调试工具</a:t>
            </a:r>
            <a:r>
              <a:rPr lang="en-US" altLang="zh-CN" b="1" dirty="0" smtClean="0">
                <a:solidFill>
                  <a:srgbClr val="0070C0"/>
                </a:solidFill>
                <a:latin typeface="Impact MT Std" pitchFamily="34" charset="0"/>
                <a:ea typeface="微软雅黑" panose="020B0503020204020204" pitchFamily="34" charset="-122"/>
              </a:rPr>
              <a:t>--</a:t>
            </a:r>
            <a:r>
              <a:rPr lang="zh-CN" altLang="en-US" b="1" dirty="0" smtClean="0">
                <a:solidFill>
                  <a:srgbClr val="0070C0"/>
                </a:solidFill>
                <a:latin typeface="Impact MT Std" pitchFamily="34" charset="0"/>
                <a:ea typeface="微软雅黑" panose="020B0503020204020204" pitchFamily="34" charset="-122"/>
              </a:rPr>
              <a:t>浏览器</a:t>
            </a:r>
            <a:endParaRPr lang="zh-CN" altLang="en-US" b="1" dirty="0" smtClean="0">
              <a:solidFill>
                <a:srgbClr val="0070C0"/>
              </a:solidFill>
              <a:latin typeface="Impact MT Std" pitchFamily="34" charset="0"/>
              <a:ea typeface="微软雅黑" panose="020B0503020204020204" pitchFamily="34" charset="-122"/>
            </a:endParaRPr>
          </a:p>
        </p:txBody>
      </p:sp>
      <p:sp>
        <p:nvSpPr>
          <p:cNvPr id="43" name="Rectangle 49"/>
          <p:cNvSpPr/>
          <p:nvPr/>
        </p:nvSpPr>
        <p:spPr>
          <a:xfrm>
            <a:off x="807720" y="736600"/>
            <a:ext cx="7333615" cy="583565"/>
          </a:xfrm>
          <a:prstGeom prst="rect">
            <a:avLst/>
          </a:prstGeom>
          <a:effectLst/>
        </p:spPr>
        <p:txBody>
          <a:bodyPr wrap="square">
            <a:spAutoFit/>
          </a:bodyPr>
          <a:p>
            <a:pPr marL="0" lvl="1" algn="l"/>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浏览器是网页运行的平台，常用的浏览器有IE、火狐（Firefox）、谷歌（Chrome）、Safari和Opera等。</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4" name="图片 43" descr="图片3"/>
          <p:cNvPicPr>
            <a:picLocks noChangeAspect="1"/>
          </p:cNvPicPr>
          <p:nvPr/>
        </p:nvPicPr>
        <p:blipFill>
          <a:blip r:embed="rId1"/>
          <a:stretch>
            <a:fillRect/>
          </a:stretch>
        </p:blipFill>
        <p:spPr>
          <a:xfrm>
            <a:off x="2952115" y="1337945"/>
            <a:ext cx="3648710" cy="2546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par>
                          <p:cTn id="10" fill="hold">
                            <p:stCondLst>
                              <p:cond delay="3000"/>
                            </p:stCondLst>
                            <p:childTnLst>
                              <p:par>
                                <p:cTn id="11" presetID="10"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53" presetClass="entr" presetSubtype="16" fill="hold" grpId="0" nodeType="withEffect">
                                  <p:stCondLst>
                                    <p:cond delay="150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childTnLst>
                          </p:cTn>
                        </p:par>
                        <p:par>
                          <p:cTn id="19" fill="hold">
                            <p:stCondLst>
                              <p:cond delay="3500"/>
                            </p:stCondLst>
                            <p:childTnLst>
                              <p:par>
                                <p:cTn id="20" presetID="10" presetClass="entr" presetSubtype="0" fill="hold" grpId="1"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1"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1"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1"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31" presetClass="entr" presetSubtype="0" fill="hold" grpId="0" nodeType="withEffect">
                                  <p:stCondLst>
                                    <p:cond delay="250"/>
                                  </p:stCondLst>
                                  <p:childTnLst>
                                    <p:set>
                                      <p:cBhvr>
                                        <p:cTn id="45" dur="1" fill="hold">
                                          <p:stCondLst>
                                            <p:cond delay="0"/>
                                          </p:stCondLst>
                                        </p:cTn>
                                        <p:tgtEl>
                                          <p:spTgt spid="31"/>
                                        </p:tgtEl>
                                        <p:attrNameLst>
                                          <p:attrName>style.visibility</p:attrName>
                                        </p:attrNameLst>
                                      </p:cBhvr>
                                      <p:to>
                                        <p:strVal val="visible"/>
                                      </p:to>
                                    </p:set>
                                    <p:anim calcmode="lin" valueType="num">
                                      <p:cBhvr>
                                        <p:cTn id="46" dur="1000" fill="hold"/>
                                        <p:tgtEl>
                                          <p:spTgt spid="31"/>
                                        </p:tgtEl>
                                        <p:attrNameLst>
                                          <p:attrName>ppt_w</p:attrName>
                                        </p:attrNameLst>
                                      </p:cBhvr>
                                      <p:tavLst>
                                        <p:tav tm="0">
                                          <p:val>
                                            <p:fltVal val="0"/>
                                          </p:val>
                                        </p:tav>
                                        <p:tav tm="100000">
                                          <p:val>
                                            <p:strVal val="#ppt_w"/>
                                          </p:val>
                                        </p:tav>
                                      </p:tavLst>
                                    </p:anim>
                                    <p:anim calcmode="lin" valueType="num">
                                      <p:cBhvr>
                                        <p:cTn id="47" dur="1000" fill="hold"/>
                                        <p:tgtEl>
                                          <p:spTgt spid="31"/>
                                        </p:tgtEl>
                                        <p:attrNameLst>
                                          <p:attrName>ppt_h</p:attrName>
                                        </p:attrNameLst>
                                      </p:cBhvr>
                                      <p:tavLst>
                                        <p:tav tm="0">
                                          <p:val>
                                            <p:fltVal val="0"/>
                                          </p:val>
                                        </p:tav>
                                        <p:tav tm="100000">
                                          <p:val>
                                            <p:strVal val="#ppt_h"/>
                                          </p:val>
                                        </p:tav>
                                      </p:tavLst>
                                    </p:anim>
                                    <p:anim calcmode="lin" valueType="num">
                                      <p:cBhvr>
                                        <p:cTn id="48" dur="1000" fill="hold"/>
                                        <p:tgtEl>
                                          <p:spTgt spid="31"/>
                                        </p:tgtEl>
                                        <p:attrNameLst>
                                          <p:attrName>style.rotation</p:attrName>
                                        </p:attrNameLst>
                                      </p:cBhvr>
                                      <p:tavLst>
                                        <p:tav tm="0">
                                          <p:val>
                                            <p:fltVal val="90"/>
                                          </p:val>
                                        </p:tav>
                                        <p:tav tm="100000">
                                          <p:val>
                                            <p:fltVal val="0"/>
                                          </p:val>
                                        </p:tav>
                                      </p:tavLst>
                                    </p:anim>
                                    <p:animEffect transition="in" filter="fade">
                                      <p:cBhvr>
                                        <p:cTn id="49" dur="1000"/>
                                        <p:tgtEl>
                                          <p:spTgt spid="31"/>
                                        </p:tgtEl>
                                      </p:cBhvr>
                                    </p:animEffect>
                                  </p:childTnLst>
                                </p:cTn>
                              </p:par>
                              <p:par>
                                <p:cTn id="50" presetID="31" presetClass="entr" presetSubtype="0" fill="hold" grpId="0" nodeType="withEffect">
                                  <p:stCondLst>
                                    <p:cond delay="250"/>
                                  </p:stCondLst>
                                  <p:childTnLst>
                                    <p:set>
                                      <p:cBhvr>
                                        <p:cTn id="51" dur="1" fill="hold">
                                          <p:stCondLst>
                                            <p:cond delay="0"/>
                                          </p:stCondLst>
                                        </p:cTn>
                                        <p:tgtEl>
                                          <p:spTgt spid="32"/>
                                        </p:tgtEl>
                                        <p:attrNameLst>
                                          <p:attrName>style.visibility</p:attrName>
                                        </p:attrNameLst>
                                      </p:cBhvr>
                                      <p:to>
                                        <p:strVal val="visible"/>
                                      </p:to>
                                    </p:set>
                                    <p:anim calcmode="lin" valueType="num">
                                      <p:cBhvr>
                                        <p:cTn id="52" dur="1000" fill="hold"/>
                                        <p:tgtEl>
                                          <p:spTgt spid="32"/>
                                        </p:tgtEl>
                                        <p:attrNameLst>
                                          <p:attrName>ppt_w</p:attrName>
                                        </p:attrNameLst>
                                      </p:cBhvr>
                                      <p:tavLst>
                                        <p:tav tm="0">
                                          <p:val>
                                            <p:fltVal val="0"/>
                                          </p:val>
                                        </p:tav>
                                        <p:tav tm="100000">
                                          <p:val>
                                            <p:strVal val="#ppt_w"/>
                                          </p:val>
                                        </p:tav>
                                      </p:tavLst>
                                    </p:anim>
                                    <p:anim calcmode="lin" valueType="num">
                                      <p:cBhvr>
                                        <p:cTn id="53" dur="1000" fill="hold"/>
                                        <p:tgtEl>
                                          <p:spTgt spid="32"/>
                                        </p:tgtEl>
                                        <p:attrNameLst>
                                          <p:attrName>ppt_h</p:attrName>
                                        </p:attrNameLst>
                                      </p:cBhvr>
                                      <p:tavLst>
                                        <p:tav tm="0">
                                          <p:val>
                                            <p:fltVal val="0"/>
                                          </p:val>
                                        </p:tav>
                                        <p:tav tm="100000">
                                          <p:val>
                                            <p:strVal val="#ppt_h"/>
                                          </p:val>
                                        </p:tav>
                                      </p:tavLst>
                                    </p:anim>
                                    <p:anim calcmode="lin" valueType="num">
                                      <p:cBhvr>
                                        <p:cTn id="54" dur="1000" fill="hold"/>
                                        <p:tgtEl>
                                          <p:spTgt spid="32"/>
                                        </p:tgtEl>
                                        <p:attrNameLst>
                                          <p:attrName>style.rotation</p:attrName>
                                        </p:attrNameLst>
                                      </p:cBhvr>
                                      <p:tavLst>
                                        <p:tav tm="0">
                                          <p:val>
                                            <p:fltVal val="90"/>
                                          </p:val>
                                        </p:tav>
                                        <p:tav tm="100000">
                                          <p:val>
                                            <p:fltVal val="0"/>
                                          </p:val>
                                        </p:tav>
                                      </p:tavLst>
                                    </p:anim>
                                    <p:animEffect transition="in" filter="fade">
                                      <p:cBhvr>
                                        <p:cTn id="55" dur="1000"/>
                                        <p:tgtEl>
                                          <p:spTgt spid="32"/>
                                        </p:tgtEl>
                                      </p:cBhvr>
                                    </p:animEffect>
                                  </p:childTnLst>
                                </p:cTn>
                              </p:par>
                              <p:par>
                                <p:cTn id="56" presetID="31" presetClass="entr" presetSubtype="0" fill="hold" grpId="0" nodeType="withEffect">
                                  <p:stCondLst>
                                    <p:cond delay="250"/>
                                  </p:stCondLst>
                                  <p:childTnLst>
                                    <p:set>
                                      <p:cBhvr>
                                        <p:cTn id="57" dur="1" fill="hold">
                                          <p:stCondLst>
                                            <p:cond delay="0"/>
                                          </p:stCondLst>
                                        </p:cTn>
                                        <p:tgtEl>
                                          <p:spTgt spid="33"/>
                                        </p:tgtEl>
                                        <p:attrNameLst>
                                          <p:attrName>style.visibility</p:attrName>
                                        </p:attrNameLst>
                                      </p:cBhvr>
                                      <p:to>
                                        <p:strVal val="visible"/>
                                      </p:to>
                                    </p:set>
                                    <p:anim calcmode="lin" valueType="num">
                                      <p:cBhvr>
                                        <p:cTn id="58" dur="1000" fill="hold"/>
                                        <p:tgtEl>
                                          <p:spTgt spid="33"/>
                                        </p:tgtEl>
                                        <p:attrNameLst>
                                          <p:attrName>ppt_w</p:attrName>
                                        </p:attrNameLst>
                                      </p:cBhvr>
                                      <p:tavLst>
                                        <p:tav tm="0">
                                          <p:val>
                                            <p:fltVal val="0"/>
                                          </p:val>
                                        </p:tav>
                                        <p:tav tm="100000">
                                          <p:val>
                                            <p:strVal val="#ppt_w"/>
                                          </p:val>
                                        </p:tav>
                                      </p:tavLst>
                                    </p:anim>
                                    <p:anim calcmode="lin" valueType="num">
                                      <p:cBhvr>
                                        <p:cTn id="59" dur="1000" fill="hold"/>
                                        <p:tgtEl>
                                          <p:spTgt spid="33"/>
                                        </p:tgtEl>
                                        <p:attrNameLst>
                                          <p:attrName>ppt_h</p:attrName>
                                        </p:attrNameLst>
                                      </p:cBhvr>
                                      <p:tavLst>
                                        <p:tav tm="0">
                                          <p:val>
                                            <p:fltVal val="0"/>
                                          </p:val>
                                        </p:tav>
                                        <p:tav tm="100000">
                                          <p:val>
                                            <p:strVal val="#ppt_h"/>
                                          </p:val>
                                        </p:tav>
                                      </p:tavLst>
                                    </p:anim>
                                    <p:anim calcmode="lin" valueType="num">
                                      <p:cBhvr>
                                        <p:cTn id="60" dur="1000" fill="hold"/>
                                        <p:tgtEl>
                                          <p:spTgt spid="33"/>
                                        </p:tgtEl>
                                        <p:attrNameLst>
                                          <p:attrName>style.rotation</p:attrName>
                                        </p:attrNameLst>
                                      </p:cBhvr>
                                      <p:tavLst>
                                        <p:tav tm="0">
                                          <p:val>
                                            <p:fltVal val="90"/>
                                          </p:val>
                                        </p:tav>
                                        <p:tav tm="100000">
                                          <p:val>
                                            <p:fltVal val="0"/>
                                          </p:val>
                                        </p:tav>
                                      </p:tavLst>
                                    </p:anim>
                                    <p:animEffect transition="in" filter="fade">
                                      <p:cBhvr>
                                        <p:cTn id="61" dur="1000"/>
                                        <p:tgtEl>
                                          <p:spTgt spid="33"/>
                                        </p:tgtEl>
                                      </p:cBhvr>
                                    </p:animEffect>
                                  </p:childTnLst>
                                </p:cTn>
                              </p:par>
                              <p:par>
                                <p:cTn id="62" presetID="2" presetClass="entr" presetSubtype="8" fill="hold" nodeType="withEffect">
                                  <p:stCondLst>
                                    <p:cond delay="500"/>
                                  </p:stCondLst>
                                  <p:childTnLst>
                                    <p:set>
                                      <p:cBhvr>
                                        <p:cTn id="63" dur="1" fill="hold">
                                          <p:stCondLst>
                                            <p:cond delay="0"/>
                                          </p:stCondLst>
                                        </p:cTn>
                                        <p:tgtEl>
                                          <p:spTgt spid="34"/>
                                        </p:tgtEl>
                                        <p:attrNameLst>
                                          <p:attrName>style.visibility</p:attrName>
                                        </p:attrNameLst>
                                      </p:cBhvr>
                                      <p:to>
                                        <p:strVal val="visible"/>
                                      </p:to>
                                    </p:set>
                                    <p:anim calcmode="lin" valueType="num">
                                      <p:cBhvr additive="base">
                                        <p:cTn id="64" dur="500" fill="hold"/>
                                        <p:tgtEl>
                                          <p:spTgt spid="34"/>
                                        </p:tgtEl>
                                        <p:attrNameLst>
                                          <p:attrName>ppt_x</p:attrName>
                                        </p:attrNameLst>
                                      </p:cBhvr>
                                      <p:tavLst>
                                        <p:tav tm="0">
                                          <p:val>
                                            <p:strVal val="0-#ppt_w/2"/>
                                          </p:val>
                                        </p:tav>
                                        <p:tav tm="100000">
                                          <p:val>
                                            <p:strVal val="#ppt_x"/>
                                          </p:val>
                                        </p:tav>
                                      </p:tavLst>
                                    </p:anim>
                                    <p:anim calcmode="lin" valueType="num">
                                      <p:cBhvr additive="base">
                                        <p:cTn id="65" dur="500" fill="hold"/>
                                        <p:tgtEl>
                                          <p:spTgt spid="34"/>
                                        </p:tgtEl>
                                        <p:attrNameLst>
                                          <p:attrName>ppt_y</p:attrName>
                                        </p:attrNameLst>
                                      </p:cBhvr>
                                      <p:tavLst>
                                        <p:tav tm="0">
                                          <p:val>
                                            <p:strVal val="#ppt_y"/>
                                          </p:val>
                                        </p:tav>
                                        <p:tav tm="100000">
                                          <p:val>
                                            <p:strVal val="#ppt_y"/>
                                          </p:val>
                                        </p:tav>
                                      </p:tavLst>
                                    </p:anim>
                                  </p:childTnLst>
                                </p:cTn>
                              </p:par>
                            </p:childTnLst>
                          </p:cTn>
                        </p:par>
                        <p:par>
                          <p:cTn id="66" fill="hold">
                            <p:stCondLst>
                              <p:cond delay="4000"/>
                            </p:stCondLst>
                            <p:childTnLst>
                              <p:par>
                                <p:cTn id="67" presetID="53" presetClass="entr" presetSubtype="16" fill="hold" grpId="0" nodeType="afterEffect">
                                  <p:stCondLst>
                                    <p:cond delay="0"/>
                                  </p:stCondLst>
                                  <p:childTnLst>
                                    <p:set>
                                      <p:cBhvr>
                                        <p:cTn id="68" dur="1" fill="hold">
                                          <p:stCondLst>
                                            <p:cond delay="0"/>
                                          </p:stCondLst>
                                        </p:cTn>
                                        <p:tgtEl>
                                          <p:spTgt spid="59"/>
                                        </p:tgtEl>
                                        <p:attrNameLst>
                                          <p:attrName>style.visibility</p:attrName>
                                        </p:attrNameLst>
                                      </p:cBhvr>
                                      <p:to>
                                        <p:strVal val="visible"/>
                                      </p:to>
                                    </p:set>
                                    <p:anim calcmode="lin" valueType="num">
                                      <p:cBhvr>
                                        <p:cTn id="69" dur="500" fill="hold"/>
                                        <p:tgtEl>
                                          <p:spTgt spid="59"/>
                                        </p:tgtEl>
                                        <p:attrNameLst>
                                          <p:attrName>ppt_w</p:attrName>
                                        </p:attrNameLst>
                                      </p:cBhvr>
                                      <p:tavLst>
                                        <p:tav tm="0">
                                          <p:val>
                                            <p:fltVal val="0"/>
                                          </p:val>
                                        </p:tav>
                                        <p:tav tm="100000">
                                          <p:val>
                                            <p:strVal val="#ppt_w"/>
                                          </p:val>
                                        </p:tav>
                                      </p:tavLst>
                                    </p:anim>
                                    <p:anim calcmode="lin" valueType="num">
                                      <p:cBhvr>
                                        <p:cTn id="70" dur="500" fill="hold"/>
                                        <p:tgtEl>
                                          <p:spTgt spid="59"/>
                                        </p:tgtEl>
                                        <p:attrNameLst>
                                          <p:attrName>ppt_h</p:attrName>
                                        </p:attrNameLst>
                                      </p:cBhvr>
                                      <p:tavLst>
                                        <p:tav tm="0">
                                          <p:val>
                                            <p:fltVal val="0"/>
                                          </p:val>
                                        </p:tav>
                                        <p:tav tm="100000">
                                          <p:val>
                                            <p:strVal val="#ppt_h"/>
                                          </p:val>
                                        </p:tav>
                                      </p:tavLst>
                                    </p:anim>
                                    <p:animEffect transition="in" filter="fade">
                                      <p:cBhvr>
                                        <p:cTn id="71" dur="500"/>
                                        <p:tgtEl>
                                          <p:spTgt spid="59"/>
                                        </p:tgtEl>
                                      </p:cBhvr>
                                    </p:animEffect>
                                  </p:childTnLst>
                                </p:cTn>
                              </p:par>
                              <p:par>
                                <p:cTn id="72" presetID="2" presetClass="entr" presetSubtype="2" fill="hold" nodeType="withEffect">
                                  <p:stCondLst>
                                    <p:cond delay="500"/>
                                  </p:stCondLst>
                                  <p:childTnLst>
                                    <p:set>
                                      <p:cBhvr>
                                        <p:cTn id="73" dur="1" fill="hold">
                                          <p:stCondLst>
                                            <p:cond delay="0"/>
                                          </p:stCondLst>
                                        </p:cTn>
                                        <p:tgtEl>
                                          <p:spTgt spid="38"/>
                                        </p:tgtEl>
                                        <p:attrNameLst>
                                          <p:attrName>style.visibility</p:attrName>
                                        </p:attrNameLst>
                                      </p:cBhvr>
                                      <p:to>
                                        <p:strVal val="visible"/>
                                      </p:to>
                                    </p:set>
                                    <p:anim calcmode="lin" valueType="num">
                                      <p:cBhvr additive="base">
                                        <p:cTn id="74" dur="500" fill="hold"/>
                                        <p:tgtEl>
                                          <p:spTgt spid="38"/>
                                        </p:tgtEl>
                                        <p:attrNameLst>
                                          <p:attrName>ppt_x</p:attrName>
                                        </p:attrNameLst>
                                      </p:cBhvr>
                                      <p:tavLst>
                                        <p:tav tm="0">
                                          <p:val>
                                            <p:strVal val="1+#ppt_w/2"/>
                                          </p:val>
                                        </p:tav>
                                        <p:tav tm="100000">
                                          <p:val>
                                            <p:strVal val="#ppt_x"/>
                                          </p:val>
                                        </p:tav>
                                      </p:tavLst>
                                    </p:anim>
                                    <p:anim calcmode="lin" valueType="num">
                                      <p:cBhvr additive="base">
                                        <p:cTn id="75" dur="500" fill="hold"/>
                                        <p:tgtEl>
                                          <p:spTgt spid="38"/>
                                        </p:tgtEl>
                                        <p:attrNameLst>
                                          <p:attrName>ppt_y</p:attrName>
                                        </p:attrNameLst>
                                      </p:cBhvr>
                                      <p:tavLst>
                                        <p:tav tm="0">
                                          <p:val>
                                            <p:strVal val="#ppt_y"/>
                                          </p:val>
                                        </p:tav>
                                        <p:tav tm="100000">
                                          <p:val>
                                            <p:strVal val="#ppt_y"/>
                                          </p:val>
                                        </p:tav>
                                      </p:tavLst>
                                    </p:anim>
                                  </p:childTnLst>
                                </p:cTn>
                              </p:par>
                            </p:childTnLst>
                          </p:cTn>
                        </p:par>
                        <p:par>
                          <p:cTn id="76" fill="hold">
                            <p:stCondLst>
                              <p:cond delay="4500"/>
                            </p:stCondLst>
                            <p:childTnLst>
                              <p:par>
                                <p:cTn id="77" presetID="2" presetClass="entr" presetSubtype="1" fill="hold" grpId="0" nodeType="afterEffect">
                                  <p:stCondLst>
                                    <p:cond delay="0"/>
                                  </p:stCondLst>
                                  <p:childTnLst>
                                    <p:set>
                                      <p:cBhvr>
                                        <p:cTn id="78" dur="1" fill="hold">
                                          <p:stCondLst>
                                            <p:cond delay="0"/>
                                          </p:stCondLst>
                                        </p:cTn>
                                        <p:tgtEl>
                                          <p:spTgt spid="42"/>
                                        </p:tgtEl>
                                        <p:attrNameLst>
                                          <p:attrName>style.visibility</p:attrName>
                                        </p:attrNameLst>
                                      </p:cBhvr>
                                      <p:to>
                                        <p:strVal val="visible"/>
                                      </p:to>
                                    </p:set>
                                    <p:anim calcmode="lin" valueType="num">
                                      <p:cBhvr additive="base">
                                        <p:cTn id="79" dur="500" fill="hold"/>
                                        <p:tgtEl>
                                          <p:spTgt spid="42"/>
                                        </p:tgtEl>
                                        <p:attrNameLst>
                                          <p:attrName>ppt_x</p:attrName>
                                        </p:attrNameLst>
                                      </p:cBhvr>
                                      <p:tavLst>
                                        <p:tav tm="0">
                                          <p:val>
                                            <p:strVal val="#ppt_x"/>
                                          </p:val>
                                        </p:tav>
                                        <p:tav tm="100000">
                                          <p:val>
                                            <p:strVal val="#ppt_x"/>
                                          </p:val>
                                        </p:tav>
                                      </p:tavLst>
                                    </p:anim>
                                    <p:anim calcmode="lin" valueType="num">
                                      <p:cBhvr additive="base">
                                        <p:cTn id="80" dur="500" fill="hold"/>
                                        <p:tgtEl>
                                          <p:spTgt spid="42"/>
                                        </p:tgtEl>
                                        <p:attrNameLst>
                                          <p:attrName>ppt_y</p:attrName>
                                        </p:attrNameLst>
                                      </p:cBhvr>
                                      <p:tavLst>
                                        <p:tav tm="0">
                                          <p:val>
                                            <p:strVal val="0-#ppt_h/2"/>
                                          </p:val>
                                        </p:tav>
                                        <p:tav tm="100000">
                                          <p:val>
                                            <p:strVal val="#ppt_y"/>
                                          </p:val>
                                        </p:tav>
                                      </p:tavLst>
                                    </p:anim>
                                  </p:childTnLst>
                                </p:cTn>
                              </p:par>
                              <p:par>
                                <p:cTn id="81" presetID="53" presetClass="entr" presetSubtype="16" fill="hold" grpId="0" nodeType="withEffect">
                                  <p:stCondLst>
                                    <p:cond delay="1500"/>
                                  </p:stCondLst>
                                  <p:childTnLst>
                                    <p:set>
                                      <p:cBhvr>
                                        <p:cTn id="82" dur="1" fill="hold">
                                          <p:stCondLst>
                                            <p:cond delay="0"/>
                                          </p:stCondLst>
                                        </p:cTn>
                                        <p:tgtEl>
                                          <p:spTgt spid="43"/>
                                        </p:tgtEl>
                                        <p:attrNameLst>
                                          <p:attrName>style.visibility</p:attrName>
                                        </p:attrNameLst>
                                      </p:cBhvr>
                                      <p:to>
                                        <p:strVal val="visible"/>
                                      </p:to>
                                    </p:set>
                                    <p:anim calcmode="lin" valueType="num">
                                      <p:cBhvr>
                                        <p:cTn id="83" dur="500" fill="hold"/>
                                        <p:tgtEl>
                                          <p:spTgt spid="43"/>
                                        </p:tgtEl>
                                        <p:attrNameLst>
                                          <p:attrName>ppt_w</p:attrName>
                                        </p:attrNameLst>
                                      </p:cBhvr>
                                      <p:tavLst>
                                        <p:tav tm="0">
                                          <p:val>
                                            <p:fltVal val="0"/>
                                          </p:val>
                                        </p:tav>
                                        <p:tav tm="100000">
                                          <p:val>
                                            <p:strVal val="#ppt_w"/>
                                          </p:val>
                                        </p:tav>
                                      </p:tavLst>
                                    </p:anim>
                                    <p:anim calcmode="lin" valueType="num">
                                      <p:cBhvr>
                                        <p:cTn id="84" dur="500" fill="hold"/>
                                        <p:tgtEl>
                                          <p:spTgt spid="43"/>
                                        </p:tgtEl>
                                        <p:attrNameLst>
                                          <p:attrName>ppt_h</p:attrName>
                                        </p:attrNameLst>
                                      </p:cBhvr>
                                      <p:tavLst>
                                        <p:tav tm="0">
                                          <p:val>
                                            <p:fltVal val="0"/>
                                          </p:val>
                                        </p:tav>
                                        <p:tav tm="100000">
                                          <p:val>
                                            <p:strVal val="#ppt_h"/>
                                          </p:val>
                                        </p:tav>
                                      </p:tavLst>
                                    </p:anim>
                                    <p:animEffect transition="in" filter="fade">
                                      <p:cBhvr>
                                        <p:cTn id="8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8" grpId="0" bldLvl="0" animBg="1"/>
      <p:bldP spid="10" grpId="1" bldLvl="0" animBg="1"/>
      <p:bldP spid="11" grpId="1" bldLvl="0" animBg="1"/>
      <p:bldP spid="12" grpId="1" bldLvl="0" animBg="1"/>
      <p:bldP spid="13" grpId="1" bldLvl="0" animBg="1"/>
      <p:bldP spid="14" grpId="1" bldLvl="0" animBg="1"/>
      <p:bldP spid="15" grpId="1" bldLvl="0" animBg="1"/>
      <p:bldP spid="16" grpId="1" bldLvl="0" animBg="1"/>
      <p:bldP spid="17" grpId="1" bldLvl="0" animBg="1"/>
      <p:bldP spid="31" grpId="0" bldLvl="0" animBg="1"/>
      <p:bldP spid="32" grpId="0" bldLvl="0" animBg="1"/>
      <p:bldP spid="33" grpId="0" bldLvl="0" animBg="1"/>
      <p:bldP spid="59" grpId="0"/>
      <p:bldP spid="42" grpId="0" bldLvl="0" animBg="1"/>
      <p:bldP spid="4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2" name="组合 11"/>
          <p:cNvGrpSpPr/>
          <p:nvPr/>
        </p:nvGrpSpPr>
        <p:grpSpPr>
          <a:xfrm>
            <a:off x="1332483" y="1251508"/>
            <a:ext cx="1997702" cy="1497710"/>
            <a:chOff x="1777107" y="1628800"/>
            <a:chExt cx="2664296" cy="1997467"/>
          </a:xfrm>
        </p:grpSpPr>
        <p:grpSp>
          <p:nvGrpSpPr>
            <p:cNvPr id="13" name="组合 12"/>
            <p:cNvGrpSpPr/>
            <p:nvPr/>
          </p:nvGrpSpPr>
          <p:grpSpPr>
            <a:xfrm>
              <a:off x="1777107" y="1628800"/>
              <a:ext cx="2664296" cy="1997467"/>
              <a:chOff x="1944563" y="1916832"/>
              <a:chExt cx="2977456" cy="2232248"/>
            </a:xfrm>
          </p:grpSpPr>
          <p:sp>
            <p:nvSpPr>
              <p:cNvPr id="15" name="圆角矩形 14"/>
              <p:cNvSpPr/>
              <p:nvPr/>
            </p:nvSpPr>
            <p:spPr>
              <a:xfrm>
                <a:off x="1944563" y="1916832"/>
                <a:ext cx="2977456" cy="2232248"/>
              </a:xfrm>
              <a:prstGeom prst="roundRect">
                <a:avLst>
                  <a:gd name="adj" fmla="val 12288"/>
                </a:avLst>
              </a:prstGeom>
              <a:blipFill>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a:blipFill>
              <a:ln>
                <a:noFill/>
              </a:ln>
              <a:effectLst>
                <a:outerShdw blurRad="2667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sp>
            <p:nvSpPr>
              <p:cNvPr id="16" name="圆角矩形 15"/>
              <p:cNvSpPr/>
              <p:nvPr/>
            </p:nvSpPr>
            <p:spPr>
              <a:xfrm>
                <a:off x="1944563" y="3573016"/>
                <a:ext cx="2977456" cy="576064"/>
              </a:xfrm>
              <a:prstGeom prst="roundRect">
                <a:avLst>
                  <a:gd name="adj" fmla="val 50000"/>
                </a:avLst>
              </a:prstGeom>
              <a:gradFill>
                <a:gsLst>
                  <a:gs pos="0">
                    <a:srgbClr val="D6D6D6"/>
                  </a:gs>
                  <a:gs pos="100000">
                    <a:srgbClr val="F7F7F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grpSp>
        <p:sp>
          <p:nvSpPr>
            <p:cNvPr id="14" name="文本框 9"/>
            <p:cNvSpPr txBox="1"/>
            <p:nvPr/>
          </p:nvSpPr>
          <p:spPr>
            <a:xfrm>
              <a:off x="2641203" y="3140968"/>
              <a:ext cx="932748" cy="436994"/>
            </a:xfrm>
            <a:prstGeom prst="rect">
              <a:avLst/>
            </a:prstGeom>
            <a:noFill/>
            <a:effectLst/>
          </p:spPr>
          <p:txBody>
            <a:bodyPr wrap="square" lIns="51421" tIns="25710" rIns="51421" bIns="25710" rtlCol="0">
              <a:spAutoFit/>
            </a:bodyPr>
            <a:lstStyle/>
            <a:p>
              <a:pPr marL="0" lvl="1" algn="ctr"/>
              <a:r>
                <a:rPr lang="en-US" altLang="zh-CN" dirty="0" smtClean="0">
                  <a:solidFill>
                    <a:srgbClr val="0070C0"/>
                  </a:solidFill>
                  <a:latin typeface="Impact MT Std" pitchFamily="34" charset="0"/>
                  <a:ea typeface="方正兰亭黑简体" panose="02000000000000000000" pitchFamily="2" charset="-122"/>
                </a:rPr>
                <a:t>01</a:t>
              </a:r>
              <a:endParaRPr lang="zh-CN" altLang="en-US" dirty="0">
                <a:solidFill>
                  <a:srgbClr val="0070C0"/>
                </a:solidFill>
                <a:latin typeface="Impact MT Std" pitchFamily="34" charset="0"/>
                <a:ea typeface="方正兰亭黑简体" panose="02000000000000000000" pitchFamily="2" charset="-122"/>
              </a:endParaRPr>
            </a:p>
          </p:txBody>
        </p:sp>
      </p:grpSp>
      <p:grpSp>
        <p:nvGrpSpPr>
          <p:cNvPr id="17" name="组合 16"/>
          <p:cNvGrpSpPr/>
          <p:nvPr/>
        </p:nvGrpSpPr>
        <p:grpSpPr>
          <a:xfrm>
            <a:off x="3600145" y="1251508"/>
            <a:ext cx="1944445" cy="1461491"/>
            <a:chOff x="4801443" y="1628800"/>
            <a:chExt cx="2593268" cy="1949162"/>
          </a:xfrm>
        </p:grpSpPr>
        <p:grpSp>
          <p:nvGrpSpPr>
            <p:cNvPr id="18" name="组合 17"/>
            <p:cNvGrpSpPr/>
            <p:nvPr/>
          </p:nvGrpSpPr>
          <p:grpSpPr>
            <a:xfrm>
              <a:off x="4801443" y="1628800"/>
              <a:ext cx="2593268" cy="1944216"/>
              <a:chOff x="1944563" y="1916832"/>
              <a:chExt cx="2977456" cy="2232248"/>
            </a:xfrm>
          </p:grpSpPr>
          <p:sp>
            <p:nvSpPr>
              <p:cNvPr id="20" name="圆角矩形 19"/>
              <p:cNvSpPr/>
              <p:nvPr/>
            </p:nvSpPr>
            <p:spPr>
              <a:xfrm>
                <a:off x="1944563" y="1916832"/>
                <a:ext cx="2977456" cy="2232248"/>
              </a:xfrm>
              <a:prstGeom prst="roundRect">
                <a:avLst>
                  <a:gd name="adj" fmla="val 12288"/>
                </a:avLst>
              </a:prstGeom>
              <a:blipFill>
                <a:blip r:embed="rId3" cstate="screen">
                  <a:extLst>
                    <a:ext uri="{BEBA8EAE-BF5A-486C-A8C5-ECC9F3942E4B}">
                      <a14:imgProps xmlns:a14="http://schemas.microsoft.com/office/drawing/2010/main">
                        <a14:imgLayer r:embed="rId4">
                          <a14:imgEffect>
                            <a14:brightnessContrast bright="22000"/>
                          </a14:imgEffect>
                        </a14:imgLayer>
                      </a14:imgProps>
                    </a:ext>
                  </a:extLst>
                </a:blip>
                <a:srcRect/>
                <a:stretch>
                  <a:fillRect b="812"/>
                </a:stretch>
              </a:blipFill>
              <a:ln>
                <a:noFill/>
              </a:ln>
              <a:effectLst>
                <a:outerShdw blurRad="2667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sp>
            <p:nvSpPr>
              <p:cNvPr id="21" name="圆角矩形 20"/>
              <p:cNvSpPr/>
              <p:nvPr/>
            </p:nvSpPr>
            <p:spPr>
              <a:xfrm>
                <a:off x="1944563" y="3573016"/>
                <a:ext cx="2977456" cy="576064"/>
              </a:xfrm>
              <a:prstGeom prst="roundRect">
                <a:avLst>
                  <a:gd name="adj" fmla="val 50000"/>
                </a:avLst>
              </a:prstGeom>
              <a:gradFill>
                <a:gsLst>
                  <a:gs pos="0">
                    <a:srgbClr val="D6D6D6"/>
                  </a:gs>
                  <a:gs pos="100000">
                    <a:srgbClr val="F7F7F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grpSp>
        <p:sp>
          <p:nvSpPr>
            <p:cNvPr id="19" name="文本框 9"/>
            <p:cNvSpPr txBox="1"/>
            <p:nvPr/>
          </p:nvSpPr>
          <p:spPr>
            <a:xfrm>
              <a:off x="5665538" y="3140968"/>
              <a:ext cx="907883" cy="436994"/>
            </a:xfrm>
            <a:prstGeom prst="rect">
              <a:avLst/>
            </a:prstGeom>
            <a:noFill/>
            <a:effectLst/>
          </p:spPr>
          <p:txBody>
            <a:bodyPr wrap="square" lIns="51421" tIns="25710" rIns="51421" bIns="25710" rtlCol="0">
              <a:spAutoFit/>
            </a:bodyPr>
            <a:lstStyle/>
            <a:p>
              <a:pPr marL="0" lvl="1" algn="ctr"/>
              <a:r>
                <a:rPr lang="en-US" altLang="zh-CN" dirty="0" smtClean="0">
                  <a:solidFill>
                    <a:srgbClr val="0070C0"/>
                  </a:solidFill>
                  <a:latin typeface="Impact MT Std" pitchFamily="34" charset="0"/>
                  <a:ea typeface="方正兰亭黑简体" panose="02000000000000000000" pitchFamily="2" charset="-122"/>
                </a:rPr>
                <a:t>02</a:t>
              </a:r>
              <a:endParaRPr lang="zh-CN" altLang="en-US" dirty="0">
                <a:solidFill>
                  <a:srgbClr val="0070C0"/>
                </a:solidFill>
                <a:latin typeface="Impact MT Std" pitchFamily="34" charset="0"/>
                <a:ea typeface="方正兰亭黑简体" panose="02000000000000000000" pitchFamily="2" charset="-122"/>
              </a:endParaRPr>
            </a:p>
          </p:txBody>
        </p:sp>
      </p:grpSp>
      <p:grpSp>
        <p:nvGrpSpPr>
          <p:cNvPr id="22" name="组合 21"/>
          <p:cNvGrpSpPr/>
          <p:nvPr/>
        </p:nvGrpSpPr>
        <p:grpSpPr>
          <a:xfrm>
            <a:off x="5831390" y="1251508"/>
            <a:ext cx="1944445" cy="1461491"/>
            <a:chOff x="7777211" y="1628800"/>
            <a:chExt cx="2593268" cy="1949162"/>
          </a:xfrm>
        </p:grpSpPr>
        <p:grpSp>
          <p:nvGrpSpPr>
            <p:cNvPr id="23" name="组合 22"/>
            <p:cNvGrpSpPr/>
            <p:nvPr/>
          </p:nvGrpSpPr>
          <p:grpSpPr>
            <a:xfrm>
              <a:off x="7777211" y="1628800"/>
              <a:ext cx="2593268" cy="1944216"/>
              <a:chOff x="1944563" y="1916832"/>
              <a:chExt cx="2977456" cy="2232248"/>
            </a:xfrm>
          </p:grpSpPr>
          <p:sp>
            <p:nvSpPr>
              <p:cNvPr id="25" name="圆角矩形 24"/>
              <p:cNvSpPr/>
              <p:nvPr/>
            </p:nvSpPr>
            <p:spPr>
              <a:xfrm>
                <a:off x="1944563" y="1916832"/>
                <a:ext cx="2977456" cy="2232248"/>
              </a:xfrm>
              <a:prstGeom prst="roundRect">
                <a:avLst>
                  <a:gd name="adj" fmla="val 12288"/>
                </a:avLst>
              </a:prstGeom>
              <a:blipFill>
                <a:blip r:embed="rId5" cstate="screen"/>
                <a:srcRect/>
                <a:stretch>
                  <a:fillRect/>
                </a:stretch>
              </a:blipFill>
              <a:ln>
                <a:noFill/>
              </a:ln>
              <a:effectLst>
                <a:outerShdw blurRad="114300"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sp>
            <p:nvSpPr>
              <p:cNvPr id="26" name="圆角矩形 25"/>
              <p:cNvSpPr/>
              <p:nvPr/>
            </p:nvSpPr>
            <p:spPr>
              <a:xfrm>
                <a:off x="1944563" y="3573016"/>
                <a:ext cx="2977456" cy="576064"/>
              </a:xfrm>
              <a:prstGeom prst="roundRect">
                <a:avLst>
                  <a:gd name="adj" fmla="val 50000"/>
                </a:avLst>
              </a:prstGeom>
              <a:gradFill>
                <a:gsLst>
                  <a:gs pos="0">
                    <a:srgbClr val="D6D6D6"/>
                  </a:gs>
                  <a:gs pos="100000">
                    <a:srgbClr val="F7F7F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grpSp>
        <p:sp>
          <p:nvSpPr>
            <p:cNvPr id="24" name="文本框 9"/>
            <p:cNvSpPr txBox="1"/>
            <p:nvPr/>
          </p:nvSpPr>
          <p:spPr>
            <a:xfrm>
              <a:off x="8689875" y="3140968"/>
              <a:ext cx="859314" cy="436994"/>
            </a:xfrm>
            <a:prstGeom prst="rect">
              <a:avLst/>
            </a:prstGeom>
            <a:noFill/>
            <a:effectLst/>
          </p:spPr>
          <p:txBody>
            <a:bodyPr wrap="square" lIns="51421" tIns="25710" rIns="51421" bIns="25710" rtlCol="0">
              <a:spAutoFit/>
            </a:bodyPr>
            <a:lstStyle/>
            <a:p>
              <a:pPr marL="0" lvl="1" algn="ctr"/>
              <a:r>
                <a:rPr lang="en-US" altLang="zh-CN" dirty="0" smtClean="0">
                  <a:solidFill>
                    <a:srgbClr val="0070C0"/>
                  </a:solidFill>
                  <a:latin typeface="Impact MT Std" pitchFamily="34" charset="0"/>
                  <a:ea typeface="方正兰亭黑简体" panose="02000000000000000000" pitchFamily="2" charset="-122"/>
                </a:rPr>
                <a:t>03</a:t>
              </a:r>
              <a:endParaRPr lang="zh-CN" altLang="en-US" dirty="0">
                <a:solidFill>
                  <a:srgbClr val="0070C0"/>
                </a:solidFill>
                <a:latin typeface="Impact MT Std" pitchFamily="34" charset="0"/>
                <a:ea typeface="方正兰亭黑简体" panose="02000000000000000000" pitchFamily="2" charset="-122"/>
              </a:endParaRPr>
            </a:p>
          </p:txBody>
        </p:sp>
      </p:grpSp>
      <p:grpSp>
        <p:nvGrpSpPr>
          <p:cNvPr id="27" name="组合 26"/>
          <p:cNvGrpSpPr/>
          <p:nvPr/>
        </p:nvGrpSpPr>
        <p:grpSpPr>
          <a:xfrm>
            <a:off x="1926614" y="2880564"/>
            <a:ext cx="851730" cy="851730"/>
            <a:chOff x="1677608" y="2996952"/>
            <a:chExt cx="1395643" cy="1395643"/>
          </a:xfrm>
        </p:grpSpPr>
        <p:sp>
          <p:nvSpPr>
            <p:cNvPr id="28"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29"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grpSp>
        <p:nvGrpSpPr>
          <p:cNvPr id="30" name="组合 29"/>
          <p:cNvGrpSpPr/>
          <p:nvPr/>
        </p:nvGrpSpPr>
        <p:grpSpPr>
          <a:xfrm>
            <a:off x="2193839" y="3163077"/>
            <a:ext cx="317280" cy="292542"/>
            <a:chOff x="7339246" y="1487600"/>
            <a:chExt cx="423150" cy="390158"/>
          </a:xfrm>
        </p:grpSpPr>
        <p:sp>
          <p:nvSpPr>
            <p:cNvPr id="31" name="Freeform 364"/>
            <p:cNvSpPr/>
            <p:nvPr/>
          </p:nvSpPr>
          <p:spPr bwMode="auto">
            <a:xfrm>
              <a:off x="7339246" y="1689008"/>
              <a:ext cx="423150" cy="188750"/>
            </a:xfrm>
            <a:custGeom>
              <a:avLst/>
              <a:gdLst>
                <a:gd name="T0" fmla="*/ 222 w 262"/>
                <a:gd name="T1" fmla="*/ 18 h 94"/>
                <a:gd name="T2" fmla="*/ 205 w 262"/>
                <a:gd name="T3" fmla="*/ 18 h 94"/>
                <a:gd name="T4" fmla="*/ 205 w 262"/>
                <a:gd name="T5" fmla="*/ 0 h 94"/>
                <a:gd name="T6" fmla="*/ 57 w 262"/>
                <a:gd name="T7" fmla="*/ 0 h 94"/>
                <a:gd name="T8" fmla="*/ 57 w 262"/>
                <a:gd name="T9" fmla="*/ 18 h 94"/>
                <a:gd name="T10" fmla="*/ 40 w 262"/>
                <a:gd name="T11" fmla="*/ 18 h 94"/>
                <a:gd name="T12" fmla="*/ 40 w 262"/>
                <a:gd name="T13" fmla="*/ 0 h 94"/>
                <a:gd name="T14" fmla="*/ 0 w 262"/>
                <a:gd name="T15" fmla="*/ 0 h 94"/>
                <a:gd name="T16" fmla="*/ 0 w 262"/>
                <a:gd name="T17" fmla="*/ 83 h 94"/>
                <a:gd name="T18" fmla="*/ 11 w 262"/>
                <a:gd name="T19" fmla="*/ 94 h 94"/>
                <a:gd name="T20" fmla="*/ 251 w 262"/>
                <a:gd name="T21" fmla="*/ 94 h 94"/>
                <a:gd name="T22" fmla="*/ 262 w 262"/>
                <a:gd name="T23" fmla="*/ 83 h 94"/>
                <a:gd name="T24" fmla="*/ 262 w 262"/>
                <a:gd name="T25" fmla="*/ 0 h 94"/>
                <a:gd name="T26" fmla="*/ 222 w 262"/>
                <a:gd name="T27" fmla="*/ 0 h 94"/>
                <a:gd name="T28" fmla="*/ 222 w 262"/>
                <a:gd name="T29" fmla="*/ 1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94">
                  <a:moveTo>
                    <a:pt x="222" y="18"/>
                  </a:moveTo>
                  <a:cubicBezTo>
                    <a:pt x="205" y="18"/>
                    <a:pt x="205" y="18"/>
                    <a:pt x="205" y="18"/>
                  </a:cubicBezTo>
                  <a:cubicBezTo>
                    <a:pt x="205" y="0"/>
                    <a:pt x="205" y="0"/>
                    <a:pt x="205" y="0"/>
                  </a:cubicBezTo>
                  <a:cubicBezTo>
                    <a:pt x="57" y="0"/>
                    <a:pt x="57" y="0"/>
                    <a:pt x="57" y="0"/>
                  </a:cubicBezTo>
                  <a:cubicBezTo>
                    <a:pt x="57" y="18"/>
                    <a:pt x="57" y="18"/>
                    <a:pt x="57" y="18"/>
                  </a:cubicBezTo>
                  <a:cubicBezTo>
                    <a:pt x="40" y="18"/>
                    <a:pt x="40" y="18"/>
                    <a:pt x="40" y="18"/>
                  </a:cubicBezTo>
                  <a:cubicBezTo>
                    <a:pt x="40" y="0"/>
                    <a:pt x="40" y="0"/>
                    <a:pt x="40" y="0"/>
                  </a:cubicBezTo>
                  <a:cubicBezTo>
                    <a:pt x="0" y="0"/>
                    <a:pt x="0" y="0"/>
                    <a:pt x="0" y="0"/>
                  </a:cubicBezTo>
                  <a:cubicBezTo>
                    <a:pt x="0" y="83"/>
                    <a:pt x="0" y="83"/>
                    <a:pt x="0" y="83"/>
                  </a:cubicBezTo>
                  <a:cubicBezTo>
                    <a:pt x="0" y="89"/>
                    <a:pt x="5" y="94"/>
                    <a:pt x="11" y="94"/>
                  </a:cubicBezTo>
                  <a:cubicBezTo>
                    <a:pt x="251" y="94"/>
                    <a:pt x="251" y="94"/>
                    <a:pt x="251" y="94"/>
                  </a:cubicBezTo>
                  <a:cubicBezTo>
                    <a:pt x="258" y="94"/>
                    <a:pt x="262" y="89"/>
                    <a:pt x="262" y="83"/>
                  </a:cubicBezTo>
                  <a:cubicBezTo>
                    <a:pt x="262" y="0"/>
                    <a:pt x="262" y="0"/>
                    <a:pt x="262" y="0"/>
                  </a:cubicBezTo>
                  <a:cubicBezTo>
                    <a:pt x="222" y="0"/>
                    <a:pt x="222" y="0"/>
                    <a:pt x="222" y="0"/>
                  </a:cubicBezTo>
                  <a:lnTo>
                    <a:pt x="222" y="18"/>
                  </a:ln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sp>
          <p:nvSpPr>
            <p:cNvPr id="32" name="Freeform 365"/>
            <p:cNvSpPr/>
            <p:nvPr/>
          </p:nvSpPr>
          <p:spPr bwMode="auto">
            <a:xfrm>
              <a:off x="7339246" y="1552399"/>
              <a:ext cx="423150" cy="128060"/>
            </a:xfrm>
            <a:custGeom>
              <a:avLst/>
              <a:gdLst>
                <a:gd name="T0" fmla="*/ 251 w 262"/>
                <a:gd name="T1" fmla="*/ 0 h 45"/>
                <a:gd name="T2" fmla="*/ 11 w 262"/>
                <a:gd name="T3" fmla="*/ 0 h 45"/>
                <a:gd name="T4" fmla="*/ 0 w 262"/>
                <a:gd name="T5" fmla="*/ 11 h 45"/>
                <a:gd name="T6" fmla="*/ 0 w 262"/>
                <a:gd name="T7" fmla="*/ 45 h 45"/>
                <a:gd name="T8" fmla="*/ 40 w 262"/>
                <a:gd name="T9" fmla="*/ 45 h 45"/>
                <a:gd name="T10" fmla="*/ 40 w 262"/>
                <a:gd name="T11" fmla="*/ 34 h 45"/>
                <a:gd name="T12" fmla="*/ 57 w 262"/>
                <a:gd name="T13" fmla="*/ 34 h 45"/>
                <a:gd name="T14" fmla="*/ 57 w 262"/>
                <a:gd name="T15" fmla="*/ 45 h 45"/>
                <a:gd name="T16" fmla="*/ 205 w 262"/>
                <a:gd name="T17" fmla="*/ 45 h 45"/>
                <a:gd name="T18" fmla="*/ 205 w 262"/>
                <a:gd name="T19" fmla="*/ 34 h 45"/>
                <a:gd name="T20" fmla="*/ 222 w 262"/>
                <a:gd name="T21" fmla="*/ 34 h 45"/>
                <a:gd name="T22" fmla="*/ 222 w 262"/>
                <a:gd name="T23" fmla="*/ 45 h 45"/>
                <a:gd name="T24" fmla="*/ 262 w 262"/>
                <a:gd name="T25" fmla="*/ 45 h 45"/>
                <a:gd name="T26" fmla="*/ 262 w 262"/>
                <a:gd name="T27" fmla="*/ 11 h 45"/>
                <a:gd name="T28" fmla="*/ 251 w 262"/>
                <a:gd name="T2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45">
                  <a:moveTo>
                    <a:pt x="251" y="0"/>
                  </a:moveTo>
                  <a:cubicBezTo>
                    <a:pt x="11" y="0"/>
                    <a:pt x="11" y="0"/>
                    <a:pt x="11" y="0"/>
                  </a:cubicBezTo>
                  <a:cubicBezTo>
                    <a:pt x="5" y="0"/>
                    <a:pt x="0" y="5"/>
                    <a:pt x="0" y="11"/>
                  </a:cubicBezTo>
                  <a:cubicBezTo>
                    <a:pt x="0" y="45"/>
                    <a:pt x="0" y="45"/>
                    <a:pt x="0" y="45"/>
                  </a:cubicBezTo>
                  <a:cubicBezTo>
                    <a:pt x="40" y="45"/>
                    <a:pt x="40" y="45"/>
                    <a:pt x="40" y="45"/>
                  </a:cubicBezTo>
                  <a:cubicBezTo>
                    <a:pt x="40" y="34"/>
                    <a:pt x="40" y="34"/>
                    <a:pt x="40" y="34"/>
                  </a:cubicBezTo>
                  <a:cubicBezTo>
                    <a:pt x="57" y="34"/>
                    <a:pt x="57" y="34"/>
                    <a:pt x="57" y="34"/>
                  </a:cubicBezTo>
                  <a:cubicBezTo>
                    <a:pt x="57" y="45"/>
                    <a:pt x="57" y="45"/>
                    <a:pt x="57" y="45"/>
                  </a:cubicBezTo>
                  <a:cubicBezTo>
                    <a:pt x="205" y="45"/>
                    <a:pt x="205" y="45"/>
                    <a:pt x="205" y="45"/>
                  </a:cubicBezTo>
                  <a:cubicBezTo>
                    <a:pt x="205" y="34"/>
                    <a:pt x="205" y="34"/>
                    <a:pt x="205" y="34"/>
                  </a:cubicBezTo>
                  <a:cubicBezTo>
                    <a:pt x="222" y="34"/>
                    <a:pt x="222" y="34"/>
                    <a:pt x="222" y="34"/>
                  </a:cubicBezTo>
                  <a:cubicBezTo>
                    <a:pt x="222" y="45"/>
                    <a:pt x="222" y="45"/>
                    <a:pt x="222" y="45"/>
                  </a:cubicBezTo>
                  <a:cubicBezTo>
                    <a:pt x="262" y="45"/>
                    <a:pt x="262" y="45"/>
                    <a:pt x="262" y="45"/>
                  </a:cubicBezTo>
                  <a:cubicBezTo>
                    <a:pt x="262" y="11"/>
                    <a:pt x="262" y="11"/>
                    <a:pt x="262" y="11"/>
                  </a:cubicBezTo>
                  <a:cubicBezTo>
                    <a:pt x="262" y="5"/>
                    <a:pt x="258" y="0"/>
                    <a:pt x="251" y="0"/>
                  </a:cubicBez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sp>
          <p:nvSpPr>
            <p:cNvPr id="33" name="Freeform 366"/>
            <p:cNvSpPr/>
            <p:nvPr/>
          </p:nvSpPr>
          <p:spPr bwMode="auto">
            <a:xfrm>
              <a:off x="7443155" y="1487600"/>
              <a:ext cx="215332" cy="79403"/>
            </a:xfrm>
            <a:custGeom>
              <a:avLst/>
              <a:gdLst>
                <a:gd name="T0" fmla="*/ 132 w 132"/>
                <a:gd name="T1" fmla="*/ 63 h 63"/>
                <a:gd name="T2" fmla="*/ 115 w 132"/>
                <a:gd name="T3" fmla="*/ 63 h 63"/>
                <a:gd name="T4" fmla="*/ 115 w 132"/>
                <a:gd name="T5" fmla="*/ 20 h 63"/>
                <a:gd name="T6" fmla="*/ 112 w 132"/>
                <a:gd name="T7" fmla="*/ 17 h 63"/>
                <a:gd name="T8" fmla="*/ 20 w 132"/>
                <a:gd name="T9" fmla="*/ 17 h 63"/>
                <a:gd name="T10" fmla="*/ 18 w 132"/>
                <a:gd name="T11" fmla="*/ 20 h 63"/>
                <a:gd name="T12" fmla="*/ 18 w 132"/>
                <a:gd name="T13" fmla="*/ 63 h 63"/>
                <a:gd name="T14" fmla="*/ 0 w 132"/>
                <a:gd name="T15" fmla="*/ 63 h 63"/>
                <a:gd name="T16" fmla="*/ 0 w 132"/>
                <a:gd name="T17" fmla="*/ 20 h 63"/>
                <a:gd name="T18" fmla="*/ 20 w 132"/>
                <a:gd name="T19" fmla="*/ 0 h 63"/>
                <a:gd name="T20" fmla="*/ 112 w 132"/>
                <a:gd name="T21" fmla="*/ 0 h 63"/>
                <a:gd name="T22" fmla="*/ 132 w 132"/>
                <a:gd name="T23" fmla="*/ 20 h 63"/>
                <a:gd name="T24" fmla="*/ 132 w 132"/>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2" h="63">
                  <a:moveTo>
                    <a:pt x="132" y="63"/>
                  </a:moveTo>
                  <a:cubicBezTo>
                    <a:pt x="115" y="63"/>
                    <a:pt x="115" y="63"/>
                    <a:pt x="115" y="63"/>
                  </a:cubicBezTo>
                  <a:cubicBezTo>
                    <a:pt x="115" y="20"/>
                    <a:pt x="115" y="20"/>
                    <a:pt x="115" y="20"/>
                  </a:cubicBezTo>
                  <a:cubicBezTo>
                    <a:pt x="115" y="18"/>
                    <a:pt x="114" y="17"/>
                    <a:pt x="112" y="17"/>
                  </a:cubicBezTo>
                  <a:cubicBezTo>
                    <a:pt x="20" y="17"/>
                    <a:pt x="20" y="17"/>
                    <a:pt x="20" y="17"/>
                  </a:cubicBezTo>
                  <a:cubicBezTo>
                    <a:pt x="19" y="17"/>
                    <a:pt x="18" y="18"/>
                    <a:pt x="18" y="20"/>
                  </a:cubicBezTo>
                  <a:cubicBezTo>
                    <a:pt x="18" y="63"/>
                    <a:pt x="18" y="63"/>
                    <a:pt x="18" y="63"/>
                  </a:cubicBezTo>
                  <a:cubicBezTo>
                    <a:pt x="0" y="63"/>
                    <a:pt x="0" y="63"/>
                    <a:pt x="0" y="63"/>
                  </a:cubicBezTo>
                  <a:cubicBezTo>
                    <a:pt x="0" y="20"/>
                    <a:pt x="0" y="20"/>
                    <a:pt x="0" y="20"/>
                  </a:cubicBezTo>
                  <a:cubicBezTo>
                    <a:pt x="0" y="9"/>
                    <a:pt x="9" y="0"/>
                    <a:pt x="20" y="0"/>
                  </a:cubicBezTo>
                  <a:cubicBezTo>
                    <a:pt x="112" y="0"/>
                    <a:pt x="112" y="0"/>
                    <a:pt x="112" y="0"/>
                  </a:cubicBezTo>
                  <a:cubicBezTo>
                    <a:pt x="123" y="0"/>
                    <a:pt x="132" y="9"/>
                    <a:pt x="132" y="20"/>
                  </a:cubicBezTo>
                  <a:lnTo>
                    <a:pt x="132" y="63"/>
                  </a:ln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grpSp>
      <p:grpSp>
        <p:nvGrpSpPr>
          <p:cNvPr id="34" name="组合 33"/>
          <p:cNvGrpSpPr/>
          <p:nvPr/>
        </p:nvGrpSpPr>
        <p:grpSpPr>
          <a:xfrm>
            <a:off x="1710427" y="3906411"/>
            <a:ext cx="1242034" cy="649829"/>
            <a:chOff x="2496894" y="3984275"/>
            <a:chExt cx="1656477" cy="866665"/>
          </a:xfrm>
        </p:grpSpPr>
        <p:grpSp>
          <p:nvGrpSpPr>
            <p:cNvPr id="35" name="组合 34"/>
            <p:cNvGrpSpPr/>
            <p:nvPr/>
          </p:nvGrpSpPr>
          <p:grpSpPr>
            <a:xfrm>
              <a:off x="2496894" y="4268381"/>
              <a:ext cx="153895" cy="316672"/>
              <a:chOff x="5300663" y="2555875"/>
              <a:chExt cx="165100" cy="339726"/>
            </a:xfrm>
          </p:grpSpPr>
          <p:sp>
            <p:nvSpPr>
              <p:cNvPr id="40" name="Oval 19"/>
              <p:cNvSpPr>
                <a:spLocks noChangeArrowheads="1"/>
              </p:cNvSpPr>
              <p:nvPr/>
            </p:nvSpPr>
            <p:spPr bwMode="auto">
              <a:xfrm>
                <a:off x="5353051" y="2555875"/>
                <a:ext cx="63500" cy="6032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sp>
            <p:nvSpPr>
              <p:cNvPr id="41" name="Freeform 20"/>
              <p:cNvSpPr>
                <a:spLocks noEditPoints="1"/>
              </p:cNvSpPr>
              <p:nvPr/>
            </p:nvSpPr>
            <p:spPr bwMode="auto">
              <a:xfrm>
                <a:off x="5300663" y="2566988"/>
                <a:ext cx="165100" cy="328613"/>
              </a:xfrm>
              <a:custGeom>
                <a:avLst/>
                <a:gdLst>
                  <a:gd name="T0" fmla="*/ 38 w 44"/>
                  <a:gd name="T1" fmla="*/ 10 h 87"/>
                  <a:gd name="T2" fmla="*/ 37 w 44"/>
                  <a:gd name="T3" fmla="*/ 10 h 87"/>
                  <a:gd name="T4" fmla="*/ 37 w 44"/>
                  <a:gd name="T5" fmla="*/ 2 h 87"/>
                  <a:gd name="T6" fmla="*/ 33 w 44"/>
                  <a:gd name="T7" fmla="*/ 0 h 87"/>
                  <a:gd name="T8" fmla="*/ 31 w 44"/>
                  <a:gd name="T9" fmla="*/ 10 h 87"/>
                  <a:gd name="T10" fmla="*/ 35 w 44"/>
                  <a:gd name="T11" fmla="*/ 12 h 87"/>
                  <a:gd name="T12" fmla="*/ 36 w 44"/>
                  <a:gd name="T13" fmla="*/ 12 h 87"/>
                  <a:gd name="T14" fmla="*/ 36 w 44"/>
                  <a:gd name="T15" fmla="*/ 18 h 87"/>
                  <a:gd name="T16" fmla="*/ 30 w 44"/>
                  <a:gd name="T17" fmla="*/ 14 h 87"/>
                  <a:gd name="T18" fmla="*/ 16 w 44"/>
                  <a:gd name="T19" fmla="*/ 14 h 87"/>
                  <a:gd name="T20" fmla="*/ 12 w 44"/>
                  <a:gd name="T21" fmla="*/ 16 h 87"/>
                  <a:gd name="T22" fmla="*/ 0 w 44"/>
                  <a:gd name="T23" fmla="*/ 47 h 87"/>
                  <a:gd name="T24" fmla="*/ 7 w 44"/>
                  <a:gd name="T25" fmla="*/ 49 h 87"/>
                  <a:gd name="T26" fmla="*/ 12 w 44"/>
                  <a:gd name="T27" fmla="*/ 45 h 87"/>
                  <a:gd name="T28" fmla="*/ 13 w 44"/>
                  <a:gd name="T29" fmla="*/ 83 h 87"/>
                  <a:gd name="T30" fmla="*/ 21 w 44"/>
                  <a:gd name="T31" fmla="*/ 83 h 87"/>
                  <a:gd name="T32" fmla="*/ 24 w 44"/>
                  <a:gd name="T33" fmla="*/ 49 h 87"/>
                  <a:gd name="T34" fmla="*/ 28 w 44"/>
                  <a:gd name="T35" fmla="*/ 87 h 87"/>
                  <a:gd name="T36" fmla="*/ 32 w 44"/>
                  <a:gd name="T37" fmla="*/ 47 h 87"/>
                  <a:gd name="T38" fmla="*/ 33 w 44"/>
                  <a:gd name="T39" fmla="*/ 25 h 87"/>
                  <a:gd name="T40" fmla="*/ 41 w 44"/>
                  <a:gd name="T41" fmla="*/ 30 h 87"/>
                  <a:gd name="T42" fmla="*/ 42 w 44"/>
                  <a:gd name="T43" fmla="*/ 13 h 87"/>
                  <a:gd name="T44" fmla="*/ 35 w 44"/>
                  <a:gd name="T45" fmla="*/ 1 h 87"/>
                  <a:gd name="T46" fmla="*/ 35 w 44"/>
                  <a:gd name="T47" fmla="*/ 1 h 87"/>
                  <a:gd name="T48" fmla="*/ 34 w 44"/>
                  <a:gd name="T49" fmla="*/ 0 h 87"/>
                  <a:gd name="T50" fmla="*/ 34 w 44"/>
                  <a:gd name="T51" fmla="*/ 1 h 87"/>
                  <a:gd name="T52" fmla="*/ 34 w 44"/>
                  <a:gd name="T53" fmla="*/ 0 h 87"/>
                  <a:gd name="T54" fmla="*/ 34 w 44"/>
                  <a:gd name="T55" fmla="*/ 1 h 87"/>
                  <a:gd name="T56" fmla="*/ 34 w 44"/>
                  <a:gd name="T57" fmla="*/ 1 h 87"/>
                  <a:gd name="T58" fmla="*/ 36 w 44"/>
                  <a:gd name="T59" fmla="*/ 10 h 87"/>
                  <a:gd name="T60" fmla="*/ 33 w 44"/>
                  <a:gd name="T61" fmla="*/ 11 h 87"/>
                  <a:gd name="T62" fmla="*/ 33 w 44"/>
                  <a:gd name="T63" fmla="*/ 10 h 87"/>
                  <a:gd name="T64" fmla="*/ 35 w 44"/>
                  <a:gd name="T65" fmla="*/ 9 h 87"/>
                  <a:gd name="T66" fmla="*/ 36 w 44"/>
                  <a:gd name="T67" fmla="*/ 7 h 87"/>
                  <a:gd name="T68" fmla="*/ 33 w 44"/>
                  <a:gd name="T69" fmla="*/ 8 h 87"/>
                  <a:gd name="T70" fmla="*/ 32 w 44"/>
                  <a:gd name="T71" fmla="*/ 3 h 87"/>
                  <a:gd name="T72" fmla="*/ 35 w 44"/>
                  <a:gd name="T73" fmla="*/ 1 h 87"/>
                  <a:gd name="T74" fmla="*/ 36 w 44"/>
                  <a:gd name="T75" fmla="*/ 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87">
                    <a:moveTo>
                      <a:pt x="42" y="13"/>
                    </a:moveTo>
                    <a:cubicBezTo>
                      <a:pt x="42" y="11"/>
                      <a:pt x="40" y="10"/>
                      <a:pt x="38" y="10"/>
                    </a:cubicBezTo>
                    <a:cubicBezTo>
                      <a:pt x="38" y="10"/>
                      <a:pt x="38" y="10"/>
                      <a:pt x="38" y="10"/>
                    </a:cubicBezTo>
                    <a:cubicBezTo>
                      <a:pt x="37" y="10"/>
                      <a:pt x="37" y="10"/>
                      <a:pt x="37" y="10"/>
                    </a:cubicBezTo>
                    <a:cubicBezTo>
                      <a:pt x="37" y="10"/>
                      <a:pt x="37" y="10"/>
                      <a:pt x="37" y="10"/>
                    </a:cubicBezTo>
                    <a:cubicBezTo>
                      <a:pt x="37" y="2"/>
                      <a:pt x="37" y="2"/>
                      <a:pt x="37" y="2"/>
                    </a:cubicBezTo>
                    <a:cubicBezTo>
                      <a:pt x="37" y="1"/>
                      <a:pt x="37" y="0"/>
                      <a:pt x="35" y="0"/>
                    </a:cubicBezTo>
                    <a:cubicBezTo>
                      <a:pt x="33" y="0"/>
                      <a:pt x="33" y="0"/>
                      <a:pt x="33" y="0"/>
                    </a:cubicBezTo>
                    <a:cubicBezTo>
                      <a:pt x="32" y="0"/>
                      <a:pt x="31" y="1"/>
                      <a:pt x="31" y="2"/>
                    </a:cubicBezTo>
                    <a:cubicBezTo>
                      <a:pt x="31" y="10"/>
                      <a:pt x="31" y="10"/>
                      <a:pt x="31" y="10"/>
                    </a:cubicBezTo>
                    <a:cubicBezTo>
                      <a:pt x="31" y="11"/>
                      <a:pt x="32" y="12"/>
                      <a:pt x="33" y="12"/>
                    </a:cubicBezTo>
                    <a:cubicBezTo>
                      <a:pt x="35" y="12"/>
                      <a:pt x="35" y="12"/>
                      <a:pt x="35" y="12"/>
                    </a:cubicBezTo>
                    <a:cubicBezTo>
                      <a:pt x="35" y="12"/>
                      <a:pt x="35" y="12"/>
                      <a:pt x="36" y="12"/>
                    </a:cubicBezTo>
                    <a:cubicBezTo>
                      <a:pt x="36" y="12"/>
                      <a:pt x="36" y="12"/>
                      <a:pt x="36" y="12"/>
                    </a:cubicBezTo>
                    <a:cubicBezTo>
                      <a:pt x="35" y="12"/>
                      <a:pt x="35" y="13"/>
                      <a:pt x="35" y="14"/>
                    </a:cubicBezTo>
                    <a:cubicBezTo>
                      <a:pt x="36" y="18"/>
                      <a:pt x="36" y="18"/>
                      <a:pt x="36" y="18"/>
                    </a:cubicBezTo>
                    <a:cubicBezTo>
                      <a:pt x="33" y="15"/>
                      <a:pt x="33" y="15"/>
                      <a:pt x="33" y="15"/>
                    </a:cubicBezTo>
                    <a:cubicBezTo>
                      <a:pt x="32" y="15"/>
                      <a:pt x="31" y="14"/>
                      <a:pt x="30" y="14"/>
                    </a:cubicBezTo>
                    <a:cubicBezTo>
                      <a:pt x="30" y="14"/>
                      <a:pt x="30" y="14"/>
                      <a:pt x="29" y="14"/>
                    </a:cubicBezTo>
                    <a:cubicBezTo>
                      <a:pt x="16" y="14"/>
                      <a:pt x="16" y="14"/>
                      <a:pt x="16" y="14"/>
                    </a:cubicBezTo>
                    <a:cubicBezTo>
                      <a:pt x="15" y="14"/>
                      <a:pt x="15" y="14"/>
                      <a:pt x="15" y="14"/>
                    </a:cubicBezTo>
                    <a:cubicBezTo>
                      <a:pt x="13" y="15"/>
                      <a:pt x="13" y="15"/>
                      <a:pt x="12" y="16"/>
                    </a:cubicBezTo>
                    <a:cubicBezTo>
                      <a:pt x="12" y="17"/>
                      <a:pt x="11" y="17"/>
                      <a:pt x="11" y="18"/>
                    </a:cubicBezTo>
                    <a:cubicBezTo>
                      <a:pt x="0" y="47"/>
                      <a:pt x="0" y="47"/>
                      <a:pt x="0" y="47"/>
                    </a:cubicBezTo>
                    <a:cubicBezTo>
                      <a:pt x="0" y="48"/>
                      <a:pt x="0" y="50"/>
                      <a:pt x="2" y="51"/>
                    </a:cubicBezTo>
                    <a:cubicBezTo>
                      <a:pt x="4" y="52"/>
                      <a:pt x="6" y="51"/>
                      <a:pt x="7" y="49"/>
                    </a:cubicBezTo>
                    <a:cubicBezTo>
                      <a:pt x="12" y="36"/>
                      <a:pt x="12" y="36"/>
                      <a:pt x="12" y="36"/>
                    </a:cubicBezTo>
                    <a:cubicBezTo>
                      <a:pt x="12" y="45"/>
                      <a:pt x="12" y="45"/>
                      <a:pt x="12" y="45"/>
                    </a:cubicBezTo>
                    <a:cubicBezTo>
                      <a:pt x="12" y="46"/>
                      <a:pt x="12" y="47"/>
                      <a:pt x="13" y="47"/>
                    </a:cubicBezTo>
                    <a:cubicBezTo>
                      <a:pt x="13" y="83"/>
                      <a:pt x="13" y="83"/>
                      <a:pt x="13" y="83"/>
                    </a:cubicBezTo>
                    <a:cubicBezTo>
                      <a:pt x="13" y="85"/>
                      <a:pt x="15" y="87"/>
                      <a:pt x="17" y="87"/>
                    </a:cubicBezTo>
                    <a:cubicBezTo>
                      <a:pt x="19" y="87"/>
                      <a:pt x="21" y="85"/>
                      <a:pt x="21" y="83"/>
                    </a:cubicBezTo>
                    <a:cubicBezTo>
                      <a:pt x="21" y="49"/>
                      <a:pt x="21" y="49"/>
                      <a:pt x="21" y="49"/>
                    </a:cubicBezTo>
                    <a:cubicBezTo>
                      <a:pt x="24" y="49"/>
                      <a:pt x="24" y="49"/>
                      <a:pt x="24" y="49"/>
                    </a:cubicBezTo>
                    <a:cubicBezTo>
                      <a:pt x="24" y="83"/>
                      <a:pt x="24" y="83"/>
                      <a:pt x="24" y="83"/>
                    </a:cubicBezTo>
                    <a:cubicBezTo>
                      <a:pt x="24" y="85"/>
                      <a:pt x="26" y="87"/>
                      <a:pt x="28" y="87"/>
                    </a:cubicBezTo>
                    <a:cubicBezTo>
                      <a:pt x="30" y="87"/>
                      <a:pt x="32" y="85"/>
                      <a:pt x="32" y="83"/>
                    </a:cubicBezTo>
                    <a:cubicBezTo>
                      <a:pt x="32" y="47"/>
                      <a:pt x="32" y="47"/>
                      <a:pt x="32" y="47"/>
                    </a:cubicBezTo>
                    <a:cubicBezTo>
                      <a:pt x="32" y="47"/>
                      <a:pt x="33" y="46"/>
                      <a:pt x="33" y="45"/>
                    </a:cubicBezTo>
                    <a:cubicBezTo>
                      <a:pt x="33" y="25"/>
                      <a:pt x="33" y="25"/>
                      <a:pt x="33" y="25"/>
                    </a:cubicBezTo>
                    <a:cubicBezTo>
                      <a:pt x="38" y="29"/>
                      <a:pt x="38" y="29"/>
                      <a:pt x="38" y="29"/>
                    </a:cubicBezTo>
                    <a:cubicBezTo>
                      <a:pt x="39" y="30"/>
                      <a:pt x="40" y="30"/>
                      <a:pt x="41" y="30"/>
                    </a:cubicBezTo>
                    <a:cubicBezTo>
                      <a:pt x="43" y="30"/>
                      <a:pt x="44" y="28"/>
                      <a:pt x="44" y="26"/>
                    </a:cubicBezTo>
                    <a:lnTo>
                      <a:pt x="42" y="13"/>
                    </a:lnTo>
                    <a:close/>
                    <a:moveTo>
                      <a:pt x="35" y="0"/>
                    </a:moveTo>
                    <a:cubicBezTo>
                      <a:pt x="35" y="0"/>
                      <a:pt x="35" y="1"/>
                      <a:pt x="35" y="1"/>
                    </a:cubicBezTo>
                    <a:cubicBezTo>
                      <a:pt x="35" y="1"/>
                      <a:pt x="35" y="1"/>
                      <a:pt x="35" y="1"/>
                    </a:cubicBezTo>
                    <a:cubicBezTo>
                      <a:pt x="35" y="1"/>
                      <a:pt x="35" y="1"/>
                      <a:pt x="35" y="1"/>
                    </a:cubicBezTo>
                    <a:cubicBezTo>
                      <a:pt x="35" y="1"/>
                      <a:pt x="35" y="0"/>
                      <a:pt x="35"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6" y="10"/>
                    </a:moveTo>
                    <a:cubicBezTo>
                      <a:pt x="36" y="11"/>
                      <a:pt x="35" y="11"/>
                      <a:pt x="35" y="11"/>
                    </a:cubicBezTo>
                    <a:cubicBezTo>
                      <a:pt x="33" y="11"/>
                      <a:pt x="33" y="11"/>
                      <a:pt x="33" y="11"/>
                    </a:cubicBezTo>
                    <a:cubicBezTo>
                      <a:pt x="33" y="11"/>
                      <a:pt x="33" y="11"/>
                      <a:pt x="33" y="10"/>
                    </a:cubicBezTo>
                    <a:cubicBezTo>
                      <a:pt x="33" y="10"/>
                      <a:pt x="33" y="10"/>
                      <a:pt x="33" y="10"/>
                    </a:cubicBezTo>
                    <a:cubicBezTo>
                      <a:pt x="33" y="10"/>
                      <a:pt x="33" y="9"/>
                      <a:pt x="33" y="9"/>
                    </a:cubicBezTo>
                    <a:cubicBezTo>
                      <a:pt x="35" y="9"/>
                      <a:pt x="35" y="9"/>
                      <a:pt x="35" y="9"/>
                    </a:cubicBezTo>
                    <a:cubicBezTo>
                      <a:pt x="35" y="9"/>
                      <a:pt x="36" y="10"/>
                      <a:pt x="36" y="10"/>
                    </a:cubicBezTo>
                    <a:close/>
                    <a:moveTo>
                      <a:pt x="36" y="7"/>
                    </a:moveTo>
                    <a:cubicBezTo>
                      <a:pt x="36" y="8"/>
                      <a:pt x="36" y="8"/>
                      <a:pt x="35" y="8"/>
                    </a:cubicBezTo>
                    <a:cubicBezTo>
                      <a:pt x="33" y="8"/>
                      <a:pt x="33" y="8"/>
                      <a:pt x="33" y="8"/>
                    </a:cubicBezTo>
                    <a:cubicBezTo>
                      <a:pt x="33" y="8"/>
                      <a:pt x="32" y="8"/>
                      <a:pt x="32" y="7"/>
                    </a:cubicBezTo>
                    <a:cubicBezTo>
                      <a:pt x="32" y="3"/>
                      <a:pt x="32" y="3"/>
                      <a:pt x="32" y="3"/>
                    </a:cubicBezTo>
                    <a:cubicBezTo>
                      <a:pt x="32" y="2"/>
                      <a:pt x="33" y="1"/>
                      <a:pt x="33" y="1"/>
                    </a:cubicBezTo>
                    <a:cubicBezTo>
                      <a:pt x="35" y="1"/>
                      <a:pt x="35" y="1"/>
                      <a:pt x="35" y="1"/>
                    </a:cubicBezTo>
                    <a:cubicBezTo>
                      <a:pt x="36" y="1"/>
                      <a:pt x="36" y="2"/>
                      <a:pt x="36" y="3"/>
                    </a:cubicBezTo>
                    <a:lnTo>
                      <a:pt x="36" y="7"/>
                    </a:lnTo>
                    <a:close/>
                  </a:path>
                </a:pathLst>
              </a:cu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grpSp>
        <p:sp>
          <p:nvSpPr>
            <p:cNvPr id="38" name="文本框 30"/>
            <p:cNvSpPr txBox="1"/>
            <p:nvPr/>
          </p:nvSpPr>
          <p:spPr>
            <a:xfrm>
              <a:off x="2711484" y="3984275"/>
              <a:ext cx="1276564" cy="675816"/>
            </a:xfrm>
            <a:prstGeom prst="rect">
              <a:avLst/>
            </a:prstGeom>
            <a:noFill/>
          </p:spPr>
          <p:txBody>
            <a:bodyPr wrap="square" rtlCol="0">
              <a:spAutoFit/>
            </a:bodyPr>
            <a:lstStyle/>
            <a:p>
              <a:pPr algn="ctr"/>
              <a:r>
                <a:rPr lang="zh-CN" altLang="en-US" sz="1350" b="1" dirty="0">
                  <a:solidFill>
                    <a:srgbClr val="0070C0"/>
                  </a:solidFill>
                  <a:latin typeface="微软雅黑" panose="020B0503020204020204" pitchFamily="34" charset="-122"/>
                  <a:ea typeface="微软雅黑" panose="020B0503020204020204" pitchFamily="34" charset="-122"/>
                </a:rPr>
                <a:t>打开</a:t>
              </a:r>
              <a:r>
                <a:rPr lang="en-US" altLang="zh-CN" sz="1350" b="1" dirty="0">
                  <a:solidFill>
                    <a:srgbClr val="0070C0"/>
                  </a:solidFill>
                  <a:latin typeface="微软雅黑" panose="020B0503020204020204" pitchFamily="34" charset="-122"/>
                  <a:ea typeface="微软雅黑" panose="020B0503020204020204" pitchFamily="34" charset="-122"/>
                </a:rPr>
                <a:t>:</a:t>
              </a:r>
              <a:endParaRPr lang="en-US" altLang="zh-CN" sz="1350" b="1" dirty="0">
                <a:solidFill>
                  <a:srgbClr val="0070C0"/>
                </a:solidFill>
                <a:latin typeface="微软雅黑" panose="020B0503020204020204" pitchFamily="34" charset="-122"/>
                <a:ea typeface="微软雅黑" panose="020B0503020204020204" pitchFamily="34" charset="-122"/>
              </a:endParaRPr>
            </a:p>
            <a:p>
              <a:pPr algn="ctr"/>
              <a:r>
                <a:rPr lang="en-US" altLang="zh-CN" sz="1350" b="1" dirty="0">
                  <a:solidFill>
                    <a:srgbClr val="0070C0"/>
                  </a:solidFill>
                  <a:latin typeface="微软雅黑" panose="020B0503020204020204" pitchFamily="34" charset="-122"/>
                  <a:ea typeface="微软雅黑" panose="020B0503020204020204" pitchFamily="34" charset="-122"/>
                </a:rPr>
                <a:t>HBuider</a:t>
              </a:r>
              <a:endParaRPr lang="en-US" altLang="zh-CN" sz="1350" b="1" dirty="0">
                <a:solidFill>
                  <a:srgbClr val="0070C0"/>
                </a:solidFill>
                <a:latin typeface="微软雅黑" panose="020B0503020204020204" pitchFamily="34" charset="-122"/>
                <a:ea typeface="微软雅黑" panose="020B0503020204020204" pitchFamily="34" charset="-122"/>
              </a:endParaRPr>
            </a:p>
          </p:txBody>
        </p:sp>
        <p:sp>
          <p:nvSpPr>
            <p:cNvPr id="37" name="任意多边形 151"/>
            <p:cNvSpPr>
              <a:spLocks noChangeArrowheads="1"/>
            </p:cNvSpPr>
            <p:nvPr/>
          </p:nvSpPr>
          <p:spPr bwMode="auto">
            <a:xfrm>
              <a:off x="2578781" y="4002495"/>
              <a:ext cx="1574590" cy="848445"/>
            </a:xfrm>
            <a:custGeom>
              <a:avLst/>
              <a:gdLst>
                <a:gd name="T0" fmla="*/ 176216 w 3090"/>
                <a:gd name="T1" fmla="*/ 0 h 1665"/>
                <a:gd name="T2" fmla="*/ 1785934 w 3090"/>
                <a:gd name="T3" fmla="*/ 0 h 1665"/>
                <a:gd name="T4" fmla="*/ 1962150 w 3090"/>
                <a:gd name="T5" fmla="*/ 176216 h 1665"/>
                <a:gd name="T6" fmla="*/ 1962150 w 3090"/>
                <a:gd name="T7" fmla="*/ 881059 h 1665"/>
                <a:gd name="T8" fmla="*/ 1785934 w 3090"/>
                <a:gd name="T9" fmla="*/ 1057275 h 1665"/>
                <a:gd name="T10" fmla="*/ 176216 w 3090"/>
                <a:gd name="T11" fmla="*/ 1057275 h 1665"/>
                <a:gd name="T12" fmla="*/ 0 w 3090"/>
                <a:gd name="T13" fmla="*/ 881059 h 1665"/>
                <a:gd name="T14" fmla="*/ 0 w 3090"/>
                <a:gd name="T15" fmla="*/ 720027 h 1665"/>
                <a:gd name="T16" fmla="*/ 180692 w 3090"/>
                <a:gd name="T17" fmla="*/ 720027 h 1665"/>
                <a:gd name="T18" fmla="*/ 180692 w 3090"/>
                <a:gd name="T19" fmla="*/ 319977 h 1665"/>
                <a:gd name="T20" fmla="*/ 0 w 3090"/>
                <a:gd name="T21" fmla="*/ 319977 h 1665"/>
                <a:gd name="T22" fmla="*/ 0 w 3090"/>
                <a:gd name="T23" fmla="*/ 176216 h 1665"/>
                <a:gd name="T24" fmla="*/ 176216 w 3090"/>
                <a:gd name="T25" fmla="*/ 0 h 16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90" h="1665">
                  <a:moveTo>
                    <a:pt x="0" y="504"/>
                  </a:moveTo>
                  <a:lnTo>
                    <a:pt x="0" y="278"/>
                  </a:lnTo>
                  <a:cubicBezTo>
                    <a:pt x="0" y="124"/>
                    <a:pt x="124" y="0"/>
                    <a:pt x="278" y="0"/>
                  </a:cubicBezTo>
                  <a:lnTo>
                    <a:pt x="2812" y="0"/>
                  </a:lnTo>
                  <a:cubicBezTo>
                    <a:pt x="2966" y="0"/>
                    <a:pt x="3090" y="124"/>
                    <a:pt x="3090" y="278"/>
                  </a:cubicBezTo>
                  <a:lnTo>
                    <a:pt x="3090" y="1387"/>
                  </a:lnTo>
                  <a:cubicBezTo>
                    <a:pt x="3090" y="1541"/>
                    <a:pt x="2966" y="1665"/>
                    <a:pt x="2812" y="1665"/>
                  </a:cubicBezTo>
                  <a:lnTo>
                    <a:pt x="278" y="1665"/>
                  </a:lnTo>
                  <a:cubicBezTo>
                    <a:pt x="124" y="1665"/>
                    <a:pt x="0" y="1541"/>
                    <a:pt x="0" y="1387"/>
                  </a:cubicBezTo>
                  <a:lnTo>
                    <a:pt x="0" y="1134"/>
                  </a:lnTo>
                </a:path>
              </a:pathLst>
            </a:custGeom>
            <a:noFill/>
            <a:ln w="6350">
              <a:solidFill>
                <a:srgbClr val="0070C0"/>
              </a:solidFill>
              <a:prstDash val="sysDash"/>
              <a:round/>
            </a:ln>
            <a:extLst>
              <a:ext uri="{909E8E84-426E-40DD-AFC4-6F175D3DCCD1}">
                <a14:hiddenFill xmlns:a14="http://schemas.microsoft.com/office/drawing/2010/main">
                  <a:solidFill>
                    <a:srgbClr val="FFFFFF"/>
                  </a:solidFill>
                </a14:hiddenFill>
              </a:ext>
            </a:extLst>
          </p:spPr>
          <p:txBody>
            <a:bodyPr vert="horz" wrap="square" lIns="68562" tIns="34281" rIns="68562" bIns="34281" numCol="1" anchor="t" anchorCtr="0" compatLnSpc="1"/>
            <a:lstStyle/>
            <a:p>
              <a:endParaRPr lang="zh-CN" altLang="en-US" sz="1350">
                <a:solidFill>
                  <a:srgbClr val="0070C0"/>
                </a:solidFill>
              </a:endParaRPr>
            </a:p>
          </p:txBody>
        </p:sp>
      </p:grpSp>
      <p:grpSp>
        <p:nvGrpSpPr>
          <p:cNvPr id="42" name="组合 41"/>
          <p:cNvGrpSpPr/>
          <p:nvPr/>
        </p:nvGrpSpPr>
        <p:grpSpPr>
          <a:xfrm>
            <a:off x="4140064" y="2908293"/>
            <a:ext cx="851730" cy="851730"/>
            <a:chOff x="1677608" y="2996952"/>
            <a:chExt cx="1395643" cy="1395643"/>
          </a:xfrm>
        </p:grpSpPr>
        <p:sp>
          <p:nvSpPr>
            <p:cNvPr id="43"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44"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grpSp>
        <p:nvGrpSpPr>
          <p:cNvPr id="45" name="组合 44"/>
          <p:cNvGrpSpPr/>
          <p:nvPr/>
        </p:nvGrpSpPr>
        <p:grpSpPr>
          <a:xfrm>
            <a:off x="4399987" y="3174776"/>
            <a:ext cx="336553" cy="342670"/>
            <a:chOff x="2000378" y="1974523"/>
            <a:chExt cx="576064" cy="586534"/>
          </a:xfrm>
        </p:grpSpPr>
        <p:sp>
          <p:nvSpPr>
            <p:cNvPr id="46" name="Freeform 562"/>
            <p:cNvSpPr>
              <a:spLocks noEditPoints="1"/>
            </p:cNvSpPr>
            <p:nvPr/>
          </p:nvSpPr>
          <p:spPr bwMode="auto">
            <a:xfrm>
              <a:off x="2000378" y="1974523"/>
              <a:ext cx="576064" cy="504844"/>
            </a:xfrm>
            <a:custGeom>
              <a:avLst/>
              <a:gdLst>
                <a:gd name="T0" fmla="*/ 182 w 233"/>
                <a:gd name="T1" fmla="*/ 7 h 204"/>
                <a:gd name="T2" fmla="*/ 183 w 233"/>
                <a:gd name="T3" fmla="*/ 0 h 204"/>
                <a:gd name="T4" fmla="*/ 116 w 233"/>
                <a:gd name="T5" fmla="*/ 0 h 204"/>
                <a:gd name="T6" fmla="*/ 50 w 233"/>
                <a:gd name="T7" fmla="*/ 0 h 204"/>
                <a:gd name="T8" fmla="*/ 50 w 233"/>
                <a:gd name="T9" fmla="*/ 7 h 204"/>
                <a:gd name="T10" fmla="*/ 0 w 233"/>
                <a:gd name="T11" fmla="*/ 7 h 204"/>
                <a:gd name="T12" fmla="*/ 0 w 233"/>
                <a:gd name="T13" fmla="*/ 14 h 204"/>
                <a:gd name="T14" fmla="*/ 31 w 233"/>
                <a:gd name="T15" fmla="*/ 95 h 204"/>
                <a:gd name="T16" fmla="*/ 86 w 233"/>
                <a:gd name="T17" fmla="*/ 131 h 204"/>
                <a:gd name="T18" fmla="*/ 100 w 233"/>
                <a:gd name="T19" fmla="*/ 143 h 204"/>
                <a:gd name="T20" fmla="*/ 100 w 233"/>
                <a:gd name="T21" fmla="*/ 186 h 204"/>
                <a:gd name="T22" fmla="*/ 83 w 233"/>
                <a:gd name="T23" fmla="*/ 204 h 204"/>
                <a:gd name="T24" fmla="*/ 116 w 233"/>
                <a:gd name="T25" fmla="*/ 204 h 204"/>
                <a:gd name="T26" fmla="*/ 150 w 233"/>
                <a:gd name="T27" fmla="*/ 204 h 204"/>
                <a:gd name="T28" fmla="*/ 133 w 233"/>
                <a:gd name="T29" fmla="*/ 186 h 204"/>
                <a:gd name="T30" fmla="*/ 133 w 233"/>
                <a:gd name="T31" fmla="*/ 143 h 204"/>
                <a:gd name="T32" fmla="*/ 147 w 233"/>
                <a:gd name="T33" fmla="*/ 131 h 204"/>
                <a:gd name="T34" fmla="*/ 202 w 233"/>
                <a:gd name="T35" fmla="*/ 95 h 204"/>
                <a:gd name="T36" fmla="*/ 233 w 233"/>
                <a:gd name="T37" fmla="*/ 14 h 204"/>
                <a:gd name="T38" fmla="*/ 233 w 233"/>
                <a:gd name="T39" fmla="*/ 7 h 204"/>
                <a:gd name="T40" fmla="*/ 182 w 233"/>
                <a:gd name="T41" fmla="*/ 7 h 204"/>
                <a:gd name="T42" fmla="*/ 42 w 233"/>
                <a:gd name="T43" fmla="*/ 86 h 204"/>
                <a:gd name="T44" fmla="*/ 15 w 233"/>
                <a:gd name="T45" fmla="*/ 21 h 204"/>
                <a:gd name="T46" fmla="*/ 51 w 233"/>
                <a:gd name="T47" fmla="*/ 21 h 204"/>
                <a:gd name="T48" fmla="*/ 53 w 233"/>
                <a:gd name="T49" fmla="*/ 49 h 204"/>
                <a:gd name="T50" fmla="*/ 69 w 233"/>
                <a:gd name="T51" fmla="*/ 107 h 204"/>
                <a:gd name="T52" fmla="*/ 42 w 233"/>
                <a:gd name="T53" fmla="*/ 86 h 204"/>
                <a:gd name="T54" fmla="*/ 190 w 233"/>
                <a:gd name="T55" fmla="*/ 86 h 204"/>
                <a:gd name="T56" fmla="*/ 163 w 233"/>
                <a:gd name="T57" fmla="*/ 107 h 204"/>
                <a:gd name="T58" fmla="*/ 180 w 233"/>
                <a:gd name="T59" fmla="*/ 49 h 204"/>
                <a:gd name="T60" fmla="*/ 181 w 233"/>
                <a:gd name="T61" fmla="*/ 21 h 204"/>
                <a:gd name="T62" fmla="*/ 218 w 233"/>
                <a:gd name="T63" fmla="*/ 21 h 204"/>
                <a:gd name="T64" fmla="*/ 190 w 233"/>
                <a:gd name="T65" fmla="*/ 8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 h="204">
                  <a:moveTo>
                    <a:pt x="182" y="7"/>
                  </a:moveTo>
                  <a:cubicBezTo>
                    <a:pt x="183" y="0"/>
                    <a:pt x="183" y="0"/>
                    <a:pt x="183" y="0"/>
                  </a:cubicBezTo>
                  <a:cubicBezTo>
                    <a:pt x="116" y="0"/>
                    <a:pt x="116" y="0"/>
                    <a:pt x="116" y="0"/>
                  </a:cubicBezTo>
                  <a:cubicBezTo>
                    <a:pt x="50" y="0"/>
                    <a:pt x="50" y="0"/>
                    <a:pt x="50" y="0"/>
                  </a:cubicBezTo>
                  <a:cubicBezTo>
                    <a:pt x="50" y="7"/>
                    <a:pt x="50" y="7"/>
                    <a:pt x="50" y="7"/>
                  </a:cubicBezTo>
                  <a:cubicBezTo>
                    <a:pt x="0" y="7"/>
                    <a:pt x="0" y="7"/>
                    <a:pt x="0" y="7"/>
                  </a:cubicBezTo>
                  <a:cubicBezTo>
                    <a:pt x="0" y="14"/>
                    <a:pt x="0" y="14"/>
                    <a:pt x="0" y="14"/>
                  </a:cubicBezTo>
                  <a:cubicBezTo>
                    <a:pt x="0" y="16"/>
                    <a:pt x="0" y="58"/>
                    <a:pt x="31" y="95"/>
                  </a:cubicBezTo>
                  <a:cubicBezTo>
                    <a:pt x="32" y="96"/>
                    <a:pt x="52" y="119"/>
                    <a:pt x="86" y="131"/>
                  </a:cubicBezTo>
                  <a:cubicBezTo>
                    <a:pt x="93" y="139"/>
                    <a:pt x="100" y="143"/>
                    <a:pt x="100" y="143"/>
                  </a:cubicBezTo>
                  <a:cubicBezTo>
                    <a:pt x="100" y="186"/>
                    <a:pt x="100" y="186"/>
                    <a:pt x="100" y="186"/>
                  </a:cubicBezTo>
                  <a:cubicBezTo>
                    <a:pt x="83" y="204"/>
                    <a:pt x="83" y="204"/>
                    <a:pt x="83" y="204"/>
                  </a:cubicBezTo>
                  <a:cubicBezTo>
                    <a:pt x="116" y="204"/>
                    <a:pt x="116" y="204"/>
                    <a:pt x="116" y="204"/>
                  </a:cubicBezTo>
                  <a:cubicBezTo>
                    <a:pt x="150" y="204"/>
                    <a:pt x="150" y="204"/>
                    <a:pt x="150" y="204"/>
                  </a:cubicBezTo>
                  <a:cubicBezTo>
                    <a:pt x="133" y="186"/>
                    <a:pt x="133" y="186"/>
                    <a:pt x="133" y="186"/>
                  </a:cubicBezTo>
                  <a:cubicBezTo>
                    <a:pt x="133" y="143"/>
                    <a:pt x="133" y="143"/>
                    <a:pt x="133" y="143"/>
                  </a:cubicBezTo>
                  <a:cubicBezTo>
                    <a:pt x="133" y="143"/>
                    <a:pt x="139" y="139"/>
                    <a:pt x="147" y="131"/>
                  </a:cubicBezTo>
                  <a:cubicBezTo>
                    <a:pt x="181" y="119"/>
                    <a:pt x="201" y="96"/>
                    <a:pt x="202" y="95"/>
                  </a:cubicBezTo>
                  <a:cubicBezTo>
                    <a:pt x="233" y="58"/>
                    <a:pt x="233" y="16"/>
                    <a:pt x="233" y="14"/>
                  </a:cubicBezTo>
                  <a:cubicBezTo>
                    <a:pt x="233" y="7"/>
                    <a:pt x="233" y="7"/>
                    <a:pt x="233" y="7"/>
                  </a:cubicBezTo>
                  <a:lnTo>
                    <a:pt x="182" y="7"/>
                  </a:lnTo>
                  <a:close/>
                  <a:moveTo>
                    <a:pt x="42" y="86"/>
                  </a:moveTo>
                  <a:cubicBezTo>
                    <a:pt x="22" y="61"/>
                    <a:pt x="16" y="34"/>
                    <a:pt x="15" y="21"/>
                  </a:cubicBezTo>
                  <a:cubicBezTo>
                    <a:pt x="51" y="21"/>
                    <a:pt x="51" y="21"/>
                    <a:pt x="51" y="21"/>
                  </a:cubicBezTo>
                  <a:cubicBezTo>
                    <a:pt x="53" y="49"/>
                    <a:pt x="53" y="49"/>
                    <a:pt x="53" y="49"/>
                  </a:cubicBezTo>
                  <a:cubicBezTo>
                    <a:pt x="55" y="74"/>
                    <a:pt x="62" y="93"/>
                    <a:pt x="69" y="107"/>
                  </a:cubicBezTo>
                  <a:cubicBezTo>
                    <a:pt x="52" y="97"/>
                    <a:pt x="43" y="86"/>
                    <a:pt x="42" y="86"/>
                  </a:cubicBezTo>
                  <a:close/>
                  <a:moveTo>
                    <a:pt x="190" y="86"/>
                  </a:moveTo>
                  <a:cubicBezTo>
                    <a:pt x="190" y="86"/>
                    <a:pt x="180" y="97"/>
                    <a:pt x="163" y="107"/>
                  </a:cubicBezTo>
                  <a:cubicBezTo>
                    <a:pt x="171" y="93"/>
                    <a:pt x="178" y="74"/>
                    <a:pt x="180" y="49"/>
                  </a:cubicBezTo>
                  <a:cubicBezTo>
                    <a:pt x="181" y="21"/>
                    <a:pt x="181" y="21"/>
                    <a:pt x="181" y="21"/>
                  </a:cubicBezTo>
                  <a:cubicBezTo>
                    <a:pt x="218" y="21"/>
                    <a:pt x="218" y="21"/>
                    <a:pt x="218" y="21"/>
                  </a:cubicBezTo>
                  <a:cubicBezTo>
                    <a:pt x="216" y="34"/>
                    <a:pt x="211" y="61"/>
                    <a:pt x="190" y="86"/>
                  </a:cubicBez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sp>
          <p:nvSpPr>
            <p:cNvPr id="47" name="Freeform 563"/>
            <p:cNvSpPr/>
            <p:nvPr/>
          </p:nvSpPr>
          <p:spPr bwMode="auto">
            <a:xfrm>
              <a:off x="2129730" y="2488785"/>
              <a:ext cx="317360" cy="72272"/>
            </a:xfrm>
            <a:custGeom>
              <a:avLst/>
              <a:gdLst>
                <a:gd name="T0" fmla="*/ 0 w 303"/>
                <a:gd name="T1" fmla="*/ 0 h 69"/>
                <a:gd name="T2" fmla="*/ 0 w 303"/>
                <a:gd name="T3" fmla="*/ 69 h 69"/>
                <a:gd name="T4" fmla="*/ 152 w 303"/>
                <a:gd name="T5" fmla="*/ 69 h 69"/>
                <a:gd name="T6" fmla="*/ 303 w 303"/>
                <a:gd name="T7" fmla="*/ 69 h 69"/>
                <a:gd name="T8" fmla="*/ 303 w 303"/>
                <a:gd name="T9" fmla="*/ 0 h 69"/>
                <a:gd name="T10" fmla="*/ 152 w 303"/>
                <a:gd name="T11" fmla="*/ 0 h 69"/>
                <a:gd name="T12" fmla="*/ 0 w 303"/>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303" h="69">
                  <a:moveTo>
                    <a:pt x="0" y="0"/>
                  </a:moveTo>
                  <a:lnTo>
                    <a:pt x="0" y="69"/>
                  </a:lnTo>
                  <a:lnTo>
                    <a:pt x="152" y="69"/>
                  </a:lnTo>
                  <a:lnTo>
                    <a:pt x="303" y="69"/>
                  </a:lnTo>
                  <a:lnTo>
                    <a:pt x="303" y="0"/>
                  </a:lnTo>
                  <a:lnTo>
                    <a:pt x="152" y="0"/>
                  </a:lnTo>
                  <a:lnTo>
                    <a:pt x="0" y="0"/>
                  </a:lnTo>
                  <a:close/>
                </a:path>
              </a:pathLst>
            </a:custGeom>
            <a:solidFill>
              <a:schemeClr val="bg1"/>
            </a:solidFill>
            <a:ln>
              <a:noFill/>
            </a:ln>
          </p:spPr>
          <p:txBody>
            <a:bodyPr vert="horz" wrap="square" lIns="68562" tIns="34281" rIns="68562" bIns="34281" numCol="1" anchor="t" anchorCtr="0" compatLnSpc="1"/>
            <a:lstStyle/>
            <a:p>
              <a:endParaRPr lang="zh-CN" altLang="en-US"/>
            </a:p>
          </p:txBody>
        </p:sp>
      </p:grpSp>
      <p:grpSp>
        <p:nvGrpSpPr>
          <p:cNvPr id="48" name="组合 47"/>
          <p:cNvGrpSpPr/>
          <p:nvPr/>
        </p:nvGrpSpPr>
        <p:grpSpPr>
          <a:xfrm>
            <a:off x="3923877" y="3906411"/>
            <a:ext cx="1242034" cy="714375"/>
            <a:chOff x="2496894" y="3984275"/>
            <a:chExt cx="1656477" cy="952748"/>
          </a:xfrm>
        </p:grpSpPr>
        <p:grpSp>
          <p:nvGrpSpPr>
            <p:cNvPr id="49" name="组合 48"/>
            <p:cNvGrpSpPr/>
            <p:nvPr/>
          </p:nvGrpSpPr>
          <p:grpSpPr>
            <a:xfrm>
              <a:off x="2496894" y="4268381"/>
              <a:ext cx="153895" cy="316672"/>
              <a:chOff x="5300663" y="2555875"/>
              <a:chExt cx="165100" cy="339726"/>
            </a:xfrm>
          </p:grpSpPr>
          <p:sp>
            <p:nvSpPr>
              <p:cNvPr id="54" name="Oval 19"/>
              <p:cNvSpPr>
                <a:spLocks noChangeArrowheads="1"/>
              </p:cNvSpPr>
              <p:nvPr/>
            </p:nvSpPr>
            <p:spPr bwMode="auto">
              <a:xfrm>
                <a:off x="5353051" y="2555875"/>
                <a:ext cx="63500" cy="6032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sp>
            <p:nvSpPr>
              <p:cNvPr id="55" name="Freeform 20"/>
              <p:cNvSpPr>
                <a:spLocks noEditPoints="1"/>
              </p:cNvSpPr>
              <p:nvPr/>
            </p:nvSpPr>
            <p:spPr bwMode="auto">
              <a:xfrm>
                <a:off x="5300663" y="2566988"/>
                <a:ext cx="165100" cy="328613"/>
              </a:xfrm>
              <a:custGeom>
                <a:avLst/>
                <a:gdLst>
                  <a:gd name="T0" fmla="*/ 38 w 44"/>
                  <a:gd name="T1" fmla="*/ 10 h 87"/>
                  <a:gd name="T2" fmla="*/ 37 w 44"/>
                  <a:gd name="T3" fmla="*/ 10 h 87"/>
                  <a:gd name="T4" fmla="*/ 37 w 44"/>
                  <a:gd name="T5" fmla="*/ 2 h 87"/>
                  <a:gd name="T6" fmla="*/ 33 w 44"/>
                  <a:gd name="T7" fmla="*/ 0 h 87"/>
                  <a:gd name="T8" fmla="*/ 31 w 44"/>
                  <a:gd name="T9" fmla="*/ 10 h 87"/>
                  <a:gd name="T10" fmla="*/ 35 w 44"/>
                  <a:gd name="T11" fmla="*/ 12 h 87"/>
                  <a:gd name="T12" fmla="*/ 36 w 44"/>
                  <a:gd name="T13" fmla="*/ 12 h 87"/>
                  <a:gd name="T14" fmla="*/ 36 w 44"/>
                  <a:gd name="T15" fmla="*/ 18 h 87"/>
                  <a:gd name="T16" fmla="*/ 30 w 44"/>
                  <a:gd name="T17" fmla="*/ 14 h 87"/>
                  <a:gd name="T18" fmla="*/ 16 w 44"/>
                  <a:gd name="T19" fmla="*/ 14 h 87"/>
                  <a:gd name="T20" fmla="*/ 12 w 44"/>
                  <a:gd name="T21" fmla="*/ 16 h 87"/>
                  <a:gd name="T22" fmla="*/ 0 w 44"/>
                  <a:gd name="T23" fmla="*/ 47 h 87"/>
                  <a:gd name="T24" fmla="*/ 7 w 44"/>
                  <a:gd name="T25" fmla="*/ 49 h 87"/>
                  <a:gd name="T26" fmla="*/ 12 w 44"/>
                  <a:gd name="T27" fmla="*/ 45 h 87"/>
                  <a:gd name="T28" fmla="*/ 13 w 44"/>
                  <a:gd name="T29" fmla="*/ 83 h 87"/>
                  <a:gd name="T30" fmla="*/ 21 w 44"/>
                  <a:gd name="T31" fmla="*/ 83 h 87"/>
                  <a:gd name="T32" fmla="*/ 24 w 44"/>
                  <a:gd name="T33" fmla="*/ 49 h 87"/>
                  <a:gd name="T34" fmla="*/ 28 w 44"/>
                  <a:gd name="T35" fmla="*/ 87 h 87"/>
                  <a:gd name="T36" fmla="*/ 32 w 44"/>
                  <a:gd name="T37" fmla="*/ 47 h 87"/>
                  <a:gd name="T38" fmla="*/ 33 w 44"/>
                  <a:gd name="T39" fmla="*/ 25 h 87"/>
                  <a:gd name="T40" fmla="*/ 41 w 44"/>
                  <a:gd name="T41" fmla="*/ 30 h 87"/>
                  <a:gd name="T42" fmla="*/ 42 w 44"/>
                  <a:gd name="T43" fmla="*/ 13 h 87"/>
                  <a:gd name="T44" fmla="*/ 35 w 44"/>
                  <a:gd name="T45" fmla="*/ 1 h 87"/>
                  <a:gd name="T46" fmla="*/ 35 w 44"/>
                  <a:gd name="T47" fmla="*/ 1 h 87"/>
                  <a:gd name="T48" fmla="*/ 34 w 44"/>
                  <a:gd name="T49" fmla="*/ 0 h 87"/>
                  <a:gd name="T50" fmla="*/ 34 w 44"/>
                  <a:gd name="T51" fmla="*/ 1 h 87"/>
                  <a:gd name="T52" fmla="*/ 34 w 44"/>
                  <a:gd name="T53" fmla="*/ 0 h 87"/>
                  <a:gd name="T54" fmla="*/ 34 w 44"/>
                  <a:gd name="T55" fmla="*/ 1 h 87"/>
                  <a:gd name="T56" fmla="*/ 34 w 44"/>
                  <a:gd name="T57" fmla="*/ 1 h 87"/>
                  <a:gd name="T58" fmla="*/ 36 w 44"/>
                  <a:gd name="T59" fmla="*/ 10 h 87"/>
                  <a:gd name="T60" fmla="*/ 33 w 44"/>
                  <a:gd name="T61" fmla="*/ 11 h 87"/>
                  <a:gd name="T62" fmla="*/ 33 w 44"/>
                  <a:gd name="T63" fmla="*/ 10 h 87"/>
                  <a:gd name="T64" fmla="*/ 35 w 44"/>
                  <a:gd name="T65" fmla="*/ 9 h 87"/>
                  <a:gd name="T66" fmla="*/ 36 w 44"/>
                  <a:gd name="T67" fmla="*/ 7 h 87"/>
                  <a:gd name="T68" fmla="*/ 33 w 44"/>
                  <a:gd name="T69" fmla="*/ 8 h 87"/>
                  <a:gd name="T70" fmla="*/ 32 w 44"/>
                  <a:gd name="T71" fmla="*/ 3 h 87"/>
                  <a:gd name="T72" fmla="*/ 35 w 44"/>
                  <a:gd name="T73" fmla="*/ 1 h 87"/>
                  <a:gd name="T74" fmla="*/ 36 w 44"/>
                  <a:gd name="T75" fmla="*/ 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87">
                    <a:moveTo>
                      <a:pt x="42" y="13"/>
                    </a:moveTo>
                    <a:cubicBezTo>
                      <a:pt x="42" y="11"/>
                      <a:pt x="40" y="10"/>
                      <a:pt x="38" y="10"/>
                    </a:cubicBezTo>
                    <a:cubicBezTo>
                      <a:pt x="38" y="10"/>
                      <a:pt x="38" y="10"/>
                      <a:pt x="38" y="10"/>
                    </a:cubicBezTo>
                    <a:cubicBezTo>
                      <a:pt x="37" y="10"/>
                      <a:pt x="37" y="10"/>
                      <a:pt x="37" y="10"/>
                    </a:cubicBezTo>
                    <a:cubicBezTo>
                      <a:pt x="37" y="10"/>
                      <a:pt x="37" y="10"/>
                      <a:pt x="37" y="10"/>
                    </a:cubicBezTo>
                    <a:cubicBezTo>
                      <a:pt x="37" y="2"/>
                      <a:pt x="37" y="2"/>
                      <a:pt x="37" y="2"/>
                    </a:cubicBezTo>
                    <a:cubicBezTo>
                      <a:pt x="37" y="1"/>
                      <a:pt x="37" y="0"/>
                      <a:pt x="35" y="0"/>
                    </a:cubicBezTo>
                    <a:cubicBezTo>
                      <a:pt x="33" y="0"/>
                      <a:pt x="33" y="0"/>
                      <a:pt x="33" y="0"/>
                    </a:cubicBezTo>
                    <a:cubicBezTo>
                      <a:pt x="32" y="0"/>
                      <a:pt x="31" y="1"/>
                      <a:pt x="31" y="2"/>
                    </a:cubicBezTo>
                    <a:cubicBezTo>
                      <a:pt x="31" y="10"/>
                      <a:pt x="31" y="10"/>
                      <a:pt x="31" y="10"/>
                    </a:cubicBezTo>
                    <a:cubicBezTo>
                      <a:pt x="31" y="11"/>
                      <a:pt x="32" y="12"/>
                      <a:pt x="33" y="12"/>
                    </a:cubicBezTo>
                    <a:cubicBezTo>
                      <a:pt x="35" y="12"/>
                      <a:pt x="35" y="12"/>
                      <a:pt x="35" y="12"/>
                    </a:cubicBezTo>
                    <a:cubicBezTo>
                      <a:pt x="35" y="12"/>
                      <a:pt x="35" y="12"/>
                      <a:pt x="36" y="12"/>
                    </a:cubicBezTo>
                    <a:cubicBezTo>
                      <a:pt x="36" y="12"/>
                      <a:pt x="36" y="12"/>
                      <a:pt x="36" y="12"/>
                    </a:cubicBezTo>
                    <a:cubicBezTo>
                      <a:pt x="35" y="12"/>
                      <a:pt x="35" y="13"/>
                      <a:pt x="35" y="14"/>
                    </a:cubicBezTo>
                    <a:cubicBezTo>
                      <a:pt x="36" y="18"/>
                      <a:pt x="36" y="18"/>
                      <a:pt x="36" y="18"/>
                    </a:cubicBezTo>
                    <a:cubicBezTo>
                      <a:pt x="33" y="15"/>
                      <a:pt x="33" y="15"/>
                      <a:pt x="33" y="15"/>
                    </a:cubicBezTo>
                    <a:cubicBezTo>
                      <a:pt x="32" y="15"/>
                      <a:pt x="31" y="14"/>
                      <a:pt x="30" y="14"/>
                    </a:cubicBezTo>
                    <a:cubicBezTo>
                      <a:pt x="30" y="14"/>
                      <a:pt x="30" y="14"/>
                      <a:pt x="29" y="14"/>
                    </a:cubicBezTo>
                    <a:cubicBezTo>
                      <a:pt x="16" y="14"/>
                      <a:pt x="16" y="14"/>
                      <a:pt x="16" y="14"/>
                    </a:cubicBezTo>
                    <a:cubicBezTo>
                      <a:pt x="15" y="14"/>
                      <a:pt x="15" y="14"/>
                      <a:pt x="15" y="14"/>
                    </a:cubicBezTo>
                    <a:cubicBezTo>
                      <a:pt x="13" y="15"/>
                      <a:pt x="13" y="15"/>
                      <a:pt x="12" y="16"/>
                    </a:cubicBezTo>
                    <a:cubicBezTo>
                      <a:pt x="12" y="17"/>
                      <a:pt x="11" y="17"/>
                      <a:pt x="11" y="18"/>
                    </a:cubicBezTo>
                    <a:cubicBezTo>
                      <a:pt x="0" y="47"/>
                      <a:pt x="0" y="47"/>
                      <a:pt x="0" y="47"/>
                    </a:cubicBezTo>
                    <a:cubicBezTo>
                      <a:pt x="0" y="48"/>
                      <a:pt x="0" y="50"/>
                      <a:pt x="2" y="51"/>
                    </a:cubicBezTo>
                    <a:cubicBezTo>
                      <a:pt x="4" y="52"/>
                      <a:pt x="6" y="51"/>
                      <a:pt x="7" y="49"/>
                    </a:cubicBezTo>
                    <a:cubicBezTo>
                      <a:pt x="12" y="36"/>
                      <a:pt x="12" y="36"/>
                      <a:pt x="12" y="36"/>
                    </a:cubicBezTo>
                    <a:cubicBezTo>
                      <a:pt x="12" y="45"/>
                      <a:pt x="12" y="45"/>
                      <a:pt x="12" y="45"/>
                    </a:cubicBezTo>
                    <a:cubicBezTo>
                      <a:pt x="12" y="46"/>
                      <a:pt x="12" y="47"/>
                      <a:pt x="13" y="47"/>
                    </a:cubicBezTo>
                    <a:cubicBezTo>
                      <a:pt x="13" y="83"/>
                      <a:pt x="13" y="83"/>
                      <a:pt x="13" y="83"/>
                    </a:cubicBezTo>
                    <a:cubicBezTo>
                      <a:pt x="13" y="85"/>
                      <a:pt x="15" y="87"/>
                      <a:pt x="17" y="87"/>
                    </a:cubicBezTo>
                    <a:cubicBezTo>
                      <a:pt x="19" y="87"/>
                      <a:pt x="21" y="85"/>
                      <a:pt x="21" y="83"/>
                    </a:cubicBezTo>
                    <a:cubicBezTo>
                      <a:pt x="21" y="49"/>
                      <a:pt x="21" y="49"/>
                      <a:pt x="21" y="49"/>
                    </a:cubicBezTo>
                    <a:cubicBezTo>
                      <a:pt x="24" y="49"/>
                      <a:pt x="24" y="49"/>
                      <a:pt x="24" y="49"/>
                    </a:cubicBezTo>
                    <a:cubicBezTo>
                      <a:pt x="24" y="83"/>
                      <a:pt x="24" y="83"/>
                      <a:pt x="24" y="83"/>
                    </a:cubicBezTo>
                    <a:cubicBezTo>
                      <a:pt x="24" y="85"/>
                      <a:pt x="26" y="87"/>
                      <a:pt x="28" y="87"/>
                    </a:cubicBezTo>
                    <a:cubicBezTo>
                      <a:pt x="30" y="87"/>
                      <a:pt x="32" y="85"/>
                      <a:pt x="32" y="83"/>
                    </a:cubicBezTo>
                    <a:cubicBezTo>
                      <a:pt x="32" y="47"/>
                      <a:pt x="32" y="47"/>
                      <a:pt x="32" y="47"/>
                    </a:cubicBezTo>
                    <a:cubicBezTo>
                      <a:pt x="32" y="47"/>
                      <a:pt x="33" y="46"/>
                      <a:pt x="33" y="45"/>
                    </a:cubicBezTo>
                    <a:cubicBezTo>
                      <a:pt x="33" y="25"/>
                      <a:pt x="33" y="25"/>
                      <a:pt x="33" y="25"/>
                    </a:cubicBezTo>
                    <a:cubicBezTo>
                      <a:pt x="38" y="29"/>
                      <a:pt x="38" y="29"/>
                      <a:pt x="38" y="29"/>
                    </a:cubicBezTo>
                    <a:cubicBezTo>
                      <a:pt x="39" y="30"/>
                      <a:pt x="40" y="30"/>
                      <a:pt x="41" y="30"/>
                    </a:cubicBezTo>
                    <a:cubicBezTo>
                      <a:pt x="43" y="30"/>
                      <a:pt x="44" y="28"/>
                      <a:pt x="44" y="26"/>
                    </a:cubicBezTo>
                    <a:lnTo>
                      <a:pt x="42" y="13"/>
                    </a:lnTo>
                    <a:close/>
                    <a:moveTo>
                      <a:pt x="35" y="0"/>
                    </a:moveTo>
                    <a:cubicBezTo>
                      <a:pt x="35" y="0"/>
                      <a:pt x="35" y="1"/>
                      <a:pt x="35" y="1"/>
                    </a:cubicBezTo>
                    <a:cubicBezTo>
                      <a:pt x="35" y="1"/>
                      <a:pt x="35" y="1"/>
                      <a:pt x="35" y="1"/>
                    </a:cubicBezTo>
                    <a:cubicBezTo>
                      <a:pt x="35" y="1"/>
                      <a:pt x="35" y="1"/>
                      <a:pt x="35" y="1"/>
                    </a:cubicBezTo>
                    <a:cubicBezTo>
                      <a:pt x="35" y="1"/>
                      <a:pt x="35" y="0"/>
                      <a:pt x="35"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6" y="10"/>
                    </a:moveTo>
                    <a:cubicBezTo>
                      <a:pt x="36" y="11"/>
                      <a:pt x="35" y="11"/>
                      <a:pt x="35" y="11"/>
                    </a:cubicBezTo>
                    <a:cubicBezTo>
                      <a:pt x="33" y="11"/>
                      <a:pt x="33" y="11"/>
                      <a:pt x="33" y="11"/>
                    </a:cubicBezTo>
                    <a:cubicBezTo>
                      <a:pt x="33" y="11"/>
                      <a:pt x="33" y="11"/>
                      <a:pt x="33" y="10"/>
                    </a:cubicBezTo>
                    <a:cubicBezTo>
                      <a:pt x="33" y="10"/>
                      <a:pt x="33" y="10"/>
                      <a:pt x="33" y="10"/>
                    </a:cubicBezTo>
                    <a:cubicBezTo>
                      <a:pt x="33" y="10"/>
                      <a:pt x="33" y="9"/>
                      <a:pt x="33" y="9"/>
                    </a:cubicBezTo>
                    <a:cubicBezTo>
                      <a:pt x="35" y="9"/>
                      <a:pt x="35" y="9"/>
                      <a:pt x="35" y="9"/>
                    </a:cubicBezTo>
                    <a:cubicBezTo>
                      <a:pt x="35" y="9"/>
                      <a:pt x="36" y="10"/>
                      <a:pt x="36" y="10"/>
                    </a:cubicBezTo>
                    <a:close/>
                    <a:moveTo>
                      <a:pt x="36" y="7"/>
                    </a:moveTo>
                    <a:cubicBezTo>
                      <a:pt x="36" y="8"/>
                      <a:pt x="36" y="8"/>
                      <a:pt x="35" y="8"/>
                    </a:cubicBezTo>
                    <a:cubicBezTo>
                      <a:pt x="33" y="8"/>
                      <a:pt x="33" y="8"/>
                      <a:pt x="33" y="8"/>
                    </a:cubicBezTo>
                    <a:cubicBezTo>
                      <a:pt x="33" y="8"/>
                      <a:pt x="32" y="8"/>
                      <a:pt x="32" y="7"/>
                    </a:cubicBezTo>
                    <a:cubicBezTo>
                      <a:pt x="32" y="3"/>
                      <a:pt x="32" y="3"/>
                      <a:pt x="32" y="3"/>
                    </a:cubicBezTo>
                    <a:cubicBezTo>
                      <a:pt x="32" y="2"/>
                      <a:pt x="33" y="1"/>
                      <a:pt x="33" y="1"/>
                    </a:cubicBezTo>
                    <a:cubicBezTo>
                      <a:pt x="35" y="1"/>
                      <a:pt x="35" y="1"/>
                      <a:pt x="35" y="1"/>
                    </a:cubicBezTo>
                    <a:cubicBezTo>
                      <a:pt x="36" y="1"/>
                      <a:pt x="36" y="2"/>
                      <a:pt x="36" y="3"/>
                    </a:cubicBezTo>
                    <a:lnTo>
                      <a:pt x="36" y="7"/>
                    </a:lnTo>
                    <a:close/>
                  </a:path>
                </a:pathLst>
              </a:cu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grpSp>
        <p:sp>
          <p:nvSpPr>
            <p:cNvPr id="52" name="文本框 30"/>
            <p:cNvSpPr txBox="1"/>
            <p:nvPr/>
          </p:nvSpPr>
          <p:spPr>
            <a:xfrm>
              <a:off x="2711484" y="3984275"/>
              <a:ext cx="1276564" cy="952748"/>
            </a:xfrm>
            <a:prstGeom prst="rect">
              <a:avLst/>
            </a:prstGeom>
            <a:noFill/>
          </p:spPr>
          <p:txBody>
            <a:bodyPr wrap="square" rtlCol="0">
              <a:spAutoFit/>
            </a:bodyPr>
            <a:lstStyle/>
            <a:p>
              <a:pPr algn="ctr"/>
              <a:r>
                <a:rPr lang="zh-CN" altLang="en-US" sz="1350" b="1" dirty="0">
                  <a:solidFill>
                    <a:srgbClr val="0070C0"/>
                  </a:solidFill>
                  <a:latin typeface="微软雅黑" panose="020B0503020204020204" pitchFamily="34" charset="-122"/>
                  <a:ea typeface="微软雅黑" panose="020B0503020204020204" pitchFamily="34" charset="-122"/>
                </a:rPr>
                <a:t>文件、新建、</a:t>
              </a:r>
              <a:r>
                <a:rPr lang="en-US" altLang="zh-CN" sz="1350" b="1" dirty="0">
                  <a:solidFill>
                    <a:srgbClr val="0070C0"/>
                  </a:solidFill>
                  <a:latin typeface="微软雅黑" panose="020B0503020204020204" pitchFamily="34" charset="-122"/>
                  <a:ea typeface="微软雅黑" panose="020B0503020204020204" pitchFamily="34" charset="-122"/>
                </a:rPr>
                <a:t>web</a:t>
              </a:r>
              <a:r>
                <a:rPr lang="zh-CN" altLang="en-US" sz="1350" b="1" dirty="0">
                  <a:solidFill>
                    <a:srgbClr val="0070C0"/>
                  </a:solidFill>
                  <a:latin typeface="微软雅黑" panose="020B0503020204020204" pitchFamily="34" charset="-122"/>
                  <a:ea typeface="微软雅黑" panose="020B0503020204020204" pitchFamily="34" charset="-122"/>
                </a:rPr>
                <a:t>项目</a:t>
              </a:r>
              <a:endParaRPr lang="zh-CN" altLang="en-US" sz="1350" b="1" dirty="0">
                <a:solidFill>
                  <a:srgbClr val="0070C0"/>
                </a:solidFill>
                <a:latin typeface="微软雅黑" panose="020B0503020204020204" pitchFamily="34" charset="-122"/>
                <a:ea typeface="微软雅黑" panose="020B0503020204020204" pitchFamily="34" charset="-122"/>
              </a:endParaRPr>
            </a:p>
          </p:txBody>
        </p:sp>
        <p:sp>
          <p:nvSpPr>
            <p:cNvPr id="51" name="任意多边形 151"/>
            <p:cNvSpPr>
              <a:spLocks noChangeArrowheads="1"/>
            </p:cNvSpPr>
            <p:nvPr/>
          </p:nvSpPr>
          <p:spPr bwMode="auto">
            <a:xfrm>
              <a:off x="2578781" y="4002495"/>
              <a:ext cx="1574590" cy="848445"/>
            </a:xfrm>
            <a:custGeom>
              <a:avLst/>
              <a:gdLst>
                <a:gd name="T0" fmla="*/ 176216 w 3090"/>
                <a:gd name="T1" fmla="*/ 0 h 1665"/>
                <a:gd name="T2" fmla="*/ 1785934 w 3090"/>
                <a:gd name="T3" fmla="*/ 0 h 1665"/>
                <a:gd name="T4" fmla="*/ 1962150 w 3090"/>
                <a:gd name="T5" fmla="*/ 176216 h 1665"/>
                <a:gd name="T6" fmla="*/ 1962150 w 3090"/>
                <a:gd name="T7" fmla="*/ 881059 h 1665"/>
                <a:gd name="T8" fmla="*/ 1785934 w 3090"/>
                <a:gd name="T9" fmla="*/ 1057275 h 1665"/>
                <a:gd name="T10" fmla="*/ 176216 w 3090"/>
                <a:gd name="T11" fmla="*/ 1057275 h 1665"/>
                <a:gd name="T12" fmla="*/ 0 w 3090"/>
                <a:gd name="T13" fmla="*/ 881059 h 1665"/>
                <a:gd name="T14" fmla="*/ 0 w 3090"/>
                <a:gd name="T15" fmla="*/ 720027 h 1665"/>
                <a:gd name="T16" fmla="*/ 180692 w 3090"/>
                <a:gd name="T17" fmla="*/ 720027 h 1665"/>
                <a:gd name="T18" fmla="*/ 180692 w 3090"/>
                <a:gd name="T19" fmla="*/ 319977 h 1665"/>
                <a:gd name="T20" fmla="*/ 0 w 3090"/>
                <a:gd name="T21" fmla="*/ 319977 h 1665"/>
                <a:gd name="T22" fmla="*/ 0 w 3090"/>
                <a:gd name="T23" fmla="*/ 176216 h 1665"/>
                <a:gd name="T24" fmla="*/ 176216 w 3090"/>
                <a:gd name="T25" fmla="*/ 0 h 16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90" h="1665">
                  <a:moveTo>
                    <a:pt x="0" y="504"/>
                  </a:moveTo>
                  <a:lnTo>
                    <a:pt x="0" y="278"/>
                  </a:lnTo>
                  <a:cubicBezTo>
                    <a:pt x="0" y="124"/>
                    <a:pt x="124" y="0"/>
                    <a:pt x="278" y="0"/>
                  </a:cubicBezTo>
                  <a:lnTo>
                    <a:pt x="2812" y="0"/>
                  </a:lnTo>
                  <a:cubicBezTo>
                    <a:pt x="2966" y="0"/>
                    <a:pt x="3090" y="124"/>
                    <a:pt x="3090" y="278"/>
                  </a:cubicBezTo>
                  <a:lnTo>
                    <a:pt x="3090" y="1387"/>
                  </a:lnTo>
                  <a:cubicBezTo>
                    <a:pt x="3090" y="1541"/>
                    <a:pt x="2966" y="1665"/>
                    <a:pt x="2812" y="1665"/>
                  </a:cubicBezTo>
                  <a:lnTo>
                    <a:pt x="278" y="1665"/>
                  </a:lnTo>
                  <a:cubicBezTo>
                    <a:pt x="124" y="1665"/>
                    <a:pt x="0" y="1541"/>
                    <a:pt x="0" y="1387"/>
                  </a:cubicBezTo>
                  <a:lnTo>
                    <a:pt x="0" y="1134"/>
                  </a:lnTo>
                </a:path>
              </a:pathLst>
            </a:custGeom>
            <a:noFill/>
            <a:ln w="6350">
              <a:solidFill>
                <a:srgbClr val="0070C0"/>
              </a:solidFill>
              <a:prstDash val="sysDash"/>
              <a:round/>
            </a:ln>
            <a:extLst>
              <a:ext uri="{909E8E84-426E-40DD-AFC4-6F175D3DCCD1}">
                <a14:hiddenFill xmlns:a14="http://schemas.microsoft.com/office/drawing/2010/main">
                  <a:solidFill>
                    <a:srgbClr val="FFFFFF"/>
                  </a:solidFill>
                </a14:hiddenFill>
              </a:ext>
            </a:extLst>
          </p:spPr>
          <p:txBody>
            <a:bodyPr vert="horz" wrap="square" lIns="68562" tIns="34281" rIns="68562" bIns="34281" numCol="1" anchor="t" anchorCtr="0" compatLnSpc="1"/>
            <a:lstStyle/>
            <a:p>
              <a:endParaRPr lang="zh-CN" altLang="en-US" sz="1350">
                <a:solidFill>
                  <a:srgbClr val="0070C0"/>
                </a:solidFill>
              </a:endParaRPr>
            </a:p>
          </p:txBody>
        </p:sp>
      </p:grpSp>
      <p:grpSp>
        <p:nvGrpSpPr>
          <p:cNvPr id="56" name="组合 55"/>
          <p:cNvGrpSpPr/>
          <p:nvPr/>
        </p:nvGrpSpPr>
        <p:grpSpPr>
          <a:xfrm>
            <a:off x="6419427" y="2896152"/>
            <a:ext cx="851730" cy="851730"/>
            <a:chOff x="1677608" y="2996952"/>
            <a:chExt cx="1395643" cy="1395643"/>
          </a:xfrm>
        </p:grpSpPr>
        <p:sp>
          <p:nvSpPr>
            <p:cNvPr id="57"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0070C0"/>
                </a:solidFill>
              </a:endParaRPr>
            </a:p>
          </p:txBody>
        </p:sp>
        <p:sp>
          <p:nvSpPr>
            <p:cNvPr id="58"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rgbClr val="0070C0"/>
                  </a:solidFill>
                  <a:effectLst>
                    <a:outerShdw blurRad="38100" dist="38100" dir="2700000" algn="tl">
                      <a:srgbClr val="000000">
                        <a:alpha val="43137"/>
                      </a:srgbClr>
                    </a:outerShdw>
                  </a:effectLst>
                  <a:latin typeface="DIN-BoldItalic" pitchFamily="50" charset="0"/>
                </a:rPr>
                <a:t></a:t>
              </a:r>
              <a:endParaRPr lang="en-US" sz="2100" dirty="0">
                <a:solidFill>
                  <a:srgbClr val="0070C0"/>
                </a:solidFill>
                <a:effectLst>
                  <a:outerShdw blurRad="38100" dist="38100" dir="2700000" algn="tl">
                    <a:srgbClr val="000000">
                      <a:alpha val="43137"/>
                    </a:srgbClr>
                  </a:outerShdw>
                </a:effectLst>
                <a:latin typeface="DIN-BoldItalic" pitchFamily="50" charset="0"/>
              </a:endParaRPr>
            </a:p>
          </p:txBody>
        </p:sp>
      </p:grpSp>
      <p:sp>
        <p:nvSpPr>
          <p:cNvPr id="59" name="Freeform 133"/>
          <p:cNvSpPr/>
          <p:nvPr/>
        </p:nvSpPr>
        <p:spPr bwMode="auto">
          <a:xfrm>
            <a:off x="6642687" y="3137376"/>
            <a:ext cx="409879" cy="369281"/>
          </a:xfrm>
          <a:custGeom>
            <a:avLst/>
            <a:gdLst>
              <a:gd name="T0" fmla="*/ 442 w 525"/>
              <a:gd name="T1" fmla="*/ 185 h 473"/>
              <a:gd name="T2" fmla="*/ 442 w 525"/>
              <a:gd name="T3" fmla="*/ 40 h 473"/>
              <a:gd name="T4" fmla="*/ 343 w 525"/>
              <a:gd name="T5" fmla="*/ 40 h 473"/>
              <a:gd name="T6" fmla="*/ 343 w 525"/>
              <a:gd name="T7" fmla="*/ 83 h 473"/>
              <a:gd name="T8" fmla="*/ 262 w 525"/>
              <a:gd name="T9" fmla="*/ 0 h 473"/>
              <a:gd name="T10" fmla="*/ 0 w 525"/>
              <a:gd name="T11" fmla="*/ 267 h 473"/>
              <a:gd name="T12" fmla="*/ 59 w 525"/>
              <a:gd name="T13" fmla="*/ 267 h 473"/>
              <a:gd name="T14" fmla="*/ 59 w 525"/>
              <a:gd name="T15" fmla="*/ 473 h 473"/>
              <a:gd name="T16" fmla="*/ 165 w 525"/>
              <a:gd name="T17" fmla="*/ 473 h 473"/>
              <a:gd name="T18" fmla="*/ 165 w 525"/>
              <a:gd name="T19" fmla="*/ 326 h 473"/>
              <a:gd name="T20" fmla="*/ 359 w 525"/>
              <a:gd name="T21" fmla="*/ 326 h 473"/>
              <a:gd name="T22" fmla="*/ 359 w 525"/>
              <a:gd name="T23" fmla="*/ 473 h 473"/>
              <a:gd name="T24" fmla="*/ 466 w 525"/>
              <a:gd name="T25" fmla="*/ 473 h 473"/>
              <a:gd name="T26" fmla="*/ 466 w 525"/>
              <a:gd name="T27" fmla="*/ 267 h 473"/>
              <a:gd name="T28" fmla="*/ 525 w 525"/>
              <a:gd name="T29" fmla="*/ 267 h 473"/>
              <a:gd name="T30" fmla="*/ 442 w 525"/>
              <a:gd name="T31" fmla="*/ 18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5" h="473">
                <a:moveTo>
                  <a:pt x="442" y="185"/>
                </a:moveTo>
                <a:lnTo>
                  <a:pt x="442" y="40"/>
                </a:lnTo>
                <a:lnTo>
                  <a:pt x="343" y="40"/>
                </a:lnTo>
                <a:lnTo>
                  <a:pt x="343" y="83"/>
                </a:lnTo>
                <a:lnTo>
                  <a:pt x="262" y="0"/>
                </a:lnTo>
                <a:lnTo>
                  <a:pt x="0" y="267"/>
                </a:lnTo>
                <a:lnTo>
                  <a:pt x="59" y="267"/>
                </a:lnTo>
                <a:lnTo>
                  <a:pt x="59" y="473"/>
                </a:lnTo>
                <a:lnTo>
                  <a:pt x="165" y="473"/>
                </a:lnTo>
                <a:lnTo>
                  <a:pt x="165" y="326"/>
                </a:lnTo>
                <a:lnTo>
                  <a:pt x="359" y="326"/>
                </a:lnTo>
                <a:lnTo>
                  <a:pt x="359" y="473"/>
                </a:lnTo>
                <a:lnTo>
                  <a:pt x="466" y="473"/>
                </a:lnTo>
                <a:lnTo>
                  <a:pt x="466" y="267"/>
                </a:lnTo>
                <a:lnTo>
                  <a:pt x="525" y="267"/>
                </a:lnTo>
                <a:lnTo>
                  <a:pt x="442" y="185"/>
                </a:ln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grpSp>
        <p:nvGrpSpPr>
          <p:cNvPr id="60" name="组合 59"/>
          <p:cNvGrpSpPr/>
          <p:nvPr/>
        </p:nvGrpSpPr>
        <p:grpSpPr>
          <a:xfrm>
            <a:off x="6191538" y="3906411"/>
            <a:ext cx="1242034" cy="714375"/>
            <a:chOff x="2496894" y="3984275"/>
            <a:chExt cx="1656477" cy="952748"/>
          </a:xfrm>
        </p:grpSpPr>
        <p:grpSp>
          <p:nvGrpSpPr>
            <p:cNvPr id="61" name="组合 60"/>
            <p:cNvGrpSpPr/>
            <p:nvPr/>
          </p:nvGrpSpPr>
          <p:grpSpPr>
            <a:xfrm>
              <a:off x="2496894" y="4268381"/>
              <a:ext cx="153895" cy="316672"/>
              <a:chOff x="5300663" y="2555875"/>
              <a:chExt cx="165100" cy="339726"/>
            </a:xfrm>
          </p:grpSpPr>
          <p:sp>
            <p:nvSpPr>
              <p:cNvPr id="66" name="Oval 19"/>
              <p:cNvSpPr>
                <a:spLocks noChangeArrowheads="1"/>
              </p:cNvSpPr>
              <p:nvPr/>
            </p:nvSpPr>
            <p:spPr bwMode="auto">
              <a:xfrm>
                <a:off x="5353051" y="2555875"/>
                <a:ext cx="63500" cy="6032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sp>
            <p:nvSpPr>
              <p:cNvPr id="67" name="Freeform 20"/>
              <p:cNvSpPr>
                <a:spLocks noEditPoints="1"/>
              </p:cNvSpPr>
              <p:nvPr/>
            </p:nvSpPr>
            <p:spPr bwMode="auto">
              <a:xfrm>
                <a:off x="5300663" y="2566988"/>
                <a:ext cx="165100" cy="328613"/>
              </a:xfrm>
              <a:custGeom>
                <a:avLst/>
                <a:gdLst>
                  <a:gd name="T0" fmla="*/ 38 w 44"/>
                  <a:gd name="T1" fmla="*/ 10 h 87"/>
                  <a:gd name="T2" fmla="*/ 37 w 44"/>
                  <a:gd name="T3" fmla="*/ 10 h 87"/>
                  <a:gd name="T4" fmla="*/ 37 w 44"/>
                  <a:gd name="T5" fmla="*/ 2 h 87"/>
                  <a:gd name="T6" fmla="*/ 33 w 44"/>
                  <a:gd name="T7" fmla="*/ 0 h 87"/>
                  <a:gd name="T8" fmla="*/ 31 w 44"/>
                  <a:gd name="T9" fmla="*/ 10 h 87"/>
                  <a:gd name="T10" fmla="*/ 35 w 44"/>
                  <a:gd name="T11" fmla="*/ 12 h 87"/>
                  <a:gd name="T12" fmla="*/ 36 w 44"/>
                  <a:gd name="T13" fmla="*/ 12 h 87"/>
                  <a:gd name="T14" fmla="*/ 36 w 44"/>
                  <a:gd name="T15" fmla="*/ 18 h 87"/>
                  <a:gd name="T16" fmla="*/ 30 w 44"/>
                  <a:gd name="T17" fmla="*/ 14 h 87"/>
                  <a:gd name="T18" fmla="*/ 16 w 44"/>
                  <a:gd name="T19" fmla="*/ 14 h 87"/>
                  <a:gd name="T20" fmla="*/ 12 w 44"/>
                  <a:gd name="T21" fmla="*/ 16 h 87"/>
                  <a:gd name="T22" fmla="*/ 0 w 44"/>
                  <a:gd name="T23" fmla="*/ 47 h 87"/>
                  <a:gd name="T24" fmla="*/ 7 w 44"/>
                  <a:gd name="T25" fmla="*/ 49 h 87"/>
                  <a:gd name="T26" fmla="*/ 12 w 44"/>
                  <a:gd name="T27" fmla="*/ 45 h 87"/>
                  <a:gd name="T28" fmla="*/ 13 w 44"/>
                  <a:gd name="T29" fmla="*/ 83 h 87"/>
                  <a:gd name="T30" fmla="*/ 21 w 44"/>
                  <a:gd name="T31" fmla="*/ 83 h 87"/>
                  <a:gd name="T32" fmla="*/ 24 w 44"/>
                  <a:gd name="T33" fmla="*/ 49 h 87"/>
                  <a:gd name="T34" fmla="*/ 28 w 44"/>
                  <a:gd name="T35" fmla="*/ 87 h 87"/>
                  <a:gd name="T36" fmla="*/ 32 w 44"/>
                  <a:gd name="T37" fmla="*/ 47 h 87"/>
                  <a:gd name="T38" fmla="*/ 33 w 44"/>
                  <a:gd name="T39" fmla="*/ 25 h 87"/>
                  <a:gd name="T40" fmla="*/ 41 w 44"/>
                  <a:gd name="T41" fmla="*/ 30 h 87"/>
                  <a:gd name="T42" fmla="*/ 42 w 44"/>
                  <a:gd name="T43" fmla="*/ 13 h 87"/>
                  <a:gd name="T44" fmla="*/ 35 w 44"/>
                  <a:gd name="T45" fmla="*/ 1 h 87"/>
                  <a:gd name="T46" fmla="*/ 35 w 44"/>
                  <a:gd name="T47" fmla="*/ 1 h 87"/>
                  <a:gd name="T48" fmla="*/ 34 w 44"/>
                  <a:gd name="T49" fmla="*/ 0 h 87"/>
                  <a:gd name="T50" fmla="*/ 34 w 44"/>
                  <a:gd name="T51" fmla="*/ 1 h 87"/>
                  <a:gd name="T52" fmla="*/ 34 w 44"/>
                  <a:gd name="T53" fmla="*/ 0 h 87"/>
                  <a:gd name="T54" fmla="*/ 34 w 44"/>
                  <a:gd name="T55" fmla="*/ 1 h 87"/>
                  <a:gd name="T56" fmla="*/ 34 w 44"/>
                  <a:gd name="T57" fmla="*/ 1 h 87"/>
                  <a:gd name="T58" fmla="*/ 36 w 44"/>
                  <a:gd name="T59" fmla="*/ 10 h 87"/>
                  <a:gd name="T60" fmla="*/ 33 w 44"/>
                  <a:gd name="T61" fmla="*/ 11 h 87"/>
                  <a:gd name="T62" fmla="*/ 33 w 44"/>
                  <a:gd name="T63" fmla="*/ 10 h 87"/>
                  <a:gd name="T64" fmla="*/ 35 w 44"/>
                  <a:gd name="T65" fmla="*/ 9 h 87"/>
                  <a:gd name="T66" fmla="*/ 36 w 44"/>
                  <a:gd name="T67" fmla="*/ 7 h 87"/>
                  <a:gd name="T68" fmla="*/ 33 w 44"/>
                  <a:gd name="T69" fmla="*/ 8 h 87"/>
                  <a:gd name="T70" fmla="*/ 32 w 44"/>
                  <a:gd name="T71" fmla="*/ 3 h 87"/>
                  <a:gd name="T72" fmla="*/ 35 w 44"/>
                  <a:gd name="T73" fmla="*/ 1 h 87"/>
                  <a:gd name="T74" fmla="*/ 36 w 44"/>
                  <a:gd name="T75" fmla="*/ 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87">
                    <a:moveTo>
                      <a:pt x="42" y="13"/>
                    </a:moveTo>
                    <a:cubicBezTo>
                      <a:pt x="42" y="11"/>
                      <a:pt x="40" y="10"/>
                      <a:pt x="38" y="10"/>
                    </a:cubicBezTo>
                    <a:cubicBezTo>
                      <a:pt x="38" y="10"/>
                      <a:pt x="38" y="10"/>
                      <a:pt x="38" y="10"/>
                    </a:cubicBezTo>
                    <a:cubicBezTo>
                      <a:pt x="37" y="10"/>
                      <a:pt x="37" y="10"/>
                      <a:pt x="37" y="10"/>
                    </a:cubicBezTo>
                    <a:cubicBezTo>
                      <a:pt x="37" y="10"/>
                      <a:pt x="37" y="10"/>
                      <a:pt x="37" y="10"/>
                    </a:cubicBezTo>
                    <a:cubicBezTo>
                      <a:pt x="37" y="2"/>
                      <a:pt x="37" y="2"/>
                      <a:pt x="37" y="2"/>
                    </a:cubicBezTo>
                    <a:cubicBezTo>
                      <a:pt x="37" y="1"/>
                      <a:pt x="37" y="0"/>
                      <a:pt x="35" y="0"/>
                    </a:cubicBezTo>
                    <a:cubicBezTo>
                      <a:pt x="33" y="0"/>
                      <a:pt x="33" y="0"/>
                      <a:pt x="33" y="0"/>
                    </a:cubicBezTo>
                    <a:cubicBezTo>
                      <a:pt x="32" y="0"/>
                      <a:pt x="31" y="1"/>
                      <a:pt x="31" y="2"/>
                    </a:cubicBezTo>
                    <a:cubicBezTo>
                      <a:pt x="31" y="10"/>
                      <a:pt x="31" y="10"/>
                      <a:pt x="31" y="10"/>
                    </a:cubicBezTo>
                    <a:cubicBezTo>
                      <a:pt x="31" y="11"/>
                      <a:pt x="32" y="12"/>
                      <a:pt x="33" y="12"/>
                    </a:cubicBezTo>
                    <a:cubicBezTo>
                      <a:pt x="35" y="12"/>
                      <a:pt x="35" y="12"/>
                      <a:pt x="35" y="12"/>
                    </a:cubicBezTo>
                    <a:cubicBezTo>
                      <a:pt x="35" y="12"/>
                      <a:pt x="35" y="12"/>
                      <a:pt x="36" y="12"/>
                    </a:cubicBezTo>
                    <a:cubicBezTo>
                      <a:pt x="36" y="12"/>
                      <a:pt x="36" y="12"/>
                      <a:pt x="36" y="12"/>
                    </a:cubicBezTo>
                    <a:cubicBezTo>
                      <a:pt x="35" y="12"/>
                      <a:pt x="35" y="13"/>
                      <a:pt x="35" y="14"/>
                    </a:cubicBezTo>
                    <a:cubicBezTo>
                      <a:pt x="36" y="18"/>
                      <a:pt x="36" y="18"/>
                      <a:pt x="36" y="18"/>
                    </a:cubicBezTo>
                    <a:cubicBezTo>
                      <a:pt x="33" y="15"/>
                      <a:pt x="33" y="15"/>
                      <a:pt x="33" y="15"/>
                    </a:cubicBezTo>
                    <a:cubicBezTo>
                      <a:pt x="32" y="15"/>
                      <a:pt x="31" y="14"/>
                      <a:pt x="30" y="14"/>
                    </a:cubicBezTo>
                    <a:cubicBezTo>
                      <a:pt x="30" y="14"/>
                      <a:pt x="30" y="14"/>
                      <a:pt x="29" y="14"/>
                    </a:cubicBezTo>
                    <a:cubicBezTo>
                      <a:pt x="16" y="14"/>
                      <a:pt x="16" y="14"/>
                      <a:pt x="16" y="14"/>
                    </a:cubicBezTo>
                    <a:cubicBezTo>
                      <a:pt x="15" y="14"/>
                      <a:pt x="15" y="14"/>
                      <a:pt x="15" y="14"/>
                    </a:cubicBezTo>
                    <a:cubicBezTo>
                      <a:pt x="13" y="15"/>
                      <a:pt x="13" y="15"/>
                      <a:pt x="12" y="16"/>
                    </a:cubicBezTo>
                    <a:cubicBezTo>
                      <a:pt x="12" y="17"/>
                      <a:pt x="11" y="17"/>
                      <a:pt x="11" y="18"/>
                    </a:cubicBezTo>
                    <a:cubicBezTo>
                      <a:pt x="0" y="47"/>
                      <a:pt x="0" y="47"/>
                      <a:pt x="0" y="47"/>
                    </a:cubicBezTo>
                    <a:cubicBezTo>
                      <a:pt x="0" y="48"/>
                      <a:pt x="0" y="50"/>
                      <a:pt x="2" y="51"/>
                    </a:cubicBezTo>
                    <a:cubicBezTo>
                      <a:pt x="4" y="52"/>
                      <a:pt x="6" y="51"/>
                      <a:pt x="7" y="49"/>
                    </a:cubicBezTo>
                    <a:cubicBezTo>
                      <a:pt x="12" y="36"/>
                      <a:pt x="12" y="36"/>
                      <a:pt x="12" y="36"/>
                    </a:cubicBezTo>
                    <a:cubicBezTo>
                      <a:pt x="12" y="45"/>
                      <a:pt x="12" y="45"/>
                      <a:pt x="12" y="45"/>
                    </a:cubicBezTo>
                    <a:cubicBezTo>
                      <a:pt x="12" y="46"/>
                      <a:pt x="12" y="47"/>
                      <a:pt x="13" y="47"/>
                    </a:cubicBezTo>
                    <a:cubicBezTo>
                      <a:pt x="13" y="83"/>
                      <a:pt x="13" y="83"/>
                      <a:pt x="13" y="83"/>
                    </a:cubicBezTo>
                    <a:cubicBezTo>
                      <a:pt x="13" y="85"/>
                      <a:pt x="15" y="87"/>
                      <a:pt x="17" y="87"/>
                    </a:cubicBezTo>
                    <a:cubicBezTo>
                      <a:pt x="19" y="87"/>
                      <a:pt x="21" y="85"/>
                      <a:pt x="21" y="83"/>
                    </a:cubicBezTo>
                    <a:cubicBezTo>
                      <a:pt x="21" y="49"/>
                      <a:pt x="21" y="49"/>
                      <a:pt x="21" y="49"/>
                    </a:cubicBezTo>
                    <a:cubicBezTo>
                      <a:pt x="24" y="49"/>
                      <a:pt x="24" y="49"/>
                      <a:pt x="24" y="49"/>
                    </a:cubicBezTo>
                    <a:cubicBezTo>
                      <a:pt x="24" y="83"/>
                      <a:pt x="24" y="83"/>
                      <a:pt x="24" y="83"/>
                    </a:cubicBezTo>
                    <a:cubicBezTo>
                      <a:pt x="24" y="85"/>
                      <a:pt x="26" y="87"/>
                      <a:pt x="28" y="87"/>
                    </a:cubicBezTo>
                    <a:cubicBezTo>
                      <a:pt x="30" y="87"/>
                      <a:pt x="32" y="85"/>
                      <a:pt x="32" y="83"/>
                    </a:cubicBezTo>
                    <a:cubicBezTo>
                      <a:pt x="32" y="47"/>
                      <a:pt x="32" y="47"/>
                      <a:pt x="32" y="47"/>
                    </a:cubicBezTo>
                    <a:cubicBezTo>
                      <a:pt x="32" y="47"/>
                      <a:pt x="33" y="46"/>
                      <a:pt x="33" y="45"/>
                    </a:cubicBezTo>
                    <a:cubicBezTo>
                      <a:pt x="33" y="25"/>
                      <a:pt x="33" y="25"/>
                      <a:pt x="33" y="25"/>
                    </a:cubicBezTo>
                    <a:cubicBezTo>
                      <a:pt x="38" y="29"/>
                      <a:pt x="38" y="29"/>
                      <a:pt x="38" y="29"/>
                    </a:cubicBezTo>
                    <a:cubicBezTo>
                      <a:pt x="39" y="30"/>
                      <a:pt x="40" y="30"/>
                      <a:pt x="41" y="30"/>
                    </a:cubicBezTo>
                    <a:cubicBezTo>
                      <a:pt x="43" y="30"/>
                      <a:pt x="44" y="28"/>
                      <a:pt x="44" y="26"/>
                    </a:cubicBezTo>
                    <a:lnTo>
                      <a:pt x="42" y="13"/>
                    </a:lnTo>
                    <a:close/>
                    <a:moveTo>
                      <a:pt x="35" y="0"/>
                    </a:moveTo>
                    <a:cubicBezTo>
                      <a:pt x="35" y="0"/>
                      <a:pt x="35" y="1"/>
                      <a:pt x="35" y="1"/>
                    </a:cubicBezTo>
                    <a:cubicBezTo>
                      <a:pt x="35" y="1"/>
                      <a:pt x="35" y="1"/>
                      <a:pt x="35" y="1"/>
                    </a:cubicBezTo>
                    <a:cubicBezTo>
                      <a:pt x="35" y="1"/>
                      <a:pt x="35" y="1"/>
                      <a:pt x="35" y="1"/>
                    </a:cubicBezTo>
                    <a:cubicBezTo>
                      <a:pt x="35" y="1"/>
                      <a:pt x="35" y="0"/>
                      <a:pt x="35"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6" y="10"/>
                    </a:moveTo>
                    <a:cubicBezTo>
                      <a:pt x="36" y="11"/>
                      <a:pt x="35" y="11"/>
                      <a:pt x="35" y="11"/>
                    </a:cubicBezTo>
                    <a:cubicBezTo>
                      <a:pt x="33" y="11"/>
                      <a:pt x="33" y="11"/>
                      <a:pt x="33" y="11"/>
                    </a:cubicBezTo>
                    <a:cubicBezTo>
                      <a:pt x="33" y="11"/>
                      <a:pt x="33" y="11"/>
                      <a:pt x="33" y="10"/>
                    </a:cubicBezTo>
                    <a:cubicBezTo>
                      <a:pt x="33" y="10"/>
                      <a:pt x="33" y="10"/>
                      <a:pt x="33" y="10"/>
                    </a:cubicBezTo>
                    <a:cubicBezTo>
                      <a:pt x="33" y="10"/>
                      <a:pt x="33" y="9"/>
                      <a:pt x="33" y="9"/>
                    </a:cubicBezTo>
                    <a:cubicBezTo>
                      <a:pt x="35" y="9"/>
                      <a:pt x="35" y="9"/>
                      <a:pt x="35" y="9"/>
                    </a:cubicBezTo>
                    <a:cubicBezTo>
                      <a:pt x="35" y="9"/>
                      <a:pt x="36" y="10"/>
                      <a:pt x="36" y="10"/>
                    </a:cubicBezTo>
                    <a:close/>
                    <a:moveTo>
                      <a:pt x="36" y="7"/>
                    </a:moveTo>
                    <a:cubicBezTo>
                      <a:pt x="36" y="8"/>
                      <a:pt x="36" y="8"/>
                      <a:pt x="35" y="8"/>
                    </a:cubicBezTo>
                    <a:cubicBezTo>
                      <a:pt x="33" y="8"/>
                      <a:pt x="33" y="8"/>
                      <a:pt x="33" y="8"/>
                    </a:cubicBezTo>
                    <a:cubicBezTo>
                      <a:pt x="33" y="8"/>
                      <a:pt x="32" y="8"/>
                      <a:pt x="32" y="7"/>
                    </a:cubicBezTo>
                    <a:cubicBezTo>
                      <a:pt x="32" y="3"/>
                      <a:pt x="32" y="3"/>
                      <a:pt x="32" y="3"/>
                    </a:cubicBezTo>
                    <a:cubicBezTo>
                      <a:pt x="32" y="2"/>
                      <a:pt x="33" y="1"/>
                      <a:pt x="33" y="1"/>
                    </a:cubicBezTo>
                    <a:cubicBezTo>
                      <a:pt x="35" y="1"/>
                      <a:pt x="35" y="1"/>
                      <a:pt x="35" y="1"/>
                    </a:cubicBezTo>
                    <a:cubicBezTo>
                      <a:pt x="36" y="1"/>
                      <a:pt x="36" y="2"/>
                      <a:pt x="36" y="3"/>
                    </a:cubicBezTo>
                    <a:lnTo>
                      <a:pt x="36" y="7"/>
                    </a:lnTo>
                    <a:close/>
                  </a:path>
                </a:pathLst>
              </a:cu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grpSp>
        <p:sp>
          <p:nvSpPr>
            <p:cNvPr id="64" name="文本框 30"/>
            <p:cNvSpPr txBox="1"/>
            <p:nvPr/>
          </p:nvSpPr>
          <p:spPr>
            <a:xfrm>
              <a:off x="2711484" y="3984275"/>
              <a:ext cx="1276564" cy="952748"/>
            </a:xfrm>
            <a:prstGeom prst="rect">
              <a:avLst/>
            </a:prstGeom>
            <a:noFill/>
          </p:spPr>
          <p:txBody>
            <a:bodyPr wrap="square" rtlCol="0">
              <a:spAutoFit/>
            </a:bodyPr>
            <a:lstStyle/>
            <a:p>
              <a:pPr algn="ctr"/>
              <a:r>
                <a:rPr lang="zh-CN" altLang="en-US" sz="1350" b="1" dirty="0">
                  <a:solidFill>
                    <a:srgbClr val="0070C0"/>
                  </a:solidFill>
                  <a:latin typeface="微软雅黑" panose="020B0503020204020204" pitchFamily="34" charset="-122"/>
                  <a:ea typeface="微软雅黑" panose="020B0503020204020204" pitchFamily="34" charset="-122"/>
                </a:rPr>
                <a:t>项目位置、名称、完成</a:t>
              </a:r>
              <a:endParaRPr lang="zh-CN" altLang="en-US" sz="1350" b="1" dirty="0">
                <a:solidFill>
                  <a:srgbClr val="0070C0"/>
                </a:solidFill>
                <a:latin typeface="微软雅黑" panose="020B0503020204020204" pitchFamily="34" charset="-122"/>
                <a:ea typeface="微软雅黑" panose="020B0503020204020204" pitchFamily="34" charset="-122"/>
              </a:endParaRPr>
            </a:p>
          </p:txBody>
        </p:sp>
        <p:sp>
          <p:nvSpPr>
            <p:cNvPr id="63" name="任意多边形 151"/>
            <p:cNvSpPr>
              <a:spLocks noChangeArrowheads="1"/>
            </p:cNvSpPr>
            <p:nvPr/>
          </p:nvSpPr>
          <p:spPr bwMode="auto">
            <a:xfrm>
              <a:off x="2578781" y="4002495"/>
              <a:ext cx="1574590" cy="848445"/>
            </a:xfrm>
            <a:custGeom>
              <a:avLst/>
              <a:gdLst>
                <a:gd name="T0" fmla="*/ 176216 w 3090"/>
                <a:gd name="T1" fmla="*/ 0 h 1665"/>
                <a:gd name="T2" fmla="*/ 1785934 w 3090"/>
                <a:gd name="T3" fmla="*/ 0 h 1665"/>
                <a:gd name="T4" fmla="*/ 1962150 w 3090"/>
                <a:gd name="T5" fmla="*/ 176216 h 1665"/>
                <a:gd name="T6" fmla="*/ 1962150 w 3090"/>
                <a:gd name="T7" fmla="*/ 881059 h 1665"/>
                <a:gd name="T8" fmla="*/ 1785934 w 3090"/>
                <a:gd name="T9" fmla="*/ 1057275 h 1665"/>
                <a:gd name="T10" fmla="*/ 176216 w 3090"/>
                <a:gd name="T11" fmla="*/ 1057275 h 1665"/>
                <a:gd name="T12" fmla="*/ 0 w 3090"/>
                <a:gd name="T13" fmla="*/ 881059 h 1665"/>
                <a:gd name="T14" fmla="*/ 0 w 3090"/>
                <a:gd name="T15" fmla="*/ 720027 h 1665"/>
                <a:gd name="T16" fmla="*/ 180692 w 3090"/>
                <a:gd name="T17" fmla="*/ 720027 h 1665"/>
                <a:gd name="T18" fmla="*/ 180692 w 3090"/>
                <a:gd name="T19" fmla="*/ 319977 h 1665"/>
                <a:gd name="T20" fmla="*/ 0 w 3090"/>
                <a:gd name="T21" fmla="*/ 319977 h 1665"/>
                <a:gd name="T22" fmla="*/ 0 w 3090"/>
                <a:gd name="T23" fmla="*/ 176216 h 1665"/>
                <a:gd name="T24" fmla="*/ 176216 w 3090"/>
                <a:gd name="T25" fmla="*/ 0 h 16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90" h="1665">
                  <a:moveTo>
                    <a:pt x="0" y="504"/>
                  </a:moveTo>
                  <a:lnTo>
                    <a:pt x="0" y="278"/>
                  </a:lnTo>
                  <a:cubicBezTo>
                    <a:pt x="0" y="124"/>
                    <a:pt x="124" y="0"/>
                    <a:pt x="278" y="0"/>
                  </a:cubicBezTo>
                  <a:lnTo>
                    <a:pt x="2812" y="0"/>
                  </a:lnTo>
                  <a:cubicBezTo>
                    <a:pt x="2966" y="0"/>
                    <a:pt x="3090" y="124"/>
                    <a:pt x="3090" y="278"/>
                  </a:cubicBezTo>
                  <a:lnTo>
                    <a:pt x="3090" y="1387"/>
                  </a:lnTo>
                  <a:cubicBezTo>
                    <a:pt x="3090" y="1541"/>
                    <a:pt x="2966" y="1665"/>
                    <a:pt x="2812" y="1665"/>
                  </a:cubicBezTo>
                  <a:lnTo>
                    <a:pt x="278" y="1665"/>
                  </a:lnTo>
                  <a:cubicBezTo>
                    <a:pt x="124" y="1665"/>
                    <a:pt x="0" y="1541"/>
                    <a:pt x="0" y="1387"/>
                  </a:cubicBezTo>
                  <a:lnTo>
                    <a:pt x="0" y="1134"/>
                  </a:lnTo>
                </a:path>
              </a:pathLst>
            </a:custGeom>
            <a:noFill/>
            <a:ln w="6350">
              <a:solidFill>
                <a:srgbClr val="0070C0"/>
              </a:solidFill>
              <a:prstDash val="sysDash"/>
              <a:round/>
            </a:ln>
            <a:extLst>
              <a:ext uri="{909E8E84-426E-40DD-AFC4-6F175D3DCCD1}">
                <a14:hiddenFill xmlns:a14="http://schemas.microsoft.com/office/drawing/2010/main">
                  <a:solidFill>
                    <a:srgbClr val="FFFFFF"/>
                  </a:solidFill>
                </a14:hiddenFill>
              </a:ext>
            </a:extLst>
          </p:spPr>
          <p:txBody>
            <a:bodyPr vert="horz" wrap="square" lIns="68562" tIns="34281" rIns="68562" bIns="34281" numCol="1" anchor="t" anchorCtr="0" compatLnSpc="1"/>
            <a:lstStyle/>
            <a:p>
              <a:endParaRPr lang="zh-CN" altLang="en-US" sz="1350">
                <a:solidFill>
                  <a:srgbClr val="0070C0"/>
                </a:solidFill>
              </a:endParaRPr>
            </a:p>
          </p:txBody>
        </p:sp>
      </p:grpSp>
      <p:sp>
        <p:nvSpPr>
          <p:cNvPr id="68" name="文本框 9"/>
          <p:cNvSpPr txBox="1"/>
          <p:nvPr/>
        </p:nvSpPr>
        <p:spPr>
          <a:xfrm>
            <a:off x="3514725"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创建一个</a:t>
            </a:r>
            <a:r>
              <a:rPr lang="en-US" altLang="zh-CN" b="1" dirty="0" smtClean="0">
                <a:solidFill>
                  <a:srgbClr val="0070C0"/>
                </a:solidFill>
                <a:latin typeface="Impact MT Std" pitchFamily="34" charset="0"/>
                <a:ea typeface="微软雅黑" panose="020B0503020204020204" pitchFamily="34" charset="-122"/>
              </a:rPr>
              <a:t>web</a:t>
            </a:r>
            <a:r>
              <a:rPr lang="zh-CN" altLang="en-US" b="1" dirty="0" smtClean="0">
                <a:solidFill>
                  <a:srgbClr val="0070C0"/>
                </a:solidFill>
                <a:latin typeface="Impact MT Std" pitchFamily="34" charset="0"/>
                <a:ea typeface="微软雅黑" panose="020B0503020204020204" pitchFamily="34" charset="-122"/>
              </a:rPr>
              <a:t>项目</a:t>
            </a:r>
            <a:endParaRPr lang="zh-CN" altLang="en-US" b="1" dirty="0" smtClean="0">
              <a:solidFill>
                <a:srgbClr val="0070C0"/>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31" presetClass="entr" presetSubtype="0" fill="hold" nodeType="withEffect">
                                  <p:stCondLst>
                                    <p:cond delay="1000"/>
                                  </p:stCondLst>
                                  <p:childTnLst>
                                    <p:set>
                                      <p:cBhvr>
                                        <p:cTn id="18" dur="1" fill="hold">
                                          <p:stCondLst>
                                            <p:cond delay="0"/>
                                          </p:stCondLst>
                                        </p:cTn>
                                        <p:tgtEl>
                                          <p:spTgt spid="12"/>
                                        </p:tgtEl>
                                        <p:attrNameLst>
                                          <p:attrName>style.visibility</p:attrName>
                                        </p:attrNameLst>
                                      </p:cBhvr>
                                      <p:to>
                                        <p:strVal val="visible"/>
                                      </p:to>
                                    </p:set>
                                    <p:anim calcmode="lin" valueType="num">
                                      <p:cBhvr>
                                        <p:cTn id="19" dur="750" fill="hold"/>
                                        <p:tgtEl>
                                          <p:spTgt spid="12"/>
                                        </p:tgtEl>
                                        <p:attrNameLst>
                                          <p:attrName>ppt_w</p:attrName>
                                        </p:attrNameLst>
                                      </p:cBhvr>
                                      <p:tavLst>
                                        <p:tav tm="0">
                                          <p:val>
                                            <p:fltVal val="0"/>
                                          </p:val>
                                        </p:tav>
                                        <p:tav tm="100000">
                                          <p:val>
                                            <p:strVal val="#ppt_w"/>
                                          </p:val>
                                        </p:tav>
                                      </p:tavLst>
                                    </p:anim>
                                    <p:anim calcmode="lin" valueType="num">
                                      <p:cBhvr>
                                        <p:cTn id="20" dur="750" fill="hold"/>
                                        <p:tgtEl>
                                          <p:spTgt spid="12"/>
                                        </p:tgtEl>
                                        <p:attrNameLst>
                                          <p:attrName>ppt_h</p:attrName>
                                        </p:attrNameLst>
                                      </p:cBhvr>
                                      <p:tavLst>
                                        <p:tav tm="0">
                                          <p:val>
                                            <p:fltVal val="0"/>
                                          </p:val>
                                        </p:tav>
                                        <p:tav tm="100000">
                                          <p:val>
                                            <p:strVal val="#ppt_h"/>
                                          </p:val>
                                        </p:tav>
                                      </p:tavLst>
                                    </p:anim>
                                    <p:anim calcmode="lin" valueType="num">
                                      <p:cBhvr>
                                        <p:cTn id="21" dur="750" fill="hold"/>
                                        <p:tgtEl>
                                          <p:spTgt spid="12"/>
                                        </p:tgtEl>
                                        <p:attrNameLst>
                                          <p:attrName>style.rotation</p:attrName>
                                        </p:attrNameLst>
                                      </p:cBhvr>
                                      <p:tavLst>
                                        <p:tav tm="0">
                                          <p:val>
                                            <p:fltVal val="90"/>
                                          </p:val>
                                        </p:tav>
                                        <p:tav tm="100000">
                                          <p:val>
                                            <p:fltVal val="0"/>
                                          </p:val>
                                        </p:tav>
                                      </p:tavLst>
                                    </p:anim>
                                    <p:animEffect transition="in" filter="fade">
                                      <p:cBhvr>
                                        <p:cTn id="22" dur="750"/>
                                        <p:tgtEl>
                                          <p:spTgt spid="12"/>
                                        </p:tgtEl>
                                      </p:cBhvr>
                                    </p:animEffect>
                                  </p:childTnLst>
                                </p:cTn>
                              </p:par>
                              <p:par>
                                <p:cTn id="23" presetID="31" presetClass="entr" presetSubtype="0" fill="hold" nodeType="withEffect">
                                  <p:stCondLst>
                                    <p:cond delay="1000"/>
                                  </p:stCondLst>
                                  <p:childTnLst>
                                    <p:set>
                                      <p:cBhvr>
                                        <p:cTn id="24" dur="1" fill="hold">
                                          <p:stCondLst>
                                            <p:cond delay="0"/>
                                          </p:stCondLst>
                                        </p:cTn>
                                        <p:tgtEl>
                                          <p:spTgt spid="17"/>
                                        </p:tgtEl>
                                        <p:attrNameLst>
                                          <p:attrName>style.visibility</p:attrName>
                                        </p:attrNameLst>
                                      </p:cBhvr>
                                      <p:to>
                                        <p:strVal val="visible"/>
                                      </p:to>
                                    </p:set>
                                    <p:anim calcmode="lin" valueType="num">
                                      <p:cBhvr>
                                        <p:cTn id="25" dur="750" fill="hold"/>
                                        <p:tgtEl>
                                          <p:spTgt spid="17"/>
                                        </p:tgtEl>
                                        <p:attrNameLst>
                                          <p:attrName>ppt_w</p:attrName>
                                        </p:attrNameLst>
                                      </p:cBhvr>
                                      <p:tavLst>
                                        <p:tav tm="0">
                                          <p:val>
                                            <p:fltVal val="0"/>
                                          </p:val>
                                        </p:tav>
                                        <p:tav tm="100000">
                                          <p:val>
                                            <p:strVal val="#ppt_w"/>
                                          </p:val>
                                        </p:tav>
                                      </p:tavLst>
                                    </p:anim>
                                    <p:anim calcmode="lin" valueType="num">
                                      <p:cBhvr>
                                        <p:cTn id="26" dur="750" fill="hold"/>
                                        <p:tgtEl>
                                          <p:spTgt spid="17"/>
                                        </p:tgtEl>
                                        <p:attrNameLst>
                                          <p:attrName>ppt_h</p:attrName>
                                        </p:attrNameLst>
                                      </p:cBhvr>
                                      <p:tavLst>
                                        <p:tav tm="0">
                                          <p:val>
                                            <p:fltVal val="0"/>
                                          </p:val>
                                        </p:tav>
                                        <p:tav tm="100000">
                                          <p:val>
                                            <p:strVal val="#ppt_h"/>
                                          </p:val>
                                        </p:tav>
                                      </p:tavLst>
                                    </p:anim>
                                    <p:anim calcmode="lin" valueType="num">
                                      <p:cBhvr>
                                        <p:cTn id="27" dur="750" fill="hold"/>
                                        <p:tgtEl>
                                          <p:spTgt spid="17"/>
                                        </p:tgtEl>
                                        <p:attrNameLst>
                                          <p:attrName>style.rotation</p:attrName>
                                        </p:attrNameLst>
                                      </p:cBhvr>
                                      <p:tavLst>
                                        <p:tav tm="0">
                                          <p:val>
                                            <p:fltVal val="90"/>
                                          </p:val>
                                        </p:tav>
                                        <p:tav tm="100000">
                                          <p:val>
                                            <p:fltVal val="0"/>
                                          </p:val>
                                        </p:tav>
                                      </p:tavLst>
                                    </p:anim>
                                    <p:animEffect transition="in" filter="fade">
                                      <p:cBhvr>
                                        <p:cTn id="28" dur="750"/>
                                        <p:tgtEl>
                                          <p:spTgt spid="17"/>
                                        </p:tgtEl>
                                      </p:cBhvr>
                                    </p:animEffect>
                                  </p:childTnLst>
                                </p:cTn>
                              </p:par>
                              <p:par>
                                <p:cTn id="29" presetID="31" presetClass="entr" presetSubtype="0" fill="hold" nodeType="withEffect">
                                  <p:stCondLst>
                                    <p:cond delay="1000"/>
                                  </p:stCondLst>
                                  <p:childTnLst>
                                    <p:set>
                                      <p:cBhvr>
                                        <p:cTn id="30" dur="1" fill="hold">
                                          <p:stCondLst>
                                            <p:cond delay="0"/>
                                          </p:stCondLst>
                                        </p:cTn>
                                        <p:tgtEl>
                                          <p:spTgt spid="22"/>
                                        </p:tgtEl>
                                        <p:attrNameLst>
                                          <p:attrName>style.visibility</p:attrName>
                                        </p:attrNameLst>
                                      </p:cBhvr>
                                      <p:to>
                                        <p:strVal val="visible"/>
                                      </p:to>
                                    </p:set>
                                    <p:anim calcmode="lin" valueType="num">
                                      <p:cBhvr>
                                        <p:cTn id="31" dur="750" fill="hold"/>
                                        <p:tgtEl>
                                          <p:spTgt spid="22"/>
                                        </p:tgtEl>
                                        <p:attrNameLst>
                                          <p:attrName>ppt_w</p:attrName>
                                        </p:attrNameLst>
                                      </p:cBhvr>
                                      <p:tavLst>
                                        <p:tav tm="0">
                                          <p:val>
                                            <p:fltVal val="0"/>
                                          </p:val>
                                        </p:tav>
                                        <p:tav tm="100000">
                                          <p:val>
                                            <p:strVal val="#ppt_w"/>
                                          </p:val>
                                        </p:tav>
                                      </p:tavLst>
                                    </p:anim>
                                    <p:anim calcmode="lin" valueType="num">
                                      <p:cBhvr>
                                        <p:cTn id="32" dur="750" fill="hold"/>
                                        <p:tgtEl>
                                          <p:spTgt spid="22"/>
                                        </p:tgtEl>
                                        <p:attrNameLst>
                                          <p:attrName>ppt_h</p:attrName>
                                        </p:attrNameLst>
                                      </p:cBhvr>
                                      <p:tavLst>
                                        <p:tav tm="0">
                                          <p:val>
                                            <p:fltVal val="0"/>
                                          </p:val>
                                        </p:tav>
                                        <p:tav tm="100000">
                                          <p:val>
                                            <p:strVal val="#ppt_h"/>
                                          </p:val>
                                        </p:tav>
                                      </p:tavLst>
                                    </p:anim>
                                    <p:anim calcmode="lin" valueType="num">
                                      <p:cBhvr>
                                        <p:cTn id="33" dur="750" fill="hold"/>
                                        <p:tgtEl>
                                          <p:spTgt spid="22"/>
                                        </p:tgtEl>
                                        <p:attrNameLst>
                                          <p:attrName>style.rotation</p:attrName>
                                        </p:attrNameLst>
                                      </p:cBhvr>
                                      <p:tavLst>
                                        <p:tav tm="0">
                                          <p:val>
                                            <p:fltVal val="90"/>
                                          </p:val>
                                        </p:tav>
                                        <p:tav tm="100000">
                                          <p:val>
                                            <p:fltVal val="0"/>
                                          </p:val>
                                        </p:tav>
                                      </p:tavLst>
                                    </p:anim>
                                    <p:animEffect transition="in" filter="fade">
                                      <p:cBhvr>
                                        <p:cTn id="34" dur="750"/>
                                        <p:tgtEl>
                                          <p:spTgt spid="22"/>
                                        </p:tgtEl>
                                      </p:cBhvr>
                                    </p:animEffect>
                                  </p:childTnLst>
                                </p:cTn>
                              </p:par>
                            </p:childTnLst>
                          </p:cTn>
                        </p:par>
                        <p:par>
                          <p:cTn id="35" fill="hold">
                            <p:stCondLst>
                              <p:cond delay="500"/>
                            </p:stCondLst>
                            <p:childTnLst>
                              <p:par>
                                <p:cTn id="36" presetID="26" presetClass="entr" presetSubtype="0" fill="hold"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down)">
                                      <p:cBhvr>
                                        <p:cTn id="38" dur="290">
                                          <p:stCondLst>
                                            <p:cond delay="0"/>
                                          </p:stCondLst>
                                        </p:cTn>
                                        <p:tgtEl>
                                          <p:spTgt spid="27"/>
                                        </p:tgtEl>
                                      </p:cBhvr>
                                    </p:animEffect>
                                    <p:anim calcmode="lin" valueType="num">
                                      <p:cBhvr>
                                        <p:cTn id="39" dur="911"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40" dur="332"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41" dur="332" tmFilter="0, 0; 0.125,0.2665; 0.25,0.4; 0.375,0.465; 0.5,0.5;  0.625,0.535; 0.75,0.6; 0.875,0.7335; 1,1">
                                          <p:stCondLst>
                                            <p:cond delay="332"/>
                                          </p:stCondLst>
                                        </p:cTn>
                                        <p:tgtEl>
                                          <p:spTgt spid="27"/>
                                        </p:tgtEl>
                                        <p:attrNameLst>
                                          <p:attrName>ppt_y</p:attrName>
                                        </p:attrNameLst>
                                      </p:cBhvr>
                                      <p:tavLst>
                                        <p:tav tm="0" fmla="#ppt_y-sin(pi*$)/9">
                                          <p:val>
                                            <p:fltVal val="0"/>
                                          </p:val>
                                        </p:tav>
                                        <p:tav tm="100000">
                                          <p:val>
                                            <p:fltVal val="1"/>
                                          </p:val>
                                        </p:tav>
                                      </p:tavLst>
                                    </p:anim>
                                    <p:anim calcmode="lin" valueType="num">
                                      <p:cBhvr>
                                        <p:cTn id="42" dur="166" tmFilter="0, 0; 0.125,0.2665; 0.25,0.4; 0.375,0.465; 0.5,0.5;  0.625,0.535; 0.75,0.6; 0.875,0.7335; 1,1">
                                          <p:stCondLst>
                                            <p:cond delay="662"/>
                                          </p:stCondLst>
                                        </p:cTn>
                                        <p:tgtEl>
                                          <p:spTgt spid="27"/>
                                        </p:tgtEl>
                                        <p:attrNameLst>
                                          <p:attrName>ppt_y</p:attrName>
                                        </p:attrNameLst>
                                      </p:cBhvr>
                                      <p:tavLst>
                                        <p:tav tm="0" fmla="#ppt_y-sin(pi*$)/27">
                                          <p:val>
                                            <p:fltVal val="0"/>
                                          </p:val>
                                        </p:tav>
                                        <p:tav tm="100000">
                                          <p:val>
                                            <p:fltVal val="1"/>
                                          </p:val>
                                        </p:tav>
                                      </p:tavLst>
                                    </p:anim>
                                    <p:anim calcmode="lin" valueType="num">
                                      <p:cBhvr>
                                        <p:cTn id="43" dur="82" tmFilter="0, 0; 0.125,0.2665; 0.25,0.4; 0.375,0.465; 0.5,0.5;  0.625,0.535; 0.75,0.6; 0.875,0.7335; 1,1">
                                          <p:stCondLst>
                                            <p:cond delay="828"/>
                                          </p:stCondLst>
                                        </p:cTn>
                                        <p:tgtEl>
                                          <p:spTgt spid="27"/>
                                        </p:tgtEl>
                                        <p:attrNameLst>
                                          <p:attrName>ppt_y</p:attrName>
                                        </p:attrNameLst>
                                      </p:cBhvr>
                                      <p:tavLst>
                                        <p:tav tm="0" fmla="#ppt_y-sin(pi*$)/81">
                                          <p:val>
                                            <p:fltVal val="0"/>
                                          </p:val>
                                        </p:tav>
                                        <p:tav tm="100000">
                                          <p:val>
                                            <p:fltVal val="1"/>
                                          </p:val>
                                        </p:tav>
                                      </p:tavLst>
                                    </p:anim>
                                    <p:animScale>
                                      <p:cBhvr>
                                        <p:cTn id="44" dur="13">
                                          <p:stCondLst>
                                            <p:cond delay="325"/>
                                          </p:stCondLst>
                                        </p:cTn>
                                        <p:tgtEl>
                                          <p:spTgt spid="27"/>
                                        </p:tgtEl>
                                      </p:cBhvr>
                                      <p:to x="100000" y="60000"/>
                                    </p:animScale>
                                    <p:animScale>
                                      <p:cBhvr>
                                        <p:cTn id="45" dur="83" decel="50000">
                                          <p:stCondLst>
                                            <p:cond delay="338"/>
                                          </p:stCondLst>
                                        </p:cTn>
                                        <p:tgtEl>
                                          <p:spTgt spid="27"/>
                                        </p:tgtEl>
                                      </p:cBhvr>
                                      <p:to x="100000" y="100000"/>
                                    </p:animScale>
                                    <p:animScale>
                                      <p:cBhvr>
                                        <p:cTn id="46" dur="13">
                                          <p:stCondLst>
                                            <p:cond delay="656"/>
                                          </p:stCondLst>
                                        </p:cTn>
                                        <p:tgtEl>
                                          <p:spTgt spid="27"/>
                                        </p:tgtEl>
                                      </p:cBhvr>
                                      <p:to x="100000" y="80000"/>
                                    </p:animScale>
                                    <p:animScale>
                                      <p:cBhvr>
                                        <p:cTn id="47" dur="83" decel="50000">
                                          <p:stCondLst>
                                            <p:cond delay="669"/>
                                          </p:stCondLst>
                                        </p:cTn>
                                        <p:tgtEl>
                                          <p:spTgt spid="27"/>
                                        </p:tgtEl>
                                      </p:cBhvr>
                                      <p:to x="100000" y="100000"/>
                                    </p:animScale>
                                    <p:animScale>
                                      <p:cBhvr>
                                        <p:cTn id="48" dur="13">
                                          <p:stCondLst>
                                            <p:cond delay="821"/>
                                          </p:stCondLst>
                                        </p:cTn>
                                        <p:tgtEl>
                                          <p:spTgt spid="27"/>
                                        </p:tgtEl>
                                      </p:cBhvr>
                                      <p:to x="100000" y="90000"/>
                                    </p:animScale>
                                    <p:animScale>
                                      <p:cBhvr>
                                        <p:cTn id="49" dur="83" decel="50000">
                                          <p:stCondLst>
                                            <p:cond delay="834"/>
                                          </p:stCondLst>
                                        </p:cTn>
                                        <p:tgtEl>
                                          <p:spTgt spid="27"/>
                                        </p:tgtEl>
                                      </p:cBhvr>
                                      <p:to x="100000" y="100000"/>
                                    </p:animScale>
                                    <p:animScale>
                                      <p:cBhvr>
                                        <p:cTn id="50" dur="13">
                                          <p:stCondLst>
                                            <p:cond delay="904"/>
                                          </p:stCondLst>
                                        </p:cTn>
                                        <p:tgtEl>
                                          <p:spTgt spid="27"/>
                                        </p:tgtEl>
                                      </p:cBhvr>
                                      <p:to x="100000" y="95000"/>
                                    </p:animScale>
                                    <p:animScale>
                                      <p:cBhvr>
                                        <p:cTn id="51" dur="83" decel="50000">
                                          <p:stCondLst>
                                            <p:cond delay="917"/>
                                          </p:stCondLst>
                                        </p:cTn>
                                        <p:tgtEl>
                                          <p:spTgt spid="27"/>
                                        </p:tgtEl>
                                      </p:cBhvr>
                                      <p:to x="100000" y="100000"/>
                                    </p:animScale>
                                  </p:childTnLst>
                                </p:cTn>
                              </p:par>
                            </p:childTnLst>
                          </p:cTn>
                        </p:par>
                        <p:par>
                          <p:cTn id="52" fill="hold">
                            <p:stCondLst>
                              <p:cond delay="1500"/>
                            </p:stCondLst>
                            <p:childTnLst>
                              <p:par>
                                <p:cTn id="53" presetID="42" presetClass="entr" presetSubtype="0"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1000"/>
                                        <p:tgtEl>
                                          <p:spTgt spid="30"/>
                                        </p:tgtEl>
                                      </p:cBhvr>
                                    </p:animEffect>
                                    <p:anim calcmode="lin" valueType="num">
                                      <p:cBhvr>
                                        <p:cTn id="56" dur="1000" fill="hold"/>
                                        <p:tgtEl>
                                          <p:spTgt spid="30"/>
                                        </p:tgtEl>
                                        <p:attrNameLst>
                                          <p:attrName>ppt_x</p:attrName>
                                        </p:attrNameLst>
                                      </p:cBhvr>
                                      <p:tavLst>
                                        <p:tav tm="0">
                                          <p:val>
                                            <p:strVal val="#ppt_x"/>
                                          </p:val>
                                        </p:tav>
                                        <p:tav tm="100000">
                                          <p:val>
                                            <p:strVal val="#ppt_x"/>
                                          </p:val>
                                        </p:tav>
                                      </p:tavLst>
                                    </p:anim>
                                    <p:anim calcmode="lin" valueType="num">
                                      <p:cBhvr>
                                        <p:cTn id="57" dur="1000" fill="hold"/>
                                        <p:tgtEl>
                                          <p:spTgt spid="30"/>
                                        </p:tgtEl>
                                        <p:attrNameLst>
                                          <p:attrName>ppt_y</p:attrName>
                                        </p:attrNameLst>
                                      </p:cBhvr>
                                      <p:tavLst>
                                        <p:tav tm="0">
                                          <p:val>
                                            <p:strVal val="#ppt_y+.1"/>
                                          </p:val>
                                        </p:tav>
                                        <p:tav tm="100000">
                                          <p:val>
                                            <p:strVal val="#ppt_y"/>
                                          </p:val>
                                        </p:tav>
                                      </p:tavLst>
                                    </p:anim>
                                  </p:childTnLst>
                                </p:cTn>
                              </p:par>
                            </p:childTnLst>
                          </p:cTn>
                        </p:par>
                        <p:par>
                          <p:cTn id="58" fill="hold">
                            <p:stCondLst>
                              <p:cond delay="2500"/>
                            </p:stCondLst>
                            <p:childTnLst>
                              <p:par>
                                <p:cTn id="59" presetID="42" presetClass="entr" presetSubtype="0" fill="hold" nodeType="after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1000"/>
                                        <p:tgtEl>
                                          <p:spTgt spid="34"/>
                                        </p:tgtEl>
                                      </p:cBhvr>
                                    </p:animEffect>
                                    <p:anim calcmode="lin" valueType="num">
                                      <p:cBhvr>
                                        <p:cTn id="62" dur="1000" fill="hold"/>
                                        <p:tgtEl>
                                          <p:spTgt spid="34"/>
                                        </p:tgtEl>
                                        <p:attrNameLst>
                                          <p:attrName>ppt_x</p:attrName>
                                        </p:attrNameLst>
                                      </p:cBhvr>
                                      <p:tavLst>
                                        <p:tav tm="0">
                                          <p:val>
                                            <p:strVal val="#ppt_x"/>
                                          </p:val>
                                        </p:tav>
                                        <p:tav tm="100000">
                                          <p:val>
                                            <p:strVal val="#ppt_x"/>
                                          </p:val>
                                        </p:tav>
                                      </p:tavLst>
                                    </p:anim>
                                    <p:anim calcmode="lin" valueType="num">
                                      <p:cBhvr>
                                        <p:cTn id="63" dur="1000" fill="hold"/>
                                        <p:tgtEl>
                                          <p:spTgt spid="34"/>
                                        </p:tgtEl>
                                        <p:attrNameLst>
                                          <p:attrName>ppt_y</p:attrName>
                                        </p:attrNameLst>
                                      </p:cBhvr>
                                      <p:tavLst>
                                        <p:tav tm="0">
                                          <p:val>
                                            <p:strVal val="#ppt_y+.1"/>
                                          </p:val>
                                        </p:tav>
                                        <p:tav tm="100000">
                                          <p:val>
                                            <p:strVal val="#ppt_y"/>
                                          </p:val>
                                        </p:tav>
                                      </p:tavLst>
                                    </p:anim>
                                  </p:childTnLst>
                                </p:cTn>
                              </p:par>
                            </p:childTnLst>
                          </p:cTn>
                        </p:par>
                        <p:par>
                          <p:cTn id="64" fill="hold">
                            <p:stCondLst>
                              <p:cond delay="3500"/>
                            </p:stCondLst>
                            <p:childTnLst>
                              <p:par>
                                <p:cTn id="65" presetID="26" presetClass="entr" presetSubtype="0" fill="hold" nodeType="after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wipe(down)">
                                      <p:cBhvr>
                                        <p:cTn id="67" dur="290">
                                          <p:stCondLst>
                                            <p:cond delay="0"/>
                                          </p:stCondLst>
                                        </p:cTn>
                                        <p:tgtEl>
                                          <p:spTgt spid="42"/>
                                        </p:tgtEl>
                                      </p:cBhvr>
                                    </p:animEffect>
                                    <p:anim calcmode="lin" valueType="num">
                                      <p:cBhvr>
                                        <p:cTn id="68" dur="911" tmFilter="0,0; 0.14,0.36; 0.43,0.73; 0.71,0.91; 1.0,1.0">
                                          <p:stCondLst>
                                            <p:cond delay="0"/>
                                          </p:stCondLst>
                                        </p:cTn>
                                        <p:tgtEl>
                                          <p:spTgt spid="42"/>
                                        </p:tgtEl>
                                        <p:attrNameLst>
                                          <p:attrName>ppt_x</p:attrName>
                                        </p:attrNameLst>
                                      </p:cBhvr>
                                      <p:tavLst>
                                        <p:tav tm="0">
                                          <p:val>
                                            <p:strVal val="#ppt_x-0.25"/>
                                          </p:val>
                                        </p:tav>
                                        <p:tav tm="100000">
                                          <p:val>
                                            <p:strVal val="#ppt_x"/>
                                          </p:val>
                                        </p:tav>
                                      </p:tavLst>
                                    </p:anim>
                                    <p:anim calcmode="lin" valueType="num">
                                      <p:cBhvr>
                                        <p:cTn id="69" dur="332" tmFilter="0.0,0.0; 0.25,0.07; 0.50,0.2; 0.75,0.467; 1.0,1.0">
                                          <p:stCondLst>
                                            <p:cond delay="0"/>
                                          </p:stCondLst>
                                        </p:cTn>
                                        <p:tgtEl>
                                          <p:spTgt spid="42"/>
                                        </p:tgtEl>
                                        <p:attrNameLst>
                                          <p:attrName>ppt_y</p:attrName>
                                        </p:attrNameLst>
                                      </p:cBhvr>
                                      <p:tavLst>
                                        <p:tav tm="0" fmla="#ppt_y-sin(pi*$)/3">
                                          <p:val>
                                            <p:fltVal val="0.5"/>
                                          </p:val>
                                        </p:tav>
                                        <p:tav tm="100000">
                                          <p:val>
                                            <p:fltVal val="1"/>
                                          </p:val>
                                        </p:tav>
                                      </p:tavLst>
                                    </p:anim>
                                    <p:anim calcmode="lin" valueType="num">
                                      <p:cBhvr>
                                        <p:cTn id="70" dur="332" tmFilter="0, 0; 0.125,0.2665; 0.25,0.4; 0.375,0.465; 0.5,0.5;  0.625,0.535; 0.75,0.6; 0.875,0.7335; 1,1">
                                          <p:stCondLst>
                                            <p:cond delay="332"/>
                                          </p:stCondLst>
                                        </p:cTn>
                                        <p:tgtEl>
                                          <p:spTgt spid="42"/>
                                        </p:tgtEl>
                                        <p:attrNameLst>
                                          <p:attrName>ppt_y</p:attrName>
                                        </p:attrNameLst>
                                      </p:cBhvr>
                                      <p:tavLst>
                                        <p:tav tm="0" fmla="#ppt_y-sin(pi*$)/9">
                                          <p:val>
                                            <p:fltVal val="0"/>
                                          </p:val>
                                        </p:tav>
                                        <p:tav tm="100000">
                                          <p:val>
                                            <p:fltVal val="1"/>
                                          </p:val>
                                        </p:tav>
                                      </p:tavLst>
                                    </p:anim>
                                    <p:anim calcmode="lin" valueType="num">
                                      <p:cBhvr>
                                        <p:cTn id="71" dur="166" tmFilter="0, 0; 0.125,0.2665; 0.25,0.4; 0.375,0.465; 0.5,0.5;  0.625,0.535; 0.75,0.6; 0.875,0.7335; 1,1">
                                          <p:stCondLst>
                                            <p:cond delay="662"/>
                                          </p:stCondLst>
                                        </p:cTn>
                                        <p:tgtEl>
                                          <p:spTgt spid="42"/>
                                        </p:tgtEl>
                                        <p:attrNameLst>
                                          <p:attrName>ppt_y</p:attrName>
                                        </p:attrNameLst>
                                      </p:cBhvr>
                                      <p:tavLst>
                                        <p:tav tm="0" fmla="#ppt_y-sin(pi*$)/27">
                                          <p:val>
                                            <p:fltVal val="0"/>
                                          </p:val>
                                        </p:tav>
                                        <p:tav tm="100000">
                                          <p:val>
                                            <p:fltVal val="1"/>
                                          </p:val>
                                        </p:tav>
                                      </p:tavLst>
                                    </p:anim>
                                    <p:anim calcmode="lin" valueType="num">
                                      <p:cBhvr>
                                        <p:cTn id="72" dur="82" tmFilter="0, 0; 0.125,0.2665; 0.25,0.4; 0.375,0.465; 0.5,0.5;  0.625,0.535; 0.75,0.6; 0.875,0.7335; 1,1">
                                          <p:stCondLst>
                                            <p:cond delay="828"/>
                                          </p:stCondLst>
                                        </p:cTn>
                                        <p:tgtEl>
                                          <p:spTgt spid="42"/>
                                        </p:tgtEl>
                                        <p:attrNameLst>
                                          <p:attrName>ppt_y</p:attrName>
                                        </p:attrNameLst>
                                      </p:cBhvr>
                                      <p:tavLst>
                                        <p:tav tm="0" fmla="#ppt_y-sin(pi*$)/81">
                                          <p:val>
                                            <p:fltVal val="0"/>
                                          </p:val>
                                        </p:tav>
                                        <p:tav tm="100000">
                                          <p:val>
                                            <p:fltVal val="1"/>
                                          </p:val>
                                        </p:tav>
                                      </p:tavLst>
                                    </p:anim>
                                    <p:animScale>
                                      <p:cBhvr>
                                        <p:cTn id="73" dur="13">
                                          <p:stCondLst>
                                            <p:cond delay="325"/>
                                          </p:stCondLst>
                                        </p:cTn>
                                        <p:tgtEl>
                                          <p:spTgt spid="42"/>
                                        </p:tgtEl>
                                      </p:cBhvr>
                                      <p:to x="100000" y="60000"/>
                                    </p:animScale>
                                    <p:animScale>
                                      <p:cBhvr>
                                        <p:cTn id="74" dur="83" decel="50000">
                                          <p:stCondLst>
                                            <p:cond delay="338"/>
                                          </p:stCondLst>
                                        </p:cTn>
                                        <p:tgtEl>
                                          <p:spTgt spid="42"/>
                                        </p:tgtEl>
                                      </p:cBhvr>
                                      <p:to x="100000" y="100000"/>
                                    </p:animScale>
                                    <p:animScale>
                                      <p:cBhvr>
                                        <p:cTn id="75" dur="13">
                                          <p:stCondLst>
                                            <p:cond delay="656"/>
                                          </p:stCondLst>
                                        </p:cTn>
                                        <p:tgtEl>
                                          <p:spTgt spid="42"/>
                                        </p:tgtEl>
                                      </p:cBhvr>
                                      <p:to x="100000" y="80000"/>
                                    </p:animScale>
                                    <p:animScale>
                                      <p:cBhvr>
                                        <p:cTn id="76" dur="83" decel="50000">
                                          <p:stCondLst>
                                            <p:cond delay="669"/>
                                          </p:stCondLst>
                                        </p:cTn>
                                        <p:tgtEl>
                                          <p:spTgt spid="42"/>
                                        </p:tgtEl>
                                      </p:cBhvr>
                                      <p:to x="100000" y="100000"/>
                                    </p:animScale>
                                    <p:animScale>
                                      <p:cBhvr>
                                        <p:cTn id="77" dur="13">
                                          <p:stCondLst>
                                            <p:cond delay="821"/>
                                          </p:stCondLst>
                                        </p:cTn>
                                        <p:tgtEl>
                                          <p:spTgt spid="42"/>
                                        </p:tgtEl>
                                      </p:cBhvr>
                                      <p:to x="100000" y="90000"/>
                                    </p:animScale>
                                    <p:animScale>
                                      <p:cBhvr>
                                        <p:cTn id="78" dur="83" decel="50000">
                                          <p:stCondLst>
                                            <p:cond delay="834"/>
                                          </p:stCondLst>
                                        </p:cTn>
                                        <p:tgtEl>
                                          <p:spTgt spid="42"/>
                                        </p:tgtEl>
                                      </p:cBhvr>
                                      <p:to x="100000" y="100000"/>
                                    </p:animScale>
                                    <p:animScale>
                                      <p:cBhvr>
                                        <p:cTn id="79" dur="13">
                                          <p:stCondLst>
                                            <p:cond delay="904"/>
                                          </p:stCondLst>
                                        </p:cTn>
                                        <p:tgtEl>
                                          <p:spTgt spid="42"/>
                                        </p:tgtEl>
                                      </p:cBhvr>
                                      <p:to x="100000" y="95000"/>
                                    </p:animScale>
                                    <p:animScale>
                                      <p:cBhvr>
                                        <p:cTn id="80" dur="83" decel="50000">
                                          <p:stCondLst>
                                            <p:cond delay="917"/>
                                          </p:stCondLst>
                                        </p:cTn>
                                        <p:tgtEl>
                                          <p:spTgt spid="42"/>
                                        </p:tgtEl>
                                      </p:cBhvr>
                                      <p:to x="100000" y="100000"/>
                                    </p:animScale>
                                  </p:childTnLst>
                                </p:cTn>
                              </p:par>
                            </p:childTnLst>
                          </p:cTn>
                        </p:par>
                        <p:par>
                          <p:cTn id="81" fill="hold">
                            <p:stCondLst>
                              <p:cond delay="4500"/>
                            </p:stCondLst>
                            <p:childTnLst>
                              <p:par>
                                <p:cTn id="82" presetID="42" presetClass="entr" presetSubtype="0" fill="hold" nodeType="after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fade">
                                      <p:cBhvr>
                                        <p:cTn id="84" dur="1000"/>
                                        <p:tgtEl>
                                          <p:spTgt spid="45"/>
                                        </p:tgtEl>
                                      </p:cBhvr>
                                    </p:animEffect>
                                    <p:anim calcmode="lin" valueType="num">
                                      <p:cBhvr>
                                        <p:cTn id="85" dur="1000" fill="hold"/>
                                        <p:tgtEl>
                                          <p:spTgt spid="45"/>
                                        </p:tgtEl>
                                        <p:attrNameLst>
                                          <p:attrName>ppt_x</p:attrName>
                                        </p:attrNameLst>
                                      </p:cBhvr>
                                      <p:tavLst>
                                        <p:tav tm="0">
                                          <p:val>
                                            <p:strVal val="#ppt_x"/>
                                          </p:val>
                                        </p:tav>
                                        <p:tav tm="100000">
                                          <p:val>
                                            <p:strVal val="#ppt_x"/>
                                          </p:val>
                                        </p:tav>
                                      </p:tavLst>
                                    </p:anim>
                                    <p:anim calcmode="lin" valueType="num">
                                      <p:cBhvr>
                                        <p:cTn id="86" dur="1000" fill="hold"/>
                                        <p:tgtEl>
                                          <p:spTgt spid="45"/>
                                        </p:tgtEl>
                                        <p:attrNameLst>
                                          <p:attrName>ppt_y</p:attrName>
                                        </p:attrNameLst>
                                      </p:cBhvr>
                                      <p:tavLst>
                                        <p:tav tm="0">
                                          <p:val>
                                            <p:strVal val="#ppt_y+.1"/>
                                          </p:val>
                                        </p:tav>
                                        <p:tav tm="100000">
                                          <p:val>
                                            <p:strVal val="#ppt_y"/>
                                          </p:val>
                                        </p:tav>
                                      </p:tavLst>
                                    </p:anim>
                                  </p:childTnLst>
                                </p:cTn>
                              </p:par>
                            </p:childTnLst>
                          </p:cTn>
                        </p:par>
                        <p:par>
                          <p:cTn id="87" fill="hold">
                            <p:stCondLst>
                              <p:cond delay="5500"/>
                            </p:stCondLst>
                            <p:childTnLst>
                              <p:par>
                                <p:cTn id="88" presetID="42" presetClass="entr" presetSubtype="0" fill="hold" nodeType="afterEffect">
                                  <p:stCondLst>
                                    <p:cond delay="0"/>
                                  </p:stCondLst>
                                  <p:childTnLst>
                                    <p:set>
                                      <p:cBhvr>
                                        <p:cTn id="89" dur="1" fill="hold">
                                          <p:stCondLst>
                                            <p:cond delay="0"/>
                                          </p:stCondLst>
                                        </p:cTn>
                                        <p:tgtEl>
                                          <p:spTgt spid="48"/>
                                        </p:tgtEl>
                                        <p:attrNameLst>
                                          <p:attrName>style.visibility</p:attrName>
                                        </p:attrNameLst>
                                      </p:cBhvr>
                                      <p:to>
                                        <p:strVal val="visible"/>
                                      </p:to>
                                    </p:set>
                                    <p:animEffect transition="in" filter="fade">
                                      <p:cBhvr>
                                        <p:cTn id="90" dur="1000"/>
                                        <p:tgtEl>
                                          <p:spTgt spid="48"/>
                                        </p:tgtEl>
                                      </p:cBhvr>
                                    </p:animEffect>
                                    <p:anim calcmode="lin" valueType="num">
                                      <p:cBhvr>
                                        <p:cTn id="91" dur="1000" fill="hold"/>
                                        <p:tgtEl>
                                          <p:spTgt spid="48"/>
                                        </p:tgtEl>
                                        <p:attrNameLst>
                                          <p:attrName>ppt_x</p:attrName>
                                        </p:attrNameLst>
                                      </p:cBhvr>
                                      <p:tavLst>
                                        <p:tav tm="0">
                                          <p:val>
                                            <p:strVal val="#ppt_x"/>
                                          </p:val>
                                        </p:tav>
                                        <p:tav tm="100000">
                                          <p:val>
                                            <p:strVal val="#ppt_x"/>
                                          </p:val>
                                        </p:tav>
                                      </p:tavLst>
                                    </p:anim>
                                    <p:anim calcmode="lin" valueType="num">
                                      <p:cBhvr>
                                        <p:cTn id="92" dur="1000" fill="hold"/>
                                        <p:tgtEl>
                                          <p:spTgt spid="48"/>
                                        </p:tgtEl>
                                        <p:attrNameLst>
                                          <p:attrName>ppt_y</p:attrName>
                                        </p:attrNameLst>
                                      </p:cBhvr>
                                      <p:tavLst>
                                        <p:tav tm="0">
                                          <p:val>
                                            <p:strVal val="#ppt_y+.1"/>
                                          </p:val>
                                        </p:tav>
                                        <p:tav tm="100000">
                                          <p:val>
                                            <p:strVal val="#ppt_y"/>
                                          </p:val>
                                        </p:tav>
                                      </p:tavLst>
                                    </p:anim>
                                  </p:childTnLst>
                                </p:cTn>
                              </p:par>
                            </p:childTnLst>
                          </p:cTn>
                        </p:par>
                        <p:par>
                          <p:cTn id="93" fill="hold">
                            <p:stCondLst>
                              <p:cond delay="6500"/>
                            </p:stCondLst>
                            <p:childTnLst>
                              <p:par>
                                <p:cTn id="94" presetID="26" presetClass="entr" presetSubtype="0" fill="hold" nodeType="afterEffect">
                                  <p:stCondLst>
                                    <p:cond delay="0"/>
                                  </p:stCondLst>
                                  <p:childTnLst>
                                    <p:set>
                                      <p:cBhvr>
                                        <p:cTn id="95" dur="1" fill="hold">
                                          <p:stCondLst>
                                            <p:cond delay="0"/>
                                          </p:stCondLst>
                                        </p:cTn>
                                        <p:tgtEl>
                                          <p:spTgt spid="56"/>
                                        </p:tgtEl>
                                        <p:attrNameLst>
                                          <p:attrName>style.visibility</p:attrName>
                                        </p:attrNameLst>
                                      </p:cBhvr>
                                      <p:to>
                                        <p:strVal val="visible"/>
                                      </p:to>
                                    </p:set>
                                    <p:animEffect transition="in" filter="wipe(down)">
                                      <p:cBhvr>
                                        <p:cTn id="96" dur="290">
                                          <p:stCondLst>
                                            <p:cond delay="0"/>
                                          </p:stCondLst>
                                        </p:cTn>
                                        <p:tgtEl>
                                          <p:spTgt spid="56"/>
                                        </p:tgtEl>
                                      </p:cBhvr>
                                    </p:animEffect>
                                    <p:anim calcmode="lin" valueType="num">
                                      <p:cBhvr>
                                        <p:cTn id="97" dur="911" tmFilter="0,0; 0.14,0.36; 0.43,0.73; 0.71,0.91; 1.0,1.0">
                                          <p:stCondLst>
                                            <p:cond delay="0"/>
                                          </p:stCondLst>
                                        </p:cTn>
                                        <p:tgtEl>
                                          <p:spTgt spid="56"/>
                                        </p:tgtEl>
                                        <p:attrNameLst>
                                          <p:attrName>ppt_x</p:attrName>
                                        </p:attrNameLst>
                                      </p:cBhvr>
                                      <p:tavLst>
                                        <p:tav tm="0">
                                          <p:val>
                                            <p:strVal val="#ppt_x-0.25"/>
                                          </p:val>
                                        </p:tav>
                                        <p:tav tm="100000">
                                          <p:val>
                                            <p:strVal val="#ppt_x"/>
                                          </p:val>
                                        </p:tav>
                                      </p:tavLst>
                                    </p:anim>
                                    <p:anim calcmode="lin" valueType="num">
                                      <p:cBhvr>
                                        <p:cTn id="98" dur="332" tmFilter="0.0,0.0; 0.25,0.07; 0.50,0.2; 0.75,0.467; 1.0,1.0">
                                          <p:stCondLst>
                                            <p:cond delay="0"/>
                                          </p:stCondLst>
                                        </p:cTn>
                                        <p:tgtEl>
                                          <p:spTgt spid="56"/>
                                        </p:tgtEl>
                                        <p:attrNameLst>
                                          <p:attrName>ppt_y</p:attrName>
                                        </p:attrNameLst>
                                      </p:cBhvr>
                                      <p:tavLst>
                                        <p:tav tm="0" fmla="#ppt_y-sin(pi*$)/3">
                                          <p:val>
                                            <p:fltVal val="0.5"/>
                                          </p:val>
                                        </p:tav>
                                        <p:tav tm="100000">
                                          <p:val>
                                            <p:fltVal val="1"/>
                                          </p:val>
                                        </p:tav>
                                      </p:tavLst>
                                    </p:anim>
                                    <p:anim calcmode="lin" valueType="num">
                                      <p:cBhvr>
                                        <p:cTn id="99" dur="332" tmFilter="0, 0; 0.125,0.2665; 0.25,0.4; 0.375,0.465; 0.5,0.5;  0.625,0.535; 0.75,0.6; 0.875,0.7335; 1,1">
                                          <p:stCondLst>
                                            <p:cond delay="332"/>
                                          </p:stCondLst>
                                        </p:cTn>
                                        <p:tgtEl>
                                          <p:spTgt spid="56"/>
                                        </p:tgtEl>
                                        <p:attrNameLst>
                                          <p:attrName>ppt_y</p:attrName>
                                        </p:attrNameLst>
                                      </p:cBhvr>
                                      <p:tavLst>
                                        <p:tav tm="0" fmla="#ppt_y-sin(pi*$)/9">
                                          <p:val>
                                            <p:fltVal val="0"/>
                                          </p:val>
                                        </p:tav>
                                        <p:tav tm="100000">
                                          <p:val>
                                            <p:fltVal val="1"/>
                                          </p:val>
                                        </p:tav>
                                      </p:tavLst>
                                    </p:anim>
                                    <p:anim calcmode="lin" valueType="num">
                                      <p:cBhvr>
                                        <p:cTn id="100" dur="166" tmFilter="0, 0; 0.125,0.2665; 0.25,0.4; 0.375,0.465; 0.5,0.5;  0.625,0.535; 0.75,0.6; 0.875,0.7335; 1,1">
                                          <p:stCondLst>
                                            <p:cond delay="662"/>
                                          </p:stCondLst>
                                        </p:cTn>
                                        <p:tgtEl>
                                          <p:spTgt spid="56"/>
                                        </p:tgtEl>
                                        <p:attrNameLst>
                                          <p:attrName>ppt_y</p:attrName>
                                        </p:attrNameLst>
                                      </p:cBhvr>
                                      <p:tavLst>
                                        <p:tav tm="0" fmla="#ppt_y-sin(pi*$)/27">
                                          <p:val>
                                            <p:fltVal val="0"/>
                                          </p:val>
                                        </p:tav>
                                        <p:tav tm="100000">
                                          <p:val>
                                            <p:fltVal val="1"/>
                                          </p:val>
                                        </p:tav>
                                      </p:tavLst>
                                    </p:anim>
                                    <p:anim calcmode="lin" valueType="num">
                                      <p:cBhvr>
                                        <p:cTn id="101" dur="82" tmFilter="0, 0; 0.125,0.2665; 0.25,0.4; 0.375,0.465; 0.5,0.5;  0.625,0.535; 0.75,0.6; 0.875,0.7335; 1,1">
                                          <p:stCondLst>
                                            <p:cond delay="828"/>
                                          </p:stCondLst>
                                        </p:cTn>
                                        <p:tgtEl>
                                          <p:spTgt spid="56"/>
                                        </p:tgtEl>
                                        <p:attrNameLst>
                                          <p:attrName>ppt_y</p:attrName>
                                        </p:attrNameLst>
                                      </p:cBhvr>
                                      <p:tavLst>
                                        <p:tav tm="0" fmla="#ppt_y-sin(pi*$)/81">
                                          <p:val>
                                            <p:fltVal val="0"/>
                                          </p:val>
                                        </p:tav>
                                        <p:tav tm="100000">
                                          <p:val>
                                            <p:fltVal val="1"/>
                                          </p:val>
                                        </p:tav>
                                      </p:tavLst>
                                    </p:anim>
                                    <p:animScale>
                                      <p:cBhvr>
                                        <p:cTn id="102" dur="13">
                                          <p:stCondLst>
                                            <p:cond delay="325"/>
                                          </p:stCondLst>
                                        </p:cTn>
                                        <p:tgtEl>
                                          <p:spTgt spid="56"/>
                                        </p:tgtEl>
                                      </p:cBhvr>
                                      <p:to x="100000" y="60000"/>
                                    </p:animScale>
                                    <p:animScale>
                                      <p:cBhvr>
                                        <p:cTn id="103" dur="83" decel="50000">
                                          <p:stCondLst>
                                            <p:cond delay="338"/>
                                          </p:stCondLst>
                                        </p:cTn>
                                        <p:tgtEl>
                                          <p:spTgt spid="56"/>
                                        </p:tgtEl>
                                      </p:cBhvr>
                                      <p:to x="100000" y="100000"/>
                                    </p:animScale>
                                    <p:animScale>
                                      <p:cBhvr>
                                        <p:cTn id="104" dur="13">
                                          <p:stCondLst>
                                            <p:cond delay="656"/>
                                          </p:stCondLst>
                                        </p:cTn>
                                        <p:tgtEl>
                                          <p:spTgt spid="56"/>
                                        </p:tgtEl>
                                      </p:cBhvr>
                                      <p:to x="100000" y="80000"/>
                                    </p:animScale>
                                    <p:animScale>
                                      <p:cBhvr>
                                        <p:cTn id="105" dur="83" decel="50000">
                                          <p:stCondLst>
                                            <p:cond delay="669"/>
                                          </p:stCondLst>
                                        </p:cTn>
                                        <p:tgtEl>
                                          <p:spTgt spid="56"/>
                                        </p:tgtEl>
                                      </p:cBhvr>
                                      <p:to x="100000" y="100000"/>
                                    </p:animScale>
                                    <p:animScale>
                                      <p:cBhvr>
                                        <p:cTn id="106" dur="13">
                                          <p:stCondLst>
                                            <p:cond delay="821"/>
                                          </p:stCondLst>
                                        </p:cTn>
                                        <p:tgtEl>
                                          <p:spTgt spid="56"/>
                                        </p:tgtEl>
                                      </p:cBhvr>
                                      <p:to x="100000" y="90000"/>
                                    </p:animScale>
                                    <p:animScale>
                                      <p:cBhvr>
                                        <p:cTn id="107" dur="83" decel="50000">
                                          <p:stCondLst>
                                            <p:cond delay="834"/>
                                          </p:stCondLst>
                                        </p:cTn>
                                        <p:tgtEl>
                                          <p:spTgt spid="56"/>
                                        </p:tgtEl>
                                      </p:cBhvr>
                                      <p:to x="100000" y="100000"/>
                                    </p:animScale>
                                    <p:animScale>
                                      <p:cBhvr>
                                        <p:cTn id="108" dur="13">
                                          <p:stCondLst>
                                            <p:cond delay="904"/>
                                          </p:stCondLst>
                                        </p:cTn>
                                        <p:tgtEl>
                                          <p:spTgt spid="56"/>
                                        </p:tgtEl>
                                      </p:cBhvr>
                                      <p:to x="100000" y="95000"/>
                                    </p:animScale>
                                    <p:animScale>
                                      <p:cBhvr>
                                        <p:cTn id="109" dur="83" decel="50000">
                                          <p:stCondLst>
                                            <p:cond delay="917"/>
                                          </p:stCondLst>
                                        </p:cTn>
                                        <p:tgtEl>
                                          <p:spTgt spid="56"/>
                                        </p:tgtEl>
                                      </p:cBhvr>
                                      <p:to x="100000" y="100000"/>
                                    </p:animScale>
                                  </p:childTnLst>
                                </p:cTn>
                              </p:par>
                            </p:childTnLst>
                          </p:cTn>
                        </p:par>
                        <p:par>
                          <p:cTn id="110" fill="hold">
                            <p:stCondLst>
                              <p:cond delay="7500"/>
                            </p:stCondLst>
                            <p:childTnLst>
                              <p:par>
                                <p:cTn id="111" presetID="42" presetClass="entr" presetSubtype="0" fill="hold" grpId="0" nodeType="afterEffect">
                                  <p:stCondLst>
                                    <p:cond delay="0"/>
                                  </p:stCondLst>
                                  <p:childTnLst>
                                    <p:set>
                                      <p:cBhvr>
                                        <p:cTn id="112" dur="1" fill="hold">
                                          <p:stCondLst>
                                            <p:cond delay="0"/>
                                          </p:stCondLst>
                                        </p:cTn>
                                        <p:tgtEl>
                                          <p:spTgt spid="59"/>
                                        </p:tgtEl>
                                        <p:attrNameLst>
                                          <p:attrName>style.visibility</p:attrName>
                                        </p:attrNameLst>
                                      </p:cBhvr>
                                      <p:to>
                                        <p:strVal val="visible"/>
                                      </p:to>
                                    </p:set>
                                    <p:animEffect transition="in" filter="fade">
                                      <p:cBhvr>
                                        <p:cTn id="113" dur="1000"/>
                                        <p:tgtEl>
                                          <p:spTgt spid="59"/>
                                        </p:tgtEl>
                                      </p:cBhvr>
                                    </p:animEffect>
                                    <p:anim calcmode="lin" valueType="num">
                                      <p:cBhvr>
                                        <p:cTn id="114" dur="1000" fill="hold"/>
                                        <p:tgtEl>
                                          <p:spTgt spid="59"/>
                                        </p:tgtEl>
                                        <p:attrNameLst>
                                          <p:attrName>ppt_x</p:attrName>
                                        </p:attrNameLst>
                                      </p:cBhvr>
                                      <p:tavLst>
                                        <p:tav tm="0">
                                          <p:val>
                                            <p:strVal val="#ppt_x"/>
                                          </p:val>
                                        </p:tav>
                                        <p:tav tm="100000">
                                          <p:val>
                                            <p:strVal val="#ppt_x"/>
                                          </p:val>
                                        </p:tav>
                                      </p:tavLst>
                                    </p:anim>
                                    <p:anim calcmode="lin" valueType="num">
                                      <p:cBhvr>
                                        <p:cTn id="115" dur="1000" fill="hold"/>
                                        <p:tgtEl>
                                          <p:spTgt spid="59"/>
                                        </p:tgtEl>
                                        <p:attrNameLst>
                                          <p:attrName>ppt_y</p:attrName>
                                        </p:attrNameLst>
                                      </p:cBhvr>
                                      <p:tavLst>
                                        <p:tav tm="0">
                                          <p:val>
                                            <p:strVal val="#ppt_y+.1"/>
                                          </p:val>
                                        </p:tav>
                                        <p:tav tm="100000">
                                          <p:val>
                                            <p:strVal val="#ppt_y"/>
                                          </p:val>
                                        </p:tav>
                                      </p:tavLst>
                                    </p:anim>
                                  </p:childTnLst>
                                </p:cTn>
                              </p:par>
                            </p:childTnLst>
                          </p:cTn>
                        </p:par>
                        <p:par>
                          <p:cTn id="116" fill="hold">
                            <p:stCondLst>
                              <p:cond delay="8500"/>
                            </p:stCondLst>
                            <p:childTnLst>
                              <p:par>
                                <p:cTn id="117" presetID="42" presetClass="entr" presetSubtype="0" fill="hold" nodeType="afterEffect">
                                  <p:stCondLst>
                                    <p:cond delay="0"/>
                                  </p:stCondLst>
                                  <p:childTnLst>
                                    <p:set>
                                      <p:cBhvr>
                                        <p:cTn id="118" dur="1" fill="hold">
                                          <p:stCondLst>
                                            <p:cond delay="0"/>
                                          </p:stCondLst>
                                        </p:cTn>
                                        <p:tgtEl>
                                          <p:spTgt spid="60"/>
                                        </p:tgtEl>
                                        <p:attrNameLst>
                                          <p:attrName>style.visibility</p:attrName>
                                        </p:attrNameLst>
                                      </p:cBhvr>
                                      <p:to>
                                        <p:strVal val="visible"/>
                                      </p:to>
                                    </p:set>
                                    <p:animEffect transition="in" filter="fade">
                                      <p:cBhvr>
                                        <p:cTn id="119" dur="1000"/>
                                        <p:tgtEl>
                                          <p:spTgt spid="60"/>
                                        </p:tgtEl>
                                      </p:cBhvr>
                                    </p:animEffect>
                                    <p:anim calcmode="lin" valueType="num">
                                      <p:cBhvr>
                                        <p:cTn id="120" dur="1000" fill="hold"/>
                                        <p:tgtEl>
                                          <p:spTgt spid="60"/>
                                        </p:tgtEl>
                                        <p:attrNameLst>
                                          <p:attrName>ppt_x</p:attrName>
                                        </p:attrNameLst>
                                      </p:cBhvr>
                                      <p:tavLst>
                                        <p:tav tm="0">
                                          <p:val>
                                            <p:strVal val="#ppt_x"/>
                                          </p:val>
                                        </p:tav>
                                        <p:tav tm="100000">
                                          <p:val>
                                            <p:strVal val="#ppt_x"/>
                                          </p:val>
                                        </p:tav>
                                      </p:tavLst>
                                    </p:anim>
                                    <p:anim calcmode="lin" valueType="num">
                                      <p:cBhvr>
                                        <p:cTn id="121" dur="1000" fill="hold"/>
                                        <p:tgtEl>
                                          <p:spTgt spid="60"/>
                                        </p:tgtEl>
                                        <p:attrNameLst>
                                          <p:attrName>ppt_y</p:attrName>
                                        </p:attrNameLst>
                                      </p:cBhvr>
                                      <p:tavLst>
                                        <p:tav tm="0">
                                          <p:val>
                                            <p:strVal val="#ppt_y+.1"/>
                                          </p:val>
                                        </p:tav>
                                        <p:tav tm="100000">
                                          <p:val>
                                            <p:strVal val="#ppt_y"/>
                                          </p:val>
                                        </p:tav>
                                      </p:tavLst>
                                    </p:anim>
                                  </p:childTnLst>
                                </p:cTn>
                              </p:par>
                            </p:childTnLst>
                          </p:cTn>
                        </p:par>
                        <p:par>
                          <p:cTn id="122" fill="hold">
                            <p:stCondLst>
                              <p:cond delay="9500"/>
                            </p:stCondLst>
                            <p:childTnLst>
                              <p:par>
                                <p:cTn id="123" presetID="53" presetClass="entr" presetSubtype="16" fill="hold" grpId="0" nodeType="afterEffect">
                                  <p:stCondLst>
                                    <p:cond delay="0"/>
                                  </p:stCondLst>
                                  <p:childTnLst>
                                    <p:set>
                                      <p:cBhvr>
                                        <p:cTn id="124" dur="1" fill="hold">
                                          <p:stCondLst>
                                            <p:cond delay="0"/>
                                          </p:stCondLst>
                                        </p:cTn>
                                        <p:tgtEl>
                                          <p:spTgt spid="68"/>
                                        </p:tgtEl>
                                        <p:attrNameLst>
                                          <p:attrName>style.visibility</p:attrName>
                                        </p:attrNameLst>
                                      </p:cBhvr>
                                      <p:to>
                                        <p:strVal val="visible"/>
                                      </p:to>
                                    </p:set>
                                    <p:anim calcmode="lin" valueType="num">
                                      <p:cBhvr>
                                        <p:cTn id="125" dur="500" fill="hold"/>
                                        <p:tgtEl>
                                          <p:spTgt spid="68"/>
                                        </p:tgtEl>
                                        <p:attrNameLst>
                                          <p:attrName>ppt_w</p:attrName>
                                        </p:attrNameLst>
                                      </p:cBhvr>
                                      <p:tavLst>
                                        <p:tav tm="0">
                                          <p:val>
                                            <p:fltVal val="0"/>
                                          </p:val>
                                        </p:tav>
                                        <p:tav tm="100000">
                                          <p:val>
                                            <p:strVal val="#ppt_w"/>
                                          </p:val>
                                        </p:tav>
                                      </p:tavLst>
                                    </p:anim>
                                    <p:anim calcmode="lin" valueType="num">
                                      <p:cBhvr>
                                        <p:cTn id="126" dur="500" fill="hold"/>
                                        <p:tgtEl>
                                          <p:spTgt spid="68"/>
                                        </p:tgtEl>
                                        <p:attrNameLst>
                                          <p:attrName>ppt_h</p:attrName>
                                        </p:attrNameLst>
                                      </p:cBhvr>
                                      <p:tavLst>
                                        <p:tav tm="0">
                                          <p:val>
                                            <p:fltVal val="0"/>
                                          </p:val>
                                        </p:tav>
                                        <p:tav tm="100000">
                                          <p:val>
                                            <p:strVal val="#ppt_h"/>
                                          </p:val>
                                        </p:tav>
                                      </p:tavLst>
                                    </p:anim>
                                    <p:animEffect transition="in" filter="fade">
                                      <p:cBhvr>
                                        <p:cTn id="12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9" grpId="0" bldLvl="0" animBg="1"/>
      <p:bldP spid="6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的构成</a:t>
            </a:r>
            <a:endParaRPr lang="zh-CN" altLang="en-US"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895793" y="1301750"/>
            <a:ext cx="5308600" cy="221488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anchor="t">
            <a:spAutoFit/>
          </a:bodyPr>
          <a:p>
            <a:pPr eaLnBrk="0" hangingPunct="0">
              <a:lnSpc>
                <a:spcPct val="150000"/>
              </a:lnSpc>
            </a:pPr>
            <a:r>
              <a:rPr 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HTML</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页面是由</a:t>
            </a:r>
            <a:r>
              <a:rPr lang="zh-CN" altLang="en-US"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标签和属性</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构成，一起用于标识各个文档部件，一个</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文档包含两部分内容：对这个文件简单</a:t>
            </a:r>
            <a:r>
              <a:rPr lang="zh-CN" altLang="en-US"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描述区（</a:t>
            </a:r>
            <a:r>
              <a:rPr lang="en-US" altLang="zh-CN"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head</a:t>
            </a:r>
            <a:r>
              <a:rPr lang="zh-CN" altLang="en-US"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和文档本身的</a:t>
            </a:r>
            <a:r>
              <a:rPr lang="zh-CN" altLang="en-US"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内容区</a:t>
            </a:r>
            <a:r>
              <a:rPr lang="en-US" altLang="zh-CN"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 body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cxnSp>
        <p:nvCxnSpPr>
          <p:cNvPr id="12" name="直接连接符 11"/>
          <p:cNvCxnSpPr/>
          <p:nvPr/>
        </p:nvCxnSpPr>
        <p:spPr>
          <a:xfrm>
            <a:off x="4518008" y="1574107"/>
            <a:ext cx="1997702" cy="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rot="16200000">
            <a:off x="2381576" y="2371963"/>
            <a:ext cx="2214212" cy="623254"/>
            <a:chOff x="9094388" y="3131023"/>
            <a:chExt cx="1220012" cy="566265"/>
          </a:xfrm>
        </p:grpSpPr>
        <p:sp>
          <p:nvSpPr>
            <p:cNvPr id="14" name="Line 128"/>
            <p:cNvSpPr>
              <a:spLocks noChangeShapeType="1"/>
            </p:cNvSpPr>
            <p:nvPr/>
          </p:nvSpPr>
          <p:spPr bwMode="auto">
            <a:xfrm>
              <a:off x="9702801" y="3131023"/>
              <a:ext cx="0" cy="564678"/>
            </a:xfrm>
            <a:prstGeom prst="line">
              <a:avLst/>
            </a:prstGeom>
            <a:noFill/>
            <a:ln w="1270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68562" tIns="34281" rIns="68562" bIns="34281" numCol="1" anchor="t" anchorCtr="0" compatLnSpc="1"/>
            <a:lstStyle/>
            <a:p>
              <a:endParaRPr lang="zh-CN" altLang="en-US" sz="1350">
                <a:solidFill>
                  <a:schemeClr val="bg1"/>
                </a:solidFill>
                <a:latin typeface="微软雅黑" panose="020B0503020204020204" pitchFamily="34" charset="-122"/>
                <a:ea typeface="微软雅黑" panose="020B0503020204020204" pitchFamily="34" charset="-122"/>
              </a:endParaRPr>
            </a:p>
          </p:txBody>
        </p:sp>
        <p:sp>
          <p:nvSpPr>
            <p:cNvPr id="15" name="Line 129"/>
            <p:cNvSpPr>
              <a:spLocks noChangeShapeType="1"/>
            </p:cNvSpPr>
            <p:nvPr/>
          </p:nvSpPr>
          <p:spPr bwMode="auto">
            <a:xfrm flipH="1">
              <a:off x="9094388" y="3492501"/>
              <a:ext cx="1219891" cy="0"/>
            </a:xfrm>
            <a:prstGeom prst="line">
              <a:avLst/>
            </a:prstGeom>
            <a:noFill/>
            <a:ln w="1270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68562" tIns="34281" rIns="68562" bIns="34281" numCol="1" anchor="t" anchorCtr="0" compatLnSpc="1"/>
            <a:lstStyle/>
            <a:p>
              <a:endParaRPr lang="zh-CN" altLang="en-US" sz="1350">
                <a:solidFill>
                  <a:schemeClr val="bg1"/>
                </a:solidFill>
                <a:latin typeface="微软雅黑" panose="020B0503020204020204" pitchFamily="34" charset="-122"/>
                <a:ea typeface="微软雅黑" panose="020B0503020204020204" pitchFamily="34" charset="-122"/>
              </a:endParaRPr>
            </a:p>
          </p:txBody>
        </p:sp>
        <p:sp>
          <p:nvSpPr>
            <p:cNvPr id="16" name="Line 130"/>
            <p:cNvSpPr>
              <a:spLocks noChangeShapeType="1"/>
            </p:cNvSpPr>
            <p:nvPr/>
          </p:nvSpPr>
          <p:spPr bwMode="auto">
            <a:xfrm>
              <a:off x="9094683" y="3487738"/>
              <a:ext cx="0" cy="209550"/>
            </a:xfrm>
            <a:prstGeom prst="line">
              <a:avLst/>
            </a:prstGeom>
            <a:noFill/>
            <a:ln w="1270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68562" tIns="34281" rIns="68562" bIns="34281" numCol="1" anchor="t" anchorCtr="0" compatLnSpc="1"/>
            <a:lstStyle/>
            <a:p>
              <a:endParaRPr lang="zh-CN" altLang="en-US" sz="1350">
                <a:solidFill>
                  <a:schemeClr val="bg1"/>
                </a:solidFill>
                <a:latin typeface="微软雅黑" panose="020B0503020204020204" pitchFamily="34" charset="-122"/>
                <a:ea typeface="微软雅黑" panose="020B0503020204020204" pitchFamily="34" charset="-122"/>
              </a:endParaRPr>
            </a:p>
          </p:txBody>
        </p:sp>
        <p:sp>
          <p:nvSpPr>
            <p:cNvPr id="17" name="Line 131"/>
            <p:cNvSpPr>
              <a:spLocks noChangeShapeType="1"/>
            </p:cNvSpPr>
            <p:nvPr/>
          </p:nvSpPr>
          <p:spPr bwMode="auto">
            <a:xfrm>
              <a:off x="10314400" y="3487738"/>
              <a:ext cx="0" cy="209550"/>
            </a:xfrm>
            <a:prstGeom prst="line">
              <a:avLst/>
            </a:prstGeom>
            <a:noFill/>
            <a:ln w="1270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68562" tIns="34281" rIns="68562" bIns="34281" numCol="1" anchor="t" anchorCtr="0" compatLnSpc="1"/>
            <a:lstStyle/>
            <a:p>
              <a:endParaRPr lang="zh-CN" altLang="en-US" sz="1350">
                <a:solidFill>
                  <a:schemeClr val="bg1"/>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1818411" y="1954428"/>
            <a:ext cx="1403790" cy="1403790"/>
            <a:chOff x="1677608" y="2996952"/>
            <a:chExt cx="1395643" cy="1395643"/>
          </a:xfrm>
        </p:grpSpPr>
        <p:sp>
          <p:nvSpPr>
            <p:cNvPr id="1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2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grpSp>
        <p:nvGrpSpPr>
          <p:cNvPr id="21" name="组合 20"/>
          <p:cNvGrpSpPr/>
          <p:nvPr/>
        </p:nvGrpSpPr>
        <p:grpSpPr>
          <a:xfrm>
            <a:off x="2314170" y="2386363"/>
            <a:ext cx="412270" cy="572528"/>
            <a:chOff x="8032306" y="5624901"/>
            <a:chExt cx="429201" cy="596039"/>
          </a:xfrm>
          <a:solidFill>
            <a:schemeClr val="bg1"/>
          </a:solidFill>
        </p:grpSpPr>
        <p:sp>
          <p:nvSpPr>
            <p:cNvPr id="22" name="Freeform 276"/>
            <p:cNvSpPr/>
            <p:nvPr/>
          </p:nvSpPr>
          <p:spPr bwMode="auto">
            <a:xfrm>
              <a:off x="8032306" y="5715047"/>
              <a:ext cx="429201" cy="505893"/>
            </a:xfrm>
            <a:custGeom>
              <a:avLst/>
              <a:gdLst>
                <a:gd name="T0" fmla="*/ 166 w 203"/>
                <a:gd name="T1" fmla="*/ 0 h 239"/>
                <a:gd name="T2" fmla="*/ 166 w 203"/>
                <a:gd name="T3" fmla="*/ 22 h 239"/>
                <a:gd name="T4" fmla="*/ 181 w 203"/>
                <a:gd name="T5" fmla="*/ 37 h 239"/>
                <a:gd name="T6" fmla="*/ 181 w 203"/>
                <a:gd name="T7" fmla="*/ 203 h 239"/>
                <a:gd name="T8" fmla="*/ 166 w 203"/>
                <a:gd name="T9" fmla="*/ 218 h 239"/>
                <a:gd name="T10" fmla="*/ 36 w 203"/>
                <a:gd name="T11" fmla="*/ 218 h 239"/>
                <a:gd name="T12" fmla="*/ 22 w 203"/>
                <a:gd name="T13" fmla="*/ 203 h 239"/>
                <a:gd name="T14" fmla="*/ 22 w 203"/>
                <a:gd name="T15" fmla="*/ 37 h 239"/>
                <a:gd name="T16" fmla="*/ 36 w 203"/>
                <a:gd name="T17" fmla="*/ 22 h 239"/>
                <a:gd name="T18" fmla="*/ 36 w 203"/>
                <a:gd name="T19" fmla="*/ 0 h 239"/>
                <a:gd name="T20" fmla="*/ 0 w 203"/>
                <a:gd name="T21" fmla="*/ 37 h 239"/>
                <a:gd name="T22" fmla="*/ 0 w 203"/>
                <a:gd name="T23" fmla="*/ 203 h 239"/>
                <a:gd name="T24" fmla="*/ 36 w 203"/>
                <a:gd name="T25" fmla="*/ 239 h 239"/>
                <a:gd name="T26" fmla="*/ 166 w 203"/>
                <a:gd name="T27" fmla="*/ 239 h 239"/>
                <a:gd name="T28" fmla="*/ 203 w 203"/>
                <a:gd name="T29" fmla="*/ 203 h 239"/>
                <a:gd name="T30" fmla="*/ 203 w 203"/>
                <a:gd name="T31" fmla="*/ 37 h 239"/>
                <a:gd name="T32" fmla="*/ 166 w 203"/>
                <a:gd name="T33"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3" h="239">
                  <a:moveTo>
                    <a:pt x="166" y="0"/>
                  </a:moveTo>
                  <a:cubicBezTo>
                    <a:pt x="166" y="22"/>
                    <a:pt x="166" y="22"/>
                    <a:pt x="166" y="22"/>
                  </a:cubicBezTo>
                  <a:cubicBezTo>
                    <a:pt x="174" y="22"/>
                    <a:pt x="181" y="29"/>
                    <a:pt x="181" y="37"/>
                  </a:cubicBezTo>
                  <a:cubicBezTo>
                    <a:pt x="181" y="203"/>
                    <a:pt x="181" y="203"/>
                    <a:pt x="181" y="203"/>
                  </a:cubicBezTo>
                  <a:cubicBezTo>
                    <a:pt x="181" y="211"/>
                    <a:pt x="174" y="218"/>
                    <a:pt x="166" y="218"/>
                  </a:cubicBezTo>
                  <a:cubicBezTo>
                    <a:pt x="36" y="218"/>
                    <a:pt x="36" y="218"/>
                    <a:pt x="36" y="218"/>
                  </a:cubicBezTo>
                  <a:cubicBezTo>
                    <a:pt x="28" y="218"/>
                    <a:pt x="22" y="211"/>
                    <a:pt x="22" y="203"/>
                  </a:cubicBezTo>
                  <a:cubicBezTo>
                    <a:pt x="22" y="37"/>
                    <a:pt x="22" y="37"/>
                    <a:pt x="22" y="37"/>
                  </a:cubicBezTo>
                  <a:cubicBezTo>
                    <a:pt x="22" y="29"/>
                    <a:pt x="28" y="22"/>
                    <a:pt x="36" y="22"/>
                  </a:cubicBezTo>
                  <a:cubicBezTo>
                    <a:pt x="36" y="0"/>
                    <a:pt x="36" y="0"/>
                    <a:pt x="36" y="0"/>
                  </a:cubicBezTo>
                  <a:cubicBezTo>
                    <a:pt x="16" y="0"/>
                    <a:pt x="0" y="17"/>
                    <a:pt x="0" y="37"/>
                  </a:cubicBezTo>
                  <a:cubicBezTo>
                    <a:pt x="0" y="203"/>
                    <a:pt x="0" y="203"/>
                    <a:pt x="0" y="203"/>
                  </a:cubicBezTo>
                  <a:cubicBezTo>
                    <a:pt x="0" y="223"/>
                    <a:pt x="16" y="239"/>
                    <a:pt x="36" y="239"/>
                  </a:cubicBezTo>
                  <a:cubicBezTo>
                    <a:pt x="166" y="239"/>
                    <a:pt x="166" y="239"/>
                    <a:pt x="166" y="239"/>
                  </a:cubicBezTo>
                  <a:cubicBezTo>
                    <a:pt x="186" y="239"/>
                    <a:pt x="203" y="223"/>
                    <a:pt x="203" y="203"/>
                  </a:cubicBezTo>
                  <a:cubicBezTo>
                    <a:pt x="203" y="37"/>
                    <a:pt x="203" y="37"/>
                    <a:pt x="203" y="37"/>
                  </a:cubicBezTo>
                  <a:cubicBezTo>
                    <a:pt x="203" y="17"/>
                    <a:pt x="186" y="0"/>
                    <a:pt x="166" y="0"/>
                  </a:cubicBezTo>
                  <a:close/>
                </a:path>
              </a:pathLst>
            </a:cu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3" name="Freeform 277"/>
            <p:cNvSpPr/>
            <p:nvPr/>
          </p:nvSpPr>
          <p:spPr bwMode="auto">
            <a:xfrm>
              <a:off x="8139943" y="5624901"/>
              <a:ext cx="213928" cy="137237"/>
            </a:xfrm>
            <a:custGeom>
              <a:avLst/>
              <a:gdLst>
                <a:gd name="T0" fmla="*/ 101 w 101"/>
                <a:gd name="T1" fmla="*/ 29 h 65"/>
                <a:gd name="T2" fmla="*/ 79 w 101"/>
                <a:gd name="T3" fmla="*/ 29 h 65"/>
                <a:gd name="T4" fmla="*/ 50 w 101"/>
                <a:gd name="T5" fmla="*/ 0 h 65"/>
                <a:gd name="T6" fmla="*/ 21 w 101"/>
                <a:gd name="T7" fmla="*/ 29 h 65"/>
                <a:gd name="T8" fmla="*/ 0 w 101"/>
                <a:gd name="T9" fmla="*/ 29 h 65"/>
                <a:gd name="T10" fmla="*/ 0 w 101"/>
                <a:gd name="T11" fmla="*/ 65 h 65"/>
                <a:gd name="T12" fmla="*/ 101 w 101"/>
                <a:gd name="T13" fmla="*/ 65 h 65"/>
                <a:gd name="T14" fmla="*/ 101 w 101"/>
                <a:gd name="T15" fmla="*/ 29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65">
                  <a:moveTo>
                    <a:pt x="101" y="29"/>
                  </a:moveTo>
                  <a:cubicBezTo>
                    <a:pt x="79" y="29"/>
                    <a:pt x="79" y="29"/>
                    <a:pt x="79" y="29"/>
                  </a:cubicBezTo>
                  <a:cubicBezTo>
                    <a:pt x="79" y="13"/>
                    <a:pt x="66" y="0"/>
                    <a:pt x="50" y="0"/>
                  </a:cubicBezTo>
                  <a:cubicBezTo>
                    <a:pt x="34" y="0"/>
                    <a:pt x="21" y="13"/>
                    <a:pt x="21" y="29"/>
                  </a:cubicBezTo>
                  <a:cubicBezTo>
                    <a:pt x="0" y="29"/>
                    <a:pt x="0" y="29"/>
                    <a:pt x="0" y="29"/>
                  </a:cubicBezTo>
                  <a:cubicBezTo>
                    <a:pt x="0" y="65"/>
                    <a:pt x="0" y="65"/>
                    <a:pt x="0" y="65"/>
                  </a:cubicBezTo>
                  <a:cubicBezTo>
                    <a:pt x="101" y="65"/>
                    <a:pt x="101" y="65"/>
                    <a:pt x="101" y="65"/>
                  </a:cubicBezTo>
                  <a:lnTo>
                    <a:pt x="101" y="29"/>
                  </a:lnTo>
                  <a:close/>
                </a:path>
              </a:pathLst>
            </a:cu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4" name="Rectangle 278"/>
            <p:cNvSpPr>
              <a:spLocks noChangeArrowheads="1"/>
            </p:cNvSpPr>
            <p:nvPr/>
          </p:nvSpPr>
          <p:spPr bwMode="auto">
            <a:xfrm>
              <a:off x="8123797" y="5837484"/>
              <a:ext cx="244874" cy="32291"/>
            </a:xfrm>
            <a:prstGeom prst="rect">
              <a:avLst/>
            </a:pr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5" name="Rectangle 279"/>
            <p:cNvSpPr>
              <a:spLocks noChangeArrowheads="1"/>
            </p:cNvSpPr>
            <p:nvPr/>
          </p:nvSpPr>
          <p:spPr bwMode="auto">
            <a:xfrm>
              <a:off x="8123797" y="5914175"/>
              <a:ext cx="244874" cy="32291"/>
            </a:xfrm>
            <a:prstGeom prst="rect">
              <a:avLst/>
            </a:pr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6" name="Rectangle 280"/>
            <p:cNvSpPr>
              <a:spLocks noChangeArrowheads="1"/>
            </p:cNvSpPr>
            <p:nvPr/>
          </p:nvSpPr>
          <p:spPr bwMode="auto">
            <a:xfrm>
              <a:off x="8123797" y="5992211"/>
              <a:ext cx="244874" cy="29600"/>
            </a:xfrm>
            <a:prstGeom prst="rect">
              <a:avLst/>
            </a:pr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7" name="Rectangle 281"/>
            <p:cNvSpPr>
              <a:spLocks noChangeArrowheads="1"/>
            </p:cNvSpPr>
            <p:nvPr/>
          </p:nvSpPr>
          <p:spPr bwMode="auto">
            <a:xfrm>
              <a:off x="8123797" y="6068903"/>
              <a:ext cx="244874" cy="29600"/>
            </a:xfrm>
            <a:prstGeom prst="rect">
              <a:avLst/>
            </a:prstGeom>
            <a:grpFill/>
            <a:ln>
              <a:noFill/>
            </a:ln>
          </p:spPr>
          <p:txBody>
            <a:bodyPr vert="horz" wrap="square" lIns="68562" tIns="34281" rIns="68562" bIns="34281" numCol="1" anchor="t" anchorCtr="0" compatLnSpc="1"/>
            <a:lstStyle/>
            <a:p>
              <a:endParaRPr lang="en-US" sz="1350">
                <a:solidFill>
                  <a:prstClr val="black"/>
                </a:solidFill>
              </a:endParaRPr>
            </a:p>
          </p:txBody>
        </p:sp>
      </p:grpSp>
      <p:grpSp>
        <p:nvGrpSpPr>
          <p:cNvPr id="28" name="组合 27"/>
          <p:cNvGrpSpPr/>
          <p:nvPr/>
        </p:nvGrpSpPr>
        <p:grpSpPr>
          <a:xfrm>
            <a:off x="3816112" y="1148243"/>
            <a:ext cx="851730" cy="851730"/>
            <a:chOff x="1677608" y="2996952"/>
            <a:chExt cx="1395643" cy="1395643"/>
          </a:xfrm>
        </p:grpSpPr>
        <p:sp>
          <p:nvSpPr>
            <p:cNvPr id="2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3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sp>
        <p:nvSpPr>
          <p:cNvPr id="35" name="矩形 34"/>
          <p:cNvSpPr/>
          <p:nvPr/>
        </p:nvSpPr>
        <p:spPr>
          <a:xfrm>
            <a:off x="4733975" y="1291117"/>
            <a:ext cx="1478997" cy="313055"/>
          </a:xfrm>
          <a:prstGeom prst="rect">
            <a:avLst/>
          </a:prstGeom>
        </p:spPr>
        <p:txBody>
          <a:bodyPr wrap="square" lIns="68555" tIns="34278" rIns="68555" bIns="34278">
            <a:spAutoFit/>
          </a:bodyPr>
          <a:lstStyle/>
          <a:p>
            <a:r>
              <a:rPr lang="zh-CN" altLang="en-US" sz="1600" b="1" dirty="0">
                <a:solidFill>
                  <a:srgbClr val="0070C0"/>
                </a:solidFill>
                <a:latin typeface="微软雅黑" panose="020B0503020204020204" pitchFamily="34" charset="-122"/>
                <a:ea typeface="微软雅黑" panose="020B0503020204020204" pitchFamily="34" charset="-122"/>
              </a:rPr>
              <a:t>结构化</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cxnSp>
        <p:nvCxnSpPr>
          <p:cNvPr id="37" name="直接连接符 36"/>
          <p:cNvCxnSpPr/>
          <p:nvPr/>
        </p:nvCxnSpPr>
        <p:spPr>
          <a:xfrm>
            <a:off x="4518008" y="2707938"/>
            <a:ext cx="1997702" cy="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3816112" y="2282074"/>
            <a:ext cx="851730" cy="851730"/>
            <a:chOff x="1677608" y="2996952"/>
            <a:chExt cx="1395643" cy="1395643"/>
          </a:xfrm>
        </p:grpSpPr>
        <p:sp>
          <p:nvSpPr>
            <p:cNvPr id="3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4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sp>
        <p:nvSpPr>
          <p:cNvPr id="41" name="矩形 40"/>
          <p:cNvSpPr/>
          <p:nvPr/>
        </p:nvSpPr>
        <p:spPr>
          <a:xfrm>
            <a:off x="4733976" y="2424948"/>
            <a:ext cx="1214891" cy="313055"/>
          </a:xfrm>
          <a:prstGeom prst="rect">
            <a:avLst/>
          </a:prstGeom>
        </p:spPr>
        <p:txBody>
          <a:bodyPr wrap="square" lIns="68555" tIns="34278" rIns="68555" bIns="34278">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与平台无关</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4518008" y="3781707"/>
            <a:ext cx="1997702" cy="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47" name="组合 46"/>
          <p:cNvGrpSpPr/>
          <p:nvPr/>
        </p:nvGrpSpPr>
        <p:grpSpPr>
          <a:xfrm>
            <a:off x="3816112" y="3415904"/>
            <a:ext cx="851730" cy="851730"/>
            <a:chOff x="1677608" y="2996952"/>
            <a:chExt cx="1395643" cy="1395643"/>
          </a:xfrm>
        </p:grpSpPr>
        <p:sp>
          <p:nvSpPr>
            <p:cNvPr id="48"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49"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sp>
        <p:nvSpPr>
          <p:cNvPr id="50" name="矩形 49"/>
          <p:cNvSpPr/>
          <p:nvPr/>
        </p:nvSpPr>
        <p:spPr>
          <a:xfrm>
            <a:off x="4733925" y="3504565"/>
            <a:ext cx="1491615" cy="313055"/>
          </a:xfrm>
          <a:prstGeom prst="rect">
            <a:avLst/>
          </a:prstGeom>
        </p:spPr>
        <p:txBody>
          <a:bodyPr wrap="square" lIns="68555" tIns="34278" rIns="68555" bIns="34278">
            <a:spAutoFit/>
          </a:bodyPr>
          <a:lstStyle/>
          <a:p>
            <a:r>
              <a:rPr lang="zh-CN" sz="1600" b="1" dirty="0" smtClean="0">
                <a:solidFill>
                  <a:srgbClr val="0070C0"/>
                </a:solidFill>
                <a:latin typeface="微软雅黑" panose="020B0503020204020204" pitchFamily="34" charset="-122"/>
                <a:ea typeface="微软雅黑" panose="020B0503020204020204" pitchFamily="34" charset="-122"/>
              </a:rPr>
              <a:t>简单、易维护</a:t>
            </a:r>
            <a:endParaRPr 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53" name="KSO_Shape"/>
          <p:cNvSpPr/>
          <p:nvPr/>
        </p:nvSpPr>
        <p:spPr bwMode="auto">
          <a:xfrm>
            <a:off x="4070402" y="1368532"/>
            <a:ext cx="343149" cy="399012"/>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1350">
              <a:solidFill>
                <a:srgbClr val="FFFFFF"/>
              </a:solidFill>
              <a:ea typeface="宋体" panose="02010600030101010101" pitchFamily="2" charset="-122"/>
            </a:endParaRPr>
          </a:p>
        </p:txBody>
      </p:sp>
      <p:sp>
        <p:nvSpPr>
          <p:cNvPr id="54" name="KSO_Shape"/>
          <p:cNvSpPr/>
          <p:nvPr/>
        </p:nvSpPr>
        <p:spPr bwMode="auto">
          <a:xfrm>
            <a:off x="4032080" y="2521954"/>
            <a:ext cx="427891" cy="320205"/>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bg1"/>
          </a:solidFill>
          <a:ln>
            <a:noFill/>
          </a:ln>
        </p:spPr>
        <p:txBody>
          <a:bodyPr bIns="269929" anchor="ctr">
            <a:scene3d>
              <a:camera prst="orthographicFront"/>
              <a:lightRig rig="threePt" dir="t"/>
            </a:scene3d>
            <a:sp3d>
              <a:contourClr>
                <a:srgbClr val="FFFFFF"/>
              </a:contourClr>
            </a:sp3d>
          </a:bodyPr>
          <a:lstStyle/>
          <a:p>
            <a:pPr algn="ctr">
              <a:defRPr/>
            </a:pPr>
            <a:endParaRPr lang="zh-CN" altLang="en-US" sz="1350" dirty="0">
              <a:solidFill>
                <a:srgbClr val="FFFFFF"/>
              </a:solidFill>
              <a:ea typeface="宋体" panose="02010600030101010101" pitchFamily="2" charset="-122"/>
            </a:endParaRPr>
          </a:p>
        </p:txBody>
      </p:sp>
      <p:sp>
        <p:nvSpPr>
          <p:cNvPr id="55" name="KSO_Shape"/>
          <p:cNvSpPr/>
          <p:nvPr/>
        </p:nvSpPr>
        <p:spPr bwMode="auto">
          <a:xfrm>
            <a:off x="4032080" y="3669129"/>
            <a:ext cx="427891" cy="360854"/>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1350">
              <a:solidFill>
                <a:srgbClr val="FFFFFF"/>
              </a:solidFill>
              <a:ea typeface="宋体" panose="02010600030101010101" pitchFamily="2" charset="-122"/>
            </a:endParaRPr>
          </a:p>
        </p:txBody>
      </p:sp>
      <p:sp>
        <p:nvSpPr>
          <p:cNvPr id="32"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文档的特点</a:t>
            </a:r>
            <a:endParaRPr lang="zh-CN" altLang="en-US" b="1" dirty="0" smtClean="0">
              <a:solidFill>
                <a:srgbClr val="0070C0"/>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6"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down)">
                                      <p:cBhvr>
                                        <p:cTn id="20" dur="290">
                                          <p:stCondLst>
                                            <p:cond delay="0"/>
                                          </p:stCondLst>
                                        </p:cTn>
                                        <p:tgtEl>
                                          <p:spTgt spid="18"/>
                                        </p:tgtEl>
                                      </p:cBhvr>
                                    </p:animEffect>
                                    <p:anim calcmode="lin" valueType="num">
                                      <p:cBhvr>
                                        <p:cTn id="21"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22"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23"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24"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25"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26" dur="13">
                                          <p:stCondLst>
                                            <p:cond delay="325"/>
                                          </p:stCondLst>
                                        </p:cTn>
                                        <p:tgtEl>
                                          <p:spTgt spid="18"/>
                                        </p:tgtEl>
                                      </p:cBhvr>
                                      <p:to x="100000" y="60000"/>
                                    </p:animScale>
                                    <p:animScale>
                                      <p:cBhvr>
                                        <p:cTn id="27" dur="83" decel="50000">
                                          <p:stCondLst>
                                            <p:cond delay="338"/>
                                          </p:stCondLst>
                                        </p:cTn>
                                        <p:tgtEl>
                                          <p:spTgt spid="18"/>
                                        </p:tgtEl>
                                      </p:cBhvr>
                                      <p:to x="100000" y="100000"/>
                                    </p:animScale>
                                    <p:animScale>
                                      <p:cBhvr>
                                        <p:cTn id="28" dur="13">
                                          <p:stCondLst>
                                            <p:cond delay="656"/>
                                          </p:stCondLst>
                                        </p:cTn>
                                        <p:tgtEl>
                                          <p:spTgt spid="18"/>
                                        </p:tgtEl>
                                      </p:cBhvr>
                                      <p:to x="100000" y="80000"/>
                                    </p:animScale>
                                    <p:animScale>
                                      <p:cBhvr>
                                        <p:cTn id="29" dur="83" decel="50000">
                                          <p:stCondLst>
                                            <p:cond delay="669"/>
                                          </p:stCondLst>
                                        </p:cTn>
                                        <p:tgtEl>
                                          <p:spTgt spid="18"/>
                                        </p:tgtEl>
                                      </p:cBhvr>
                                      <p:to x="100000" y="100000"/>
                                    </p:animScale>
                                    <p:animScale>
                                      <p:cBhvr>
                                        <p:cTn id="30" dur="13">
                                          <p:stCondLst>
                                            <p:cond delay="821"/>
                                          </p:stCondLst>
                                        </p:cTn>
                                        <p:tgtEl>
                                          <p:spTgt spid="18"/>
                                        </p:tgtEl>
                                      </p:cBhvr>
                                      <p:to x="100000" y="90000"/>
                                    </p:animScale>
                                    <p:animScale>
                                      <p:cBhvr>
                                        <p:cTn id="31" dur="83" decel="50000">
                                          <p:stCondLst>
                                            <p:cond delay="834"/>
                                          </p:stCondLst>
                                        </p:cTn>
                                        <p:tgtEl>
                                          <p:spTgt spid="18"/>
                                        </p:tgtEl>
                                      </p:cBhvr>
                                      <p:to x="100000" y="100000"/>
                                    </p:animScale>
                                    <p:animScale>
                                      <p:cBhvr>
                                        <p:cTn id="32" dur="13">
                                          <p:stCondLst>
                                            <p:cond delay="904"/>
                                          </p:stCondLst>
                                        </p:cTn>
                                        <p:tgtEl>
                                          <p:spTgt spid="18"/>
                                        </p:tgtEl>
                                      </p:cBhvr>
                                      <p:to x="100000" y="95000"/>
                                    </p:animScale>
                                    <p:animScale>
                                      <p:cBhvr>
                                        <p:cTn id="33" dur="83" decel="50000">
                                          <p:stCondLst>
                                            <p:cond delay="917"/>
                                          </p:stCondLst>
                                        </p:cTn>
                                        <p:tgtEl>
                                          <p:spTgt spid="18"/>
                                        </p:tgtEl>
                                      </p:cBhvr>
                                      <p:to x="100000" y="100000"/>
                                    </p:animScale>
                                  </p:childTnLst>
                                </p:cTn>
                              </p:par>
                            </p:childTnLst>
                          </p:cTn>
                        </p:par>
                        <p:par>
                          <p:cTn id="34" fill="hold">
                            <p:stCondLst>
                              <p:cond delay="1500"/>
                            </p:stCondLst>
                            <p:childTnLst>
                              <p:par>
                                <p:cTn id="35" presetID="42" presetClass="entr" presetSubtype="0"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par>
                          <p:cTn id="40" fill="hold">
                            <p:stCondLst>
                              <p:cond delay="2500"/>
                            </p:stCondLst>
                            <p:childTnLst>
                              <p:par>
                                <p:cTn id="41" presetID="10" presetClass="entr" presetSubtype="0"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par>
                          <p:cTn id="44" fill="hold">
                            <p:stCondLst>
                              <p:cond delay="3000"/>
                            </p:stCondLst>
                            <p:childTnLst>
                              <p:par>
                                <p:cTn id="45" presetID="26" presetClass="entr" presetSubtype="0"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down)">
                                      <p:cBhvr>
                                        <p:cTn id="47" dur="290">
                                          <p:stCondLst>
                                            <p:cond delay="0"/>
                                          </p:stCondLst>
                                        </p:cTn>
                                        <p:tgtEl>
                                          <p:spTgt spid="28"/>
                                        </p:tgtEl>
                                      </p:cBhvr>
                                    </p:animEffect>
                                    <p:anim calcmode="lin" valueType="num">
                                      <p:cBhvr>
                                        <p:cTn id="48" dur="911"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49" dur="332"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50" dur="332" tmFilter="0, 0; 0.125,0.2665; 0.25,0.4; 0.375,0.465; 0.5,0.5;  0.625,0.535; 0.75,0.6; 0.875,0.7335; 1,1">
                                          <p:stCondLst>
                                            <p:cond delay="332"/>
                                          </p:stCondLst>
                                        </p:cTn>
                                        <p:tgtEl>
                                          <p:spTgt spid="28"/>
                                        </p:tgtEl>
                                        <p:attrNameLst>
                                          <p:attrName>ppt_y</p:attrName>
                                        </p:attrNameLst>
                                      </p:cBhvr>
                                      <p:tavLst>
                                        <p:tav tm="0" fmla="#ppt_y-sin(pi*$)/9">
                                          <p:val>
                                            <p:fltVal val="0"/>
                                          </p:val>
                                        </p:tav>
                                        <p:tav tm="100000">
                                          <p:val>
                                            <p:fltVal val="1"/>
                                          </p:val>
                                        </p:tav>
                                      </p:tavLst>
                                    </p:anim>
                                    <p:anim calcmode="lin" valueType="num">
                                      <p:cBhvr>
                                        <p:cTn id="51" dur="166" tmFilter="0, 0; 0.125,0.2665; 0.25,0.4; 0.375,0.465; 0.5,0.5;  0.625,0.535; 0.75,0.6; 0.875,0.7335; 1,1">
                                          <p:stCondLst>
                                            <p:cond delay="662"/>
                                          </p:stCondLst>
                                        </p:cTn>
                                        <p:tgtEl>
                                          <p:spTgt spid="28"/>
                                        </p:tgtEl>
                                        <p:attrNameLst>
                                          <p:attrName>ppt_y</p:attrName>
                                        </p:attrNameLst>
                                      </p:cBhvr>
                                      <p:tavLst>
                                        <p:tav tm="0" fmla="#ppt_y-sin(pi*$)/27">
                                          <p:val>
                                            <p:fltVal val="0"/>
                                          </p:val>
                                        </p:tav>
                                        <p:tav tm="100000">
                                          <p:val>
                                            <p:fltVal val="1"/>
                                          </p:val>
                                        </p:tav>
                                      </p:tavLst>
                                    </p:anim>
                                    <p:anim calcmode="lin" valueType="num">
                                      <p:cBhvr>
                                        <p:cTn id="52" dur="82" tmFilter="0, 0; 0.125,0.2665; 0.25,0.4; 0.375,0.465; 0.5,0.5;  0.625,0.535; 0.75,0.6; 0.875,0.7335; 1,1">
                                          <p:stCondLst>
                                            <p:cond delay="828"/>
                                          </p:stCondLst>
                                        </p:cTn>
                                        <p:tgtEl>
                                          <p:spTgt spid="28"/>
                                        </p:tgtEl>
                                        <p:attrNameLst>
                                          <p:attrName>ppt_y</p:attrName>
                                        </p:attrNameLst>
                                      </p:cBhvr>
                                      <p:tavLst>
                                        <p:tav tm="0" fmla="#ppt_y-sin(pi*$)/81">
                                          <p:val>
                                            <p:fltVal val="0"/>
                                          </p:val>
                                        </p:tav>
                                        <p:tav tm="100000">
                                          <p:val>
                                            <p:fltVal val="1"/>
                                          </p:val>
                                        </p:tav>
                                      </p:tavLst>
                                    </p:anim>
                                    <p:animScale>
                                      <p:cBhvr>
                                        <p:cTn id="53" dur="13">
                                          <p:stCondLst>
                                            <p:cond delay="325"/>
                                          </p:stCondLst>
                                        </p:cTn>
                                        <p:tgtEl>
                                          <p:spTgt spid="28"/>
                                        </p:tgtEl>
                                      </p:cBhvr>
                                      <p:to x="100000" y="60000"/>
                                    </p:animScale>
                                    <p:animScale>
                                      <p:cBhvr>
                                        <p:cTn id="54" dur="83" decel="50000">
                                          <p:stCondLst>
                                            <p:cond delay="338"/>
                                          </p:stCondLst>
                                        </p:cTn>
                                        <p:tgtEl>
                                          <p:spTgt spid="28"/>
                                        </p:tgtEl>
                                      </p:cBhvr>
                                      <p:to x="100000" y="100000"/>
                                    </p:animScale>
                                    <p:animScale>
                                      <p:cBhvr>
                                        <p:cTn id="55" dur="13">
                                          <p:stCondLst>
                                            <p:cond delay="656"/>
                                          </p:stCondLst>
                                        </p:cTn>
                                        <p:tgtEl>
                                          <p:spTgt spid="28"/>
                                        </p:tgtEl>
                                      </p:cBhvr>
                                      <p:to x="100000" y="80000"/>
                                    </p:animScale>
                                    <p:animScale>
                                      <p:cBhvr>
                                        <p:cTn id="56" dur="83" decel="50000">
                                          <p:stCondLst>
                                            <p:cond delay="669"/>
                                          </p:stCondLst>
                                        </p:cTn>
                                        <p:tgtEl>
                                          <p:spTgt spid="28"/>
                                        </p:tgtEl>
                                      </p:cBhvr>
                                      <p:to x="100000" y="100000"/>
                                    </p:animScale>
                                    <p:animScale>
                                      <p:cBhvr>
                                        <p:cTn id="57" dur="13">
                                          <p:stCondLst>
                                            <p:cond delay="821"/>
                                          </p:stCondLst>
                                        </p:cTn>
                                        <p:tgtEl>
                                          <p:spTgt spid="28"/>
                                        </p:tgtEl>
                                      </p:cBhvr>
                                      <p:to x="100000" y="90000"/>
                                    </p:animScale>
                                    <p:animScale>
                                      <p:cBhvr>
                                        <p:cTn id="58" dur="83" decel="50000">
                                          <p:stCondLst>
                                            <p:cond delay="834"/>
                                          </p:stCondLst>
                                        </p:cTn>
                                        <p:tgtEl>
                                          <p:spTgt spid="28"/>
                                        </p:tgtEl>
                                      </p:cBhvr>
                                      <p:to x="100000" y="100000"/>
                                    </p:animScale>
                                    <p:animScale>
                                      <p:cBhvr>
                                        <p:cTn id="59" dur="13">
                                          <p:stCondLst>
                                            <p:cond delay="904"/>
                                          </p:stCondLst>
                                        </p:cTn>
                                        <p:tgtEl>
                                          <p:spTgt spid="28"/>
                                        </p:tgtEl>
                                      </p:cBhvr>
                                      <p:to x="100000" y="95000"/>
                                    </p:animScale>
                                    <p:animScale>
                                      <p:cBhvr>
                                        <p:cTn id="60" dur="83" decel="50000">
                                          <p:stCondLst>
                                            <p:cond delay="917"/>
                                          </p:stCondLst>
                                        </p:cTn>
                                        <p:tgtEl>
                                          <p:spTgt spid="28"/>
                                        </p:tgtEl>
                                      </p:cBhvr>
                                      <p:to x="100000" y="100000"/>
                                    </p:animScale>
                                  </p:childTnLst>
                                </p:cTn>
                              </p:par>
                              <p:par>
                                <p:cTn id="61" presetID="26" presetClass="entr" presetSubtype="0" fill="hold" grpId="0" nodeType="with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wipe(down)">
                                      <p:cBhvr>
                                        <p:cTn id="63" dur="290">
                                          <p:stCondLst>
                                            <p:cond delay="0"/>
                                          </p:stCondLst>
                                        </p:cTn>
                                        <p:tgtEl>
                                          <p:spTgt spid="53"/>
                                        </p:tgtEl>
                                      </p:cBhvr>
                                    </p:animEffect>
                                    <p:anim calcmode="lin" valueType="num">
                                      <p:cBhvr>
                                        <p:cTn id="64" dur="911" tmFilter="0,0; 0.14,0.36; 0.43,0.73; 0.71,0.91; 1.0,1.0">
                                          <p:stCondLst>
                                            <p:cond delay="0"/>
                                          </p:stCondLst>
                                        </p:cTn>
                                        <p:tgtEl>
                                          <p:spTgt spid="53"/>
                                        </p:tgtEl>
                                        <p:attrNameLst>
                                          <p:attrName>ppt_x</p:attrName>
                                        </p:attrNameLst>
                                      </p:cBhvr>
                                      <p:tavLst>
                                        <p:tav tm="0">
                                          <p:val>
                                            <p:strVal val="#ppt_x-0.25"/>
                                          </p:val>
                                        </p:tav>
                                        <p:tav tm="100000">
                                          <p:val>
                                            <p:strVal val="#ppt_x"/>
                                          </p:val>
                                        </p:tav>
                                      </p:tavLst>
                                    </p:anim>
                                    <p:anim calcmode="lin" valueType="num">
                                      <p:cBhvr>
                                        <p:cTn id="65" dur="332" tmFilter="0.0,0.0; 0.25,0.07; 0.50,0.2; 0.75,0.467; 1.0,1.0">
                                          <p:stCondLst>
                                            <p:cond delay="0"/>
                                          </p:stCondLst>
                                        </p:cTn>
                                        <p:tgtEl>
                                          <p:spTgt spid="53"/>
                                        </p:tgtEl>
                                        <p:attrNameLst>
                                          <p:attrName>ppt_y</p:attrName>
                                        </p:attrNameLst>
                                      </p:cBhvr>
                                      <p:tavLst>
                                        <p:tav tm="0" fmla="#ppt_y-sin(pi*$)/3">
                                          <p:val>
                                            <p:fltVal val="0.5"/>
                                          </p:val>
                                        </p:tav>
                                        <p:tav tm="100000">
                                          <p:val>
                                            <p:fltVal val="1"/>
                                          </p:val>
                                        </p:tav>
                                      </p:tavLst>
                                    </p:anim>
                                    <p:anim calcmode="lin" valueType="num">
                                      <p:cBhvr>
                                        <p:cTn id="66" dur="332" tmFilter="0, 0; 0.125,0.2665; 0.25,0.4; 0.375,0.465; 0.5,0.5;  0.625,0.535; 0.75,0.6; 0.875,0.7335; 1,1">
                                          <p:stCondLst>
                                            <p:cond delay="332"/>
                                          </p:stCondLst>
                                        </p:cTn>
                                        <p:tgtEl>
                                          <p:spTgt spid="53"/>
                                        </p:tgtEl>
                                        <p:attrNameLst>
                                          <p:attrName>ppt_y</p:attrName>
                                        </p:attrNameLst>
                                      </p:cBhvr>
                                      <p:tavLst>
                                        <p:tav tm="0" fmla="#ppt_y-sin(pi*$)/9">
                                          <p:val>
                                            <p:fltVal val="0"/>
                                          </p:val>
                                        </p:tav>
                                        <p:tav tm="100000">
                                          <p:val>
                                            <p:fltVal val="1"/>
                                          </p:val>
                                        </p:tav>
                                      </p:tavLst>
                                    </p:anim>
                                    <p:anim calcmode="lin" valueType="num">
                                      <p:cBhvr>
                                        <p:cTn id="67" dur="166" tmFilter="0, 0; 0.125,0.2665; 0.25,0.4; 0.375,0.465; 0.5,0.5;  0.625,0.535; 0.75,0.6; 0.875,0.7335; 1,1">
                                          <p:stCondLst>
                                            <p:cond delay="662"/>
                                          </p:stCondLst>
                                        </p:cTn>
                                        <p:tgtEl>
                                          <p:spTgt spid="53"/>
                                        </p:tgtEl>
                                        <p:attrNameLst>
                                          <p:attrName>ppt_y</p:attrName>
                                        </p:attrNameLst>
                                      </p:cBhvr>
                                      <p:tavLst>
                                        <p:tav tm="0" fmla="#ppt_y-sin(pi*$)/27">
                                          <p:val>
                                            <p:fltVal val="0"/>
                                          </p:val>
                                        </p:tav>
                                        <p:tav tm="100000">
                                          <p:val>
                                            <p:fltVal val="1"/>
                                          </p:val>
                                        </p:tav>
                                      </p:tavLst>
                                    </p:anim>
                                    <p:anim calcmode="lin" valueType="num">
                                      <p:cBhvr>
                                        <p:cTn id="68" dur="82" tmFilter="0, 0; 0.125,0.2665; 0.25,0.4; 0.375,0.465; 0.5,0.5;  0.625,0.535; 0.75,0.6; 0.875,0.7335; 1,1">
                                          <p:stCondLst>
                                            <p:cond delay="828"/>
                                          </p:stCondLst>
                                        </p:cTn>
                                        <p:tgtEl>
                                          <p:spTgt spid="53"/>
                                        </p:tgtEl>
                                        <p:attrNameLst>
                                          <p:attrName>ppt_y</p:attrName>
                                        </p:attrNameLst>
                                      </p:cBhvr>
                                      <p:tavLst>
                                        <p:tav tm="0" fmla="#ppt_y-sin(pi*$)/81">
                                          <p:val>
                                            <p:fltVal val="0"/>
                                          </p:val>
                                        </p:tav>
                                        <p:tav tm="100000">
                                          <p:val>
                                            <p:fltVal val="1"/>
                                          </p:val>
                                        </p:tav>
                                      </p:tavLst>
                                    </p:anim>
                                    <p:animScale>
                                      <p:cBhvr>
                                        <p:cTn id="69" dur="13">
                                          <p:stCondLst>
                                            <p:cond delay="325"/>
                                          </p:stCondLst>
                                        </p:cTn>
                                        <p:tgtEl>
                                          <p:spTgt spid="53"/>
                                        </p:tgtEl>
                                      </p:cBhvr>
                                      <p:to x="100000" y="60000"/>
                                    </p:animScale>
                                    <p:animScale>
                                      <p:cBhvr>
                                        <p:cTn id="70" dur="83" decel="50000">
                                          <p:stCondLst>
                                            <p:cond delay="338"/>
                                          </p:stCondLst>
                                        </p:cTn>
                                        <p:tgtEl>
                                          <p:spTgt spid="53"/>
                                        </p:tgtEl>
                                      </p:cBhvr>
                                      <p:to x="100000" y="100000"/>
                                    </p:animScale>
                                    <p:animScale>
                                      <p:cBhvr>
                                        <p:cTn id="71" dur="13">
                                          <p:stCondLst>
                                            <p:cond delay="656"/>
                                          </p:stCondLst>
                                        </p:cTn>
                                        <p:tgtEl>
                                          <p:spTgt spid="53"/>
                                        </p:tgtEl>
                                      </p:cBhvr>
                                      <p:to x="100000" y="80000"/>
                                    </p:animScale>
                                    <p:animScale>
                                      <p:cBhvr>
                                        <p:cTn id="72" dur="83" decel="50000">
                                          <p:stCondLst>
                                            <p:cond delay="669"/>
                                          </p:stCondLst>
                                        </p:cTn>
                                        <p:tgtEl>
                                          <p:spTgt spid="53"/>
                                        </p:tgtEl>
                                      </p:cBhvr>
                                      <p:to x="100000" y="100000"/>
                                    </p:animScale>
                                    <p:animScale>
                                      <p:cBhvr>
                                        <p:cTn id="73" dur="13">
                                          <p:stCondLst>
                                            <p:cond delay="821"/>
                                          </p:stCondLst>
                                        </p:cTn>
                                        <p:tgtEl>
                                          <p:spTgt spid="53"/>
                                        </p:tgtEl>
                                      </p:cBhvr>
                                      <p:to x="100000" y="90000"/>
                                    </p:animScale>
                                    <p:animScale>
                                      <p:cBhvr>
                                        <p:cTn id="74" dur="83" decel="50000">
                                          <p:stCondLst>
                                            <p:cond delay="834"/>
                                          </p:stCondLst>
                                        </p:cTn>
                                        <p:tgtEl>
                                          <p:spTgt spid="53"/>
                                        </p:tgtEl>
                                      </p:cBhvr>
                                      <p:to x="100000" y="100000"/>
                                    </p:animScale>
                                    <p:animScale>
                                      <p:cBhvr>
                                        <p:cTn id="75" dur="13">
                                          <p:stCondLst>
                                            <p:cond delay="904"/>
                                          </p:stCondLst>
                                        </p:cTn>
                                        <p:tgtEl>
                                          <p:spTgt spid="53"/>
                                        </p:tgtEl>
                                      </p:cBhvr>
                                      <p:to x="100000" y="95000"/>
                                    </p:animScale>
                                    <p:animScale>
                                      <p:cBhvr>
                                        <p:cTn id="76" dur="83" decel="50000">
                                          <p:stCondLst>
                                            <p:cond delay="917"/>
                                          </p:stCondLst>
                                        </p:cTn>
                                        <p:tgtEl>
                                          <p:spTgt spid="53"/>
                                        </p:tgtEl>
                                      </p:cBhvr>
                                      <p:to x="100000" y="100000"/>
                                    </p:animScale>
                                  </p:childTnLst>
                                </p:cTn>
                              </p:par>
                            </p:childTnLst>
                          </p:cTn>
                        </p:par>
                        <p:par>
                          <p:cTn id="77" fill="hold">
                            <p:stCondLst>
                              <p:cond delay="4000"/>
                            </p:stCondLst>
                            <p:childTnLst>
                              <p:par>
                                <p:cTn id="78" presetID="22" presetClass="entr" presetSubtype="8" fill="hold" nodeType="after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wipe(left)">
                                      <p:cBhvr>
                                        <p:cTn id="80" dur="500"/>
                                        <p:tgtEl>
                                          <p:spTgt spid="12"/>
                                        </p:tgtEl>
                                      </p:cBhvr>
                                    </p:animEffect>
                                  </p:childTnLst>
                                </p:cTn>
                              </p:par>
                              <p:par>
                                <p:cTn id="81" presetID="2" presetClass="entr" presetSubtype="2" fill="hold" grpId="0" nodeType="withEffect">
                                  <p:stCondLst>
                                    <p:cond delay="500"/>
                                  </p:stCondLst>
                                  <p:childTnLst>
                                    <p:set>
                                      <p:cBhvr>
                                        <p:cTn id="82" dur="1" fill="hold">
                                          <p:stCondLst>
                                            <p:cond delay="0"/>
                                          </p:stCondLst>
                                        </p:cTn>
                                        <p:tgtEl>
                                          <p:spTgt spid="35"/>
                                        </p:tgtEl>
                                        <p:attrNameLst>
                                          <p:attrName>style.visibility</p:attrName>
                                        </p:attrNameLst>
                                      </p:cBhvr>
                                      <p:to>
                                        <p:strVal val="visible"/>
                                      </p:to>
                                    </p:set>
                                    <p:anim calcmode="lin" valueType="num">
                                      <p:cBhvr additive="base">
                                        <p:cTn id="83" dur="500" fill="hold"/>
                                        <p:tgtEl>
                                          <p:spTgt spid="35"/>
                                        </p:tgtEl>
                                        <p:attrNameLst>
                                          <p:attrName>ppt_x</p:attrName>
                                        </p:attrNameLst>
                                      </p:cBhvr>
                                      <p:tavLst>
                                        <p:tav tm="0">
                                          <p:val>
                                            <p:strVal val="1+#ppt_w/2"/>
                                          </p:val>
                                        </p:tav>
                                        <p:tav tm="100000">
                                          <p:val>
                                            <p:strVal val="#ppt_x"/>
                                          </p:val>
                                        </p:tav>
                                      </p:tavLst>
                                    </p:anim>
                                    <p:anim calcmode="lin" valueType="num">
                                      <p:cBhvr additive="base">
                                        <p:cTn id="84" dur="500" fill="hold"/>
                                        <p:tgtEl>
                                          <p:spTgt spid="35"/>
                                        </p:tgtEl>
                                        <p:attrNameLst>
                                          <p:attrName>ppt_y</p:attrName>
                                        </p:attrNameLst>
                                      </p:cBhvr>
                                      <p:tavLst>
                                        <p:tav tm="0">
                                          <p:val>
                                            <p:strVal val="#ppt_y"/>
                                          </p:val>
                                        </p:tav>
                                        <p:tav tm="100000">
                                          <p:val>
                                            <p:strVal val="#ppt_y"/>
                                          </p:val>
                                        </p:tav>
                                      </p:tavLst>
                                    </p:anim>
                                  </p:childTnLst>
                                </p:cTn>
                              </p:par>
                            </p:childTnLst>
                          </p:cTn>
                        </p:par>
                        <p:par>
                          <p:cTn id="85" fill="hold">
                            <p:stCondLst>
                              <p:cond delay="4500"/>
                            </p:stCondLst>
                            <p:childTnLst>
                              <p:par>
                                <p:cTn id="86" presetID="26" presetClass="entr" presetSubtype="0" fill="hold" nodeType="after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wipe(down)">
                                      <p:cBhvr>
                                        <p:cTn id="88" dur="290">
                                          <p:stCondLst>
                                            <p:cond delay="0"/>
                                          </p:stCondLst>
                                        </p:cTn>
                                        <p:tgtEl>
                                          <p:spTgt spid="38"/>
                                        </p:tgtEl>
                                      </p:cBhvr>
                                    </p:animEffect>
                                    <p:anim calcmode="lin" valueType="num">
                                      <p:cBhvr>
                                        <p:cTn id="89" dur="911"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90" dur="332"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91" dur="332" tmFilter="0, 0; 0.125,0.2665; 0.25,0.4; 0.375,0.465; 0.5,0.5;  0.625,0.535; 0.75,0.6; 0.875,0.7335; 1,1">
                                          <p:stCondLst>
                                            <p:cond delay="332"/>
                                          </p:stCondLst>
                                        </p:cTn>
                                        <p:tgtEl>
                                          <p:spTgt spid="38"/>
                                        </p:tgtEl>
                                        <p:attrNameLst>
                                          <p:attrName>ppt_y</p:attrName>
                                        </p:attrNameLst>
                                      </p:cBhvr>
                                      <p:tavLst>
                                        <p:tav tm="0" fmla="#ppt_y-sin(pi*$)/9">
                                          <p:val>
                                            <p:fltVal val="0"/>
                                          </p:val>
                                        </p:tav>
                                        <p:tav tm="100000">
                                          <p:val>
                                            <p:fltVal val="1"/>
                                          </p:val>
                                        </p:tav>
                                      </p:tavLst>
                                    </p:anim>
                                    <p:anim calcmode="lin" valueType="num">
                                      <p:cBhvr>
                                        <p:cTn id="92" dur="166" tmFilter="0, 0; 0.125,0.2665; 0.25,0.4; 0.375,0.465; 0.5,0.5;  0.625,0.535; 0.75,0.6; 0.875,0.7335; 1,1">
                                          <p:stCondLst>
                                            <p:cond delay="662"/>
                                          </p:stCondLst>
                                        </p:cTn>
                                        <p:tgtEl>
                                          <p:spTgt spid="38"/>
                                        </p:tgtEl>
                                        <p:attrNameLst>
                                          <p:attrName>ppt_y</p:attrName>
                                        </p:attrNameLst>
                                      </p:cBhvr>
                                      <p:tavLst>
                                        <p:tav tm="0" fmla="#ppt_y-sin(pi*$)/27">
                                          <p:val>
                                            <p:fltVal val="0"/>
                                          </p:val>
                                        </p:tav>
                                        <p:tav tm="100000">
                                          <p:val>
                                            <p:fltVal val="1"/>
                                          </p:val>
                                        </p:tav>
                                      </p:tavLst>
                                    </p:anim>
                                    <p:anim calcmode="lin" valueType="num">
                                      <p:cBhvr>
                                        <p:cTn id="93" dur="82" tmFilter="0, 0; 0.125,0.2665; 0.25,0.4; 0.375,0.465; 0.5,0.5;  0.625,0.535; 0.75,0.6; 0.875,0.7335; 1,1">
                                          <p:stCondLst>
                                            <p:cond delay="828"/>
                                          </p:stCondLst>
                                        </p:cTn>
                                        <p:tgtEl>
                                          <p:spTgt spid="38"/>
                                        </p:tgtEl>
                                        <p:attrNameLst>
                                          <p:attrName>ppt_y</p:attrName>
                                        </p:attrNameLst>
                                      </p:cBhvr>
                                      <p:tavLst>
                                        <p:tav tm="0" fmla="#ppt_y-sin(pi*$)/81">
                                          <p:val>
                                            <p:fltVal val="0"/>
                                          </p:val>
                                        </p:tav>
                                        <p:tav tm="100000">
                                          <p:val>
                                            <p:fltVal val="1"/>
                                          </p:val>
                                        </p:tav>
                                      </p:tavLst>
                                    </p:anim>
                                    <p:animScale>
                                      <p:cBhvr>
                                        <p:cTn id="94" dur="13">
                                          <p:stCondLst>
                                            <p:cond delay="325"/>
                                          </p:stCondLst>
                                        </p:cTn>
                                        <p:tgtEl>
                                          <p:spTgt spid="38"/>
                                        </p:tgtEl>
                                      </p:cBhvr>
                                      <p:to x="100000" y="60000"/>
                                    </p:animScale>
                                    <p:animScale>
                                      <p:cBhvr>
                                        <p:cTn id="95" dur="83" decel="50000">
                                          <p:stCondLst>
                                            <p:cond delay="338"/>
                                          </p:stCondLst>
                                        </p:cTn>
                                        <p:tgtEl>
                                          <p:spTgt spid="38"/>
                                        </p:tgtEl>
                                      </p:cBhvr>
                                      <p:to x="100000" y="100000"/>
                                    </p:animScale>
                                    <p:animScale>
                                      <p:cBhvr>
                                        <p:cTn id="96" dur="13">
                                          <p:stCondLst>
                                            <p:cond delay="656"/>
                                          </p:stCondLst>
                                        </p:cTn>
                                        <p:tgtEl>
                                          <p:spTgt spid="38"/>
                                        </p:tgtEl>
                                      </p:cBhvr>
                                      <p:to x="100000" y="80000"/>
                                    </p:animScale>
                                    <p:animScale>
                                      <p:cBhvr>
                                        <p:cTn id="97" dur="83" decel="50000">
                                          <p:stCondLst>
                                            <p:cond delay="669"/>
                                          </p:stCondLst>
                                        </p:cTn>
                                        <p:tgtEl>
                                          <p:spTgt spid="38"/>
                                        </p:tgtEl>
                                      </p:cBhvr>
                                      <p:to x="100000" y="100000"/>
                                    </p:animScale>
                                    <p:animScale>
                                      <p:cBhvr>
                                        <p:cTn id="98" dur="13">
                                          <p:stCondLst>
                                            <p:cond delay="821"/>
                                          </p:stCondLst>
                                        </p:cTn>
                                        <p:tgtEl>
                                          <p:spTgt spid="38"/>
                                        </p:tgtEl>
                                      </p:cBhvr>
                                      <p:to x="100000" y="90000"/>
                                    </p:animScale>
                                    <p:animScale>
                                      <p:cBhvr>
                                        <p:cTn id="99" dur="83" decel="50000">
                                          <p:stCondLst>
                                            <p:cond delay="834"/>
                                          </p:stCondLst>
                                        </p:cTn>
                                        <p:tgtEl>
                                          <p:spTgt spid="38"/>
                                        </p:tgtEl>
                                      </p:cBhvr>
                                      <p:to x="100000" y="100000"/>
                                    </p:animScale>
                                    <p:animScale>
                                      <p:cBhvr>
                                        <p:cTn id="100" dur="13">
                                          <p:stCondLst>
                                            <p:cond delay="904"/>
                                          </p:stCondLst>
                                        </p:cTn>
                                        <p:tgtEl>
                                          <p:spTgt spid="38"/>
                                        </p:tgtEl>
                                      </p:cBhvr>
                                      <p:to x="100000" y="95000"/>
                                    </p:animScale>
                                    <p:animScale>
                                      <p:cBhvr>
                                        <p:cTn id="101" dur="83" decel="50000">
                                          <p:stCondLst>
                                            <p:cond delay="917"/>
                                          </p:stCondLst>
                                        </p:cTn>
                                        <p:tgtEl>
                                          <p:spTgt spid="38"/>
                                        </p:tgtEl>
                                      </p:cBhvr>
                                      <p:to x="100000" y="100000"/>
                                    </p:animScale>
                                  </p:childTnLst>
                                </p:cTn>
                              </p:par>
                              <p:par>
                                <p:cTn id="102" presetID="26" presetClass="entr" presetSubtype="0" fill="hold" grpId="0" nodeType="with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wipe(down)">
                                      <p:cBhvr>
                                        <p:cTn id="104" dur="290">
                                          <p:stCondLst>
                                            <p:cond delay="0"/>
                                          </p:stCondLst>
                                        </p:cTn>
                                        <p:tgtEl>
                                          <p:spTgt spid="54"/>
                                        </p:tgtEl>
                                      </p:cBhvr>
                                    </p:animEffect>
                                    <p:anim calcmode="lin" valueType="num">
                                      <p:cBhvr>
                                        <p:cTn id="105" dur="911" tmFilter="0,0; 0.14,0.36; 0.43,0.73; 0.71,0.91; 1.0,1.0">
                                          <p:stCondLst>
                                            <p:cond delay="0"/>
                                          </p:stCondLst>
                                        </p:cTn>
                                        <p:tgtEl>
                                          <p:spTgt spid="54"/>
                                        </p:tgtEl>
                                        <p:attrNameLst>
                                          <p:attrName>ppt_x</p:attrName>
                                        </p:attrNameLst>
                                      </p:cBhvr>
                                      <p:tavLst>
                                        <p:tav tm="0">
                                          <p:val>
                                            <p:strVal val="#ppt_x-0.25"/>
                                          </p:val>
                                        </p:tav>
                                        <p:tav tm="100000">
                                          <p:val>
                                            <p:strVal val="#ppt_x"/>
                                          </p:val>
                                        </p:tav>
                                      </p:tavLst>
                                    </p:anim>
                                    <p:anim calcmode="lin" valueType="num">
                                      <p:cBhvr>
                                        <p:cTn id="106" dur="332" tmFilter="0.0,0.0; 0.25,0.07; 0.50,0.2; 0.75,0.467; 1.0,1.0">
                                          <p:stCondLst>
                                            <p:cond delay="0"/>
                                          </p:stCondLst>
                                        </p:cTn>
                                        <p:tgtEl>
                                          <p:spTgt spid="54"/>
                                        </p:tgtEl>
                                        <p:attrNameLst>
                                          <p:attrName>ppt_y</p:attrName>
                                        </p:attrNameLst>
                                      </p:cBhvr>
                                      <p:tavLst>
                                        <p:tav tm="0" fmla="#ppt_y-sin(pi*$)/3">
                                          <p:val>
                                            <p:fltVal val="0.5"/>
                                          </p:val>
                                        </p:tav>
                                        <p:tav tm="100000">
                                          <p:val>
                                            <p:fltVal val="1"/>
                                          </p:val>
                                        </p:tav>
                                      </p:tavLst>
                                    </p:anim>
                                    <p:anim calcmode="lin" valueType="num">
                                      <p:cBhvr>
                                        <p:cTn id="107" dur="332" tmFilter="0, 0; 0.125,0.2665; 0.25,0.4; 0.375,0.465; 0.5,0.5;  0.625,0.535; 0.75,0.6; 0.875,0.7335; 1,1">
                                          <p:stCondLst>
                                            <p:cond delay="332"/>
                                          </p:stCondLst>
                                        </p:cTn>
                                        <p:tgtEl>
                                          <p:spTgt spid="54"/>
                                        </p:tgtEl>
                                        <p:attrNameLst>
                                          <p:attrName>ppt_y</p:attrName>
                                        </p:attrNameLst>
                                      </p:cBhvr>
                                      <p:tavLst>
                                        <p:tav tm="0" fmla="#ppt_y-sin(pi*$)/9">
                                          <p:val>
                                            <p:fltVal val="0"/>
                                          </p:val>
                                        </p:tav>
                                        <p:tav tm="100000">
                                          <p:val>
                                            <p:fltVal val="1"/>
                                          </p:val>
                                        </p:tav>
                                      </p:tavLst>
                                    </p:anim>
                                    <p:anim calcmode="lin" valueType="num">
                                      <p:cBhvr>
                                        <p:cTn id="108" dur="166" tmFilter="0, 0; 0.125,0.2665; 0.25,0.4; 0.375,0.465; 0.5,0.5;  0.625,0.535; 0.75,0.6; 0.875,0.7335; 1,1">
                                          <p:stCondLst>
                                            <p:cond delay="662"/>
                                          </p:stCondLst>
                                        </p:cTn>
                                        <p:tgtEl>
                                          <p:spTgt spid="54"/>
                                        </p:tgtEl>
                                        <p:attrNameLst>
                                          <p:attrName>ppt_y</p:attrName>
                                        </p:attrNameLst>
                                      </p:cBhvr>
                                      <p:tavLst>
                                        <p:tav tm="0" fmla="#ppt_y-sin(pi*$)/27">
                                          <p:val>
                                            <p:fltVal val="0"/>
                                          </p:val>
                                        </p:tav>
                                        <p:tav tm="100000">
                                          <p:val>
                                            <p:fltVal val="1"/>
                                          </p:val>
                                        </p:tav>
                                      </p:tavLst>
                                    </p:anim>
                                    <p:anim calcmode="lin" valueType="num">
                                      <p:cBhvr>
                                        <p:cTn id="109" dur="82" tmFilter="0, 0; 0.125,0.2665; 0.25,0.4; 0.375,0.465; 0.5,0.5;  0.625,0.535; 0.75,0.6; 0.875,0.7335; 1,1">
                                          <p:stCondLst>
                                            <p:cond delay="828"/>
                                          </p:stCondLst>
                                        </p:cTn>
                                        <p:tgtEl>
                                          <p:spTgt spid="54"/>
                                        </p:tgtEl>
                                        <p:attrNameLst>
                                          <p:attrName>ppt_y</p:attrName>
                                        </p:attrNameLst>
                                      </p:cBhvr>
                                      <p:tavLst>
                                        <p:tav tm="0" fmla="#ppt_y-sin(pi*$)/81">
                                          <p:val>
                                            <p:fltVal val="0"/>
                                          </p:val>
                                        </p:tav>
                                        <p:tav tm="100000">
                                          <p:val>
                                            <p:fltVal val="1"/>
                                          </p:val>
                                        </p:tav>
                                      </p:tavLst>
                                    </p:anim>
                                    <p:animScale>
                                      <p:cBhvr>
                                        <p:cTn id="110" dur="13">
                                          <p:stCondLst>
                                            <p:cond delay="325"/>
                                          </p:stCondLst>
                                        </p:cTn>
                                        <p:tgtEl>
                                          <p:spTgt spid="54"/>
                                        </p:tgtEl>
                                      </p:cBhvr>
                                      <p:to x="100000" y="60000"/>
                                    </p:animScale>
                                    <p:animScale>
                                      <p:cBhvr>
                                        <p:cTn id="111" dur="83" decel="50000">
                                          <p:stCondLst>
                                            <p:cond delay="338"/>
                                          </p:stCondLst>
                                        </p:cTn>
                                        <p:tgtEl>
                                          <p:spTgt spid="54"/>
                                        </p:tgtEl>
                                      </p:cBhvr>
                                      <p:to x="100000" y="100000"/>
                                    </p:animScale>
                                    <p:animScale>
                                      <p:cBhvr>
                                        <p:cTn id="112" dur="13">
                                          <p:stCondLst>
                                            <p:cond delay="656"/>
                                          </p:stCondLst>
                                        </p:cTn>
                                        <p:tgtEl>
                                          <p:spTgt spid="54"/>
                                        </p:tgtEl>
                                      </p:cBhvr>
                                      <p:to x="100000" y="80000"/>
                                    </p:animScale>
                                    <p:animScale>
                                      <p:cBhvr>
                                        <p:cTn id="113" dur="83" decel="50000">
                                          <p:stCondLst>
                                            <p:cond delay="669"/>
                                          </p:stCondLst>
                                        </p:cTn>
                                        <p:tgtEl>
                                          <p:spTgt spid="54"/>
                                        </p:tgtEl>
                                      </p:cBhvr>
                                      <p:to x="100000" y="100000"/>
                                    </p:animScale>
                                    <p:animScale>
                                      <p:cBhvr>
                                        <p:cTn id="114" dur="13">
                                          <p:stCondLst>
                                            <p:cond delay="821"/>
                                          </p:stCondLst>
                                        </p:cTn>
                                        <p:tgtEl>
                                          <p:spTgt spid="54"/>
                                        </p:tgtEl>
                                      </p:cBhvr>
                                      <p:to x="100000" y="90000"/>
                                    </p:animScale>
                                    <p:animScale>
                                      <p:cBhvr>
                                        <p:cTn id="115" dur="83" decel="50000">
                                          <p:stCondLst>
                                            <p:cond delay="834"/>
                                          </p:stCondLst>
                                        </p:cTn>
                                        <p:tgtEl>
                                          <p:spTgt spid="54"/>
                                        </p:tgtEl>
                                      </p:cBhvr>
                                      <p:to x="100000" y="100000"/>
                                    </p:animScale>
                                    <p:animScale>
                                      <p:cBhvr>
                                        <p:cTn id="116" dur="13">
                                          <p:stCondLst>
                                            <p:cond delay="904"/>
                                          </p:stCondLst>
                                        </p:cTn>
                                        <p:tgtEl>
                                          <p:spTgt spid="54"/>
                                        </p:tgtEl>
                                      </p:cBhvr>
                                      <p:to x="100000" y="95000"/>
                                    </p:animScale>
                                    <p:animScale>
                                      <p:cBhvr>
                                        <p:cTn id="117" dur="83" decel="50000">
                                          <p:stCondLst>
                                            <p:cond delay="917"/>
                                          </p:stCondLst>
                                        </p:cTn>
                                        <p:tgtEl>
                                          <p:spTgt spid="54"/>
                                        </p:tgtEl>
                                      </p:cBhvr>
                                      <p:to x="100000" y="100000"/>
                                    </p:animScale>
                                  </p:childTnLst>
                                </p:cTn>
                              </p:par>
                            </p:childTnLst>
                          </p:cTn>
                        </p:par>
                        <p:par>
                          <p:cTn id="118" fill="hold">
                            <p:stCondLst>
                              <p:cond delay="5500"/>
                            </p:stCondLst>
                            <p:childTnLst>
                              <p:par>
                                <p:cTn id="119" presetID="22" presetClass="entr" presetSubtype="8" fill="hold" nodeType="afterEffect">
                                  <p:stCondLst>
                                    <p:cond delay="0"/>
                                  </p:stCondLst>
                                  <p:childTnLst>
                                    <p:set>
                                      <p:cBhvr>
                                        <p:cTn id="120" dur="1" fill="hold">
                                          <p:stCondLst>
                                            <p:cond delay="0"/>
                                          </p:stCondLst>
                                        </p:cTn>
                                        <p:tgtEl>
                                          <p:spTgt spid="37"/>
                                        </p:tgtEl>
                                        <p:attrNameLst>
                                          <p:attrName>style.visibility</p:attrName>
                                        </p:attrNameLst>
                                      </p:cBhvr>
                                      <p:to>
                                        <p:strVal val="visible"/>
                                      </p:to>
                                    </p:set>
                                    <p:animEffect transition="in" filter="wipe(left)">
                                      <p:cBhvr>
                                        <p:cTn id="121" dur="500"/>
                                        <p:tgtEl>
                                          <p:spTgt spid="37"/>
                                        </p:tgtEl>
                                      </p:cBhvr>
                                    </p:animEffect>
                                  </p:childTnLst>
                                </p:cTn>
                              </p:par>
                              <p:par>
                                <p:cTn id="122" presetID="2" presetClass="entr" presetSubtype="2" fill="hold" grpId="0" nodeType="withEffect">
                                  <p:stCondLst>
                                    <p:cond delay="500"/>
                                  </p:stCondLst>
                                  <p:childTnLst>
                                    <p:set>
                                      <p:cBhvr>
                                        <p:cTn id="123" dur="1" fill="hold">
                                          <p:stCondLst>
                                            <p:cond delay="0"/>
                                          </p:stCondLst>
                                        </p:cTn>
                                        <p:tgtEl>
                                          <p:spTgt spid="41"/>
                                        </p:tgtEl>
                                        <p:attrNameLst>
                                          <p:attrName>style.visibility</p:attrName>
                                        </p:attrNameLst>
                                      </p:cBhvr>
                                      <p:to>
                                        <p:strVal val="visible"/>
                                      </p:to>
                                    </p:set>
                                    <p:anim calcmode="lin" valueType="num">
                                      <p:cBhvr additive="base">
                                        <p:cTn id="124" dur="500" fill="hold"/>
                                        <p:tgtEl>
                                          <p:spTgt spid="41"/>
                                        </p:tgtEl>
                                        <p:attrNameLst>
                                          <p:attrName>ppt_x</p:attrName>
                                        </p:attrNameLst>
                                      </p:cBhvr>
                                      <p:tavLst>
                                        <p:tav tm="0">
                                          <p:val>
                                            <p:strVal val="1+#ppt_w/2"/>
                                          </p:val>
                                        </p:tav>
                                        <p:tav tm="100000">
                                          <p:val>
                                            <p:strVal val="#ppt_x"/>
                                          </p:val>
                                        </p:tav>
                                      </p:tavLst>
                                    </p:anim>
                                    <p:anim calcmode="lin" valueType="num">
                                      <p:cBhvr additive="base">
                                        <p:cTn id="125" dur="500" fill="hold"/>
                                        <p:tgtEl>
                                          <p:spTgt spid="41"/>
                                        </p:tgtEl>
                                        <p:attrNameLst>
                                          <p:attrName>ppt_y</p:attrName>
                                        </p:attrNameLst>
                                      </p:cBhvr>
                                      <p:tavLst>
                                        <p:tav tm="0">
                                          <p:val>
                                            <p:strVal val="#ppt_y"/>
                                          </p:val>
                                        </p:tav>
                                        <p:tav tm="100000">
                                          <p:val>
                                            <p:strVal val="#ppt_y"/>
                                          </p:val>
                                        </p:tav>
                                      </p:tavLst>
                                    </p:anim>
                                  </p:childTnLst>
                                </p:cTn>
                              </p:par>
                            </p:childTnLst>
                          </p:cTn>
                        </p:par>
                        <p:par>
                          <p:cTn id="126" fill="hold">
                            <p:stCondLst>
                              <p:cond delay="6000"/>
                            </p:stCondLst>
                            <p:childTnLst>
                              <p:par>
                                <p:cTn id="127" presetID="26" presetClass="entr" presetSubtype="0" fill="hold" nodeType="afterEffect">
                                  <p:stCondLst>
                                    <p:cond delay="0"/>
                                  </p:stCondLst>
                                  <p:childTnLst>
                                    <p:set>
                                      <p:cBhvr>
                                        <p:cTn id="128" dur="1" fill="hold">
                                          <p:stCondLst>
                                            <p:cond delay="0"/>
                                          </p:stCondLst>
                                        </p:cTn>
                                        <p:tgtEl>
                                          <p:spTgt spid="47"/>
                                        </p:tgtEl>
                                        <p:attrNameLst>
                                          <p:attrName>style.visibility</p:attrName>
                                        </p:attrNameLst>
                                      </p:cBhvr>
                                      <p:to>
                                        <p:strVal val="visible"/>
                                      </p:to>
                                    </p:set>
                                    <p:animEffect transition="in" filter="wipe(down)">
                                      <p:cBhvr>
                                        <p:cTn id="129" dur="290">
                                          <p:stCondLst>
                                            <p:cond delay="0"/>
                                          </p:stCondLst>
                                        </p:cTn>
                                        <p:tgtEl>
                                          <p:spTgt spid="47"/>
                                        </p:tgtEl>
                                      </p:cBhvr>
                                    </p:animEffect>
                                    <p:anim calcmode="lin" valueType="num">
                                      <p:cBhvr>
                                        <p:cTn id="130" dur="911" tmFilter="0,0; 0.14,0.36; 0.43,0.73; 0.71,0.91; 1.0,1.0">
                                          <p:stCondLst>
                                            <p:cond delay="0"/>
                                          </p:stCondLst>
                                        </p:cTn>
                                        <p:tgtEl>
                                          <p:spTgt spid="47"/>
                                        </p:tgtEl>
                                        <p:attrNameLst>
                                          <p:attrName>ppt_x</p:attrName>
                                        </p:attrNameLst>
                                      </p:cBhvr>
                                      <p:tavLst>
                                        <p:tav tm="0">
                                          <p:val>
                                            <p:strVal val="#ppt_x-0.25"/>
                                          </p:val>
                                        </p:tav>
                                        <p:tav tm="100000">
                                          <p:val>
                                            <p:strVal val="#ppt_x"/>
                                          </p:val>
                                        </p:tav>
                                      </p:tavLst>
                                    </p:anim>
                                    <p:anim calcmode="lin" valueType="num">
                                      <p:cBhvr>
                                        <p:cTn id="131" dur="332" tmFilter="0.0,0.0; 0.25,0.07; 0.50,0.2; 0.75,0.467; 1.0,1.0">
                                          <p:stCondLst>
                                            <p:cond delay="0"/>
                                          </p:stCondLst>
                                        </p:cTn>
                                        <p:tgtEl>
                                          <p:spTgt spid="47"/>
                                        </p:tgtEl>
                                        <p:attrNameLst>
                                          <p:attrName>ppt_y</p:attrName>
                                        </p:attrNameLst>
                                      </p:cBhvr>
                                      <p:tavLst>
                                        <p:tav tm="0" fmla="#ppt_y-sin(pi*$)/3">
                                          <p:val>
                                            <p:fltVal val="0.5"/>
                                          </p:val>
                                        </p:tav>
                                        <p:tav tm="100000">
                                          <p:val>
                                            <p:fltVal val="1"/>
                                          </p:val>
                                        </p:tav>
                                      </p:tavLst>
                                    </p:anim>
                                    <p:anim calcmode="lin" valueType="num">
                                      <p:cBhvr>
                                        <p:cTn id="132" dur="332" tmFilter="0, 0; 0.125,0.2665; 0.25,0.4; 0.375,0.465; 0.5,0.5;  0.625,0.535; 0.75,0.6; 0.875,0.7335; 1,1">
                                          <p:stCondLst>
                                            <p:cond delay="332"/>
                                          </p:stCondLst>
                                        </p:cTn>
                                        <p:tgtEl>
                                          <p:spTgt spid="47"/>
                                        </p:tgtEl>
                                        <p:attrNameLst>
                                          <p:attrName>ppt_y</p:attrName>
                                        </p:attrNameLst>
                                      </p:cBhvr>
                                      <p:tavLst>
                                        <p:tav tm="0" fmla="#ppt_y-sin(pi*$)/9">
                                          <p:val>
                                            <p:fltVal val="0"/>
                                          </p:val>
                                        </p:tav>
                                        <p:tav tm="100000">
                                          <p:val>
                                            <p:fltVal val="1"/>
                                          </p:val>
                                        </p:tav>
                                      </p:tavLst>
                                    </p:anim>
                                    <p:anim calcmode="lin" valueType="num">
                                      <p:cBhvr>
                                        <p:cTn id="133" dur="166" tmFilter="0, 0; 0.125,0.2665; 0.25,0.4; 0.375,0.465; 0.5,0.5;  0.625,0.535; 0.75,0.6; 0.875,0.7335; 1,1">
                                          <p:stCondLst>
                                            <p:cond delay="662"/>
                                          </p:stCondLst>
                                        </p:cTn>
                                        <p:tgtEl>
                                          <p:spTgt spid="47"/>
                                        </p:tgtEl>
                                        <p:attrNameLst>
                                          <p:attrName>ppt_y</p:attrName>
                                        </p:attrNameLst>
                                      </p:cBhvr>
                                      <p:tavLst>
                                        <p:tav tm="0" fmla="#ppt_y-sin(pi*$)/27">
                                          <p:val>
                                            <p:fltVal val="0"/>
                                          </p:val>
                                        </p:tav>
                                        <p:tav tm="100000">
                                          <p:val>
                                            <p:fltVal val="1"/>
                                          </p:val>
                                        </p:tav>
                                      </p:tavLst>
                                    </p:anim>
                                    <p:anim calcmode="lin" valueType="num">
                                      <p:cBhvr>
                                        <p:cTn id="134" dur="82" tmFilter="0, 0; 0.125,0.2665; 0.25,0.4; 0.375,0.465; 0.5,0.5;  0.625,0.535; 0.75,0.6; 0.875,0.7335; 1,1">
                                          <p:stCondLst>
                                            <p:cond delay="828"/>
                                          </p:stCondLst>
                                        </p:cTn>
                                        <p:tgtEl>
                                          <p:spTgt spid="47"/>
                                        </p:tgtEl>
                                        <p:attrNameLst>
                                          <p:attrName>ppt_y</p:attrName>
                                        </p:attrNameLst>
                                      </p:cBhvr>
                                      <p:tavLst>
                                        <p:tav tm="0" fmla="#ppt_y-sin(pi*$)/81">
                                          <p:val>
                                            <p:fltVal val="0"/>
                                          </p:val>
                                        </p:tav>
                                        <p:tav tm="100000">
                                          <p:val>
                                            <p:fltVal val="1"/>
                                          </p:val>
                                        </p:tav>
                                      </p:tavLst>
                                    </p:anim>
                                    <p:animScale>
                                      <p:cBhvr>
                                        <p:cTn id="135" dur="13">
                                          <p:stCondLst>
                                            <p:cond delay="325"/>
                                          </p:stCondLst>
                                        </p:cTn>
                                        <p:tgtEl>
                                          <p:spTgt spid="47"/>
                                        </p:tgtEl>
                                      </p:cBhvr>
                                      <p:to x="100000" y="60000"/>
                                    </p:animScale>
                                    <p:animScale>
                                      <p:cBhvr>
                                        <p:cTn id="136" dur="83" decel="50000">
                                          <p:stCondLst>
                                            <p:cond delay="338"/>
                                          </p:stCondLst>
                                        </p:cTn>
                                        <p:tgtEl>
                                          <p:spTgt spid="47"/>
                                        </p:tgtEl>
                                      </p:cBhvr>
                                      <p:to x="100000" y="100000"/>
                                    </p:animScale>
                                    <p:animScale>
                                      <p:cBhvr>
                                        <p:cTn id="137" dur="13">
                                          <p:stCondLst>
                                            <p:cond delay="656"/>
                                          </p:stCondLst>
                                        </p:cTn>
                                        <p:tgtEl>
                                          <p:spTgt spid="47"/>
                                        </p:tgtEl>
                                      </p:cBhvr>
                                      <p:to x="100000" y="80000"/>
                                    </p:animScale>
                                    <p:animScale>
                                      <p:cBhvr>
                                        <p:cTn id="138" dur="83" decel="50000">
                                          <p:stCondLst>
                                            <p:cond delay="669"/>
                                          </p:stCondLst>
                                        </p:cTn>
                                        <p:tgtEl>
                                          <p:spTgt spid="47"/>
                                        </p:tgtEl>
                                      </p:cBhvr>
                                      <p:to x="100000" y="100000"/>
                                    </p:animScale>
                                    <p:animScale>
                                      <p:cBhvr>
                                        <p:cTn id="139" dur="13">
                                          <p:stCondLst>
                                            <p:cond delay="821"/>
                                          </p:stCondLst>
                                        </p:cTn>
                                        <p:tgtEl>
                                          <p:spTgt spid="47"/>
                                        </p:tgtEl>
                                      </p:cBhvr>
                                      <p:to x="100000" y="90000"/>
                                    </p:animScale>
                                    <p:animScale>
                                      <p:cBhvr>
                                        <p:cTn id="140" dur="83" decel="50000">
                                          <p:stCondLst>
                                            <p:cond delay="834"/>
                                          </p:stCondLst>
                                        </p:cTn>
                                        <p:tgtEl>
                                          <p:spTgt spid="47"/>
                                        </p:tgtEl>
                                      </p:cBhvr>
                                      <p:to x="100000" y="100000"/>
                                    </p:animScale>
                                    <p:animScale>
                                      <p:cBhvr>
                                        <p:cTn id="141" dur="13">
                                          <p:stCondLst>
                                            <p:cond delay="904"/>
                                          </p:stCondLst>
                                        </p:cTn>
                                        <p:tgtEl>
                                          <p:spTgt spid="47"/>
                                        </p:tgtEl>
                                      </p:cBhvr>
                                      <p:to x="100000" y="95000"/>
                                    </p:animScale>
                                    <p:animScale>
                                      <p:cBhvr>
                                        <p:cTn id="142" dur="83" decel="50000">
                                          <p:stCondLst>
                                            <p:cond delay="917"/>
                                          </p:stCondLst>
                                        </p:cTn>
                                        <p:tgtEl>
                                          <p:spTgt spid="47"/>
                                        </p:tgtEl>
                                      </p:cBhvr>
                                      <p:to x="100000" y="100000"/>
                                    </p:animScale>
                                  </p:childTnLst>
                                </p:cTn>
                              </p:par>
                              <p:par>
                                <p:cTn id="143" presetID="26" presetClass="entr" presetSubtype="0" fill="hold" grpId="0" nodeType="withEffect">
                                  <p:stCondLst>
                                    <p:cond delay="0"/>
                                  </p:stCondLst>
                                  <p:childTnLst>
                                    <p:set>
                                      <p:cBhvr>
                                        <p:cTn id="144" dur="1" fill="hold">
                                          <p:stCondLst>
                                            <p:cond delay="0"/>
                                          </p:stCondLst>
                                        </p:cTn>
                                        <p:tgtEl>
                                          <p:spTgt spid="55"/>
                                        </p:tgtEl>
                                        <p:attrNameLst>
                                          <p:attrName>style.visibility</p:attrName>
                                        </p:attrNameLst>
                                      </p:cBhvr>
                                      <p:to>
                                        <p:strVal val="visible"/>
                                      </p:to>
                                    </p:set>
                                    <p:animEffect transition="in" filter="wipe(down)">
                                      <p:cBhvr>
                                        <p:cTn id="145" dur="290">
                                          <p:stCondLst>
                                            <p:cond delay="0"/>
                                          </p:stCondLst>
                                        </p:cTn>
                                        <p:tgtEl>
                                          <p:spTgt spid="55"/>
                                        </p:tgtEl>
                                      </p:cBhvr>
                                    </p:animEffect>
                                    <p:anim calcmode="lin" valueType="num">
                                      <p:cBhvr>
                                        <p:cTn id="146" dur="911" tmFilter="0,0; 0.14,0.36; 0.43,0.73; 0.71,0.91; 1.0,1.0">
                                          <p:stCondLst>
                                            <p:cond delay="0"/>
                                          </p:stCondLst>
                                        </p:cTn>
                                        <p:tgtEl>
                                          <p:spTgt spid="55"/>
                                        </p:tgtEl>
                                        <p:attrNameLst>
                                          <p:attrName>ppt_x</p:attrName>
                                        </p:attrNameLst>
                                      </p:cBhvr>
                                      <p:tavLst>
                                        <p:tav tm="0">
                                          <p:val>
                                            <p:strVal val="#ppt_x-0.25"/>
                                          </p:val>
                                        </p:tav>
                                        <p:tav tm="100000">
                                          <p:val>
                                            <p:strVal val="#ppt_x"/>
                                          </p:val>
                                        </p:tav>
                                      </p:tavLst>
                                    </p:anim>
                                    <p:anim calcmode="lin" valueType="num">
                                      <p:cBhvr>
                                        <p:cTn id="147" dur="332" tmFilter="0.0,0.0; 0.25,0.07; 0.50,0.2; 0.75,0.467; 1.0,1.0">
                                          <p:stCondLst>
                                            <p:cond delay="0"/>
                                          </p:stCondLst>
                                        </p:cTn>
                                        <p:tgtEl>
                                          <p:spTgt spid="55"/>
                                        </p:tgtEl>
                                        <p:attrNameLst>
                                          <p:attrName>ppt_y</p:attrName>
                                        </p:attrNameLst>
                                      </p:cBhvr>
                                      <p:tavLst>
                                        <p:tav tm="0" fmla="#ppt_y-sin(pi*$)/3">
                                          <p:val>
                                            <p:fltVal val="0.5"/>
                                          </p:val>
                                        </p:tav>
                                        <p:tav tm="100000">
                                          <p:val>
                                            <p:fltVal val="1"/>
                                          </p:val>
                                        </p:tav>
                                      </p:tavLst>
                                    </p:anim>
                                    <p:anim calcmode="lin" valueType="num">
                                      <p:cBhvr>
                                        <p:cTn id="148" dur="332" tmFilter="0, 0; 0.125,0.2665; 0.25,0.4; 0.375,0.465; 0.5,0.5;  0.625,0.535; 0.75,0.6; 0.875,0.7335; 1,1">
                                          <p:stCondLst>
                                            <p:cond delay="332"/>
                                          </p:stCondLst>
                                        </p:cTn>
                                        <p:tgtEl>
                                          <p:spTgt spid="55"/>
                                        </p:tgtEl>
                                        <p:attrNameLst>
                                          <p:attrName>ppt_y</p:attrName>
                                        </p:attrNameLst>
                                      </p:cBhvr>
                                      <p:tavLst>
                                        <p:tav tm="0" fmla="#ppt_y-sin(pi*$)/9">
                                          <p:val>
                                            <p:fltVal val="0"/>
                                          </p:val>
                                        </p:tav>
                                        <p:tav tm="100000">
                                          <p:val>
                                            <p:fltVal val="1"/>
                                          </p:val>
                                        </p:tav>
                                      </p:tavLst>
                                    </p:anim>
                                    <p:anim calcmode="lin" valueType="num">
                                      <p:cBhvr>
                                        <p:cTn id="149" dur="166" tmFilter="0, 0; 0.125,0.2665; 0.25,0.4; 0.375,0.465; 0.5,0.5;  0.625,0.535; 0.75,0.6; 0.875,0.7335; 1,1">
                                          <p:stCondLst>
                                            <p:cond delay="662"/>
                                          </p:stCondLst>
                                        </p:cTn>
                                        <p:tgtEl>
                                          <p:spTgt spid="55"/>
                                        </p:tgtEl>
                                        <p:attrNameLst>
                                          <p:attrName>ppt_y</p:attrName>
                                        </p:attrNameLst>
                                      </p:cBhvr>
                                      <p:tavLst>
                                        <p:tav tm="0" fmla="#ppt_y-sin(pi*$)/27">
                                          <p:val>
                                            <p:fltVal val="0"/>
                                          </p:val>
                                        </p:tav>
                                        <p:tav tm="100000">
                                          <p:val>
                                            <p:fltVal val="1"/>
                                          </p:val>
                                        </p:tav>
                                      </p:tavLst>
                                    </p:anim>
                                    <p:anim calcmode="lin" valueType="num">
                                      <p:cBhvr>
                                        <p:cTn id="150" dur="82" tmFilter="0, 0; 0.125,0.2665; 0.25,0.4; 0.375,0.465; 0.5,0.5;  0.625,0.535; 0.75,0.6; 0.875,0.7335; 1,1">
                                          <p:stCondLst>
                                            <p:cond delay="828"/>
                                          </p:stCondLst>
                                        </p:cTn>
                                        <p:tgtEl>
                                          <p:spTgt spid="55"/>
                                        </p:tgtEl>
                                        <p:attrNameLst>
                                          <p:attrName>ppt_y</p:attrName>
                                        </p:attrNameLst>
                                      </p:cBhvr>
                                      <p:tavLst>
                                        <p:tav tm="0" fmla="#ppt_y-sin(pi*$)/81">
                                          <p:val>
                                            <p:fltVal val="0"/>
                                          </p:val>
                                        </p:tav>
                                        <p:tav tm="100000">
                                          <p:val>
                                            <p:fltVal val="1"/>
                                          </p:val>
                                        </p:tav>
                                      </p:tavLst>
                                    </p:anim>
                                    <p:animScale>
                                      <p:cBhvr>
                                        <p:cTn id="151" dur="13">
                                          <p:stCondLst>
                                            <p:cond delay="325"/>
                                          </p:stCondLst>
                                        </p:cTn>
                                        <p:tgtEl>
                                          <p:spTgt spid="55"/>
                                        </p:tgtEl>
                                      </p:cBhvr>
                                      <p:to x="100000" y="60000"/>
                                    </p:animScale>
                                    <p:animScale>
                                      <p:cBhvr>
                                        <p:cTn id="152" dur="83" decel="50000">
                                          <p:stCondLst>
                                            <p:cond delay="338"/>
                                          </p:stCondLst>
                                        </p:cTn>
                                        <p:tgtEl>
                                          <p:spTgt spid="55"/>
                                        </p:tgtEl>
                                      </p:cBhvr>
                                      <p:to x="100000" y="100000"/>
                                    </p:animScale>
                                    <p:animScale>
                                      <p:cBhvr>
                                        <p:cTn id="153" dur="13">
                                          <p:stCondLst>
                                            <p:cond delay="656"/>
                                          </p:stCondLst>
                                        </p:cTn>
                                        <p:tgtEl>
                                          <p:spTgt spid="55"/>
                                        </p:tgtEl>
                                      </p:cBhvr>
                                      <p:to x="100000" y="80000"/>
                                    </p:animScale>
                                    <p:animScale>
                                      <p:cBhvr>
                                        <p:cTn id="154" dur="83" decel="50000">
                                          <p:stCondLst>
                                            <p:cond delay="669"/>
                                          </p:stCondLst>
                                        </p:cTn>
                                        <p:tgtEl>
                                          <p:spTgt spid="55"/>
                                        </p:tgtEl>
                                      </p:cBhvr>
                                      <p:to x="100000" y="100000"/>
                                    </p:animScale>
                                    <p:animScale>
                                      <p:cBhvr>
                                        <p:cTn id="155" dur="13">
                                          <p:stCondLst>
                                            <p:cond delay="821"/>
                                          </p:stCondLst>
                                        </p:cTn>
                                        <p:tgtEl>
                                          <p:spTgt spid="55"/>
                                        </p:tgtEl>
                                      </p:cBhvr>
                                      <p:to x="100000" y="90000"/>
                                    </p:animScale>
                                    <p:animScale>
                                      <p:cBhvr>
                                        <p:cTn id="156" dur="83" decel="50000">
                                          <p:stCondLst>
                                            <p:cond delay="834"/>
                                          </p:stCondLst>
                                        </p:cTn>
                                        <p:tgtEl>
                                          <p:spTgt spid="55"/>
                                        </p:tgtEl>
                                      </p:cBhvr>
                                      <p:to x="100000" y="100000"/>
                                    </p:animScale>
                                    <p:animScale>
                                      <p:cBhvr>
                                        <p:cTn id="157" dur="13">
                                          <p:stCondLst>
                                            <p:cond delay="904"/>
                                          </p:stCondLst>
                                        </p:cTn>
                                        <p:tgtEl>
                                          <p:spTgt spid="55"/>
                                        </p:tgtEl>
                                      </p:cBhvr>
                                      <p:to x="100000" y="95000"/>
                                    </p:animScale>
                                    <p:animScale>
                                      <p:cBhvr>
                                        <p:cTn id="158" dur="83" decel="50000">
                                          <p:stCondLst>
                                            <p:cond delay="917"/>
                                          </p:stCondLst>
                                        </p:cTn>
                                        <p:tgtEl>
                                          <p:spTgt spid="55"/>
                                        </p:tgtEl>
                                      </p:cBhvr>
                                      <p:to x="100000" y="100000"/>
                                    </p:animScale>
                                  </p:childTnLst>
                                </p:cTn>
                              </p:par>
                            </p:childTnLst>
                          </p:cTn>
                        </p:par>
                        <p:par>
                          <p:cTn id="159" fill="hold">
                            <p:stCondLst>
                              <p:cond delay="7000"/>
                            </p:stCondLst>
                            <p:childTnLst>
                              <p:par>
                                <p:cTn id="160" presetID="22" presetClass="entr" presetSubtype="8" fill="hold" nodeType="afterEffect">
                                  <p:stCondLst>
                                    <p:cond delay="0"/>
                                  </p:stCondLst>
                                  <p:childTnLst>
                                    <p:set>
                                      <p:cBhvr>
                                        <p:cTn id="161" dur="1" fill="hold">
                                          <p:stCondLst>
                                            <p:cond delay="0"/>
                                          </p:stCondLst>
                                        </p:cTn>
                                        <p:tgtEl>
                                          <p:spTgt spid="46"/>
                                        </p:tgtEl>
                                        <p:attrNameLst>
                                          <p:attrName>style.visibility</p:attrName>
                                        </p:attrNameLst>
                                      </p:cBhvr>
                                      <p:to>
                                        <p:strVal val="visible"/>
                                      </p:to>
                                    </p:set>
                                    <p:animEffect transition="in" filter="wipe(left)">
                                      <p:cBhvr>
                                        <p:cTn id="162" dur="500"/>
                                        <p:tgtEl>
                                          <p:spTgt spid="46"/>
                                        </p:tgtEl>
                                      </p:cBhvr>
                                    </p:animEffect>
                                  </p:childTnLst>
                                </p:cTn>
                              </p:par>
                              <p:par>
                                <p:cTn id="163" presetID="2" presetClass="entr" presetSubtype="2" fill="hold" grpId="0" nodeType="withEffect">
                                  <p:stCondLst>
                                    <p:cond delay="500"/>
                                  </p:stCondLst>
                                  <p:childTnLst>
                                    <p:set>
                                      <p:cBhvr>
                                        <p:cTn id="164" dur="1" fill="hold">
                                          <p:stCondLst>
                                            <p:cond delay="0"/>
                                          </p:stCondLst>
                                        </p:cTn>
                                        <p:tgtEl>
                                          <p:spTgt spid="50"/>
                                        </p:tgtEl>
                                        <p:attrNameLst>
                                          <p:attrName>style.visibility</p:attrName>
                                        </p:attrNameLst>
                                      </p:cBhvr>
                                      <p:to>
                                        <p:strVal val="visible"/>
                                      </p:to>
                                    </p:set>
                                    <p:anim calcmode="lin" valueType="num">
                                      <p:cBhvr additive="base">
                                        <p:cTn id="165" dur="500" fill="hold"/>
                                        <p:tgtEl>
                                          <p:spTgt spid="50"/>
                                        </p:tgtEl>
                                        <p:attrNameLst>
                                          <p:attrName>ppt_x</p:attrName>
                                        </p:attrNameLst>
                                      </p:cBhvr>
                                      <p:tavLst>
                                        <p:tav tm="0">
                                          <p:val>
                                            <p:strVal val="1+#ppt_w/2"/>
                                          </p:val>
                                        </p:tav>
                                        <p:tav tm="100000">
                                          <p:val>
                                            <p:strVal val="#ppt_x"/>
                                          </p:val>
                                        </p:tav>
                                      </p:tavLst>
                                    </p:anim>
                                    <p:anim calcmode="lin" valueType="num">
                                      <p:cBhvr additive="base">
                                        <p:cTn id="166" dur="500" fill="hold"/>
                                        <p:tgtEl>
                                          <p:spTgt spid="50"/>
                                        </p:tgtEl>
                                        <p:attrNameLst>
                                          <p:attrName>ppt_y</p:attrName>
                                        </p:attrNameLst>
                                      </p:cBhvr>
                                      <p:tavLst>
                                        <p:tav tm="0">
                                          <p:val>
                                            <p:strVal val="#ppt_y"/>
                                          </p:val>
                                        </p:tav>
                                        <p:tav tm="100000">
                                          <p:val>
                                            <p:strVal val="#ppt_y"/>
                                          </p:val>
                                        </p:tav>
                                      </p:tavLst>
                                    </p:anim>
                                  </p:childTnLst>
                                </p:cTn>
                              </p:par>
                            </p:childTnLst>
                          </p:cTn>
                        </p:par>
                        <p:par>
                          <p:cTn id="167" fill="hold">
                            <p:stCondLst>
                              <p:cond delay="7500"/>
                            </p:stCondLst>
                            <p:childTnLst>
                              <p:par>
                                <p:cTn id="168" presetID="53" presetClass="entr" presetSubtype="16" fill="hold" grpId="0" nodeType="afterEffect">
                                  <p:stCondLst>
                                    <p:cond delay="0"/>
                                  </p:stCondLst>
                                  <p:childTnLst>
                                    <p:set>
                                      <p:cBhvr>
                                        <p:cTn id="169" dur="1" fill="hold">
                                          <p:stCondLst>
                                            <p:cond delay="0"/>
                                          </p:stCondLst>
                                        </p:cTn>
                                        <p:tgtEl>
                                          <p:spTgt spid="32"/>
                                        </p:tgtEl>
                                        <p:attrNameLst>
                                          <p:attrName>style.visibility</p:attrName>
                                        </p:attrNameLst>
                                      </p:cBhvr>
                                      <p:to>
                                        <p:strVal val="visible"/>
                                      </p:to>
                                    </p:set>
                                    <p:anim calcmode="lin" valueType="num">
                                      <p:cBhvr>
                                        <p:cTn id="170" dur="500" fill="hold"/>
                                        <p:tgtEl>
                                          <p:spTgt spid="32"/>
                                        </p:tgtEl>
                                        <p:attrNameLst>
                                          <p:attrName>ppt_w</p:attrName>
                                        </p:attrNameLst>
                                      </p:cBhvr>
                                      <p:tavLst>
                                        <p:tav tm="0">
                                          <p:val>
                                            <p:fltVal val="0"/>
                                          </p:val>
                                        </p:tav>
                                        <p:tav tm="100000">
                                          <p:val>
                                            <p:strVal val="#ppt_w"/>
                                          </p:val>
                                        </p:tav>
                                      </p:tavLst>
                                    </p:anim>
                                    <p:anim calcmode="lin" valueType="num">
                                      <p:cBhvr>
                                        <p:cTn id="171" dur="500" fill="hold"/>
                                        <p:tgtEl>
                                          <p:spTgt spid="32"/>
                                        </p:tgtEl>
                                        <p:attrNameLst>
                                          <p:attrName>ppt_h</p:attrName>
                                        </p:attrNameLst>
                                      </p:cBhvr>
                                      <p:tavLst>
                                        <p:tav tm="0">
                                          <p:val>
                                            <p:fltVal val="0"/>
                                          </p:val>
                                        </p:tav>
                                        <p:tav tm="100000">
                                          <p:val>
                                            <p:strVal val="#ppt_h"/>
                                          </p:val>
                                        </p:tav>
                                      </p:tavLst>
                                    </p:anim>
                                    <p:animEffect transition="in" filter="fade">
                                      <p:cBhvr>
                                        <p:cTn id="17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5" grpId="0"/>
      <p:bldP spid="41" grpId="0"/>
      <p:bldP spid="50" grpId="0"/>
      <p:bldP spid="53" grpId="0" bldLvl="0" animBg="1"/>
      <p:bldP spid="54" grpId="0" bldLvl="0" animBg="1"/>
      <p:bldP spid="55" grpId="0" bldLvl="0" animBg="1"/>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938004" y="137343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229731" y="1841971"/>
            <a:ext cx="551815" cy="1442914"/>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语法</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框架结构</a:t>
            </a:r>
            <a:endParaRPr lang="zh-CN" altLang="en-US"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77708" y="839470"/>
            <a:ext cx="5308600" cy="383095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anchor="t">
            <a:spAutoFit/>
          </a:bodyPr>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&lt;!DOCTYPE html&gt;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&lt;html&gt;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&lt;head&gt;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&lt;meta charset="utf-8"&gt;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&lt;title&gt;&lt;/title&gt;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&lt;/head&gt;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&lt;body&gt;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&lt;/body&gt;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&lt;/html&gt;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10247"/>
                                        </p:tgtEl>
                                        <p:attrNameLst>
                                          <p:attrName>style.visibility</p:attrName>
                                        </p:attrNameLst>
                                      </p:cBhvr>
                                      <p:to>
                                        <p:strVal val="visible"/>
                                      </p:to>
                                    </p:set>
                                    <p:animEffect transition="in" filter="wipe(left)">
                                      <p:cBhvr>
                                        <p:cTn id="35" dur="10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P spid="10247"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938004" y="137343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229731" y="1841971"/>
            <a:ext cx="551815" cy="1442914"/>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含义</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框架结构</a:t>
            </a:r>
            <a:endParaRPr lang="zh-CN" altLang="en-US"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72310" y="855980"/>
            <a:ext cx="5742940" cy="341503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marL="0" lvl="1" algn="l" fontAlgn="auto">
              <a:lnSpc>
                <a:spcPct val="150000"/>
              </a:lnSpc>
            </a:pP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&lt;!DOCTYPE html&gt;命名文档类型</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&lt;html&gt;&lt;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html&gt;说明我们写的是标记语言</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&lt;head&gt;&lt;/head&gt;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文件头部</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&lt;title&gt;&lt;/title&gt;文件标题（显示在状态栏上的内容）</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&lt;meta charset="utf-8"</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&gt;编码格式</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&lt;body&gt;&lt;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body&gt;文件主体</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10247"/>
                                        </p:tgtEl>
                                        <p:attrNameLst>
                                          <p:attrName>style.visibility</p:attrName>
                                        </p:attrNameLst>
                                      </p:cBhvr>
                                      <p:to>
                                        <p:strVal val="visible"/>
                                      </p:to>
                                    </p:set>
                                    <p:animEffect transition="in" filter="wipe(left)">
                                      <p:cBhvr>
                                        <p:cTn id="35" dur="10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P spid="10247"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078355" cy="327660"/>
          </a:xfrm>
          <a:prstGeom prst="rect">
            <a:avLst/>
          </a:prstGeom>
          <a:noFill/>
        </p:spPr>
        <p:txBody>
          <a:bodyPr wrap="square" lIns="51421" tIns="25710" rIns="51421" bIns="25710" rtlCol="0">
            <a:spAutoFit/>
          </a:bodyPr>
          <a:lstStyle/>
          <a:p>
            <a:pPr marL="0" lvl="1" algn="ctr"/>
            <a:r>
              <a:rPr 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基本语法</a:t>
            </a:r>
            <a:endPar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4" name="组合 13"/>
          <p:cNvGrpSpPr/>
          <p:nvPr/>
        </p:nvGrpSpPr>
        <p:grpSpPr>
          <a:xfrm>
            <a:off x="459105" y="969645"/>
            <a:ext cx="2845435" cy="3535680"/>
            <a:chOff x="1665167" y="1192314"/>
            <a:chExt cx="3769590" cy="4730110"/>
          </a:xfrm>
        </p:grpSpPr>
        <p:sp>
          <p:nvSpPr>
            <p:cNvPr id="40" name="圆角矩形 39"/>
            <p:cNvSpPr/>
            <p:nvPr/>
          </p:nvSpPr>
          <p:spPr>
            <a:xfrm>
              <a:off x="1665167" y="1267297"/>
              <a:ext cx="3769590" cy="4655127"/>
            </a:xfrm>
            <a:prstGeom prst="roundRect">
              <a:avLst>
                <a:gd name="adj" fmla="val 4670"/>
              </a:avLst>
            </a:prstGeom>
            <a:gradFill flip="none" rotWithShape="1">
              <a:gsLst>
                <a:gs pos="0">
                  <a:srgbClr val="00B0F0"/>
                </a:gs>
                <a:gs pos="100000">
                  <a:srgbClr val="0070C0"/>
                </a:gs>
              </a:gsLst>
              <a:lin ang="2700000" scaled="1"/>
              <a:tileRect/>
            </a:gradFill>
            <a:ln w="22225">
              <a:no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41" name="圆角矩形 40"/>
            <p:cNvSpPr/>
            <p:nvPr/>
          </p:nvSpPr>
          <p:spPr>
            <a:xfrm>
              <a:off x="1884385" y="1437511"/>
              <a:ext cx="3331153" cy="4156364"/>
            </a:xfrm>
            <a:prstGeom prst="roundRect">
              <a:avLst>
                <a:gd name="adj" fmla="val 0"/>
              </a:avLst>
            </a:prstGeom>
            <a:gradFill>
              <a:gsLst>
                <a:gs pos="52000">
                  <a:srgbClr val="F4F4F4"/>
                </a:gs>
                <a:gs pos="0">
                  <a:schemeClr val="bg1"/>
                </a:gs>
                <a:gs pos="100000">
                  <a:srgbClr val="E2E2E2"/>
                </a:gs>
              </a:gsLst>
              <a:lin ang="0" scaled="0"/>
            </a:gra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nvGrpSpPr>
            <p:cNvPr id="42" name="组合 41"/>
            <p:cNvGrpSpPr/>
            <p:nvPr/>
          </p:nvGrpSpPr>
          <p:grpSpPr>
            <a:xfrm>
              <a:off x="1965492" y="1519709"/>
              <a:ext cx="3168938" cy="213302"/>
              <a:chOff x="2149634" y="1165384"/>
              <a:chExt cx="3485832" cy="234632"/>
            </a:xfrm>
          </p:grpSpPr>
          <p:grpSp>
            <p:nvGrpSpPr>
              <p:cNvPr id="43" name="组合 42"/>
              <p:cNvGrpSpPr/>
              <p:nvPr/>
            </p:nvGrpSpPr>
            <p:grpSpPr>
              <a:xfrm>
                <a:off x="2149634" y="1165384"/>
                <a:ext cx="234632" cy="234632"/>
                <a:chOff x="2483009" y="1114425"/>
                <a:chExt cx="209550" cy="209550"/>
              </a:xfrm>
            </p:grpSpPr>
            <p:sp>
              <p:nvSpPr>
                <p:cNvPr id="71" name="椭圆 7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2" name="椭圆 7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4" name="组合 43"/>
              <p:cNvGrpSpPr/>
              <p:nvPr/>
            </p:nvGrpSpPr>
            <p:grpSpPr>
              <a:xfrm>
                <a:off x="2510879" y="1165384"/>
                <a:ext cx="234632" cy="234632"/>
                <a:chOff x="2483009" y="1114425"/>
                <a:chExt cx="209550" cy="209550"/>
              </a:xfrm>
            </p:grpSpPr>
            <p:sp>
              <p:nvSpPr>
                <p:cNvPr id="69" name="椭圆 6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0" name="椭圆 6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5" name="组合 44"/>
              <p:cNvGrpSpPr/>
              <p:nvPr/>
            </p:nvGrpSpPr>
            <p:grpSpPr>
              <a:xfrm>
                <a:off x="2872123" y="1165384"/>
                <a:ext cx="234632" cy="234632"/>
                <a:chOff x="2483009" y="1114425"/>
                <a:chExt cx="209550" cy="209550"/>
              </a:xfrm>
            </p:grpSpPr>
            <p:sp>
              <p:nvSpPr>
                <p:cNvPr id="67" name="椭圆 6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8" name="椭圆 6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6" name="组合 45"/>
              <p:cNvGrpSpPr/>
              <p:nvPr/>
            </p:nvGrpSpPr>
            <p:grpSpPr>
              <a:xfrm>
                <a:off x="3233367" y="1165384"/>
                <a:ext cx="234632" cy="234632"/>
                <a:chOff x="2483009" y="1114425"/>
                <a:chExt cx="209550" cy="209550"/>
              </a:xfrm>
            </p:grpSpPr>
            <p:sp>
              <p:nvSpPr>
                <p:cNvPr id="65" name="椭圆 6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6" name="椭圆 6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7" name="组合 46"/>
              <p:cNvGrpSpPr/>
              <p:nvPr/>
            </p:nvGrpSpPr>
            <p:grpSpPr>
              <a:xfrm>
                <a:off x="3594612" y="1165384"/>
                <a:ext cx="234632" cy="234632"/>
                <a:chOff x="2483009" y="1114425"/>
                <a:chExt cx="209550" cy="209550"/>
              </a:xfrm>
            </p:grpSpPr>
            <p:sp>
              <p:nvSpPr>
                <p:cNvPr id="63" name="椭圆 6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4" name="椭圆 6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8" name="组合 47"/>
              <p:cNvGrpSpPr/>
              <p:nvPr/>
            </p:nvGrpSpPr>
            <p:grpSpPr>
              <a:xfrm>
                <a:off x="3955856" y="1165384"/>
                <a:ext cx="234632" cy="234632"/>
                <a:chOff x="2483009" y="1114425"/>
                <a:chExt cx="209550" cy="209550"/>
              </a:xfrm>
            </p:grpSpPr>
            <p:sp>
              <p:nvSpPr>
                <p:cNvPr id="61" name="椭圆 6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2" name="椭圆 6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9" name="组合 48"/>
              <p:cNvGrpSpPr/>
              <p:nvPr/>
            </p:nvGrpSpPr>
            <p:grpSpPr>
              <a:xfrm>
                <a:off x="4317101" y="1165384"/>
                <a:ext cx="234632" cy="234632"/>
                <a:chOff x="2483009" y="1114425"/>
                <a:chExt cx="209550" cy="209550"/>
              </a:xfrm>
            </p:grpSpPr>
            <p:sp>
              <p:nvSpPr>
                <p:cNvPr id="59" name="椭圆 5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0" name="椭圆 5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0" name="组合 49"/>
              <p:cNvGrpSpPr/>
              <p:nvPr/>
            </p:nvGrpSpPr>
            <p:grpSpPr>
              <a:xfrm>
                <a:off x="4678345" y="1165384"/>
                <a:ext cx="234632" cy="234632"/>
                <a:chOff x="2483009" y="1114425"/>
                <a:chExt cx="209550" cy="209550"/>
              </a:xfrm>
            </p:grpSpPr>
            <p:sp>
              <p:nvSpPr>
                <p:cNvPr id="57" name="椭圆 5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8" name="椭圆 5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1" name="组合 50"/>
              <p:cNvGrpSpPr/>
              <p:nvPr/>
            </p:nvGrpSpPr>
            <p:grpSpPr>
              <a:xfrm>
                <a:off x="5039590" y="1165384"/>
                <a:ext cx="234632" cy="234632"/>
                <a:chOff x="2483009" y="1114425"/>
                <a:chExt cx="209550" cy="209550"/>
              </a:xfrm>
            </p:grpSpPr>
            <p:sp>
              <p:nvSpPr>
                <p:cNvPr id="55" name="椭圆 5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6" name="椭圆 5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2" name="组合 51"/>
              <p:cNvGrpSpPr/>
              <p:nvPr/>
            </p:nvGrpSpPr>
            <p:grpSpPr>
              <a:xfrm>
                <a:off x="5400834" y="1165384"/>
                <a:ext cx="234632" cy="234632"/>
                <a:chOff x="2483009" y="1114425"/>
                <a:chExt cx="209550" cy="209550"/>
              </a:xfrm>
            </p:grpSpPr>
            <p:sp>
              <p:nvSpPr>
                <p:cNvPr id="53" name="椭圆 5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4" name="椭圆 5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3" name="组合 72"/>
            <p:cNvGrpSpPr/>
            <p:nvPr/>
          </p:nvGrpSpPr>
          <p:grpSpPr>
            <a:xfrm>
              <a:off x="2020452" y="1192314"/>
              <a:ext cx="86065" cy="440911"/>
              <a:chOff x="2244442" y="772895"/>
              <a:chExt cx="94671" cy="485002"/>
            </a:xfrm>
          </p:grpSpPr>
          <p:sp>
            <p:nvSpPr>
              <p:cNvPr id="74" name="圆角矩形 73"/>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5" name="圆角矩形 74"/>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6" name="组合 75"/>
            <p:cNvGrpSpPr/>
            <p:nvPr/>
          </p:nvGrpSpPr>
          <p:grpSpPr>
            <a:xfrm>
              <a:off x="2350139" y="1192314"/>
              <a:ext cx="86065" cy="440911"/>
              <a:chOff x="2244442" y="772895"/>
              <a:chExt cx="94671" cy="485002"/>
            </a:xfrm>
          </p:grpSpPr>
          <p:sp>
            <p:nvSpPr>
              <p:cNvPr id="77" name="圆角矩形 76"/>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8" name="圆角矩形 77"/>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9" name="组合 78"/>
            <p:cNvGrpSpPr/>
            <p:nvPr/>
          </p:nvGrpSpPr>
          <p:grpSpPr>
            <a:xfrm>
              <a:off x="2679826" y="1192314"/>
              <a:ext cx="86065" cy="440911"/>
              <a:chOff x="2244442" y="772895"/>
              <a:chExt cx="94671" cy="485002"/>
            </a:xfrm>
          </p:grpSpPr>
          <p:sp>
            <p:nvSpPr>
              <p:cNvPr id="80" name="圆角矩形 79"/>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1" name="圆角矩形 80"/>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2" name="组合 81"/>
            <p:cNvGrpSpPr/>
            <p:nvPr/>
          </p:nvGrpSpPr>
          <p:grpSpPr>
            <a:xfrm>
              <a:off x="3009512" y="1192314"/>
              <a:ext cx="86065" cy="440911"/>
              <a:chOff x="2244442" y="772895"/>
              <a:chExt cx="94671" cy="485002"/>
            </a:xfrm>
          </p:grpSpPr>
          <p:sp>
            <p:nvSpPr>
              <p:cNvPr id="83" name="圆角矩形 82"/>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4" name="圆角矩形 83"/>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5" name="组合 84"/>
            <p:cNvGrpSpPr/>
            <p:nvPr/>
          </p:nvGrpSpPr>
          <p:grpSpPr>
            <a:xfrm>
              <a:off x="3339200" y="1192314"/>
              <a:ext cx="86065" cy="440911"/>
              <a:chOff x="2244442" y="772895"/>
              <a:chExt cx="94671" cy="485002"/>
            </a:xfrm>
          </p:grpSpPr>
          <p:sp>
            <p:nvSpPr>
              <p:cNvPr id="86" name="圆角矩形 85"/>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7" name="圆角矩形 86"/>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8" name="组合 87"/>
            <p:cNvGrpSpPr/>
            <p:nvPr/>
          </p:nvGrpSpPr>
          <p:grpSpPr>
            <a:xfrm>
              <a:off x="3668886" y="1192314"/>
              <a:ext cx="86065" cy="440911"/>
              <a:chOff x="2244442" y="772895"/>
              <a:chExt cx="94671" cy="485002"/>
            </a:xfrm>
          </p:grpSpPr>
          <p:sp>
            <p:nvSpPr>
              <p:cNvPr id="89" name="圆角矩形 88"/>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0" name="圆角矩形 89"/>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1" name="组合 90"/>
            <p:cNvGrpSpPr/>
            <p:nvPr/>
          </p:nvGrpSpPr>
          <p:grpSpPr>
            <a:xfrm>
              <a:off x="3998573" y="1192314"/>
              <a:ext cx="86065" cy="440911"/>
              <a:chOff x="2244442" y="772895"/>
              <a:chExt cx="94671" cy="485002"/>
            </a:xfrm>
          </p:grpSpPr>
          <p:sp>
            <p:nvSpPr>
              <p:cNvPr id="92" name="圆角矩形 91"/>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3" name="圆角矩形 92"/>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4" name="组合 93"/>
            <p:cNvGrpSpPr/>
            <p:nvPr/>
          </p:nvGrpSpPr>
          <p:grpSpPr>
            <a:xfrm>
              <a:off x="4328260" y="1192314"/>
              <a:ext cx="86065" cy="440911"/>
              <a:chOff x="2244442" y="772895"/>
              <a:chExt cx="94671" cy="485002"/>
            </a:xfrm>
          </p:grpSpPr>
          <p:sp>
            <p:nvSpPr>
              <p:cNvPr id="95" name="圆角矩形 94"/>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6" name="圆角矩形 95"/>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7" name="组合 96"/>
            <p:cNvGrpSpPr/>
            <p:nvPr/>
          </p:nvGrpSpPr>
          <p:grpSpPr>
            <a:xfrm>
              <a:off x="4657947" y="1192314"/>
              <a:ext cx="86065" cy="440911"/>
              <a:chOff x="2244442" y="772895"/>
              <a:chExt cx="94671" cy="485002"/>
            </a:xfrm>
          </p:grpSpPr>
          <p:sp>
            <p:nvSpPr>
              <p:cNvPr id="98" name="圆角矩形 97"/>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9" name="圆角矩形 98"/>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0" name="组合 99"/>
            <p:cNvGrpSpPr/>
            <p:nvPr/>
          </p:nvGrpSpPr>
          <p:grpSpPr>
            <a:xfrm>
              <a:off x="4987634" y="1192314"/>
              <a:ext cx="86065" cy="440911"/>
              <a:chOff x="2244442" y="772895"/>
              <a:chExt cx="94671" cy="485002"/>
            </a:xfrm>
          </p:grpSpPr>
          <p:sp>
            <p:nvSpPr>
              <p:cNvPr id="101" name="圆角矩形 100"/>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02" name="圆角矩形 101"/>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15" name="矩形 14"/>
          <p:cNvSpPr/>
          <p:nvPr/>
        </p:nvSpPr>
        <p:spPr>
          <a:xfrm>
            <a:off x="909304" y="1492361"/>
            <a:ext cx="2142470" cy="1218970"/>
          </a:xfrm>
          <a:prstGeom prst="rect">
            <a:avLst/>
          </a:prstGeom>
          <a:blipFill>
            <a:blip r:embed="rId1" cstate="screen"/>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3" name="矩形 152"/>
          <p:cNvSpPr/>
          <p:nvPr/>
        </p:nvSpPr>
        <p:spPr>
          <a:xfrm>
            <a:off x="2018386" y="2841816"/>
            <a:ext cx="976239" cy="609485"/>
          </a:xfrm>
          <a:prstGeom prst="rect">
            <a:avLst/>
          </a:prstGeom>
          <a:blipFill>
            <a:blip r:embed="rId2" cstate="screen">
              <a:extLst>
                <a:ext uri="{BEBA8EAE-BF5A-486C-A8C5-ECC9F3942E4B}">
                  <a14:imgProps xmlns:a14="http://schemas.microsoft.com/office/drawing/2010/main">
                    <a14:imgLayer r:embed="rId3">
                      <a14:imgEffect>
                        <a14:sharpenSoften amount="-100000"/>
                      </a14:imgEffect>
                    </a14:imgLayer>
                  </a14:imgProps>
                </a:ext>
              </a:extLst>
            </a:blip>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50" name="图片"/>
          <p:cNvPicPr>
            <a:picLocks noChangeAspect="1"/>
          </p:cNvPicPr>
          <p:nvPr/>
        </p:nvPicPr>
        <p:blipFill>
          <a:blip r:embed="rId4" cstate="print"/>
          <a:stretch>
            <a:fillRect/>
          </a:stretch>
        </p:blipFill>
        <p:spPr>
          <a:xfrm>
            <a:off x="3139440" y="1353820"/>
            <a:ext cx="5428615" cy="2906395"/>
          </a:xfrm>
          <a:prstGeom prst="rect">
            <a:avLst/>
          </a:prstGeom>
          <a:noFill/>
          <a:ln w="9525" cap="flat" cmpd="sng">
            <a:noFill/>
            <a:prstDash val="solid"/>
            <a:miter/>
          </a:ln>
        </p:spPr>
      </p:pic>
      <p:sp>
        <p:nvSpPr>
          <p:cNvPr id="12" name="矩形 11"/>
          <p:cNvSpPr/>
          <p:nvPr/>
        </p:nvSpPr>
        <p:spPr>
          <a:xfrm rot="2700000">
            <a:off x="278669" y="3622125"/>
            <a:ext cx="1235233" cy="1235233"/>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p:cNvSpPr/>
          <p:nvPr/>
        </p:nvSpPr>
        <p:spPr>
          <a:xfrm rot="2700000">
            <a:off x="2424932" y="3644010"/>
            <a:ext cx="1216668" cy="1216668"/>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childTnLst>
                          </p:cTn>
                        </p:par>
                        <p:par>
                          <p:cTn id="35" fill="hold">
                            <p:stCondLst>
                              <p:cond delay="3000"/>
                            </p:stCondLst>
                            <p:childTnLst>
                              <p:par>
                                <p:cTn id="36" presetID="42" presetClass="entr" presetSubtype="0" fill="hold" grpId="0" nodeType="afterEffect">
                                  <p:stCondLst>
                                    <p:cond delay="0"/>
                                  </p:stCondLst>
                                  <p:childTnLst>
                                    <p:set>
                                      <p:cBhvr>
                                        <p:cTn id="37" dur="1" fill="hold">
                                          <p:stCondLst>
                                            <p:cond delay="0"/>
                                          </p:stCondLst>
                                        </p:cTn>
                                        <p:tgtEl>
                                          <p:spTgt spid="153"/>
                                        </p:tgtEl>
                                        <p:attrNameLst>
                                          <p:attrName>style.visibility</p:attrName>
                                        </p:attrNameLst>
                                      </p:cBhvr>
                                      <p:to>
                                        <p:strVal val="visible"/>
                                      </p:to>
                                    </p:set>
                                    <p:animEffect transition="in" filter="fade">
                                      <p:cBhvr>
                                        <p:cTn id="38" dur="1000"/>
                                        <p:tgtEl>
                                          <p:spTgt spid="153"/>
                                        </p:tgtEl>
                                      </p:cBhvr>
                                    </p:animEffect>
                                    <p:anim calcmode="lin" valueType="num">
                                      <p:cBhvr>
                                        <p:cTn id="39" dur="1000" fill="hold"/>
                                        <p:tgtEl>
                                          <p:spTgt spid="153"/>
                                        </p:tgtEl>
                                        <p:attrNameLst>
                                          <p:attrName>ppt_x</p:attrName>
                                        </p:attrNameLst>
                                      </p:cBhvr>
                                      <p:tavLst>
                                        <p:tav tm="0">
                                          <p:val>
                                            <p:strVal val="#ppt_x"/>
                                          </p:val>
                                        </p:tav>
                                        <p:tav tm="100000">
                                          <p:val>
                                            <p:strVal val="#ppt_x"/>
                                          </p:val>
                                        </p:tav>
                                      </p:tavLst>
                                    </p:anim>
                                    <p:anim calcmode="lin" valueType="num">
                                      <p:cBhvr>
                                        <p:cTn id="40" dur="1000" fill="hold"/>
                                        <p:tgtEl>
                                          <p:spTgt spid="153"/>
                                        </p:tgtEl>
                                        <p:attrNameLst>
                                          <p:attrName>ppt_y</p:attrName>
                                        </p:attrNameLst>
                                      </p:cBhvr>
                                      <p:tavLst>
                                        <p:tav tm="0">
                                          <p:val>
                                            <p:strVal val="#ppt_y+.1"/>
                                          </p:val>
                                        </p:tav>
                                        <p:tav tm="100000">
                                          <p:val>
                                            <p:strVal val="#ppt_y"/>
                                          </p:val>
                                        </p:tav>
                                      </p:tavLst>
                                    </p:anim>
                                  </p:childTnLst>
                                </p:cTn>
                              </p:par>
                              <p:par>
                                <p:cTn id="41" presetID="31" presetClass="entr" presetSubtype="0" fill="hold" grpId="0" nodeType="withEffect">
                                  <p:stCondLst>
                                    <p:cond delay="250"/>
                                  </p:stCondLst>
                                  <p:childTnLst>
                                    <p:set>
                                      <p:cBhvr>
                                        <p:cTn id="42" dur="1" fill="hold">
                                          <p:stCondLst>
                                            <p:cond delay="0"/>
                                          </p:stCondLst>
                                        </p:cTn>
                                        <p:tgtEl>
                                          <p:spTgt spid="12"/>
                                        </p:tgtEl>
                                        <p:attrNameLst>
                                          <p:attrName>style.visibility</p:attrName>
                                        </p:attrNameLst>
                                      </p:cBhvr>
                                      <p:to>
                                        <p:strVal val="visible"/>
                                      </p:to>
                                    </p:set>
                                    <p:anim calcmode="lin" valueType="num">
                                      <p:cBhvr>
                                        <p:cTn id="43" dur="1000" fill="hold"/>
                                        <p:tgtEl>
                                          <p:spTgt spid="12"/>
                                        </p:tgtEl>
                                        <p:attrNameLst>
                                          <p:attrName>ppt_w</p:attrName>
                                        </p:attrNameLst>
                                      </p:cBhvr>
                                      <p:tavLst>
                                        <p:tav tm="0">
                                          <p:val>
                                            <p:fltVal val="0"/>
                                          </p:val>
                                        </p:tav>
                                        <p:tav tm="100000">
                                          <p:val>
                                            <p:strVal val="#ppt_w"/>
                                          </p:val>
                                        </p:tav>
                                      </p:tavLst>
                                    </p:anim>
                                    <p:anim calcmode="lin" valueType="num">
                                      <p:cBhvr>
                                        <p:cTn id="44" dur="1000" fill="hold"/>
                                        <p:tgtEl>
                                          <p:spTgt spid="12"/>
                                        </p:tgtEl>
                                        <p:attrNameLst>
                                          <p:attrName>ppt_h</p:attrName>
                                        </p:attrNameLst>
                                      </p:cBhvr>
                                      <p:tavLst>
                                        <p:tav tm="0">
                                          <p:val>
                                            <p:fltVal val="0"/>
                                          </p:val>
                                        </p:tav>
                                        <p:tav tm="100000">
                                          <p:val>
                                            <p:strVal val="#ppt_h"/>
                                          </p:val>
                                        </p:tav>
                                      </p:tavLst>
                                    </p:anim>
                                    <p:anim calcmode="lin" valueType="num">
                                      <p:cBhvr>
                                        <p:cTn id="45" dur="1000" fill="hold"/>
                                        <p:tgtEl>
                                          <p:spTgt spid="12"/>
                                        </p:tgtEl>
                                        <p:attrNameLst>
                                          <p:attrName>style.rotation</p:attrName>
                                        </p:attrNameLst>
                                      </p:cBhvr>
                                      <p:tavLst>
                                        <p:tav tm="0">
                                          <p:val>
                                            <p:fltVal val="90"/>
                                          </p:val>
                                        </p:tav>
                                        <p:tav tm="100000">
                                          <p:val>
                                            <p:fltVal val="0"/>
                                          </p:val>
                                        </p:tav>
                                      </p:tavLst>
                                    </p:anim>
                                    <p:animEffect transition="in" filter="fade">
                                      <p:cBhvr>
                                        <p:cTn id="46" dur="1000"/>
                                        <p:tgtEl>
                                          <p:spTgt spid="12"/>
                                        </p:tgtEl>
                                      </p:cBhvr>
                                    </p:animEffect>
                                  </p:childTnLst>
                                </p:cTn>
                              </p:par>
                              <p:par>
                                <p:cTn id="47" presetID="31" presetClass="entr" presetSubtype="0" fill="hold" grpId="0" nodeType="withEffect">
                                  <p:stCondLst>
                                    <p:cond delay="250"/>
                                  </p:stCondLst>
                                  <p:childTnLst>
                                    <p:set>
                                      <p:cBhvr>
                                        <p:cTn id="48" dur="1" fill="hold">
                                          <p:stCondLst>
                                            <p:cond delay="0"/>
                                          </p:stCondLst>
                                        </p:cTn>
                                        <p:tgtEl>
                                          <p:spTgt spid="13"/>
                                        </p:tgtEl>
                                        <p:attrNameLst>
                                          <p:attrName>style.visibility</p:attrName>
                                        </p:attrNameLst>
                                      </p:cBhvr>
                                      <p:to>
                                        <p:strVal val="visible"/>
                                      </p:to>
                                    </p:set>
                                    <p:anim calcmode="lin" valueType="num">
                                      <p:cBhvr>
                                        <p:cTn id="49" dur="1000" fill="hold"/>
                                        <p:tgtEl>
                                          <p:spTgt spid="13"/>
                                        </p:tgtEl>
                                        <p:attrNameLst>
                                          <p:attrName>ppt_w</p:attrName>
                                        </p:attrNameLst>
                                      </p:cBhvr>
                                      <p:tavLst>
                                        <p:tav tm="0">
                                          <p:val>
                                            <p:fltVal val="0"/>
                                          </p:val>
                                        </p:tav>
                                        <p:tav tm="100000">
                                          <p:val>
                                            <p:strVal val="#ppt_w"/>
                                          </p:val>
                                        </p:tav>
                                      </p:tavLst>
                                    </p:anim>
                                    <p:anim calcmode="lin" valueType="num">
                                      <p:cBhvr>
                                        <p:cTn id="50" dur="1000" fill="hold"/>
                                        <p:tgtEl>
                                          <p:spTgt spid="13"/>
                                        </p:tgtEl>
                                        <p:attrNameLst>
                                          <p:attrName>ppt_h</p:attrName>
                                        </p:attrNameLst>
                                      </p:cBhvr>
                                      <p:tavLst>
                                        <p:tav tm="0">
                                          <p:val>
                                            <p:fltVal val="0"/>
                                          </p:val>
                                        </p:tav>
                                        <p:tav tm="100000">
                                          <p:val>
                                            <p:strVal val="#ppt_h"/>
                                          </p:val>
                                        </p:tav>
                                      </p:tavLst>
                                    </p:anim>
                                    <p:anim calcmode="lin" valueType="num">
                                      <p:cBhvr>
                                        <p:cTn id="51" dur="1000" fill="hold"/>
                                        <p:tgtEl>
                                          <p:spTgt spid="13"/>
                                        </p:tgtEl>
                                        <p:attrNameLst>
                                          <p:attrName>style.rotation</p:attrName>
                                        </p:attrNameLst>
                                      </p:cBhvr>
                                      <p:tavLst>
                                        <p:tav tm="0">
                                          <p:val>
                                            <p:fltVal val="90"/>
                                          </p:val>
                                        </p:tav>
                                        <p:tav tm="100000">
                                          <p:val>
                                            <p:fltVal val="0"/>
                                          </p:val>
                                        </p:tav>
                                      </p:tavLst>
                                    </p:anim>
                                    <p:animEffect transition="in" filter="fade">
                                      <p:cBhvr>
                                        <p:cTn id="5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5" grpId="0" bldLvl="0" animBg="1"/>
      <p:bldP spid="153" grpId="0" bldLvl="0" animBg="1"/>
      <p:bldP spid="12" grpId="0" bldLvl="0" animBg="1"/>
      <p:bldP spid="13"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078355" cy="327660"/>
          </a:xfrm>
          <a:prstGeom prst="rect">
            <a:avLst/>
          </a:prstGeom>
          <a:noFill/>
        </p:spPr>
        <p:txBody>
          <a:bodyPr wrap="square" lIns="51421" tIns="25710" rIns="51421" bIns="25710" rtlCol="0">
            <a:spAutoFit/>
          </a:bodyPr>
          <a:lstStyle/>
          <a:p>
            <a:pPr marL="0" lvl="1" algn="ctr"/>
            <a:r>
              <a:rPr 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基本语法</a:t>
            </a:r>
            <a:endPar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4" name="组合 13"/>
          <p:cNvGrpSpPr/>
          <p:nvPr/>
        </p:nvGrpSpPr>
        <p:grpSpPr>
          <a:xfrm>
            <a:off x="459105" y="969645"/>
            <a:ext cx="2845435" cy="3535680"/>
            <a:chOff x="1665167" y="1192314"/>
            <a:chExt cx="3769590" cy="4730110"/>
          </a:xfrm>
        </p:grpSpPr>
        <p:sp>
          <p:nvSpPr>
            <p:cNvPr id="40" name="圆角矩形 39"/>
            <p:cNvSpPr/>
            <p:nvPr/>
          </p:nvSpPr>
          <p:spPr>
            <a:xfrm>
              <a:off x="1665167" y="1267297"/>
              <a:ext cx="3769590" cy="4655127"/>
            </a:xfrm>
            <a:prstGeom prst="roundRect">
              <a:avLst>
                <a:gd name="adj" fmla="val 4670"/>
              </a:avLst>
            </a:prstGeom>
            <a:gradFill flip="none" rotWithShape="1">
              <a:gsLst>
                <a:gs pos="0">
                  <a:srgbClr val="00B0F0"/>
                </a:gs>
                <a:gs pos="100000">
                  <a:srgbClr val="0070C0"/>
                </a:gs>
              </a:gsLst>
              <a:lin ang="2700000" scaled="1"/>
              <a:tileRect/>
            </a:gradFill>
            <a:ln w="22225">
              <a:no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41" name="圆角矩形 40"/>
            <p:cNvSpPr/>
            <p:nvPr/>
          </p:nvSpPr>
          <p:spPr>
            <a:xfrm>
              <a:off x="1884385" y="1437511"/>
              <a:ext cx="3331153" cy="4156364"/>
            </a:xfrm>
            <a:prstGeom prst="roundRect">
              <a:avLst>
                <a:gd name="adj" fmla="val 0"/>
              </a:avLst>
            </a:prstGeom>
            <a:gradFill>
              <a:gsLst>
                <a:gs pos="52000">
                  <a:srgbClr val="F4F4F4"/>
                </a:gs>
                <a:gs pos="0">
                  <a:schemeClr val="bg1"/>
                </a:gs>
                <a:gs pos="100000">
                  <a:srgbClr val="E2E2E2"/>
                </a:gs>
              </a:gsLst>
              <a:lin ang="0" scaled="0"/>
            </a:gra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nvGrpSpPr>
            <p:cNvPr id="42" name="组合 41"/>
            <p:cNvGrpSpPr/>
            <p:nvPr/>
          </p:nvGrpSpPr>
          <p:grpSpPr>
            <a:xfrm>
              <a:off x="1965492" y="1519709"/>
              <a:ext cx="3168938" cy="213302"/>
              <a:chOff x="2149634" y="1165384"/>
              <a:chExt cx="3485832" cy="234632"/>
            </a:xfrm>
          </p:grpSpPr>
          <p:grpSp>
            <p:nvGrpSpPr>
              <p:cNvPr id="43" name="组合 42"/>
              <p:cNvGrpSpPr/>
              <p:nvPr/>
            </p:nvGrpSpPr>
            <p:grpSpPr>
              <a:xfrm>
                <a:off x="2149634" y="1165384"/>
                <a:ext cx="234632" cy="234632"/>
                <a:chOff x="2483009" y="1114425"/>
                <a:chExt cx="209550" cy="209550"/>
              </a:xfrm>
            </p:grpSpPr>
            <p:sp>
              <p:nvSpPr>
                <p:cNvPr id="71" name="椭圆 7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2" name="椭圆 7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4" name="组合 43"/>
              <p:cNvGrpSpPr/>
              <p:nvPr/>
            </p:nvGrpSpPr>
            <p:grpSpPr>
              <a:xfrm>
                <a:off x="2510879" y="1165384"/>
                <a:ext cx="234632" cy="234632"/>
                <a:chOff x="2483009" y="1114425"/>
                <a:chExt cx="209550" cy="209550"/>
              </a:xfrm>
            </p:grpSpPr>
            <p:sp>
              <p:nvSpPr>
                <p:cNvPr id="69" name="椭圆 6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0" name="椭圆 6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5" name="组合 44"/>
              <p:cNvGrpSpPr/>
              <p:nvPr/>
            </p:nvGrpSpPr>
            <p:grpSpPr>
              <a:xfrm>
                <a:off x="2872123" y="1165384"/>
                <a:ext cx="234632" cy="234632"/>
                <a:chOff x="2483009" y="1114425"/>
                <a:chExt cx="209550" cy="209550"/>
              </a:xfrm>
            </p:grpSpPr>
            <p:sp>
              <p:nvSpPr>
                <p:cNvPr id="67" name="椭圆 6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8" name="椭圆 6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6" name="组合 45"/>
              <p:cNvGrpSpPr/>
              <p:nvPr/>
            </p:nvGrpSpPr>
            <p:grpSpPr>
              <a:xfrm>
                <a:off x="3233367" y="1165384"/>
                <a:ext cx="234632" cy="234632"/>
                <a:chOff x="2483009" y="1114425"/>
                <a:chExt cx="209550" cy="209550"/>
              </a:xfrm>
            </p:grpSpPr>
            <p:sp>
              <p:nvSpPr>
                <p:cNvPr id="65" name="椭圆 6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6" name="椭圆 6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7" name="组合 46"/>
              <p:cNvGrpSpPr/>
              <p:nvPr/>
            </p:nvGrpSpPr>
            <p:grpSpPr>
              <a:xfrm>
                <a:off x="3594612" y="1165384"/>
                <a:ext cx="234632" cy="234632"/>
                <a:chOff x="2483009" y="1114425"/>
                <a:chExt cx="209550" cy="209550"/>
              </a:xfrm>
            </p:grpSpPr>
            <p:sp>
              <p:nvSpPr>
                <p:cNvPr id="63" name="椭圆 6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4" name="椭圆 6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8" name="组合 47"/>
              <p:cNvGrpSpPr/>
              <p:nvPr/>
            </p:nvGrpSpPr>
            <p:grpSpPr>
              <a:xfrm>
                <a:off x="3955856" y="1165384"/>
                <a:ext cx="234632" cy="234632"/>
                <a:chOff x="2483009" y="1114425"/>
                <a:chExt cx="209550" cy="209550"/>
              </a:xfrm>
            </p:grpSpPr>
            <p:sp>
              <p:nvSpPr>
                <p:cNvPr id="61" name="椭圆 6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2" name="椭圆 6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9" name="组合 48"/>
              <p:cNvGrpSpPr/>
              <p:nvPr/>
            </p:nvGrpSpPr>
            <p:grpSpPr>
              <a:xfrm>
                <a:off x="4317101" y="1165384"/>
                <a:ext cx="234632" cy="234632"/>
                <a:chOff x="2483009" y="1114425"/>
                <a:chExt cx="209550" cy="209550"/>
              </a:xfrm>
            </p:grpSpPr>
            <p:sp>
              <p:nvSpPr>
                <p:cNvPr id="59" name="椭圆 5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0" name="椭圆 5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0" name="组合 49"/>
              <p:cNvGrpSpPr/>
              <p:nvPr/>
            </p:nvGrpSpPr>
            <p:grpSpPr>
              <a:xfrm>
                <a:off x="4678345" y="1165384"/>
                <a:ext cx="234632" cy="234632"/>
                <a:chOff x="2483009" y="1114425"/>
                <a:chExt cx="209550" cy="209550"/>
              </a:xfrm>
            </p:grpSpPr>
            <p:sp>
              <p:nvSpPr>
                <p:cNvPr id="57" name="椭圆 5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8" name="椭圆 5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1" name="组合 50"/>
              <p:cNvGrpSpPr/>
              <p:nvPr/>
            </p:nvGrpSpPr>
            <p:grpSpPr>
              <a:xfrm>
                <a:off x="5039590" y="1165384"/>
                <a:ext cx="234632" cy="234632"/>
                <a:chOff x="2483009" y="1114425"/>
                <a:chExt cx="209550" cy="209550"/>
              </a:xfrm>
            </p:grpSpPr>
            <p:sp>
              <p:nvSpPr>
                <p:cNvPr id="55" name="椭圆 5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6" name="椭圆 5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2" name="组合 51"/>
              <p:cNvGrpSpPr/>
              <p:nvPr/>
            </p:nvGrpSpPr>
            <p:grpSpPr>
              <a:xfrm>
                <a:off x="5400834" y="1165384"/>
                <a:ext cx="234632" cy="234632"/>
                <a:chOff x="2483009" y="1114425"/>
                <a:chExt cx="209550" cy="209550"/>
              </a:xfrm>
            </p:grpSpPr>
            <p:sp>
              <p:nvSpPr>
                <p:cNvPr id="53" name="椭圆 5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4" name="椭圆 5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3" name="组合 72"/>
            <p:cNvGrpSpPr/>
            <p:nvPr/>
          </p:nvGrpSpPr>
          <p:grpSpPr>
            <a:xfrm>
              <a:off x="2020452" y="1192314"/>
              <a:ext cx="86065" cy="440911"/>
              <a:chOff x="2244442" y="772895"/>
              <a:chExt cx="94671" cy="485002"/>
            </a:xfrm>
          </p:grpSpPr>
          <p:sp>
            <p:nvSpPr>
              <p:cNvPr id="74" name="圆角矩形 73"/>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5" name="圆角矩形 74"/>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6" name="组合 75"/>
            <p:cNvGrpSpPr/>
            <p:nvPr/>
          </p:nvGrpSpPr>
          <p:grpSpPr>
            <a:xfrm>
              <a:off x="2350139" y="1192314"/>
              <a:ext cx="86065" cy="440911"/>
              <a:chOff x="2244442" y="772895"/>
              <a:chExt cx="94671" cy="485002"/>
            </a:xfrm>
          </p:grpSpPr>
          <p:sp>
            <p:nvSpPr>
              <p:cNvPr id="77" name="圆角矩形 76"/>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8" name="圆角矩形 77"/>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9" name="组合 78"/>
            <p:cNvGrpSpPr/>
            <p:nvPr/>
          </p:nvGrpSpPr>
          <p:grpSpPr>
            <a:xfrm>
              <a:off x="2679826" y="1192314"/>
              <a:ext cx="86065" cy="440911"/>
              <a:chOff x="2244442" y="772895"/>
              <a:chExt cx="94671" cy="485002"/>
            </a:xfrm>
          </p:grpSpPr>
          <p:sp>
            <p:nvSpPr>
              <p:cNvPr id="80" name="圆角矩形 79"/>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1" name="圆角矩形 80"/>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2" name="组合 81"/>
            <p:cNvGrpSpPr/>
            <p:nvPr/>
          </p:nvGrpSpPr>
          <p:grpSpPr>
            <a:xfrm>
              <a:off x="3009512" y="1192314"/>
              <a:ext cx="86065" cy="440911"/>
              <a:chOff x="2244442" y="772895"/>
              <a:chExt cx="94671" cy="485002"/>
            </a:xfrm>
          </p:grpSpPr>
          <p:sp>
            <p:nvSpPr>
              <p:cNvPr id="83" name="圆角矩形 82"/>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4" name="圆角矩形 83"/>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5" name="组合 84"/>
            <p:cNvGrpSpPr/>
            <p:nvPr/>
          </p:nvGrpSpPr>
          <p:grpSpPr>
            <a:xfrm>
              <a:off x="3339200" y="1192314"/>
              <a:ext cx="86065" cy="440911"/>
              <a:chOff x="2244442" y="772895"/>
              <a:chExt cx="94671" cy="485002"/>
            </a:xfrm>
          </p:grpSpPr>
          <p:sp>
            <p:nvSpPr>
              <p:cNvPr id="86" name="圆角矩形 85"/>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7" name="圆角矩形 86"/>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8" name="组合 87"/>
            <p:cNvGrpSpPr/>
            <p:nvPr/>
          </p:nvGrpSpPr>
          <p:grpSpPr>
            <a:xfrm>
              <a:off x="3668886" y="1192314"/>
              <a:ext cx="86065" cy="440911"/>
              <a:chOff x="2244442" y="772895"/>
              <a:chExt cx="94671" cy="485002"/>
            </a:xfrm>
          </p:grpSpPr>
          <p:sp>
            <p:nvSpPr>
              <p:cNvPr id="89" name="圆角矩形 88"/>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0" name="圆角矩形 89"/>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1" name="组合 90"/>
            <p:cNvGrpSpPr/>
            <p:nvPr/>
          </p:nvGrpSpPr>
          <p:grpSpPr>
            <a:xfrm>
              <a:off x="3998573" y="1192314"/>
              <a:ext cx="86065" cy="440911"/>
              <a:chOff x="2244442" y="772895"/>
              <a:chExt cx="94671" cy="485002"/>
            </a:xfrm>
          </p:grpSpPr>
          <p:sp>
            <p:nvSpPr>
              <p:cNvPr id="92" name="圆角矩形 91"/>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3" name="圆角矩形 92"/>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4" name="组合 93"/>
            <p:cNvGrpSpPr/>
            <p:nvPr/>
          </p:nvGrpSpPr>
          <p:grpSpPr>
            <a:xfrm>
              <a:off x="4328260" y="1192314"/>
              <a:ext cx="86065" cy="440911"/>
              <a:chOff x="2244442" y="772895"/>
              <a:chExt cx="94671" cy="485002"/>
            </a:xfrm>
          </p:grpSpPr>
          <p:sp>
            <p:nvSpPr>
              <p:cNvPr id="95" name="圆角矩形 94"/>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6" name="圆角矩形 95"/>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7" name="组合 96"/>
            <p:cNvGrpSpPr/>
            <p:nvPr/>
          </p:nvGrpSpPr>
          <p:grpSpPr>
            <a:xfrm>
              <a:off x="4657947" y="1192314"/>
              <a:ext cx="86065" cy="440911"/>
              <a:chOff x="2244442" y="772895"/>
              <a:chExt cx="94671" cy="485002"/>
            </a:xfrm>
          </p:grpSpPr>
          <p:sp>
            <p:nvSpPr>
              <p:cNvPr id="98" name="圆角矩形 97"/>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9" name="圆角矩形 98"/>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0" name="组合 99"/>
            <p:cNvGrpSpPr/>
            <p:nvPr/>
          </p:nvGrpSpPr>
          <p:grpSpPr>
            <a:xfrm>
              <a:off x="4987634" y="1192314"/>
              <a:ext cx="86065" cy="440911"/>
              <a:chOff x="2244442" y="772895"/>
              <a:chExt cx="94671" cy="485002"/>
            </a:xfrm>
          </p:grpSpPr>
          <p:sp>
            <p:nvSpPr>
              <p:cNvPr id="101" name="圆角矩形 100"/>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02" name="圆角矩形 101"/>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15" name="矩形 14"/>
          <p:cNvSpPr/>
          <p:nvPr/>
        </p:nvSpPr>
        <p:spPr>
          <a:xfrm>
            <a:off x="909304" y="1492361"/>
            <a:ext cx="2142470" cy="1218970"/>
          </a:xfrm>
          <a:prstGeom prst="rect">
            <a:avLst/>
          </a:prstGeom>
          <a:blipFill>
            <a:blip r:embed="rId1" cstate="screen"/>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3" name="矩形 152"/>
          <p:cNvSpPr/>
          <p:nvPr/>
        </p:nvSpPr>
        <p:spPr>
          <a:xfrm>
            <a:off x="2018386" y="2841816"/>
            <a:ext cx="976239" cy="609485"/>
          </a:xfrm>
          <a:prstGeom prst="rect">
            <a:avLst/>
          </a:prstGeom>
          <a:blipFill>
            <a:blip r:embed="rId2" cstate="screen">
              <a:extLst>
                <a:ext uri="{BEBA8EAE-BF5A-486C-A8C5-ECC9F3942E4B}">
                  <a14:imgProps xmlns:a14="http://schemas.microsoft.com/office/drawing/2010/main">
                    <a14:imgLayer r:embed="rId3">
                      <a14:imgEffect>
                        <a14:sharpenSoften amount="-100000"/>
                      </a14:imgEffect>
                    </a14:imgLayer>
                  </a14:imgProps>
                </a:ext>
              </a:extLst>
            </a:blip>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rot="2700000">
            <a:off x="278669" y="3622125"/>
            <a:ext cx="1235233" cy="1235233"/>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55" name="图片"/>
          <p:cNvPicPr>
            <a:picLocks noChangeAspect="1"/>
          </p:cNvPicPr>
          <p:nvPr/>
        </p:nvPicPr>
        <p:blipFill>
          <a:blip r:embed="rId4" cstate="print"/>
          <a:stretch>
            <a:fillRect/>
          </a:stretch>
        </p:blipFill>
        <p:spPr>
          <a:xfrm>
            <a:off x="3139440" y="1280795"/>
            <a:ext cx="5484495" cy="2968625"/>
          </a:xfrm>
          <a:prstGeom prst="rect">
            <a:avLst/>
          </a:prstGeom>
          <a:noFill/>
          <a:ln w="9525" cap="flat" cmpd="sng">
            <a:noFill/>
            <a:prstDash val="solid"/>
            <a:miter/>
          </a:ln>
        </p:spPr>
      </p:pic>
      <p:sp>
        <p:nvSpPr>
          <p:cNvPr id="13" name="矩形 12"/>
          <p:cNvSpPr/>
          <p:nvPr/>
        </p:nvSpPr>
        <p:spPr>
          <a:xfrm rot="2700000">
            <a:off x="2323332" y="3644010"/>
            <a:ext cx="1216668" cy="1216668"/>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childTnLst>
                          </p:cTn>
                        </p:par>
                        <p:par>
                          <p:cTn id="35" fill="hold">
                            <p:stCondLst>
                              <p:cond delay="3000"/>
                            </p:stCondLst>
                            <p:childTnLst>
                              <p:par>
                                <p:cTn id="36" presetID="42" presetClass="entr" presetSubtype="0" fill="hold" grpId="0" nodeType="afterEffect">
                                  <p:stCondLst>
                                    <p:cond delay="0"/>
                                  </p:stCondLst>
                                  <p:childTnLst>
                                    <p:set>
                                      <p:cBhvr>
                                        <p:cTn id="37" dur="1" fill="hold">
                                          <p:stCondLst>
                                            <p:cond delay="0"/>
                                          </p:stCondLst>
                                        </p:cTn>
                                        <p:tgtEl>
                                          <p:spTgt spid="153"/>
                                        </p:tgtEl>
                                        <p:attrNameLst>
                                          <p:attrName>style.visibility</p:attrName>
                                        </p:attrNameLst>
                                      </p:cBhvr>
                                      <p:to>
                                        <p:strVal val="visible"/>
                                      </p:to>
                                    </p:set>
                                    <p:animEffect transition="in" filter="fade">
                                      <p:cBhvr>
                                        <p:cTn id="38" dur="1000"/>
                                        <p:tgtEl>
                                          <p:spTgt spid="153"/>
                                        </p:tgtEl>
                                      </p:cBhvr>
                                    </p:animEffect>
                                    <p:anim calcmode="lin" valueType="num">
                                      <p:cBhvr>
                                        <p:cTn id="39" dur="1000" fill="hold"/>
                                        <p:tgtEl>
                                          <p:spTgt spid="153"/>
                                        </p:tgtEl>
                                        <p:attrNameLst>
                                          <p:attrName>ppt_x</p:attrName>
                                        </p:attrNameLst>
                                      </p:cBhvr>
                                      <p:tavLst>
                                        <p:tav tm="0">
                                          <p:val>
                                            <p:strVal val="#ppt_x"/>
                                          </p:val>
                                        </p:tav>
                                        <p:tav tm="100000">
                                          <p:val>
                                            <p:strVal val="#ppt_x"/>
                                          </p:val>
                                        </p:tav>
                                      </p:tavLst>
                                    </p:anim>
                                    <p:anim calcmode="lin" valueType="num">
                                      <p:cBhvr>
                                        <p:cTn id="40" dur="1000" fill="hold"/>
                                        <p:tgtEl>
                                          <p:spTgt spid="153"/>
                                        </p:tgtEl>
                                        <p:attrNameLst>
                                          <p:attrName>ppt_y</p:attrName>
                                        </p:attrNameLst>
                                      </p:cBhvr>
                                      <p:tavLst>
                                        <p:tav tm="0">
                                          <p:val>
                                            <p:strVal val="#ppt_y+.1"/>
                                          </p:val>
                                        </p:tav>
                                        <p:tav tm="100000">
                                          <p:val>
                                            <p:strVal val="#ppt_y"/>
                                          </p:val>
                                        </p:tav>
                                      </p:tavLst>
                                    </p:anim>
                                  </p:childTnLst>
                                </p:cTn>
                              </p:par>
                              <p:par>
                                <p:cTn id="41" presetID="31" presetClass="entr" presetSubtype="0" fill="hold" grpId="0" nodeType="withEffect">
                                  <p:stCondLst>
                                    <p:cond delay="250"/>
                                  </p:stCondLst>
                                  <p:childTnLst>
                                    <p:set>
                                      <p:cBhvr>
                                        <p:cTn id="42" dur="1" fill="hold">
                                          <p:stCondLst>
                                            <p:cond delay="0"/>
                                          </p:stCondLst>
                                        </p:cTn>
                                        <p:tgtEl>
                                          <p:spTgt spid="12"/>
                                        </p:tgtEl>
                                        <p:attrNameLst>
                                          <p:attrName>style.visibility</p:attrName>
                                        </p:attrNameLst>
                                      </p:cBhvr>
                                      <p:to>
                                        <p:strVal val="visible"/>
                                      </p:to>
                                    </p:set>
                                    <p:anim calcmode="lin" valueType="num">
                                      <p:cBhvr>
                                        <p:cTn id="43" dur="1000" fill="hold"/>
                                        <p:tgtEl>
                                          <p:spTgt spid="12"/>
                                        </p:tgtEl>
                                        <p:attrNameLst>
                                          <p:attrName>ppt_w</p:attrName>
                                        </p:attrNameLst>
                                      </p:cBhvr>
                                      <p:tavLst>
                                        <p:tav tm="0">
                                          <p:val>
                                            <p:fltVal val="0"/>
                                          </p:val>
                                        </p:tav>
                                        <p:tav tm="100000">
                                          <p:val>
                                            <p:strVal val="#ppt_w"/>
                                          </p:val>
                                        </p:tav>
                                      </p:tavLst>
                                    </p:anim>
                                    <p:anim calcmode="lin" valueType="num">
                                      <p:cBhvr>
                                        <p:cTn id="44" dur="1000" fill="hold"/>
                                        <p:tgtEl>
                                          <p:spTgt spid="12"/>
                                        </p:tgtEl>
                                        <p:attrNameLst>
                                          <p:attrName>ppt_h</p:attrName>
                                        </p:attrNameLst>
                                      </p:cBhvr>
                                      <p:tavLst>
                                        <p:tav tm="0">
                                          <p:val>
                                            <p:fltVal val="0"/>
                                          </p:val>
                                        </p:tav>
                                        <p:tav tm="100000">
                                          <p:val>
                                            <p:strVal val="#ppt_h"/>
                                          </p:val>
                                        </p:tav>
                                      </p:tavLst>
                                    </p:anim>
                                    <p:anim calcmode="lin" valueType="num">
                                      <p:cBhvr>
                                        <p:cTn id="45" dur="1000" fill="hold"/>
                                        <p:tgtEl>
                                          <p:spTgt spid="12"/>
                                        </p:tgtEl>
                                        <p:attrNameLst>
                                          <p:attrName>style.rotation</p:attrName>
                                        </p:attrNameLst>
                                      </p:cBhvr>
                                      <p:tavLst>
                                        <p:tav tm="0">
                                          <p:val>
                                            <p:fltVal val="90"/>
                                          </p:val>
                                        </p:tav>
                                        <p:tav tm="100000">
                                          <p:val>
                                            <p:fltVal val="0"/>
                                          </p:val>
                                        </p:tav>
                                      </p:tavLst>
                                    </p:anim>
                                    <p:animEffect transition="in" filter="fade">
                                      <p:cBhvr>
                                        <p:cTn id="46" dur="1000"/>
                                        <p:tgtEl>
                                          <p:spTgt spid="12"/>
                                        </p:tgtEl>
                                      </p:cBhvr>
                                    </p:animEffect>
                                  </p:childTnLst>
                                </p:cTn>
                              </p:par>
                              <p:par>
                                <p:cTn id="47" presetID="31" presetClass="entr" presetSubtype="0" fill="hold" grpId="0" nodeType="withEffect">
                                  <p:stCondLst>
                                    <p:cond delay="250"/>
                                  </p:stCondLst>
                                  <p:childTnLst>
                                    <p:set>
                                      <p:cBhvr>
                                        <p:cTn id="48" dur="1" fill="hold">
                                          <p:stCondLst>
                                            <p:cond delay="0"/>
                                          </p:stCondLst>
                                        </p:cTn>
                                        <p:tgtEl>
                                          <p:spTgt spid="13"/>
                                        </p:tgtEl>
                                        <p:attrNameLst>
                                          <p:attrName>style.visibility</p:attrName>
                                        </p:attrNameLst>
                                      </p:cBhvr>
                                      <p:to>
                                        <p:strVal val="visible"/>
                                      </p:to>
                                    </p:set>
                                    <p:anim calcmode="lin" valueType="num">
                                      <p:cBhvr>
                                        <p:cTn id="49" dur="1000" fill="hold"/>
                                        <p:tgtEl>
                                          <p:spTgt spid="13"/>
                                        </p:tgtEl>
                                        <p:attrNameLst>
                                          <p:attrName>ppt_w</p:attrName>
                                        </p:attrNameLst>
                                      </p:cBhvr>
                                      <p:tavLst>
                                        <p:tav tm="0">
                                          <p:val>
                                            <p:fltVal val="0"/>
                                          </p:val>
                                        </p:tav>
                                        <p:tav tm="100000">
                                          <p:val>
                                            <p:strVal val="#ppt_w"/>
                                          </p:val>
                                        </p:tav>
                                      </p:tavLst>
                                    </p:anim>
                                    <p:anim calcmode="lin" valueType="num">
                                      <p:cBhvr>
                                        <p:cTn id="50" dur="1000" fill="hold"/>
                                        <p:tgtEl>
                                          <p:spTgt spid="13"/>
                                        </p:tgtEl>
                                        <p:attrNameLst>
                                          <p:attrName>ppt_h</p:attrName>
                                        </p:attrNameLst>
                                      </p:cBhvr>
                                      <p:tavLst>
                                        <p:tav tm="0">
                                          <p:val>
                                            <p:fltVal val="0"/>
                                          </p:val>
                                        </p:tav>
                                        <p:tav tm="100000">
                                          <p:val>
                                            <p:strVal val="#ppt_h"/>
                                          </p:val>
                                        </p:tav>
                                      </p:tavLst>
                                    </p:anim>
                                    <p:anim calcmode="lin" valueType="num">
                                      <p:cBhvr>
                                        <p:cTn id="51" dur="1000" fill="hold"/>
                                        <p:tgtEl>
                                          <p:spTgt spid="13"/>
                                        </p:tgtEl>
                                        <p:attrNameLst>
                                          <p:attrName>style.rotation</p:attrName>
                                        </p:attrNameLst>
                                      </p:cBhvr>
                                      <p:tavLst>
                                        <p:tav tm="0">
                                          <p:val>
                                            <p:fltVal val="90"/>
                                          </p:val>
                                        </p:tav>
                                        <p:tav tm="100000">
                                          <p:val>
                                            <p:fltVal val="0"/>
                                          </p:val>
                                        </p:tav>
                                      </p:tavLst>
                                    </p:anim>
                                    <p:animEffect transition="in" filter="fade">
                                      <p:cBhvr>
                                        <p:cTn id="5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5" grpId="0" bldLvl="0" animBg="1"/>
      <p:bldP spid="153" grpId="0" bldLvl="0" animBg="1"/>
      <p:bldP spid="12" grpId="0" bldLvl="0" animBg="1"/>
      <p:bldP spid="13"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938004" y="137343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229731" y="1841971"/>
            <a:ext cx="551815" cy="1442914"/>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语法</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注释符</a:t>
            </a:r>
            <a:endParaRPr lang="zh-CN" altLang="en-US"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82470" y="855980"/>
            <a:ext cx="5742940" cy="355346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marL="0" lvl="1" algn="l" fontAlgn="auto">
              <a:lnSpc>
                <a:spcPct val="150000"/>
              </a:lnSpc>
            </a:pPr>
            <a:endParaRPr lang="zh-CN" altLang="en-US" sz="2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endParaRPr lang="zh-CN" altLang="en-US" sz="2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html中的注释方式：</a:t>
            </a:r>
            <a:endPar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&lt;!- - 注释的内容 - -&gt;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10247"/>
                                        </p:tgtEl>
                                        <p:attrNameLst>
                                          <p:attrName>style.visibility</p:attrName>
                                        </p:attrNameLst>
                                      </p:cBhvr>
                                      <p:to>
                                        <p:strVal val="visible"/>
                                      </p:to>
                                    </p:set>
                                    <p:animEffect transition="in" filter="wipe(left)">
                                      <p:cBhvr>
                                        <p:cTn id="35" dur="10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P spid="1024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83711" y="174480"/>
            <a:ext cx="1576869" cy="327660"/>
          </a:xfrm>
          <a:prstGeom prst="rect">
            <a:avLst/>
          </a:prstGeom>
          <a:noFill/>
        </p:spPr>
        <p:txBody>
          <a:bodyPr wrap="square" lIns="51421" tIns="25710" rIns="51421" bIns="25710" rtlCol="0">
            <a:spAutoFit/>
          </a:bodyPr>
          <a:lstStyle/>
          <a:p>
            <a:pPr marL="0" lvl="1" algn="ctr"/>
            <a:r>
              <a:rPr lang="zh-CN" altLang="en-US" b="1" dirty="0" smtClean="0">
                <a:solidFill>
                  <a:srgbClr val="0070C0"/>
                </a:solidFill>
                <a:latin typeface="Impact MT Std" pitchFamily="34" charset="0"/>
                <a:ea typeface="微软雅黑" panose="020B0503020204020204" pitchFamily="34" charset="-122"/>
              </a:rPr>
              <a:t>认识网页</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30912"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grpSp>
        <p:nvGrpSpPr>
          <p:cNvPr id="8202" name="组合 4"/>
          <p:cNvGrpSpPr/>
          <p:nvPr/>
        </p:nvGrpSpPr>
        <p:grpSpPr>
          <a:xfrm>
            <a:off x="916623" y="1256665"/>
            <a:ext cx="2035175" cy="1401763"/>
            <a:chOff x="0" y="0"/>
            <a:chExt cx="2035308" cy="1402000"/>
          </a:xfrm>
        </p:grpSpPr>
        <p:pic>
          <p:nvPicPr>
            <p:cNvPr id="41" name="Picture 17"/>
            <p:cNvPicPr>
              <a:picLocks noChangeAspect="1"/>
            </p:cNvPicPr>
            <p:nvPr/>
          </p:nvPicPr>
          <p:blipFill>
            <a:blip r:embed="rId1"/>
            <a:stretch>
              <a:fillRect/>
            </a:stretch>
          </p:blipFill>
          <p:spPr>
            <a:xfrm>
              <a:off x="0" y="0"/>
              <a:ext cx="2035308" cy="1025699"/>
            </a:xfrm>
            <a:prstGeom prst="rect">
              <a:avLst/>
            </a:prstGeom>
            <a:noFill/>
            <a:ln w="9525">
              <a:noFill/>
            </a:ln>
            <a:effectLst>
              <a:outerShdw dist="38100" dir="2699999" algn="ctr" rotWithShape="0">
                <a:srgbClr val="000000">
                  <a:alpha val="25999"/>
                </a:srgbClr>
              </a:outerShdw>
            </a:effectLst>
          </p:spPr>
        </p:pic>
        <p:sp>
          <p:nvSpPr>
            <p:cNvPr id="8203" name="TextBox 3"/>
            <p:cNvSpPr txBox="1"/>
            <p:nvPr/>
          </p:nvSpPr>
          <p:spPr>
            <a:xfrm>
              <a:off x="430605" y="1032668"/>
              <a:ext cx="1107996" cy="369332"/>
            </a:xfrm>
            <a:prstGeom prst="rect">
              <a:avLst/>
            </a:prstGeom>
            <a:noFill/>
            <a:ln w="9525">
              <a:noFill/>
            </a:ln>
          </p:spPr>
          <p:txBody>
            <a:bodyPr wrap="none" anchor="t">
              <a:spAutoFit/>
            </a:bodyPr>
            <a:p>
              <a:pPr eaLnBrk="0" hangingPunct="0"/>
              <a:r>
                <a:rPr lang="zh-CN" altLang="en-US" b="1" dirty="0">
                  <a:solidFill>
                    <a:schemeClr val="tx1">
                      <a:lumMod val="75000"/>
                      <a:lumOff val="25000"/>
                    </a:schemeClr>
                  </a:solidFill>
                  <a:latin typeface="Arial" panose="020B0604020202020204" pitchFamily="34" charset="0"/>
                  <a:ea typeface="宋体" panose="02010600030101010101" pitchFamily="2" charset="-122"/>
                </a:rPr>
                <a:t>浏览新闻</a:t>
              </a:r>
              <a:endParaRPr lang="zh-CN" altLang="en-US" b="1" dirty="0">
                <a:solidFill>
                  <a:schemeClr val="tx1">
                    <a:lumMod val="75000"/>
                    <a:lumOff val="25000"/>
                  </a:schemeClr>
                </a:solidFill>
                <a:latin typeface="Arial" panose="020B0604020202020204" pitchFamily="34" charset="0"/>
                <a:ea typeface="宋体" panose="02010600030101010101" pitchFamily="2" charset="-122"/>
              </a:endParaRPr>
            </a:p>
          </p:txBody>
        </p:sp>
      </p:grpSp>
      <p:grpSp>
        <p:nvGrpSpPr>
          <p:cNvPr id="8199" name="组合 9"/>
          <p:cNvGrpSpPr/>
          <p:nvPr/>
        </p:nvGrpSpPr>
        <p:grpSpPr>
          <a:xfrm>
            <a:off x="3430270" y="1875155"/>
            <a:ext cx="2252663" cy="1392238"/>
            <a:chOff x="0" y="0"/>
            <a:chExt cx="2251713" cy="1392469"/>
          </a:xfrm>
        </p:grpSpPr>
        <p:pic>
          <p:nvPicPr>
            <p:cNvPr id="42" name="Picture 18"/>
            <p:cNvPicPr>
              <a:picLocks noChangeAspect="1"/>
            </p:cNvPicPr>
            <p:nvPr/>
          </p:nvPicPr>
          <p:blipFill>
            <a:blip r:embed="rId2"/>
            <a:stretch>
              <a:fillRect/>
            </a:stretch>
          </p:blipFill>
          <p:spPr>
            <a:xfrm>
              <a:off x="0" y="0"/>
              <a:ext cx="2251713" cy="1038705"/>
            </a:xfrm>
            <a:prstGeom prst="rect">
              <a:avLst/>
            </a:prstGeom>
            <a:noFill/>
            <a:ln w="9525">
              <a:noFill/>
            </a:ln>
            <a:effectLst>
              <a:outerShdw dist="35921" dir="2699999" algn="ctr" rotWithShape="0">
                <a:schemeClr val="bg2"/>
              </a:outerShdw>
            </a:effectLst>
          </p:spPr>
        </p:pic>
        <p:sp>
          <p:nvSpPr>
            <p:cNvPr id="8200" name="TextBox 5"/>
            <p:cNvSpPr txBox="1"/>
            <p:nvPr/>
          </p:nvSpPr>
          <p:spPr>
            <a:xfrm>
              <a:off x="616941" y="1023137"/>
              <a:ext cx="1114408" cy="369332"/>
            </a:xfrm>
            <a:prstGeom prst="rect">
              <a:avLst/>
            </a:prstGeom>
            <a:noFill/>
            <a:ln w="9525">
              <a:noFill/>
            </a:ln>
          </p:spPr>
          <p:txBody>
            <a:bodyPr wrap="none" anchor="t">
              <a:spAutoFit/>
            </a:bodyPr>
            <a:p>
              <a:pPr eaLnBrk="0" hangingPunct="0"/>
              <a:r>
                <a:rPr lang="zh-CN" altLang="en-US" b="1" dirty="0">
                  <a:solidFill>
                    <a:schemeClr val="tx1">
                      <a:lumMod val="75000"/>
                      <a:lumOff val="25000"/>
                    </a:schemeClr>
                  </a:solidFill>
                  <a:latin typeface="Arial" panose="020B0604020202020204" pitchFamily="34" charset="0"/>
                  <a:ea typeface="宋体" panose="02010600030101010101" pitchFamily="2" charset="-122"/>
                </a:rPr>
                <a:t>查询信息</a:t>
              </a:r>
              <a:endParaRPr lang="zh-CN" altLang="en-US" b="1" dirty="0">
                <a:solidFill>
                  <a:schemeClr val="tx1">
                    <a:lumMod val="75000"/>
                    <a:lumOff val="25000"/>
                  </a:schemeClr>
                </a:solidFill>
                <a:latin typeface="Arial" panose="020B0604020202020204" pitchFamily="34" charset="0"/>
                <a:ea typeface="宋体" panose="02010600030101010101" pitchFamily="2" charset="-122"/>
              </a:endParaRPr>
            </a:p>
          </p:txBody>
        </p:sp>
      </p:grpSp>
      <p:grpSp>
        <p:nvGrpSpPr>
          <p:cNvPr id="8205" name="组合 8"/>
          <p:cNvGrpSpPr/>
          <p:nvPr/>
        </p:nvGrpSpPr>
        <p:grpSpPr>
          <a:xfrm>
            <a:off x="6083618" y="2765425"/>
            <a:ext cx="1828800" cy="1609725"/>
            <a:chOff x="0" y="0"/>
            <a:chExt cx="1829304" cy="1610581"/>
          </a:xfrm>
        </p:grpSpPr>
        <p:pic>
          <p:nvPicPr>
            <p:cNvPr id="43" name="Picture 19"/>
            <p:cNvPicPr>
              <a:picLocks noChangeAspect="1"/>
            </p:cNvPicPr>
            <p:nvPr/>
          </p:nvPicPr>
          <p:blipFill>
            <a:blip r:embed="rId3"/>
            <a:stretch>
              <a:fillRect/>
            </a:stretch>
          </p:blipFill>
          <p:spPr>
            <a:xfrm>
              <a:off x="0" y="0"/>
              <a:ext cx="1829304" cy="1272419"/>
            </a:xfrm>
            <a:prstGeom prst="rect">
              <a:avLst/>
            </a:prstGeom>
            <a:noFill/>
            <a:ln w="9525">
              <a:noFill/>
            </a:ln>
            <a:effectLst>
              <a:outerShdw dist="35921" dir="2699999" algn="ctr" rotWithShape="0">
                <a:schemeClr val="bg2"/>
              </a:outerShdw>
            </a:effectLst>
          </p:spPr>
        </p:pic>
        <p:sp>
          <p:nvSpPr>
            <p:cNvPr id="8206" name="TextBox 7"/>
            <p:cNvSpPr txBox="1"/>
            <p:nvPr/>
          </p:nvSpPr>
          <p:spPr>
            <a:xfrm>
              <a:off x="418427" y="1241249"/>
              <a:ext cx="1107996" cy="369332"/>
            </a:xfrm>
            <a:prstGeom prst="rect">
              <a:avLst/>
            </a:prstGeom>
            <a:noFill/>
            <a:ln w="9525">
              <a:noFill/>
            </a:ln>
          </p:spPr>
          <p:txBody>
            <a:bodyPr wrap="none" anchor="t">
              <a:spAutoFit/>
            </a:bodyPr>
            <a:p>
              <a:pPr eaLnBrk="0" hangingPunct="0"/>
              <a:r>
                <a:rPr lang="zh-CN" altLang="en-US" b="1" dirty="0">
                  <a:solidFill>
                    <a:schemeClr val="tx1">
                      <a:lumMod val="75000"/>
                      <a:lumOff val="25000"/>
                    </a:schemeClr>
                  </a:solidFill>
                  <a:latin typeface="Arial" panose="020B0604020202020204" pitchFamily="34" charset="0"/>
                  <a:ea typeface="宋体" panose="02010600030101010101" pitchFamily="2" charset="-122"/>
                </a:rPr>
                <a:t>网上购物</a:t>
              </a:r>
              <a:endParaRPr lang="zh-CN" altLang="en-US" b="1" dirty="0">
                <a:solidFill>
                  <a:schemeClr val="tx1">
                    <a:lumMod val="75000"/>
                    <a:lumOff val="25000"/>
                  </a:schemeClr>
                </a:solidFill>
                <a:latin typeface="Arial" panose="020B0604020202020204" pitchFamily="34" charset="0"/>
                <a:ea typeface="宋体" panose="02010600030101010101" pitchFamily="2" charset="-122"/>
              </a:endParaRPr>
            </a:p>
          </p:txBody>
        </p:sp>
      </p:grpSp>
      <p:grpSp>
        <p:nvGrpSpPr>
          <p:cNvPr id="8209" name="组合 1"/>
          <p:cNvGrpSpPr/>
          <p:nvPr/>
        </p:nvGrpSpPr>
        <p:grpSpPr>
          <a:xfrm>
            <a:off x="77788" y="4472623"/>
            <a:ext cx="8958262" cy="576262"/>
            <a:chOff x="0" y="0"/>
            <a:chExt cx="9164637" cy="576263"/>
          </a:xfrm>
        </p:grpSpPr>
        <p:grpSp>
          <p:nvGrpSpPr>
            <p:cNvPr id="44" name="Rectangle 13"/>
            <p:cNvGrpSpPr/>
            <p:nvPr/>
          </p:nvGrpSpPr>
          <p:grpSpPr>
            <a:xfrm>
              <a:off x="-2274" y="317"/>
              <a:ext cx="9167561" cy="573025"/>
              <a:chOff x="0" y="0"/>
              <a:chExt cx="8961120" cy="573024"/>
            </a:xfrm>
          </p:grpSpPr>
          <p:pic>
            <p:nvPicPr>
              <p:cNvPr id="8210" name="Rectangle 13"/>
              <p:cNvPicPr/>
              <p:nvPr/>
            </p:nvPicPr>
            <p:blipFill>
              <a:blip r:embed="rId4"/>
              <a:stretch>
                <a:fillRect/>
              </a:stretch>
            </p:blipFill>
            <p:spPr>
              <a:xfrm>
                <a:off x="0" y="0"/>
                <a:ext cx="8961120" cy="573024"/>
              </a:xfrm>
              <a:prstGeom prst="rect">
                <a:avLst/>
              </a:prstGeom>
              <a:noFill/>
              <a:ln w="9525">
                <a:noFill/>
              </a:ln>
            </p:spPr>
          </p:pic>
          <p:sp>
            <p:nvSpPr>
              <p:cNvPr id="8211" name="文本框 8211"/>
              <p:cNvSpPr txBox="1"/>
              <p:nvPr/>
            </p:nvSpPr>
            <p:spPr>
              <a:xfrm>
                <a:off x="2223" y="-317"/>
                <a:ext cx="8958262" cy="576262"/>
              </a:xfrm>
              <a:prstGeom prst="rect">
                <a:avLst/>
              </a:prstGeom>
              <a:noFill/>
              <a:ln w="9525">
                <a:noFill/>
              </a:ln>
            </p:spPr>
            <p:txBody>
              <a:bodyPr wrap="none" anchor="ctr">
                <a:spAutoFit/>
              </a:bodyPr>
              <a:p>
                <a:pPr algn="ctr" eaLnBrk="0" hangingPunct="0"/>
                <a:endParaRPr lang="zh-CN" altLang="en-US" dirty="0">
                  <a:solidFill>
                    <a:srgbClr val="FFFF00"/>
                  </a:solidFill>
                  <a:latin typeface="Arial" panose="020B0604020202020204" pitchFamily="34" charset="0"/>
                  <a:ea typeface="宋体" panose="02010600030101010101" pitchFamily="2" charset="-122"/>
                </a:endParaRPr>
              </a:p>
            </p:txBody>
          </p:sp>
        </p:grpSp>
        <p:sp>
          <p:nvSpPr>
            <p:cNvPr id="8212" name="Text Box 15"/>
            <p:cNvSpPr txBox="1"/>
            <p:nvPr/>
          </p:nvSpPr>
          <p:spPr>
            <a:xfrm>
              <a:off x="3302000" y="33338"/>
              <a:ext cx="3140477" cy="523220"/>
            </a:xfrm>
            <a:prstGeom prst="rect">
              <a:avLst/>
            </a:prstGeom>
            <a:noFill/>
            <a:ln w="9525">
              <a:noFill/>
            </a:ln>
          </p:spPr>
          <p:txBody>
            <a:bodyPr wrap="none" anchor="t">
              <a:spAutoFit/>
            </a:bodyPr>
            <a:p>
              <a:pPr eaLnBrk="0" hangingPunct="0"/>
              <a:r>
                <a:rPr lang="zh-CN" altLang="en-US" sz="2800" b="1" dirty="0">
                  <a:solidFill>
                    <a:srgbClr val="FFFF00"/>
                  </a:solidFill>
                  <a:latin typeface="Arial" panose="020B0604020202020204" pitchFamily="34" charset="0"/>
                  <a:ea typeface="黑体" panose="02010609060101010101" charset="-122"/>
                </a:rPr>
                <a:t>网页究竟是什么？</a:t>
              </a:r>
              <a:endParaRPr lang="zh-CN" altLang="en-US" sz="2800" b="1" dirty="0">
                <a:solidFill>
                  <a:srgbClr val="FFFF00"/>
                </a:solidFill>
                <a:latin typeface="Arial" panose="020B0604020202020204" pitchFamily="34" charset="0"/>
                <a:ea typeface="黑体" panose="02010609060101010101" charset="-122"/>
              </a:endParaRPr>
            </a:p>
          </p:txBody>
        </p:sp>
      </p:grpSp>
      <p:sp>
        <p:nvSpPr>
          <p:cNvPr id="45" name="Freeform 9"/>
          <p:cNvSpPr>
            <a:spLocks noEditPoints="1"/>
          </p:cNvSpPr>
          <p:nvPr/>
        </p:nvSpPr>
        <p:spPr bwMode="auto">
          <a:xfrm rot="19469485">
            <a:off x="7339407" y="55023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8202"/>
                                        </p:tgtEl>
                                        <p:attrNameLst>
                                          <p:attrName>style.visibility</p:attrName>
                                        </p:attrNameLst>
                                      </p:cBhvr>
                                      <p:to>
                                        <p:strVal val="visible"/>
                                      </p:to>
                                    </p:set>
                                    <p:animEffect transition="in" filter="fade">
                                      <p:cBhvr>
                                        <p:cTn id="32" dur="1000"/>
                                        <p:tgtEl>
                                          <p:spTgt spid="8202"/>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8199"/>
                                        </p:tgtEl>
                                        <p:attrNameLst>
                                          <p:attrName>style.visibility</p:attrName>
                                        </p:attrNameLst>
                                      </p:cBhvr>
                                      <p:to>
                                        <p:strVal val="visible"/>
                                      </p:to>
                                    </p:set>
                                    <p:animEffect transition="in" filter="fade">
                                      <p:cBhvr>
                                        <p:cTn id="36" dur="1000"/>
                                        <p:tgtEl>
                                          <p:spTgt spid="8199"/>
                                        </p:tgtEl>
                                      </p:cBhvr>
                                    </p:animEffect>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8205"/>
                                        </p:tgtEl>
                                        <p:attrNameLst>
                                          <p:attrName>style.visibility</p:attrName>
                                        </p:attrNameLst>
                                      </p:cBhvr>
                                      <p:to>
                                        <p:strVal val="visible"/>
                                      </p:to>
                                    </p:set>
                                    <p:animEffect transition="in" filter="fade">
                                      <p:cBhvr>
                                        <p:cTn id="40" dur="1000"/>
                                        <p:tgtEl>
                                          <p:spTgt spid="820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8209"/>
                                        </p:tgtEl>
                                        <p:attrNameLst>
                                          <p:attrName>style.visibility</p:attrName>
                                        </p:attrNameLst>
                                      </p:cBhvr>
                                      <p:to>
                                        <p:strVal val="visible"/>
                                      </p:to>
                                    </p:set>
                                    <p:animEffect transition="in" filter="wipe(down)">
                                      <p:cBhvr>
                                        <p:cTn id="45" dur="500"/>
                                        <p:tgtEl>
                                          <p:spTgt spid="8209"/>
                                        </p:tgtEl>
                                      </p:cBhvr>
                                    </p:animEffect>
                                  </p:childTnLst>
                                </p:cTn>
                              </p:par>
                            </p:childTnLst>
                          </p:cTn>
                        </p:par>
                        <p:par>
                          <p:cTn id="46" fill="hold">
                            <p:stCondLst>
                              <p:cond delay="500"/>
                            </p:stCondLst>
                            <p:childTnLst>
                              <p:par>
                                <p:cTn id="47" presetID="53" presetClass="entr" presetSubtype="16" fill="hold" grpId="0" nodeType="afterEffect">
                                  <p:stCondLst>
                                    <p:cond delay="0"/>
                                  </p:stCondLst>
                                  <p:childTnLst>
                                    <p:set>
                                      <p:cBhvr>
                                        <p:cTn id="48" dur="1" fill="hold">
                                          <p:stCondLst>
                                            <p:cond delay="0"/>
                                          </p:stCondLst>
                                        </p:cTn>
                                        <p:tgtEl>
                                          <p:spTgt spid="45"/>
                                        </p:tgtEl>
                                        <p:attrNameLst>
                                          <p:attrName>style.visibility</p:attrName>
                                        </p:attrNameLst>
                                      </p:cBhvr>
                                      <p:to>
                                        <p:strVal val="visible"/>
                                      </p:to>
                                    </p:set>
                                    <p:anim calcmode="lin" valueType="num">
                                      <p:cBhvr>
                                        <p:cTn id="49" dur="500" fill="hold"/>
                                        <p:tgtEl>
                                          <p:spTgt spid="45"/>
                                        </p:tgtEl>
                                        <p:attrNameLst>
                                          <p:attrName>ppt_w</p:attrName>
                                        </p:attrNameLst>
                                      </p:cBhvr>
                                      <p:tavLst>
                                        <p:tav tm="0">
                                          <p:val>
                                            <p:fltVal val="0"/>
                                          </p:val>
                                        </p:tav>
                                        <p:tav tm="100000">
                                          <p:val>
                                            <p:strVal val="#ppt_w"/>
                                          </p:val>
                                        </p:tav>
                                      </p:tavLst>
                                    </p:anim>
                                    <p:anim calcmode="lin" valueType="num">
                                      <p:cBhvr>
                                        <p:cTn id="50" dur="500" fill="hold"/>
                                        <p:tgtEl>
                                          <p:spTgt spid="45"/>
                                        </p:tgtEl>
                                        <p:attrNameLst>
                                          <p:attrName>ppt_h</p:attrName>
                                        </p:attrNameLst>
                                      </p:cBhvr>
                                      <p:tavLst>
                                        <p:tav tm="0">
                                          <p:val>
                                            <p:fltVal val="0"/>
                                          </p:val>
                                        </p:tav>
                                        <p:tav tm="100000">
                                          <p:val>
                                            <p:strVal val="#ppt_h"/>
                                          </p:val>
                                        </p:tav>
                                      </p:tavLst>
                                    </p:anim>
                                    <p:animEffect transition="in" filter="fade">
                                      <p:cBhvr>
                                        <p:cTn id="5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3" grpId="0" bldLvl="0" animBg="1"/>
      <p:bldP spid="4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938004" y="137343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229731" y="1841971"/>
            <a:ext cx="551815" cy="1442914"/>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文本标题</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文本标题</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165" name="表格"/>
          <p:cNvGraphicFramePr>
            <a:graphicFrameLocks noGrp="1"/>
          </p:cNvGraphicFramePr>
          <p:nvPr/>
        </p:nvGraphicFramePr>
        <p:xfrm>
          <a:off x="1891030" y="917575"/>
          <a:ext cx="5690235" cy="3291840"/>
        </p:xfrm>
        <a:graphic>
          <a:graphicData uri="http://schemas.openxmlformats.org/drawingml/2006/table">
            <a:tbl>
              <a:tblPr bandRow="1"/>
              <a:tblGrid>
                <a:gridCol w="1146175"/>
                <a:gridCol w="4544060"/>
              </a:tblGrid>
              <a:tr h="975360">
                <a:tc>
                  <a:txBody>
                    <a:bodyPr/>
                    <a:p>
                      <a:pPr indent="0" algn="l">
                        <a:lnSpc>
                          <a:spcPct val="100000"/>
                        </a:lnSpc>
                        <a:spcBef>
                          <a:spcPct val="20000"/>
                        </a:spcBef>
                        <a:spcAft>
                          <a:spcPts val="0"/>
                        </a:spcAft>
                        <a:buNone/>
                      </a:pPr>
                      <a:r>
                        <a:rPr lang="zh-CN" altLang="en-US" sz="32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语法：</a:t>
                      </a:r>
                      <a:endParaRPr lang="zh-CN" altLang="en-US" sz="32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p>
                      <a:pPr indent="0" algn="l">
                        <a:lnSpc>
                          <a:spcPct val="100000"/>
                        </a:lnSpc>
                        <a:spcBef>
                          <a:spcPct val="20000"/>
                        </a:spcBef>
                        <a:spcAft>
                          <a:spcPts val="0"/>
                        </a:spcAft>
                        <a:buNone/>
                      </a:pPr>
                      <a:r>
                        <a:rPr lang="en-US" altLang="zh-CN" sz="32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&lt;h# &gt; &lt;/h#&gt;</a:t>
                      </a:r>
                      <a:br>
                        <a:rPr lang="zh-CN" altLang="en-US" sz="3200" b="0" i="0" u="none" strike="noStrike" kern="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rPr>
                      </a:br>
                      <a:endParaRPr lang="zh-CN" altLang="en-US" sz="3200" b="0" i="0" u="none" strike="noStrike" kern="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r>
              <a:tr h="2316480">
                <a:tc>
                  <a:txBody>
                    <a:bodyPr/>
                    <a:p>
                      <a:pPr indent="0" algn="l">
                        <a:lnSpc>
                          <a:spcPct val="100000"/>
                        </a:lnSpc>
                        <a:spcBef>
                          <a:spcPct val="20000"/>
                        </a:spcBef>
                        <a:spcAft>
                          <a:spcPts val="0"/>
                        </a:spcAft>
                        <a:buNone/>
                      </a:pPr>
                      <a:r>
                        <a:rPr lang="zh-CN" altLang="en-US" sz="32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说明：</a:t>
                      </a:r>
                      <a:endParaRPr lang="zh-CN" altLang="en-US" sz="32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p>
                      <a:pPr indent="0" algn="l">
                        <a:lnSpc>
                          <a:spcPct val="100000"/>
                        </a:lnSpc>
                        <a:spcBef>
                          <a:spcPct val="20000"/>
                        </a:spcBef>
                        <a:spcAft>
                          <a:spcPts val="0"/>
                        </a:spcAft>
                        <a:buNone/>
                      </a:pPr>
                      <a: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其中#可以选择1－6；</a:t>
                      </a:r>
                      <a:b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br>
                      <a: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文本标题（h1-h6）</a:t>
                      </a:r>
                      <a:b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&lt;h1&gt;一级标题&lt;/h1&gt;</a:t>
                      </a:r>
                      <a:b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&lt;h2&gt;二级标题&lt;/h2&gt;</a:t>
                      </a:r>
                      <a:b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b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&lt;h6&gt;六级标题&lt;/h6&gt;  </a:t>
                      </a:r>
                      <a:r>
                        <a:rPr lang="en-US" altLang="zh-CN" sz="2400" b="0" i="0" u="none" strike="noStrike" kern="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b="0" i="0" u="none" strike="noStrike" kern="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en-US" sz="3200" b="0" i="0" u="none" strike="noStrike" kern="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文本标题</a:t>
            </a:r>
            <a:endParaRPr lang="zh-CN" altLang="en-US" b="1" dirty="0" smtClean="0">
              <a:solidFill>
                <a:srgbClr val="0070C0"/>
              </a:solidFill>
              <a:latin typeface="Impact MT Std" pitchFamily="34" charset="0"/>
              <a:ea typeface="微软雅黑" panose="020B0503020204020204" pitchFamily="34" charset="-122"/>
            </a:endParaRPr>
          </a:p>
        </p:txBody>
      </p:sp>
      <p:pic>
        <p:nvPicPr>
          <p:cNvPr id="171" name="图片"/>
          <p:cNvPicPr>
            <a:picLocks noChangeAspect="1"/>
          </p:cNvPicPr>
          <p:nvPr/>
        </p:nvPicPr>
        <p:blipFill>
          <a:blip r:embed="rId1" cstate="print"/>
          <a:stretch>
            <a:fillRect/>
          </a:stretch>
        </p:blipFill>
        <p:spPr>
          <a:xfrm>
            <a:off x="393065" y="789940"/>
            <a:ext cx="3982720" cy="1085215"/>
          </a:xfrm>
          <a:prstGeom prst="rect">
            <a:avLst/>
          </a:prstGeom>
          <a:noFill/>
          <a:ln w="9525" cap="flat" cmpd="sng">
            <a:noFill/>
            <a:prstDash val="solid"/>
            <a:miter/>
          </a:ln>
        </p:spPr>
      </p:pic>
      <p:pic>
        <p:nvPicPr>
          <p:cNvPr id="172" name="图片"/>
          <p:cNvPicPr>
            <a:picLocks noChangeAspect="1"/>
          </p:cNvPicPr>
          <p:nvPr/>
        </p:nvPicPr>
        <p:blipFill>
          <a:blip r:embed="rId2" cstate="print"/>
          <a:stretch>
            <a:fillRect/>
          </a:stretch>
        </p:blipFill>
        <p:spPr>
          <a:xfrm>
            <a:off x="393065" y="2057400"/>
            <a:ext cx="3983355" cy="2861945"/>
          </a:xfrm>
          <a:prstGeom prst="rect">
            <a:avLst/>
          </a:prstGeom>
          <a:noFill/>
          <a:ln w="9525" cap="flat" cmpd="sng">
            <a:noFill/>
            <a:prstDash val="solid"/>
            <a:miter/>
          </a:ln>
        </p:spPr>
      </p:pic>
      <p:pic>
        <p:nvPicPr>
          <p:cNvPr id="173" name="图片"/>
          <p:cNvPicPr>
            <a:picLocks noChangeAspect="1"/>
          </p:cNvPicPr>
          <p:nvPr/>
        </p:nvPicPr>
        <p:blipFill>
          <a:blip r:embed="rId3" cstate="print"/>
          <a:stretch>
            <a:fillRect/>
          </a:stretch>
        </p:blipFill>
        <p:spPr>
          <a:xfrm>
            <a:off x="5336540" y="789940"/>
            <a:ext cx="3323590" cy="4210050"/>
          </a:xfrm>
          <a:prstGeom prst="rect">
            <a:avLst/>
          </a:prstGeom>
          <a:noFill/>
          <a:ln w="9525" cap="flat" cmpd="sng">
            <a:noFill/>
            <a:prstDash val="solid"/>
            <a:miter/>
          </a:ln>
        </p:spPr>
      </p:pic>
      <p:sp>
        <p:nvSpPr>
          <p:cNvPr id="11" name="Freeform 9"/>
          <p:cNvSpPr>
            <a:spLocks noEditPoints="1"/>
          </p:cNvSpPr>
          <p:nvPr/>
        </p:nvSpPr>
        <p:spPr bwMode="auto">
          <a:xfrm rot="19469485">
            <a:off x="3915487" y="365284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1"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物理字体</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物理字体</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11" name="表格 10"/>
          <p:cNvGraphicFramePr/>
          <p:nvPr>
            <p:custDataLst>
              <p:tags r:id="rId1"/>
            </p:custDataLst>
          </p:nvPr>
        </p:nvGraphicFramePr>
        <p:xfrm>
          <a:off x="1709420" y="1089025"/>
          <a:ext cx="6356350" cy="4297680"/>
        </p:xfrm>
        <a:graphic>
          <a:graphicData uri="http://schemas.openxmlformats.org/drawingml/2006/table">
            <a:tbl>
              <a:tblPr firstRow="1" bandRow="1">
                <a:tableStyleId>{5C22544A-7EE6-4342-B048-85BDC9FD1C3A}</a:tableStyleId>
              </a:tblPr>
              <a:tblGrid>
                <a:gridCol w="2886710"/>
                <a:gridCol w="3469640"/>
              </a:tblGrid>
              <a:tr h="518160">
                <a:tc>
                  <a:txBody>
                    <a:bodyPr/>
                    <a:p>
                      <a:pPr>
                        <a:buNone/>
                      </a:pPr>
                      <a:r>
                        <a:rPr lang="zh-CN" altLang="zh-CN" sz="2800">
                          <a:solidFill>
                            <a:srgbClr val="FF0000"/>
                          </a:solidFill>
                          <a:ea typeface="宋体" panose="02010600030101010101" pitchFamily="2" charset="-122"/>
                        </a:rPr>
                        <a:t>语法</a:t>
                      </a:r>
                      <a:endParaRPr lang="zh-CN" altLang="zh-CN" sz="2800">
                        <a:solidFill>
                          <a:srgbClr val="FF0000"/>
                        </a:solidFill>
                        <a:ea typeface="宋体" panose="02010600030101010101" pitchFamily="2" charset="-122"/>
                      </a:endParaRPr>
                    </a:p>
                  </a:txBody>
                  <a:tcPr/>
                </a:tc>
                <a:tc>
                  <a:txBody>
                    <a:bodyPr/>
                    <a:p>
                      <a:pPr>
                        <a:buNone/>
                      </a:pPr>
                      <a:r>
                        <a:rPr lang="zh-CN" altLang="en-US" sz="2800">
                          <a:solidFill>
                            <a:srgbClr val="FF0000"/>
                          </a:solidFill>
                        </a:rPr>
                        <a:t>说明</a:t>
                      </a:r>
                      <a:endParaRPr lang="zh-CN" altLang="en-US" sz="2800">
                        <a:solidFill>
                          <a:srgbClr val="FF0000"/>
                        </a:solidFill>
                      </a:endParaRPr>
                    </a:p>
                  </a:txBody>
                  <a:tcPr/>
                </a:tc>
              </a:tr>
              <a:tr h="396240">
                <a:tc>
                  <a:txBody>
                    <a:bodyPr/>
                    <a:p>
                      <a:pPr>
                        <a:buNone/>
                      </a:pPr>
                      <a:r>
                        <a:rPr lang="zh-CN" altLang="en-US" sz="2000" b="0">
                          <a:solidFill>
                            <a:schemeClr val="tx1"/>
                          </a:solidFill>
                          <a:latin typeface="宋体" panose="02010600030101010101" pitchFamily="2" charset="-122"/>
                          <a:ea typeface="宋体" panose="02010600030101010101" pitchFamily="2" charset="-122"/>
                        </a:rPr>
                        <a:t>&lt;i&gt;&lt;/i&gt; |&lt;em&gt;&lt;/em&gt;</a:t>
                      </a:r>
                      <a:endParaRPr lang="zh-CN" altLang="en-US" sz="2000" b="0">
                        <a:solidFill>
                          <a:schemeClr val="tx1"/>
                        </a:solidFill>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用来指示以斜体字显示文本</a:t>
                      </a:r>
                      <a:endParaRPr lang="zh-CN" altLang="en-US" sz="2000" b="0">
                        <a:latin typeface="宋体" panose="02010600030101010101" pitchFamily="2" charset="-122"/>
                        <a:ea typeface="宋体" panose="02010600030101010101" pitchFamily="2" charset="-122"/>
                      </a:endParaRPr>
                    </a:p>
                  </a:txBody>
                  <a:tcPr/>
                </a:tc>
              </a:tr>
              <a:tr h="701040">
                <a:tc>
                  <a:txBody>
                    <a:bodyPr/>
                    <a:p>
                      <a:pPr>
                        <a:buNone/>
                      </a:pPr>
                      <a:r>
                        <a:rPr lang="zh-CN" altLang="en-US" sz="2000" b="0">
                          <a:latin typeface="宋体" panose="02010600030101010101" pitchFamily="2" charset="-122"/>
                          <a:ea typeface="宋体" panose="02010600030101010101" pitchFamily="2" charset="-122"/>
                        </a:rPr>
                        <a:t>&lt;b&gt;&lt;/b&gt; | &lt;strong&gt;&lt;/strong&gt;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用来指示以粗体字显示文本</a:t>
                      </a:r>
                      <a:endParaRPr lang="zh-CN" altLang="en-US" sz="2000" b="0">
                        <a:latin typeface="宋体" panose="02010600030101010101" pitchFamily="2" charset="-122"/>
                        <a:ea typeface="宋体" panose="02010600030101010101" pitchFamily="2" charset="-122"/>
                      </a:endParaRPr>
                    </a:p>
                  </a:txBody>
                  <a:tcPr/>
                </a:tc>
              </a:tr>
              <a:tr h="396240">
                <a:tc>
                  <a:txBody>
                    <a:bodyPr/>
                    <a:p>
                      <a:pPr>
                        <a:buNone/>
                      </a:pPr>
                      <a:r>
                        <a:rPr lang="zh-CN" altLang="en-US" sz="2000" b="0">
                          <a:latin typeface="宋体" panose="02010600030101010101" pitchFamily="2" charset="-122"/>
                          <a:ea typeface="宋体" panose="02010600030101010101" pitchFamily="2" charset="-122"/>
                        </a:rPr>
                        <a:t>&lt;u&gt;&lt;/u&gt;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用来指示为文本加下划线</a:t>
                      </a:r>
                      <a:endParaRPr lang="zh-CN" altLang="en-US" sz="2000" b="0">
                        <a:latin typeface="宋体" panose="02010600030101010101" pitchFamily="2" charset="-122"/>
                        <a:ea typeface="宋体" panose="02010600030101010101" pitchFamily="2" charset="-122"/>
                      </a:endParaRPr>
                    </a:p>
                  </a:txBody>
                  <a:tcPr/>
                </a:tc>
              </a:tr>
              <a:tr h="396240">
                <a:tc>
                  <a:txBody>
                    <a:bodyPr/>
                    <a:p>
                      <a:pPr>
                        <a:buNone/>
                      </a:pPr>
                      <a:r>
                        <a:rPr lang="zh-CN" altLang="en-US" sz="2000" b="0">
                          <a:latin typeface="宋体" panose="02010600030101010101" pitchFamily="2" charset="-122"/>
                          <a:ea typeface="宋体" panose="02010600030101010101" pitchFamily="2" charset="-122"/>
                        </a:rPr>
                        <a:t>&lt;br /&gt;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空标记，用来设置字体换行</a:t>
                      </a:r>
                      <a:endParaRPr lang="zh-CN" altLang="en-US" sz="2000" b="0">
                        <a:latin typeface="宋体" panose="02010600030101010101" pitchFamily="2" charset="-122"/>
                        <a:ea typeface="宋体" panose="02010600030101010101" pitchFamily="2" charset="-122"/>
                      </a:endParaRPr>
                    </a:p>
                  </a:txBody>
                  <a:tcPr/>
                </a:tc>
              </a:tr>
              <a:tr h="396240">
                <a:tc>
                  <a:txBody>
                    <a:bodyPr/>
                    <a:p>
                      <a:pPr>
                        <a:buNone/>
                      </a:pPr>
                      <a:r>
                        <a:rPr lang="zh-CN" altLang="en-US" sz="2000" b="0">
                          <a:latin typeface="宋体" panose="02010600030101010101" pitchFamily="2" charset="-122"/>
                          <a:ea typeface="宋体" panose="02010600030101010101" pitchFamily="2" charset="-122"/>
                        </a:rPr>
                        <a:t>&lt;hr /&gt;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空标记，用做水平线</a:t>
                      </a:r>
                      <a:endParaRPr lang="zh-CN" altLang="en-US" sz="2000" b="0">
                        <a:latin typeface="宋体" panose="02010600030101010101" pitchFamily="2" charset="-122"/>
                        <a:ea typeface="宋体" panose="02010600030101010101" pitchFamily="2" charset="-122"/>
                      </a:endParaRPr>
                    </a:p>
                  </a:txBody>
                  <a:tcPr/>
                </a:tc>
              </a:tr>
              <a:tr h="396240">
                <a:tc>
                  <a:txBody>
                    <a:bodyPr/>
                    <a:p>
                      <a:pPr>
                        <a:buNone/>
                      </a:pPr>
                      <a:r>
                        <a:rPr lang="zh-CN" altLang="en-US" sz="2000" b="0">
                          <a:latin typeface="宋体" panose="02010600030101010101" pitchFamily="2" charset="-122"/>
                          <a:ea typeface="宋体" panose="02010600030101010101" pitchFamily="2" charset="-122"/>
                        </a:rPr>
                        <a:t>&lt;sup&gt;&lt;/sup&gt;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用来设置字体上标</a:t>
                      </a:r>
                      <a:endParaRPr lang="zh-CN" altLang="en-US" sz="2000" b="0">
                        <a:latin typeface="宋体" panose="02010600030101010101" pitchFamily="2" charset="-122"/>
                        <a:ea typeface="宋体" panose="02010600030101010101" pitchFamily="2" charset="-122"/>
                      </a:endParaRPr>
                    </a:p>
                  </a:txBody>
                  <a:tcPr/>
                </a:tc>
              </a:tr>
              <a:tr h="396240">
                <a:tc>
                  <a:txBody>
                    <a:bodyPr/>
                    <a:p>
                      <a:pPr>
                        <a:buNone/>
                      </a:pPr>
                      <a:r>
                        <a:rPr lang="zh-CN" altLang="en-US" sz="2000" b="0">
                          <a:latin typeface="宋体" panose="02010600030101010101" pitchFamily="2" charset="-122"/>
                          <a:ea typeface="宋体" panose="02010600030101010101" pitchFamily="2" charset="-122"/>
                        </a:rPr>
                        <a:t>&lt;sub&gt;&lt;/sub&gt;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用来设置字体下标</a:t>
                      </a:r>
                      <a:endParaRPr lang="zh-CN" altLang="en-US" sz="2000" b="0">
                        <a:latin typeface="宋体" panose="02010600030101010101" pitchFamily="2" charset="-122"/>
                        <a:ea typeface="宋体" panose="02010600030101010101" pitchFamily="2" charset="-122"/>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物理字体</a:t>
            </a:r>
            <a:endParaRPr lang="zh-CN" altLang="en-US" b="1" dirty="0" smtClean="0">
              <a:solidFill>
                <a:srgbClr val="0070C0"/>
              </a:solidFill>
              <a:latin typeface="Impact MT Std" pitchFamily="34" charset="0"/>
              <a:ea typeface="微软雅黑" panose="020B0503020204020204" pitchFamily="34" charset="-122"/>
            </a:endParaRPr>
          </a:p>
        </p:txBody>
      </p:sp>
      <p:pic>
        <p:nvPicPr>
          <p:cNvPr id="49158" name="Picture 3" descr="0$K[V%){0(CA1R10`V[Q`D8"/>
          <p:cNvPicPr>
            <a:picLocks noChangeAspect="1"/>
          </p:cNvPicPr>
          <p:nvPr/>
        </p:nvPicPr>
        <p:blipFill>
          <a:blip r:embed="rId1"/>
          <a:stretch>
            <a:fillRect/>
          </a:stretch>
        </p:blipFill>
        <p:spPr>
          <a:xfrm>
            <a:off x="738505" y="870585"/>
            <a:ext cx="7666990" cy="4229100"/>
          </a:xfrm>
          <a:prstGeom prst="rect">
            <a:avLst/>
          </a:prstGeom>
          <a:noFill/>
          <a:ln w="9525">
            <a:noFill/>
          </a:ln>
        </p:spPr>
      </p:pic>
      <p:sp>
        <p:nvSpPr>
          <p:cNvPr id="13" name="Freeform 9"/>
          <p:cNvSpPr>
            <a:spLocks noEditPoints="1"/>
          </p:cNvSpPr>
          <p:nvPr/>
        </p:nvSpPr>
        <p:spPr bwMode="auto">
          <a:xfrm rot="19469485">
            <a:off x="41352" y="386937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933132" y="355060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49157" name="矩形 1"/>
          <p:cNvSpPr/>
          <p:nvPr/>
        </p:nvSpPr>
        <p:spPr>
          <a:xfrm>
            <a:off x="347663" y="533083"/>
            <a:ext cx="1205230" cy="337185"/>
          </a:xfrm>
          <a:prstGeom prst="rect">
            <a:avLst/>
          </a:prstGeom>
          <a:noFill/>
          <a:ln w="9525">
            <a:noFill/>
          </a:ln>
        </p:spPr>
        <p:txBody>
          <a:bodyPr wrap="none" anchor="t">
            <a:spAutoFit/>
          </a:bodyPr>
          <a:p>
            <a:pPr eaLnBrk="0" hangingPunct="0"/>
            <a:r>
              <a:rPr lang="zh-CN" altLang="en-US" sz="1600" b="1" dirty="0">
                <a:solidFill>
                  <a:srgbClr val="009ED6"/>
                </a:solidFill>
                <a:latin typeface="Calibri" panose="020F0502020204030204" charset="0"/>
                <a:ea typeface="宋体" panose="02010600030101010101" pitchFamily="2" charset="-122"/>
                <a:sym typeface="Arial" panose="020B0604020202020204" pitchFamily="34" charset="0"/>
              </a:rPr>
              <a:t>案例展示：</a:t>
            </a:r>
            <a:endParaRPr lang="zh-CN" altLang="en-US" sz="1600" dirty="0">
              <a:latin typeface="Calibri" panose="020F05020202040302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字符实体</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41352" y="386937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933132" y="355060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4" name="文本框 13"/>
          <p:cNvSpPr txBox="1"/>
          <p:nvPr/>
        </p:nvSpPr>
        <p:spPr>
          <a:xfrm>
            <a:off x="1314450" y="1202690"/>
            <a:ext cx="6785610" cy="2738120"/>
          </a:xfrm>
          <a:prstGeom prst="rect">
            <a:avLst/>
          </a:prstGeom>
          <a:noFill/>
        </p:spPr>
        <p:txBody>
          <a:bodyPr wrap="square" rtlCol="0" anchor="t">
            <a:spAutoFit/>
          </a:bodyPr>
          <a:p>
            <a:pPr eaLnBrk="0" hangingPunct="0"/>
            <a:r>
              <a:rPr lang="zh-CN" altLang="en-US" sz="2000" b="1" dirty="0">
                <a:solidFill>
                  <a:schemeClr val="tx1">
                    <a:lumMod val="75000"/>
                    <a:lumOff val="25000"/>
                  </a:schemeClr>
                </a:solidFill>
                <a:latin typeface="宋体" panose="02010600030101010101" pitchFamily="2" charset="-122"/>
                <a:sym typeface="+mn-ea"/>
              </a:rPr>
              <a:t>在往</a:t>
            </a:r>
            <a:r>
              <a:rPr lang="en-US" altLang="zh-CN" sz="2000" b="1" dirty="0">
                <a:solidFill>
                  <a:schemeClr val="tx1">
                    <a:lumMod val="75000"/>
                    <a:lumOff val="25000"/>
                  </a:schemeClr>
                </a:solidFill>
                <a:latin typeface="宋体" panose="02010600030101010101" pitchFamily="2" charset="-122"/>
                <a:sym typeface="+mn-ea"/>
              </a:rPr>
              <a:t>HTML</a:t>
            </a:r>
            <a:r>
              <a:rPr lang="zh-CN" altLang="en-US" sz="2000" b="1" dirty="0">
                <a:solidFill>
                  <a:schemeClr val="tx1">
                    <a:lumMod val="75000"/>
                    <a:lumOff val="25000"/>
                  </a:schemeClr>
                </a:solidFill>
                <a:latin typeface="宋体" panose="02010600030101010101" pitchFamily="2" charset="-122"/>
                <a:sym typeface="+mn-ea"/>
              </a:rPr>
              <a:t>文档中写入特殊字符，如“</a:t>
            </a:r>
            <a:r>
              <a:rPr lang="en-US" altLang="zh-CN" sz="2000" b="1" dirty="0">
                <a:solidFill>
                  <a:schemeClr val="tx1">
                    <a:lumMod val="75000"/>
                    <a:lumOff val="25000"/>
                  </a:schemeClr>
                </a:solidFill>
                <a:latin typeface="宋体" panose="02010600030101010101" pitchFamily="2" charset="-122"/>
                <a:sym typeface="+mn-ea"/>
              </a:rPr>
              <a:t>〈”</a:t>
            </a:r>
            <a:r>
              <a:rPr lang="zh-CN" altLang="en-US" sz="2000" b="1" dirty="0">
                <a:solidFill>
                  <a:schemeClr val="tx1">
                    <a:lumMod val="75000"/>
                    <a:lumOff val="25000"/>
                  </a:schemeClr>
                </a:solidFill>
                <a:latin typeface="宋体" panose="02010600030101010101" pitchFamily="2" charset="-122"/>
                <a:sym typeface="+mn-ea"/>
              </a:rPr>
              <a:t>、“</a:t>
            </a:r>
            <a:r>
              <a:rPr lang="en-US" altLang="zh-CN" sz="2000" b="1" dirty="0">
                <a:solidFill>
                  <a:schemeClr val="tx1">
                    <a:lumMod val="75000"/>
                    <a:lumOff val="25000"/>
                  </a:schemeClr>
                </a:solidFill>
                <a:latin typeface="宋体" panose="02010600030101010101" pitchFamily="2" charset="-122"/>
                <a:sym typeface="+mn-ea"/>
              </a:rPr>
              <a:t>〉”</a:t>
            </a:r>
            <a:r>
              <a:rPr lang="zh-CN" altLang="en-US" sz="2000" b="1" dirty="0">
                <a:solidFill>
                  <a:schemeClr val="tx1">
                    <a:lumMod val="75000"/>
                    <a:lumOff val="25000"/>
                  </a:schemeClr>
                </a:solidFill>
                <a:latin typeface="宋体" panose="02010600030101010101" pitchFamily="2" charset="-122"/>
                <a:sym typeface="+mn-ea"/>
              </a:rPr>
              <a:t>、“</a:t>
            </a:r>
            <a:r>
              <a:rPr lang="en-US" altLang="zh-CN" sz="2000" b="1" dirty="0">
                <a:solidFill>
                  <a:schemeClr val="tx1">
                    <a:lumMod val="75000"/>
                    <a:lumOff val="25000"/>
                  </a:schemeClr>
                </a:solidFill>
                <a:latin typeface="宋体" panose="02010600030101010101" pitchFamily="2" charset="-122"/>
                <a:sym typeface="+mn-ea"/>
              </a:rPr>
              <a:t>&amp;”</a:t>
            </a:r>
            <a:r>
              <a:rPr lang="zh-CN" altLang="en-US" sz="2000" b="1" dirty="0">
                <a:solidFill>
                  <a:schemeClr val="tx1">
                    <a:lumMod val="75000"/>
                    <a:lumOff val="25000"/>
                  </a:schemeClr>
                </a:solidFill>
                <a:latin typeface="宋体" panose="02010600030101010101" pitchFamily="2" charset="-122"/>
                <a:sym typeface="+mn-ea"/>
              </a:rPr>
              <a:t>、“ ”等要使用特殊的代码，浏览器会用</a:t>
            </a:r>
            <a:r>
              <a:rPr lang="en-US" altLang="zh-CN" sz="2000" b="1" dirty="0">
                <a:solidFill>
                  <a:schemeClr val="tx1">
                    <a:lumMod val="75000"/>
                    <a:lumOff val="25000"/>
                  </a:schemeClr>
                </a:solidFill>
                <a:latin typeface="宋体" panose="02010600030101010101" pitchFamily="2" charset="-122"/>
                <a:sym typeface="+mn-ea"/>
              </a:rPr>
              <a:t>HTML</a:t>
            </a:r>
            <a:r>
              <a:rPr lang="zh-CN" altLang="en-US" sz="2000" b="1" dirty="0">
                <a:solidFill>
                  <a:schemeClr val="tx1">
                    <a:lumMod val="75000"/>
                    <a:lumOff val="25000"/>
                  </a:schemeClr>
                </a:solidFill>
                <a:latin typeface="宋体" panose="02010600030101010101" pitchFamily="2" charset="-122"/>
                <a:sym typeface="+mn-ea"/>
              </a:rPr>
              <a:t>命令对这些特殊代码进行翻译。往网页中输入特殊字符，需在</a:t>
            </a:r>
            <a:r>
              <a:rPr lang="en-US" altLang="zh-CN" sz="2000" b="1" dirty="0">
                <a:solidFill>
                  <a:schemeClr val="tx1">
                    <a:lumMod val="75000"/>
                    <a:lumOff val="25000"/>
                  </a:schemeClr>
                </a:solidFill>
                <a:latin typeface="宋体" panose="02010600030101010101" pitchFamily="2" charset="-122"/>
                <a:sym typeface="+mn-ea"/>
              </a:rPr>
              <a:t>HTML</a:t>
            </a:r>
            <a:r>
              <a:rPr lang="zh-CN" altLang="en-US" sz="2000" b="1" dirty="0">
                <a:solidFill>
                  <a:schemeClr val="tx1">
                    <a:lumMod val="75000"/>
                    <a:lumOff val="25000"/>
                  </a:schemeClr>
                </a:solidFill>
                <a:latin typeface="宋体" panose="02010600030101010101" pitchFamily="2" charset="-122"/>
                <a:sym typeface="+mn-ea"/>
              </a:rPr>
              <a:t>代码中加入以</a:t>
            </a:r>
            <a:r>
              <a:rPr lang="en-US" altLang="zh-CN" sz="2000" b="1" dirty="0">
                <a:solidFill>
                  <a:schemeClr val="tx1">
                    <a:lumMod val="75000"/>
                    <a:lumOff val="25000"/>
                  </a:schemeClr>
                </a:solidFill>
                <a:latin typeface="宋体" panose="02010600030101010101" pitchFamily="2" charset="-122"/>
                <a:sym typeface="+mn-ea"/>
              </a:rPr>
              <a:t>&amp;</a:t>
            </a:r>
            <a:r>
              <a:rPr lang="zh-CN" altLang="en-US" sz="2000" b="1" dirty="0">
                <a:solidFill>
                  <a:schemeClr val="tx1">
                    <a:lumMod val="75000"/>
                    <a:lumOff val="25000"/>
                  </a:schemeClr>
                </a:solidFill>
                <a:latin typeface="宋体" panose="02010600030101010101" pitchFamily="2" charset="-122"/>
                <a:sym typeface="+mn-ea"/>
              </a:rPr>
              <a:t>开头的字母组合或以</a:t>
            </a:r>
            <a:r>
              <a:rPr lang="en-US" altLang="zh-CN" sz="2000" b="1" dirty="0">
                <a:solidFill>
                  <a:schemeClr val="tx1">
                    <a:lumMod val="75000"/>
                    <a:lumOff val="25000"/>
                  </a:schemeClr>
                </a:solidFill>
                <a:latin typeface="宋体" panose="02010600030101010101" pitchFamily="2" charset="-122"/>
                <a:sym typeface="+mn-ea"/>
              </a:rPr>
              <a:t>&amp;#</a:t>
            </a:r>
            <a:r>
              <a:rPr lang="zh-CN" altLang="en-US" sz="2000" b="1" dirty="0">
                <a:solidFill>
                  <a:schemeClr val="tx1">
                    <a:lumMod val="75000"/>
                    <a:lumOff val="25000"/>
                  </a:schemeClr>
                </a:solidFill>
                <a:latin typeface="宋体" panose="02010600030101010101" pitchFamily="2" charset="-122"/>
                <a:sym typeface="+mn-ea"/>
              </a:rPr>
              <a:t>开头的数字。常见的如：</a:t>
            </a:r>
            <a:endParaRPr lang="en-US" altLang="x-none" sz="2000" b="1" dirty="0">
              <a:solidFill>
                <a:schemeClr val="tx1">
                  <a:lumMod val="75000"/>
                  <a:lumOff val="25000"/>
                </a:schemeClr>
              </a:solidFill>
              <a:latin typeface="宋体" panose="02010600030101010101" pitchFamily="2" charset="-122"/>
            </a:endParaRPr>
          </a:p>
          <a:p>
            <a:pPr marL="742950" lvl="1" indent="-285750" eaLnBrk="1" hangingPunct="1">
              <a:spcBef>
                <a:spcPct val="20000"/>
              </a:spcBef>
              <a:buFont typeface="Wingdings" panose="05000000000000000000" pitchFamily="2" charset="2"/>
              <a:buChar char="Ø"/>
            </a:pPr>
            <a:r>
              <a:rPr lang="en-US" altLang="zh-CN" sz="2000" b="1" dirty="0">
                <a:solidFill>
                  <a:schemeClr val="tx1">
                    <a:lumMod val="75000"/>
                    <a:lumOff val="25000"/>
                  </a:schemeClr>
                </a:solidFill>
                <a:latin typeface="宋体" panose="02010600030101010101" pitchFamily="2" charset="-122"/>
                <a:sym typeface="+mn-ea"/>
              </a:rPr>
              <a:t>&amp;</a:t>
            </a:r>
            <a:r>
              <a:rPr lang="zh-CN" altLang="en-US" sz="2000" b="1" dirty="0">
                <a:solidFill>
                  <a:schemeClr val="tx1">
                    <a:lumMod val="75000"/>
                    <a:lumOff val="25000"/>
                  </a:schemeClr>
                </a:solidFill>
                <a:latin typeface="宋体" panose="02010600030101010101" pitchFamily="2" charset="-122"/>
                <a:sym typeface="+mn-ea"/>
              </a:rPr>
              <a:t>n</a:t>
            </a:r>
            <a:r>
              <a:rPr lang="en-US" altLang="zh-CN" sz="2000" b="1" dirty="0">
                <a:solidFill>
                  <a:schemeClr val="tx1">
                    <a:lumMod val="75000"/>
                    <a:lumOff val="25000"/>
                  </a:schemeClr>
                </a:solidFill>
                <a:latin typeface="宋体" panose="02010600030101010101" pitchFamily="2" charset="-122"/>
                <a:sym typeface="+mn-ea"/>
              </a:rPr>
              <a:t>bsp;</a:t>
            </a:r>
            <a:r>
              <a:rPr lang="zh-CN" altLang="en-US" sz="2000" b="1" dirty="0">
                <a:solidFill>
                  <a:schemeClr val="tx1">
                    <a:lumMod val="75000"/>
                    <a:lumOff val="25000"/>
                  </a:schemeClr>
                </a:solidFill>
                <a:latin typeface="宋体" panose="02010600030101010101" pitchFamily="2" charset="-122"/>
                <a:sym typeface="+mn-ea"/>
              </a:rPr>
              <a:t>不换行空格</a:t>
            </a:r>
            <a:endParaRPr lang="zh-CN" altLang="en-US" sz="2000" b="1" dirty="0">
              <a:solidFill>
                <a:schemeClr val="tx1">
                  <a:lumMod val="75000"/>
                  <a:lumOff val="25000"/>
                </a:schemeClr>
              </a:solidFill>
              <a:latin typeface="宋体" panose="02010600030101010101" pitchFamily="2" charset="-122"/>
            </a:endParaRPr>
          </a:p>
          <a:p>
            <a:pPr marL="742950" lvl="1" indent="-285750" eaLnBrk="1" hangingPunct="1">
              <a:spcBef>
                <a:spcPct val="20000"/>
              </a:spcBef>
              <a:buFont typeface="Wingdings" panose="05000000000000000000" pitchFamily="2" charset="2"/>
              <a:buChar char="Ø"/>
            </a:pPr>
            <a:r>
              <a:rPr lang="en-US" altLang="zh-CN" sz="2000" b="1" dirty="0">
                <a:solidFill>
                  <a:schemeClr val="tx1">
                    <a:lumMod val="75000"/>
                    <a:lumOff val="25000"/>
                  </a:schemeClr>
                </a:solidFill>
                <a:latin typeface="宋体" panose="02010600030101010101" pitchFamily="2" charset="-122"/>
                <a:sym typeface="+mn-ea"/>
              </a:rPr>
              <a:t>&amp;gt; &gt;  </a:t>
            </a:r>
            <a:r>
              <a:rPr lang="zh-CN" altLang="en-US" sz="2000" b="1" dirty="0">
                <a:solidFill>
                  <a:schemeClr val="tx1">
                    <a:lumMod val="75000"/>
                    <a:lumOff val="25000"/>
                  </a:schemeClr>
                </a:solidFill>
                <a:latin typeface="宋体" panose="02010600030101010101" pitchFamily="2" charset="-122"/>
                <a:sym typeface="+mn-ea"/>
              </a:rPr>
              <a:t>右尖括号</a:t>
            </a:r>
            <a:endParaRPr lang="zh-CN" altLang="en-US" sz="2000" b="1" dirty="0">
              <a:solidFill>
                <a:schemeClr val="tx1">
                  <a:lumMod val="75000"/>
                  <a:lumOff val="25000"/>
                </a:schemeClr>
              </a:solidFill>
              <a:latin typeface="宋体" panose="02010600030101010101" pitchFamily="2" charset="-122"/>
            </a:endParaRPr>
          </a:p>
          <a:p>
            <a:pPr marL="742950" lvl="1" indent="-285750" eaLnBrk="1" hangingPunct="1">
              <a:spcBef>
                <a:spcPct val="20000"/>
              </a:spcBef>
              <a:buFont typeface="Wingdings" panose="05000000000000000000" pitchFamily="2" charset="2"/>
              <a:buChar char="Ø"/>
            </a:pPr>
            <a:r>
              <a:rPr lang="en-US" altLang="zh-CN" sz="2000" b="1" dirty="0">
                <a:solidFill>
                  <a:schemeClr val="tx1">
                    <a:lumMod val="75000"/>
                    <a:lumOff val="25000"/>
                  </a:schemeClr>
                </a:solidFill>
                <a:latin typeface="宋体" panose="02010600030101010101" pitchFamily="2" charset="-122"/>
                <a:sym typeface="+mn-ea"/>
              </a:rPr>
              <a:t>&amp;lt;</a:t>
            </a:r>
            <a:r>
              <a:rPr lang="zh-CN" altLang="en-US" sz="2000" b="1" dirty="0">
                <a:solidFill>
                  <a:schemeClr val="tx1">
                    <a:lumMod val="75000"/>
                    <a:lumOff val="25000"/>
                  </a:schemeClr>
                </a:solidFill>
                <a:latin typeface="宋体" panose="02010600030101010101" pitchFamily="2" charset="-122"/>
                <a:sym typeface="+mn-ea"/>
              </a:rPr>
              <a:t> </a:t>
            </a:r>
            <a:r>
              <a:rPr lang="en-US" altLang="zh-CN" sz="2000" b="1" dirty="0">
                <a:solidFill>
                  <a:schemeClr val="tx1">
                    <a:lumMod val="75000"/>
                    <a:lumOff val="25000"/>
                  </a:schemeClr>
                </a:solidFill>
                <a:latin typeface="宋体" panose="02010600030101010101" pitchFamily="2" charset="-122"/>
                <a:sym typeface="+mn-ea"/>
              </a:rPr>
              <a:t>&lt;  </a:t>
            </a:r>
            <a:r>
              <a:rPr lang="zh-CN" altLang="en-US" sz="2000" b="1" dirty="0">
                <a:solidFill>
                  <a:schemeClr val="tx1">
                    <a:lumMod val="75000"/>
                    <a:lumOff val="25000"/>
                  </a:schemeClr>
                </a:solidFill>
                <a:latin typeface="宋体" panose="02010600030101010101" pitchFamily="2" charset="-122"/>
                <a:sym typeface="+mn-ea"/>
              </a:rPr>
              <a:t>左尖括号</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更多</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更多字符实体</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54279" name="表格 54278"/>
          <p:cNvGraphicFramePr/>
          <p:nvPr>
            <p:custDataLst>
              <p:tags r:id="rId1"/>
            </p:custDataLst>
          </p:nvPr>
        </p:nvGraphicFramePr>
        <p:xfrm>
          <a:off x="1638300" y="1059180"/>
          <a:ext cx="6672580" cy="3512185"/>
        </p:xfrm>
        <a:graphic>
          <a:graphicData uri="http://schemas.openxmlformats.org/drawingml/2006/table">
            <a:tbl>
              <a:tblPr/>
              <a:tblGrid>
                <a:gridCol w="1814830"/>
                <a:gridCol w="2286000"/>
                <a:gridCol w="2571750"/>
              </a:tblGrid>
              <a:tr h="25590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特殊字符</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描述</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lnSpc>
                          <a:spcPct val="120000"/>
                        </a:lnSpc>
                        <a:spcBef>
                          <a:spcPct val="0"/>
                        </a:spcBef>
                        <a:buFont typeface="Arial" panose="020B0604020202020204" pitchFamily="34" charset="0"/>
                        <a:buNone/>
                      </a:pPr>
                      <a:r>
                        <a:rPr lang="zh-CN" altLang="en-US" sz="1400" dirty="0">
                          <a:solidFill>
                            <a:srgbClr val="000000"/>
                          </a:solidFill>
                          <a:latin typeface="Arial" panose="020B0604020202020204" pitchFamily="34" charset="0"/>
                        </a:rPr>
                        <a:t>字符的代码</a:t>
                      </a:r>
                      <a:endParaRPr lang="zh-CN" altLang="en-US"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7749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 </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空格符</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&amp;nbsp;</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61620">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&lt; </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小于号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&amp;lt;</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2923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&gt; </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just"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大于号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just"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&amp;gt;</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3939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和号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&amp;amp;</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41300">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人民币</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&amp;yen;</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64160">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版权</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&amp;copy;</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8511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注册商标</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&amp;reg;</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7622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摄氏度</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&amp;deg;</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31140">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正负号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&amp;plusmn;</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2796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乘号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&amp;times;</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5209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除号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&amp;divide;</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3050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²</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平方</a:t>
                      </a:r>
                      <a:r>
                        <a:rPr lang="en-US" altLang="x-none" sz="1400" dirty="0">
                          <a:solidFill>
                            <a:srgbClr val="000000"/>
                          </a:solidFill>
                          <a:latin typeface="Arial" panose="020B0604020202020204" pitchFamily="34" charset="0"/>
                        </a:rPr>
                        <a:t>2</a:t>
                      </a:r>
                      <a:r>
                        <a:rPr lang="zh-CN" altLang="en-US" sz="1400" dirty="0">
                          <a:solidFill>
                            <a:srgbClr val="000000"/>
                          </a:solidFill>
                          <a:latin typeface="Arial" panose="020B0604020202020204" pitchFamily="34" charset="0"/>
                        </a:rPr>
                        <a:t>（上标</a:t>
                      </a:r>
                      <a:r>
                        <a:rPr lang="en-US" altLang="x-none" sz="1400" dirty="0">
                          <a:solidFill>
                            <a:srgbClr val="000000"/>
                          </a:solidFill>
                          <a:latin typeface="Arial" panose="020B0604020202020204" pitchFamily="34" charset="0"/>
                        </a:rPr>
                        <a:t>2</a:t>
                      </a:r>
                      <a:r>
                        <a:rPr lang="zh-CN" altLang="en-US" sz="1400" dirty="0">
                          <a:solidFill>
                            <a:srgbClr val="000000"/>
                          </a:solidFill>
                          <a:latin typeface="Arial" panose="020B0604020202020204" pitchFamily="34" charset="0"/>
                        </a:rPr>
                        <a:t>）</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&amp;sup2;</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40030">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³</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立方</a:t>
                      </a:r>
                      <a:r>
                        <a:rPr lang="en-US" altLang="x-none" sz="1400" dirty="0">
                          <a:solidFill>
                            <a:srgbClr val="000000"/>
                          </a:solidFill>
                          <a:latin typeface="Arial" panose="020B0604020202020204" pitchFamily="34" charset="0"/>
                        </a:rPr>
                        <a:t>3</a:t>
                      </a:r>
                      <a:r>
                        <a:rPr lang="zh-CN" altLang="en-US" sz="1400" dirty="0">
                          <a:solidFill>
                            <a:srgbClr val="000000"/>
                          </a:solidFill>
                          <a:latin typeface="Arial" panose="020B0604020202020204" pitchFamily="34" charset="0"/>
                        </a:rPr>
                        <a:t>（上标</a:t>
                      </a:r>
                      <a:r>
                        <a:rPr lang="en-US" altLang="x-none" sz="1400" dirty="0">
                          <a:solidFill>
                            <a:srgbClr val="000000"/>
                          </a:solidFill>
                          <a:latin typeface="Arial" panose="020B0604020202020204" pitchFamily="34" charset="0"/>
                        </a:rPr>
                        <a:t>3</a:t>
                      </a:r>
                      <a:r>
                        <a:rPr lang="zh-CN" altLang="en-US" sz="1400" dirty="0">
                          <a:solidFill>
                            <a:srgbClr val="000000"/>
                          </a:solidFill>
                          <a:latin typeface="Arial" panose="020B0604020202020204" pitchFamily="34" charset="0"/>
                        </a:rPr>
                        <a:t>）</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&amp;sup3;</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82441" y="173845"/>
            <a:ext cx="1576869" cy="327660"/>
          </a:xfrm>
          <a:prstGeom prst="rect">
            <a:avLst/>
          </a:prstGeom>
          <a:noFill/>
        </p:spPr>
        <p:txBody>
          <a:bodyPr wrap="square" lIns="51421" tIns="25710" rIns="51421" bIns="25710" rtlCol="0">
            <a:spAutoFit/>
          </a:bodyPr>
          <a:lstStyle/>
          <a:p>
            <a:pPr marL="0" lvl="1" algn="ctr"/>
            <a:r>
              <a:rPr lang="zh-CN" altLang="en-US" b="1" dirty="0">
                <a:solidFill>
                  <a:srgbClr val="0070C0"/>
                </a:solidFill>
                <a:latin typeface="Impact MT Std" pitchFamily="34" charset="0"/>
                <a:ea typeface="微软雅黑" panose="020B0503020204020204" pitchFamily="34" charset="-122"/>
              </a:rPr>
              <a:t>列表</a:t>
            </a:r>
            <a:endParaRPr lang="zh-CN" altLang="en-US" b="1" dirty="0">
              <a:solidFill>
                <a:srgbClr val="0070C0"/>
              </a:solidFill>
              <a:latin typeface="Impact MT Std" pitchFamily="34" charset="0"/>
              <a:ea typeface="微软雅黑" panose="020B0503020204020204" pitchFamily="34" charset="-122"/>
            </a:endParaRPr>
          </a:p>
        </p:txBody>
      </p:sp>
      <p:grpSp>
        <p:nvGrpSpPr>
          <p:cNvPr id="50" name="组合 49"/>
          <p:cNvGrpSpPr/>
          <p:nvPr/>
        </p:nvGrpSpPr>
        <p:grpSpPr>
          <a:xfrm>
            <a:off x="4398645" y="922655"/>
            <a:ext cx="551815" cy="3731895"/>
            <a:chOff x="4124802" y="1156869"/>
            <a:chExt cx="5390196" cy="5368475"/>
          </a:xfrm>
          <a:effectLst>
            <a:outerShdw blurRad="50800" dist="38100" dir="5400000" algn="t" rotWithShape="0">
              <a:prstClr val="black">
                <a:alpha val="40000"/>
              </a:prstClr>
            </a:outerShdw>
          </a:effectLst>
        </p:grpSpPr>
        <p:sp>
          <p:nvSpPr>
            <p:cNvPr id="51" name="椭圆 50"/>
            <p:cNvSpPr/>
            <p:nvPr/>
          </p:nvSpPr>
          <p:spPr>
            <a:xfrm>
              <a:off x="4621472" y="1156869"/>
              <a:ext cx="2650210" cy="167164"/>
            </a:xfrm>
            <a:prstGeom prst="ellipse">
              <a:avLst/>
            </a:prstGeom>
            <a:gradFill flip="none" rotWithShape="1">
              <a:gsLst>
                <a:gs pos="100000">
                  <a:srgbClr val="FBFBFB"/>
                </a:gs>
                <a:gs pos="62000">
                  <a:srgbClr val="F3F3F3"/>
                </a:gs>
                <a:gs pos="0">
                  <a:srgbClr val="CFD0CD"/>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52" name="组合 51"/>
            <p:cNvGrpSpPr/>
            <p:nvPr/>
          </p:nvGrpSpPr>
          <p:grpSpPr>
            <a:xfrm>
              <a:off x="4124802" y="1230608"/>
              <a:ext cx="5390196" cy="5294736"/>
              <a:chOff x="4124802" y="1230608"/>
              <a:chExt cx="5390196" cy="5294736"/>
            </a:xfrm>
          </p:grpSpPr>
          <p:sp>
            <p:nvSpPr>
              <p:cNvPr id="53" name="椭圆 52"/>
              <p:cNvSpPr/>
              <p:nvPr/>
            </p:nvSpPr>
            <p:spPr>
              <a:xfrm>
                <a:off x="4124802" y="5601873"/>
                <a:ext cx="5390196" cy="923471"/>
              </a:xfrm>
              <a:prstGeom prst="ellipse">
                <a:avLst/>
              </a:prstGeom>
              <a:gradFill flip="none" rotWithShape="1">
                <a:gsLst>
                  <a:gs pos="77000">
                    <a:srgbClr val="000000">
                      <a:alpha val="5000"/>
                    </a:srgbClr>
                  </a:gs>
                  <a:gs pos="61000">
                    <a:srgbClr val="000000">
                      <a:alpha val="19000"/>
                    </a:srgbClr>
                  </a:gs>
                  <a:gs pos="21000">
                    <a:srgbClr val="000000">
                      <a:alpha val="22000"/>
                    </a:srgbClr>
                  </a:gs>
                  <a:gs pos="100000">
                    <a:schemeClr val="tx1">
                      <a:alpha val="0"/>
                    </a:schemeClr>
                  </a:gs>
                  <a:gs pos="0">
                    <a:schemeClr val="tx1">
                      <a:alpha val="50000"/>
                    </a:schemeClr>
                  </a:gs>
                </a:gsLst>
                <a:lin ang="0" scaled="1"/>
                <a:tileRect/>
              </a:gradFill>
              <a:ln>
                <a:noFill/>
              </a:ln>
              <a:effectLst>
                <a:softEdge rad="279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54" name="组合 53"/>
              <p:cNvGrpSpPr/>
              <p:nvPr/>
            </p:nvGrpSpPr>
            <p:grpSpPr>
              <a:xfrm>
                <a:off x="4621472" y="1230608"/>
                <a:ext cx="2650210" cy="4982626"/>
                <a:chOff x="4621472" y="1230608"/>
                <a:chExt cx="2650210" cy="4982626"/>
              </a:xfrm>
            </p:grpSpPr>
            <p:sp>
              <p:nvSpPr>
                <p:cNvPr id="55" name="任意多边形 54"/>
                <p:cNvSpPr/>
                <p:nvPr/>
              </p:nvSpPr>
              <p:spPr>
                <a:xfrm>
                  <a:off x="4621472" y="1230608"/>
                  <a:ext cx="2650210" cy="4982626"/>
                </a:xfrm>
                <a:custGeom>
                  <a:avLst/>
                  <a:gdLst>
                    <a:gd name="connsiteX0" fmla="*/ 0 w 2650210"/>
                    <a:gd name="connsiteY0" fmla="*/ 0 h 4982626"/>
                    <a:gd name="connsiteX1" fmla="*/ 2650210 w 2650210"/>
                    <a:gd name="connsiteY1" fmla="*/ 0 h 4982626"/>
                    <a:gd name="connsiteX2" fmla="*/ 2650210 w 2650210"/>
                    <a:gd name="connsiteY2" fmla="*/ 1016000 h 4982626"/>
                    <a:gd name="connsiteX3" fmla="*/ 2650210 w 2650210"/>
                    <a:gd name="connsiteY3" fmla="*/ 4835471 h 4982626"/>
                    <a:gd name="connsiteX4" fmla="*/ 1325105 w 2650210"/>
                    <a:gd name="connsiteY4" fmla="*/ 4982626 h 4982626"/>
                    <a:gd name="connsiteX5" fmla="*/ 0 w 2650210"/>
                    <a:gd name="connsiteY5" fmla="*/ 4835471 h 4982626"/>
                    <a:gd name="connsiteX6" fmla="*/ 0 w 2650210"/>
                    <a:gd name="connsiteY6" fmla="*/ 1016000 h 498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210" h="4982626">
                      <a:moveTo>
                        <a:pt x="0" y="0"/>
                      </a:moveTo>
                      <a:lnTo>
                        <a:pt x="2650210" y="0"/>
                      </a:lnTo>
                      <a:lnTo>
                        <a:pt x="2650210" y="1016000"/>
                      </a:lnTo>
                      <a:lnTo>
                        <a:pt x="2650210" y="4835471"/>
                      </a:lnTo>
                      <a:cubicBezTo>
                        <a:pt x="2650210" y="4916742"/>
                        <a:pt x="2056940" y="4982626"/>
                        <a:pt x="1325105" y="4982626"/>
                      </a:cubicBezTo>
                      <a:cubicBezTo>
                        <a:pt x="593270" y="4982626"/>
                        <a:pt x="0" y="4916742"/>
                        <a:pt x="0" y="4835471"/>
                      </a:cubicBezTo>
                      <a:lnTo>
                        <a:pt x="0" y="1016000"/>
                      </a:lnTo>
                      <a:close/>
                    </a:path>
                  </a:pathLst>
                </a:custGeom>
                <a:gradFill>
                  <a:gsLst>
                    <a:gs pos="31000">
                      <a:schemeClr val="bg1">
                        <a:lumMod val="95000"/>
                      </a:schemeClr>
                    </a:gs>
                    <a:gs pos="100000">
                      <a:srgbClr val="D2D3D0"/>
                    </a:gs>
                    <a:gs pos="83000">
                      <a:srgbClr val="C7C8C5"/>
                    </a:gs>
                    <a:gs pos="68000">
                      <a:srgbClr val="D3D3D1"/>
                    </a:gs>
                    <a:gs pos="49000">
                      <a:srgbClr val="E3E3E1"/>
                    </a:gs>
                    <a:gs pos="17000">
                      <a:srgbClr val="F2F2F0"/>
                    </a:gs>
                    <a:gs pos="0">
                      <a:schemeClr val="bg1">
                        <a:lumMod val="8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6" name="任意多边形 55"/>
                <p:cNvSpPr/>
                <p:nvPr/>
              </p:nvSpPr>
              <p:spPr>
                <a:xfrm>
                  <a:off x="4621472" y="2454661"/>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7" name="任意多边形 56"/>
                <p:cNvSpPr/>
                <p:nvPr/>
              </p:nvSpPr>
              <p:spPr>
                <a:xfrm>
                  <a:off x="4621472" y="3739342"/>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8" name="任意多边形 57"/>
                <p:cNvSpPr/>
                <p:nvPr/>
              </p:nvSpPr>
              <p:spPr>
                <a:xfrm>
                  <a:off x="4621472" y="4907742"/>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grpSp>
      <p:sp>
        <p:nvSpPr>
          <p:cNvPr id="59" name="文本框 2329"/>
          <p:cNvSpPr txBox="1"/>
          <p:nvPr/>
        </p:nvSpPr>
        <p:spPr>
          <a:xfrm>
            <a:off x="4309440" y="1325667"/>
            <a:ext cx="532577" cy="368300"/>
          </a:xfrm>
          <a:prstGeom prst="rect">
            <a:avLst/>
          </a:prstGeom>
          <a:noFill/>
        </p:spPr>
        <p:txBody>
          <a:bodyPr wrap="square" rtlCol="0">
            <a:spAutoFit/>
          </a:bodyPr>
          <a:lstStyle/>
          <a:p>
            <a:pPr algn="ctr"/>
            <a:r>
              <a:rPr lang="en-US" altLang="zh-CN" dirty="0">
                <a:solidFill>
                  <a:srgbClr val="0070C0"/>
                </a:solidFill>
                <a:latin typeface="Impact MT Std" pitchFamily="34" charset="0"/>
                <a:ea typeface="方正兰亭黑简体" panose="02000000000000000000" pitchFamily="2" charset="-122"/>
              </a:rPr>
              <a:t>01</a:t>
            </a:r>
            <a:endParaRPr lang="zh-CN" altLang="en-US" dirty="0">
              <a:solidFill>
                <a:srgbClr val="0070C0"/>
              </a:solidFill>
              <a:latin typeface="Impact MT Std" pitchFamily="34" charset="0"/>
              <a:ea typeface="方正兰亭黑简体" panose="02000000000000000000" pitchFamily="2" charset="-122"/>
            </a:endParaRPr>
          </a:p>
        </p:txBody>
      </p:sp>
      <p:sp>
        <p:nvSpPr>
          <p:cNvPr id="60" name="文本框 266"/>
          <p:cNvSpPr txBox="1"/>
          <p:nvPr/>
        </p:nvSpPr>
        <p:spPr>
          <a:xfrm>
            <a:off x="4309440" y="2224995"/>
            <a:ext cx="532577" cy="368300"/>
          </a:xfrm>
          <a:prstGeom prst="rect">
            <a:avLst/>
          </a:prstGeom>
          <a:noFill/>
        </p:spPr>
        <p:txBody>
          <a:bodyPr wrap="square" rtlCol="0">
            <a:spAutoFit/>
          </a:bodyPr>
          <a:lstStyle/>
          <a:p>
            <a:pPr algn="ctr"/>
            <a:r>
              <a:rPr lang="en-US" altLang="zh-CN" dirty="0">
                <a:solidFill>
                  <a:srgbClr val="0070C0"/>
                </a:solidFill>
                <a:latin typeface="Impact MT Std" pitchFamily="34" charset="0"/>
                <a:ea typeface="方正兰亭黑简体" panose="02000000000000000000" pitchFamily="2" charset="-122"/>
              </a:rPr>
              <a:t>02</a:t>
            </a:r>
            <a:endParaRPr lang="zh-CN" altLang="en-US" dirty="0">
              <a:solidFill>
                <a:srgbClr val="0070C0"/>
              </a:solidFill>
              <a:latin typeface="Impact MT Std" pitchFamily="34" charset="0"/>
              <a:ea typeface="方正兰亭黑简体" panose="02000000000000000000" pitchFamily="2" charset="-122"/>
            </a:endParaRPr>
          </a:p>
        </p:txBody>
      </p:sp>
      <p:sp>
        <p:nvSpPr>
          <p:cNvPr id="61" name="文本框 267"/>
          <p:cNvSpPr txBox="1"/>
          <p:nvPr/>
        </p:nvSpPr>
        <p:spPr>
          <a:xfrm>
            <a:off x="4309440" y="3191267"/>
            <a:ext cx="532577" cy="368300"/>
          </a:xfrm>
          <a:prstGeom prst="rect">
            <a:avLst/>
          </a:prstGeom>
          <a:noFill/>
        </p:spPr>
        <p:txBody>
          <a:bodyPr wrap="square" rtlCol="0">
            <a:spAutoFit/>
          </a:bodyPr>
          <a:lstStyle/>
          <a:p>
            <a:pPr algn="ctr"/>
            <a:r>
              <a:rPr lang="en-US" altLang="zh-CN" dirty="0">
                <a:solidFill>
                  <a:srgbClr val="0070C0"/>
                </a:solidFill>
                <a:latin typeface="Impact MT Std" pitchFamily="34" charset="0"/>
                <a:ea typeface="方正兰亭黑简体" panose="02000000000000000000" pitchFamily="2" charset="-122"/>
              </a:rPr>
              <a:t>03</a:t>
            </a:r>
            <a:endParaRPr lang="zh-CN" altLang="en-US" dirty="0">
              <a:solidFill>
                <a:srgbClr val="0070C0"/>
              </a:solidFill>
              <a:latin typeface="Impact MT Std" pitchFamily="34" charset="0"/>
              <a:ea typeface="方正兰亭黑简体" panose="02000000000000000000" pitchFamily="2" charset="-122"/>
            </a:endParaRPr>
          </a:p>
        </p:txBody>
      </p:sp>
      <p:grpSp>
        <p:nvGrpSpPr>
          <p:cNvPr id="63" name="组合 62"/>
          <p:cNvGrpSpPr/>
          <p:nvPr/>
        </p:nvGrpSpPr>
        <p:grpSpPr>
          <a:xfrm>
            <a:off x="5782742" y="1758408"/>
            <a:ext cx="338058" cy="350130"/>
            <a:chOff x="9450388" y="2662238"/>
            <a:chExt cx="133350" cy="138112"/>
          </a:xfrm>
          <a:gradFill>
            <a:gsLst>
              <a:gs pos="0">
                <a:srgbClr val="0070C0"/>
              </a:gs>
              <a:gs pos="100000">
                <a:srgbClr val="00B0F0"/>
              </a:gs>
            </a:gsLst>
            <a:lin ang="5400000" scaled="1"/>
          </a:gradFill>
        </p:grpSpPr>
        <p:sp>
          <p:nvSpPr>
            <p:cNvPr id="64" name="Rectangle 239"/>
            <p:cNvSpPr>
              <a:spLocks noChangeArrowheads="1"/>
            </p:cNvSpPr>
            <p:nvPr/>
          </p:nvSpPr>
          <p:spPr bwMode="auto">
            <a:xfrm>
              <a:off x="9450388" y="2778125"/>
              <a:ext cx="2698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5" name="Rectangle 240"/>
            <p:cNvSpPr>
              <a:spLocks noChangeArrowheads="1"/>
            </p:cNvSpPr>
            <p:nvPr/>
          </p:nvSpPr>
          <p:spPr bwMode="auto">
            <a:xfrm>
              <a:off x="9488488" y="2751138"/>
              <a:ext cx="22225" cy="492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6" name="Rectangle 241"/>
            <p:cNvSpPr>
              <a:spLocks noChangeArrowheads="1"/>
            </p:cNvSpPr>
            <p:nvPr/>
          </p:nvSpPr>
          <p:spPr bwMode="auto">
            <a:xfrm>
              <a:off x="9521825" y="2713038"/>
              <a:ext cx="23813" cy="87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7" name="Rectangle 242"/>
            <p:cNvSpPr>
              <a:spLocks noChangeArrowheads="1"/>
            </p:cNvSpPr>
            <p:nvPr/>
          </p:nvSpPr>
          <p:spPr bwMode="auto">
            <a:xfrm>
              <a:off x="9556750" y="2662238"/>
              <a:ext cx="26988" cy="138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8" name="Freeform 243"/>
            <p:cNvSpPr/>
            <p:nvPr/>
          </p:nvSpPr>
          <p:spPr bwMode="auto">
            <a:xfrm>
              <a:off x="9556750" y="2662238"/>
              <a:ext cx="26988" cy="138112"/>
            </a:xfrm>
            <a:custGeom>
              <a:avLst/>
              <a:gdLst>
                <a:gd name="T0" fmla="*/ 17 w 17"/>
                <a:gd name="T1" fmla="*/ 87 h 87"/>
                <a:gd name="T2" fmla="*/ 0 w 17"/>
                <a:gd name="T3" fmla="*/ 87 h 87"/>
                <a:gd name="T4" fmla="*/ 0 w 17"/>
                <a:gd name="T5" fmla="*/ 0 h 87"/>
                <a:gd name="T6" fmla="*/ 17 w 17"/>
                <a:gd name="T7" fmla="*/ 0 h 87"/>
              </a:gdLst>
              <a:ahLst/>
              <a:cxnLst>
                <a:cxn ang="0">
                  <a:pos x="T0" y="T1"/>
                </a:cxn>
                <a:cxn ang="0">
                  <a:pos x="T2" y="T3"/>
                </a:cxn>
                <a:cxn ang="0">
                  <a:pos x="T4" y="T5"/>
                </a:cxn>
                <a:cxn ang="0">
                  <a:pos x="T6" y="T7"/>
                </a:cxn>
              </a:cxnLst>
              <a:rect l="0" t="0" r="r" b="b"/>
              <a:pathLst>
                <a:path w="17" h="87">
                  <a:moveTo>
                    <a:pt x="17" y="87"/>
                  </a:moveTo>
                  <a:lnTo>
                    <a:pt x="0" y="87"/>
                  </a:lnTo>
                  <a:lnTo>
                    <a:pt x="0" y="0"/>
                  </a:lnTo>
                  <a:lnTo>
                    <a:pt x="17"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grpSp>
        <p:nvGrpSpPr>
          <p:cNvPr id="69" name="组合 68"/>
          <p:cNvGrpSpPr/>
          <p:nvPr/>
        </p:nvGrpSpPr>
        <p:grpSpPr>
          <a:xfrm>
            <a:off x="5003935" y="2144898"/>
            <a:ext cx="865318" cy="353819"/>
            <a:chOff x="9017000" y="2870200"/>
            <a:chExt cx="714376" cy="292100"/>
          </a:xfrm>
          <a:solidFill>
            <a:schemeClr val="tx1">
              <a:lumMod val="50000"/>
              <a:lumOff val="50000"/>
            </a:schemeClr>
          </a:solidFill>
        </p:grpSpPr>
        <p:sp>
          <p:nvSpPr>
            <p:cNvPr id="70" name="Freeform 268"/>
            <p:cNvSpPr/>
            <p:nvPr/>
          </p:nvSpPr>
          <p:spPr bwMode="auto">
            <a:xfrm>
              <a:off x="9059863" y="2870200"/>
              <a:ext cx="671513" cy="246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grpFill/>
            <a:ln w="9525">
              <a:solidFill>
                <a:schemeClr val="tx1">
                  <a:lumMod val="50000"/>
                  <a:lumOff val="50000"/>
                </a:schemeClr>
              </a:solidFill>
              <a:round/>
            </a:ln>
          </p:spPr>
          <p:txBody>
            <a:bodyPr vert="horz" wrap="square" lIns="68562" tIns="34281" rIns="68562" bIns="34281" numCol="1" anchor="t" anchorCtr="0" compatLnSpc="1"/>
            <a:lstStyle/>
            <a:p>
              <a:endParaRPr lang="zh-CN" altLang="en-US" sz="1350">
                <a:solidFill>
                  <a:prstClr val="black"/>
                </a:solidFill>
              </a:endParaRPr>
            </a:p>
          </p:txBody>
        </p:sp>
        <p:sp>
          <p:nvSpPr>
            <p:cNvPr id="71" name="Oval 269"/>
            <p:cNvSpPr>
              <a:spLocks noChangeArrowheads="1"/>
            </p:cNvSpPr>
            <p:nvPr/>
          </p:nvSpPr>
          <p:spPr bwMode="auto">
            <a:xfrm>
              <a:off x="9017000" y="3062288"/>
              <a:ext cx="95250" cy="100012"/>
            </a:xfrm>
            <a:prstGeom prst="ellipse">
              <a:avLst/>
            </a:pr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sp>
        <p:nvSpPr>
          <p:cNvPr id="73" name="文本框 318"/>
          <p:cNvSpPr txBox="1"/>
          <p:nvPr/>
        </p:nvSpPr>
        <p:spPr>
          <a:xfrm>
            <a:off x="6110202" y="1679441"/>
            <a:ext cx="1233262" cy="337185"/>
          </a:xfrm>
          <a:prstGeom prst="rect">
            <a:avLst/>
          </a:prstGeom>
          <a:noFill/>
        </p:spPr>
        <p:txBody>
          <a:bodyPr wrap="squar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有序列表</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grpSp>
        <p:nvGrpSpPr>
          <p:cNvPr id="82" name="组合 81"/>
          <p:cNvGrpSpPr/>
          <p:nvPr/>
        </p:nvGrpSpPr>
        <p:grpSpPr>
          <a:xfrm>
            <a:off x="3382730" y="1499554"/>
            <a:ext cx="865318" cy="353819"/>
            <a:chOff x="3508696" y="1865657"/>
            <a:chExt cx="1154058" cy="471881"/>
          </a:xfrm>
        </p:grpSpPr>
        <p:sp>
          <p:nvSpPr>
            <p:cNvPr id="83" name="Freeform 268"/>
            <p:cNvSpPr/>
            <p:nvPr/>
          </p:nvSpPr>
          <p:spPr bwMode="auto">
            <a:xfrm flipH="1" flipV="1">
              <a:off x="3508696" y="1940030"/>
              <a:ext cx="1084814" cy="397508"/>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ln>
          </p:spPr>
          <p:txBody>
            <a:bodyPr vert="horz" wrap="square" lIns="68562" tIns="34281" rIns="68562" bIns="34281" numCol="1" anchor="t" anchorCtr="0" compatLnSpc="1"/>
            <a:lstStyle/>
            <a:p>
              <a:endParaRPr lang="zh-CN" altLang="en-US" sz="1350">
                <a:solidFill>
                  <a:prstClr val="black"/>
                </a:solidFill>
              </a:endParaRPr>
            </a:p>
          </p:txBody>
        </p:sp>
        <p:sp>
          <p:nvSpPr>
            <p:cNvPr id="84" name="Oval 269"/>
            <p:cNvSpPr>
              <a:spLocks noChangeArrowheads="1"/>
            </p:cNvSpPr>
            <p:nvPr/>
          </p:nvSpPr>
          <p:spPr bwMode="auto">
            <a:xfrm flipH="1" flipV="1">
              <a:off x="4508880" y="1865657"/>
              <a:ext cx="153874" cy="161567"/>
            </a:xfrm>
            <a:prstGeom prst="ellipse">
              <a:avLst/>
            </a:prstGeom>
            <a:solidFill>
              <a:srgbClr val="0070C0"/>
            </a:solidFill>
            <a:ln>
              <a:noFill/>
            </a:ln>
          </p:spPr>
          <p:txBody>
            <a:bodyPr vert="horz" wrap="square" lIns="68562" tIns="34281" rIns="68562" bIns="34281" numCol="1" anchor="t" anchorCtr="0" compatLnSpc="1"/>
            <a:lstStyle/>
            <a:p>
              <a:endParaRPr lang="zh-CN" altLang="en-US" sz="1350">
                <a:solidFill>
                  <a:prstClr val="black">
                    <a:lumMod val="50000"/>
                    <a:lumOff val="50000"/>
                  </a:prstClr>
                </a:solidFill>
              </a:endParaRPr>
            </a:p>
          </p:txBody>
        </p:sp>
      </p:grpSp>
      <p:sp>
        <p:nvSpPr>
          <p:cNvPr id="86" name="文本框 363"/>
          <p:cNvSpPr txBox="1"/>
          <p:nvPr/>
        </p:nvSpPr>
        <p:spPr>
          <a:xfrm>
            <a:off x="2190775" y="1863574"/>
            <a:ext cx="1233262" cy="337185"/>
          </a:xfrm>
          <a:prstGeom prst="rect">
            <a:avLst/>
          </a:prstGeom>
          <a:noFill/>
        </p:spPr>
        <p:txBody>
          <a:bodyPr wrap="squar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无序列表</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
        <p:nvSpPr>
          <p:cNvPr id="87" name="Freeform 310"/>
          <p:cNvSpPr>
            <a:spLocks noEditPoints="1"/>
          </p:cNvSpPr>
          <p:nvPr/>
        </p:nvSpPr>
        <p:spPr bwMode="auto">
          <a:xfrm>
            <a:off x="1804596" y="1908083"/>
            <a:ext cx="398221" cy="392983"/>
          </a:xfrm>
          <a:custGeom>
            <a:avLst/>
            <a:gdLst>
              <a:gd name="T0" fmla="*/ 31 w 32"/>
              <a:gd name="T1" fmla="*/ 13 h 31"/>
              <a:gd name="T2" fmla="*/ 28 w 32"/>
              <a:gd name="T3" fmla="*/ 13 h 31"/>
              <a:gd name="T4" fmla="*/ 26 w 32"/>
              <a:gd name="T5" fmla="*/ 9 h 31"/>
              <a:gd name="T6" fmla="*/ 28 w 32"/>
              <a:gd name="T7" fmla="*/ 7 h 31"/>
              <a:gd name="T8" fmla="*/ 28 w 32"/>
              <a:gd name="T9" fmla="*/ 6 h 31"/>
              <a:gd name="T10" fmla="*/ 26 w 32"/>
              <a:gd name="T11" fmla="*/ 3 h 31"/>
              <a:gd name="T12" fmla="*/ 25 w 32"/>
              <a:gd name="T13" fmla="*/ 3 h 31"/>
              <a:gd name="T14" fmla="*/ 22 w 32"/>
              <a:gd name="T15" fmla="*/ 6 h 31"/>
              <a:gd name="T16" fmla="*/ 19 w 32"/>
              <a:gd name="T17" fmla="*/ 4 h 31"/>
              <a:gd name="T18" fmla="*/ 19 w 32"/>
              <a:gd name="T19" fmla="*/ 1 h 31"/>
              <a:gd name="T20" fmla="*/ 18 w 32"/>
              <a:gd name="T21" fmla="*/ 0 h 31"/>
              <a:gd name="T22" fmla="*/ 14 w 32"/>
              <a:gd name="T23" fmla="*/ 0 h 31"/>
              <a:gd name="T24" fmla="*/ 13 w 32"/>
              <a:gd name="T25" fmla="*/ 1 h 31"/>
              <a:gd name="T26" fmla="*/ 13 w 32"/>
              <a:gd name="T27" fmla="*/ 4 h 31"/>
              <a:gd name="T28" fmla="*/ 10 w 32"/>
              <a:gd name="T29" fmla="*/ 6 h 31"/>
              <a:gd name="T30" fmla="*/ 8 w 32"/>
              <a:gd name="T31" fmla="*/ 3 h 31"/>
              <a:gd name="T32" fmla="*/ 6 w 32"/>
              <a:gd name="T33" fmla="*/ 3 h 31"/>
              <a:gd name="T34" fmla="*/ 4 w 32"/>
              <a:gd name="T35" fmla="*/ 6 h 31"/>
              <a:gd name="T36" fmla="*/ 4 w 32"/>
              <a:gd name="T37" fmla="*/ 7 h 31"/>
              <a:gd name="T38" fmla="*/ 6 w 32"/>
              <a:gd name="T39" fmla="*/ 9 h 31"/>
              <a:gd name="T40" fmla="*/ 5 w 32"/>
              <a:gd name="T41" fmla="*/ 13 h 31"/>
              <a:gd name="T42" fmla="*/ 1 w 32"/>
              <a:gd name="T43" fmla="*/ 13 h 31"/>
              <a:gd name="T44" fmla="*/ 0 w 32"/>
              <a:gd name="T45" fmla="*/ 14 h 31"/>
              <a:gd name="T46" fmla="*/ 0 w 32"/>
              <a:gd name="T47" fmla="*/ 17 h 31"/>
              <a:gd name="T48" fmla="*/ 1 w 32"/>
              <a:gd name="T49" fmla="*/ 18 h 31"/>
              <a:gd name="T50" fmla="*/ 5 w 32"/>
              <a:gd name="T51" fmla="*/ 18 h 31"/>
              <a:gd name="T52" fmla="*/ 6 w 32"/>
              <a:gd name="T53" fmla="*/ 22 h 31"/>
              <a:gd name="T54" fmla="*/ 4 w 32"/>
              <a:gd name="T55" fmla="*/ 24 h 31"/>
              <a:gd name="T56" fmla="*/ 4 w 32"/>
              <a:gd name="T57" fmla="*/ 25 h 31"/>
              <a:gd name="T58" fmla="*/ 6 w 32"/>
              <a:gd name="T59" fmla="*/ 28 h 31"/>
              <a:gd name="T60" fmla="*/ 8 w 32"/>
              <a:gd name="T61" fmla="*/ 28 h 31"/>
              <a:gd name="T62" fmla="*/ 10 w 32"/>
              <a:gd name="T63" fmla="*/ 26 h 31"/>
              <a:gd name="T64" fmla="*/ 13 w 32"/>
              <a:gd name="T65" fmla="*/ 27 h 31"/>
              <a:gd name="T66" fmla="*/ 13 w 32"/>
              <a:gd name="T67" fmla="*/ 30 h 31"/>
              <a:gd name="T68" fmla="*/ 14 w 32"/>
              <a:gd name="T69" fmla="*/ 31 h 31"/>
              <a:gd name="T70" fmla="*/ 18 w 32"/>
              <a:gd name="T71" fmla="*/ 31 h 31"/>
              <a:gd name="T72" fmla="*/ 19 w 32"/>
              <a:gd name="T73" fmla="*/ 30 h 31"/>
              <a:gd name="T74" fmla="*/ 19 w 32"/>
              <a:gd name="T75" fmla="*/ 27 h 31"/>
              <a:gd name="T76" fmla="*/ 22 w 32"/>
              <a:gd name="T77" fmla="*/ 26 h 31"/>
              <a:gd name="T78" fmla="*/ 25 w 32"/>
              <a:gd name="T79" fmla="*/ 28 h 31"/>
              <a:gd name="T80" fmla="*/ 26 w 32"/>
              <a:gd name="T81" fmla="*/ 28 h 31"/>
              <a:gd name="T82" fmla="*/ 28 w 32"/>
              <a:gd name="T83" fmla="*/ 25 h 31"/>
              <a:gd name="T84" fmla="*/ 28 w 32"/>
              <a:gd name="T85" fmla="*/ 24 h 31"/>
              <a:gd name="T86" fmla="*/ 26 w 32"/>
              <a:gd name="T87" fmla="*/ 22 h 31"/>
              <a:gd name="T88" fmla="*/ 28 w 32"/>
              <a:gd name="T89" fmla="*/ 18 h 31"/>
              <a:gd name="T90" fmla="*/ 31 w 32"/>
              <a:gd name="T91" fmla="*/ 18 h 31"/>
              <a:gd name="T92" fmla="*/ 32 w 32"/>
              <a:gd name="T93" fmla="*/ 17 h 31"/>
              <a:gd name="T94" fmla="*/ 32 w 32"/>
              <a:gd name="T95" fmla="*/ 14 h 31"/>
              <a:gd name="T96" fmla="*/ 31 w 32"/>
              <a:gd name="T97" fmla="*/ 13 h 31"/>
              <a:gd name="T98" fmla="*/ 16 w 32"/>
              <a:gd name="T99" fmla="*/ 23 h 31"/>
              <a:gd name="T100" fmla="*/ 9 w 32"/>
              <a:gd name="T101" fmla="*/ 16 h 31"/>
              <a:gd name="T102" fmla="*/ 16 w 32"/>
              <a:gd name="T103" fmla="*/ 9 h 31"/>
              <a:gd name="T104" fmla="*/ 23 w 32"/>
              <a:gd name="T105" fmla="*/ 16 h 31"/>
              <a:gd name="T106" fmla="*/ 16 w 32"/>
              <a:gd name="T107" fmla="*/ 2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 h="31">
                <a:moveTo>
                  <a:pt x="31" y="13"/>
                </a:moveTo>
                <a:cubicBezTo>
                  <a:pt x="28" y="13"/>
                  <a:pt x="28" y="13"/>
                  <a:pt x="28" y="13"/>
                </a:cubicBezTo>
                <a:cubicBezTo>
                  <a:pt x="27" y="12"/>
                  <a:pt x="27" y="10"/>
                  <a:pt x="26" y="9"/>
                </a:cubicBezTo>
                <a:cubicBezTo>
                  <a:pt x="28" y="7"/>
                  <a:pt x="28" y="7"/>
                  <a:pt x="28" y="7"/>
                </a:cubicBezTo>
                <a:cubicBezTo>
                  <a:pt x="29" y="7"/>
                  <a:pt x="29" y="6"/>
                  <a:pt x="28" y="6"/>
                </a:cubicBezTo>
                <a:cubicBezTo>
                  <a:pt x="26" y="3"/>
                  <a:pt x="26" y="3"/>
                  <a:pt x="26" y="3"/>
                </a:cubicBezTo>
                <a:cubicBezTo>
                  <a:pt x="26" y="3"/>
                  <a:pt x="25" y="3"/>
                  <a:pt x="25" y="3"/>
                </a:cubicBezTo>
                <a:cubicBezTo>
                  <a:pt x="22" y="6"/>
                  <a:pt x="22" y="6"/>
                  <a:pt x="22" y="6"/>
                </a:cubicBezTo>
                <a:cubicBezTo>
                  <a:pt x="21" y="5"/>
                  <a:pt x="20" y="4"/>
                  <a:pt x="19" y="4"/>
                </a:cubicBezTo>
                <a:cubicBezTo>
                  <a:pt x="19" y="1"/>
                  <a:pt x="19" y="1"/>
                  <a:pt x="19" y="1"/>
                </a:cubicBezTo>
                <a:cubicBezTo>
                  <a:pt x="19" y="0"/>
                  <a:pt x="18" y="0"/>
                  <a:pt x="18" y="0"/>
                </a:cubicBezTo>
                <a:cubicBezTo>
                  <a:pt x="14" y="0"/>
                  <a:pt x="14" y="0"/>
                  <a:pt x="14" y="0"/>
                </a:cubicBezTo>
                <a:cubicBezTo>
                  <a:pt x="14" y="0"/>
                  <a:pt x="13" y="0"/>
                  <a:pt x="13" y="1"/>
                </a:cubicBezTo>
                <a:cubicBezTo>
                  <a:pt x="13" y="4"/>
                  <a:pt x="13" y="4"/>
                  <a:pt x="13" y="4"/>
                </a:cubicBezTo>
                <a:cubicBezTo>
                  <a:pt x="12" y="4"/>
                  <a:pt x="11" y="5"/>
                  <a:pt x="10" y="6"/>
                </a:cubicBezTo>
                <a:cubicBezTo>
                  <a:pt x="8" y="3"/>
                  <a:pt x="8" y="3"/>
                  <a:pt x="8" y="3"/>
                </a:cubicBezTo>
                <a:cubicBezTo>
                  <a:pt x="7" y="3"/>
                  <a:pt x="7" y="3"/>
                  <a:pt x="6" y="3"/>
                </a:cubicBezTo>
                <a:cubicBezTo>
                  <a:pt x="4" y="6"/>
                  <a:pt x="4" y="6"/>
                  <a:pt x="4" y="6"/>
                </a:cubicBezTo>
                <a:cubicBezTo>
                  <a:pt x="3" y="6"/>
                  <a:pt x="3" y="7"/>
                  <a:pt x="4" y="7"/>
                </a:cubicBezTo>
                <a:cubicBezTo>
                  <a:pt x="6" y="9"/>
                  <a:pt x="6" y="9"/>
                  <a:pt x="6" y="9"/>
                </a:cubicBezTo>
                <a:cubicBezTo>
                  <a:pt x="5" y="10"/>
                  <a:pt x="5" y="12"/>
                  <a:pt x="5" y="13"/>
                </a:cubicBezTo>
                <a:cubicBezTo>
                  <a:pt x="1" y="13"/>
                  <a:pt x="1" y="13"/>
                  <a:pt x="1" y="13"/>
                </a:cubicBezTo>
                <a:cubicBezTo>
                  <a:pt x="1" y="13"/>
                  <a:pt x="0" y="13"/>
                  <a:pt x="0" y="14"/>
                </a:cubicBezTo>
                <a:cubicBezTo>
                  <a:pt x="0" y="17"/>
                  <a:pt x="0" y="17"/>
                  <a:pt x="0" y="17"/>
                </a:cubicBezTo>
                <a:cubicBezTo>
                  <a:pt x="0" y="18"/>
                  <a:pt x="1" y="18"/>
                  <a:pt x="1" y="18"/>
                </a:cubicBezTo>
                <a:cubicBezTo>
                  <a:pt x="5" y="18"/>
                  <a:pt x="5" y="18"/>
                  <a:pt x="5" y="18"/>
                </a:cubicBezTo>
                <a:cubicBezTo>
                  <a:pt x="5" y="20"/>
                  <a:pt x="5" y="21"/>
                  <a:pt x="6" y="22"/>
                </a:cubicBezTo>
                <a:cubicBezTo>
                  <a:pt x="4" y="24"/>
                  <a:pt x="4" y="24"/>
                  <a:pt x="4" y="24"/>
                </a:cubicBezTo>
                <a:cubicBezTo>
                  <a:pt x="3" y="25"/>
                  <a:pt x="3" y="25"/>
                  <a:pt x="4" y="25"/>
                </a:cubicBezTo>
                <a:cubicBezTo>
                  <a:pt x="6" y="28"/>
                  <a:pt x="6" y="28"/>
                  <a:pt x="6" y="28"/>
                </a:cubicBezTo>
                <a:cubicBezTo>
                  <a:pt x="7" y="28"/>
                  <a:pt x="7" y="28"/>
                  <a:pt x="8" y="28"/>
                </a:cubicBezTo>
                <a:cubicBezTo>
                  <a:pt x="10" y="26"/>
                  <a:pt x="10" y="26"/>
                  <a:pt x="10" y="26"/>
                </a:cubicBezTo>
                <a:cubicBezTo>
                  <a:pt x="11" y="26"/>
                  <a:pt x="12" y="27"/>
                  <a:pt x="13" y="27"/>
                </a:cubicBezTo>
                <a:cubicBezTo>
                  <a:pt x="13" y="30"/>
                  <a:pt x="13" y="30"/>
                  <a:pt x="13" y="30"/>
                </a:cubicBezTo>
                <a:cubicBezTo>
                  <a:pt x="13" y="31"/>
                  <a:pt x="14" y="31"/>
                  <a:pt x="14" y="31"/>
                </a:cubicBezTo>
                <a:cubicBezTo>
                  <a:pt x="18" y="31"/>
                  <a:pt x="18" y="31"/>
                  <a:pt x="18" y="31"/>
                </a:cubicBezTo>
                <a:cubicBezTo>
                  <a:pt x="18" y="31"/>
                  <a:pt x="19" y="31"/>
                  <a:pt x="19" y="30"/>
                </a:cubicBezTo>
                <a:cubicBezTo>
                  <a:pt x="19" y="27"/>
                  <a:pt x="19" y="27"/>
                  <a:pt x="19" y="27"/>
                </a:cubicBezTo>
                <a:cubicBezTo>
                  <a:pt x="20" y="27"/>
                  <a:pt x="21" y="26"/>
                  <a:pt x="22" y="26"/>
                </a:cubicBezTo>
                <a:cubicBezTo>
                  <a:pt x="25" y="28"/>
                  <a:pt x="25" y="28"/>
                  <a:pt x="25" y="28"/>
                </a:cubicBezTo>
                <a:cubicBezTo>
                  <a:pt x="25" y="28"/>
                  <a:pt x="26" y="28"/>
                  <a:pt x="26" y="28"/>
                </a:cubicBezTo>
                <a:cubicBezTo>
                  <a:pt x="28" y="25"/>
                  <a:pt x="28" y="25"/>
                  <a:pt x="28" y="25"/>
                </a:cubicBezTo>
                <a:cubicBezTo>
                  <a:pt x="29" y="25"/>
                  <a:pt x="29" y="25"/>
                  <a:pt x="28" y="24"/>
                </a:cubicBezTo>
                <a:cubicBezTo>
                  <a:pt x="26" y="22"/>
                  <a:pt x="26" y="22"/>
                  <a:pt x="26" y="22"/>
                </a:cubicBezTo>
                <a:cubicBezTo>
                  <a:pt x="27" y="21"/>
                  <a:pt x="27" y="20"/>
                  <a:pt x="28" y="18"/>
                </a:cubicBezTo>
                <a:cubicBezTo>
                  <a:pt x="31" y="18"/>
                  <a:pt x="31" y="18"/>
                  <a:pt x="31" y="18"/>
                </a:cubicBezTo>
                <a:cubicBezTo>
                  <a:pt x="31" y="18"/>
                  <a:pt x="32" y="18"/>
                  <a:pt x="32" y="17"/>
                </a:cubicBezTo>
                <a:cubicBezTo>
                  <a:pt x="32" y="14"/>
                  <a:pt x="32" y="14"/>
                  <a:pt x="32" y="14"/>
                </a:cubicBezTo>
                <a:cubicBezTo>
                  <a:pt x="32" y="13"/>
                  <a:pt x="31" y="13"/>
                  <a:pt x="31" y="13"/>
                </a:cubicBezTo>
                <a:close/>
                <a:moveTo>
                  <a:pt x="16" y="23"/>
                </a:moveTo>
                <a:cubicBezTo>
                  <a:pt x="12" y="23"/>
                  <a:pt x="9" y="19"/>
                  <a:pt x="9" y="16"/>
                </a:cubicBezTo>
                <a:cubicBezTo>
                  <a:pt x="9" y="12"/>
                  <a:pt x="12" y="9"/>
                  <a:pt x="16" y="9"/>
                </a:cubicBezTo>
                <a:cubicBezTo>
                  <a:pt x="20" y="9"/>
                  <a:pt x="23" y="12"/>
                  <a:pt x="23" y="16"/>
                </a:cubicBezTo>
                <a:cubicBezTo>
                  <a:pt x="23" y="19"/>
                  <a:pt x="20" y="23"/>
                  <a:pt x="16" y="23"/>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solidFill>
                <a:prstClr val="black"/>
              </a:solidFill>
            </a:endParaRPr>
          </a:p>
        </p:txBody>
      </p:sp>
      <p:sp>
        <p:nvSpPr>
          <p:cNvPr id="88" name="AutoShape 341"/>
          <p:cNvSpPr>
            <a:spLocks noChangeAspect="1" noChangeArrowheads="1" noTextEdit="1"/>
          </p:cNvSpPr>
          <p:nvPr/>
        </p:nvSpPr>
        <p:spPr bwMode="auto">
          <a:xfrm>
            <a:off x="2280927" y="3138735"/>
            <a:ext cx="683241" cy="361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nvGrpSpPr>
          <p:cNvPr id="89" name="组合 88"/>
          <p:cNvGrpSpPr/>
          <p:nvPr/>
        </p:nvGrpSpPr>
        <p:grpSpPr>
          <a:xfrm>
            <a:off x="1947702" y="3580003"/>
            <a:ext cx="243486" cy="634538"/>
            <a:chOff x="2327275" y="4164013"/>
            <a:chExt cx="52388" cy="136526"/>
          </a:xfrm>
          <a:gradFill>
            <a:gsLst>
              <a:gs pos="0">
                <a:srgbClr val="0070C0"/>
              </a:gs>
              <a:gs pos="100000">
                <a:srgbClr val="00B0F0"/>
              </a:gs>
            </a:gsLst>
            <a:lin ang="5400000" scaled="1"/>
          </a:gradFill>
        </p:grpSpPr>
        <p:sp>
          <p:nvSpPr>
            <p:cNvPr id="90" name="Oval 343"/>
            <p:cNvSpPr>
              <a:spLocks noChangeArrowheads="1"/>
            </p:cNvSpPr>
            <p:nvPr/>
          </p:nvSpPr>
          <p:spPr bwMode="auto">
            <a:xfrm>
              <a:off x="2338388" y="4164013"/>
              <a:ext cx="26988" cy="254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91" name="Freeform 344"/>
            <p:cNvSpPr/>
            <p:nvPr/>
          </p:nvSpPr>
          <p:spPr bwMode="auto">
            <a:xfrm>
              <a:off x="2327275" y="4194176"/>
              <a:ext cx="52388" cy="106363"/>
            </a:xfrm>
            <a:custGeom>
              <a:avLst/>
              <a:gdLst>
                <a:gd name="T0" fmla="*/ 14 w 14"/>
                <a:gd name="T1" fmla="*/ 6 h 28"/>
                <a:gd name="T2" fmla="*/ 14 w 14"/>
                <a:gd name="T3" fmla="*/ 6 h 28"/>
                <a:gd name="T4" fmla="*/ 14 w 14"/>
                <a:gd name="T5" fmla="*/ 6 h 28"/>
                <a:gd name="T6" fmla="*/ 9 w 14"/>
                <a:gd name="T7" fmla="*/ 0 h 28"/>
                <a:gd name="T8" fmla="*/ 9 w 14"/>
                <a:gd name="T9" fmla="*/ 0 h 28"/>
                <a:gd name="T10" fmla="*/ 8 w 14"/>
                <a:gd name="T11" fmla="*/ 3 h 28"/>
                <a:gd name="T12" fmla="*/ 7 w 14"/>
                <a:gd name="T13" fmla="*/ 0 h 28"/>
                <a:gd name="T14" fmla="*/ 7 w 14"/>
                <a:gd name="T15" fmla="*/ 0 h 28"/>
                <a:gd name="T16" fmla="*/ 6 w 14"/>
                <a:gd name="T17" fmla="*/ 3 h 28"/>
                <a:gd name="T18" fmla="*/ 5 w 14"/>
                <a:gd name="T19" fmla="*/ 0 h 28"/>
                <a:gd name="T20" fmla="*/ 5 w 14"/>
                <a:gd name="T21" fmla="*/ 0 h 28"/>
                <a:gd name="T22" fmla="*/ 0 w 14"/>
                <a:gd name="T23" fmla="*/ 6 h 28"/>
                <a:gd name="T24" fmla="*/ 0 w 14"/>
                <a:gd name="T25" fmla="*/ 6 h 28"/>
                <a:gd name="T26" fmla="*/ 0 w 14"/>
                <a:gd name="T27" fmla="*/ 6 h 28"/>
                <a:gd name="T28" fmla="*/ 0 w 14"/>
                <a:gd name="T29" fmla="*/ 6 h 28"/>
                <a:gd name="T30" fmla="*/ 0 w 14"/>
                <a:gd name="T31" fmla="*/ 13 h 28"/>
                <a:gd name="T32" fmla="*/ 0 w 14"/>
                <a:gd name="T33" fmla="*/ 13 h 28"/>
                <a:gd name="T34" fmla="*/ 1 w 14"/>
                <a:gd name="T35" fmla="*/ 14 h 28"/>
                <a:gd name="T36" fmla="*/ 2 w 14"/>
                <a:gd name="T37" fmla="*/ 13 h 28"/>
                <a:gd name="T38" fmla="*/ 2 w 14"/>
                <a:gd name="T39" fmla="*/ 4 h 28"/>
                <a:gd name="T40" fmla="*/ 3 w 14"/>
                <a:gd name="T41" fmla="*/ 4 h 28"/>
                <a:gd name="T42" fmla="*/ 3 w 14"/>
                <a:gd name="T43" fmla="*/ 13 h 28"/>
                <a:gd name="T44" fmla="*/ 3 w 14"/>
                <a:gd name="T45" fmla="*/ 14 h 28"/>
                <a:gd name="T46" fmla="*/ 3 w 14"/>
                <a:gd name="T47" fmla="*/ 27 h 28"/>
                <a:gd name="T48" fmla="*/ 5 w 14"/>
                <a:gd name="T49" fmla="*/ 28 h 28"/>
                <a:gd name="T50" fmla="*/ 6 w 14"/>
                <a:gd name="T51" fmla="*/ 27 h 28"/>
                <a:gd name="T52" fmla="*/ 6 w 14"/>
                <a:gd name="T53" fmla="*/ 14 h 28"/>
                <a:gd name="T54" fmla="*/ 8 w 14"/>
                <a:gd name="T55" fmla="*/ 14 h 28"/>
                <a:gd name="T56" fmla="*/ 8 w 14"/>
                <a:gd name="T57" fmla="*/ 27 h 28"/>
                <a:gd name="T58" fmla="*/ 9 w 14"/>
                <a:gd name="T59" fmla="*/ 28 h 28"/>
                <a:gd name="T60" fmla="*/ 11 w 14"/>
                <a:gd name="T61" fmla="*/ 27 h 28"/>
                <a:gd name="T62" fmla="*/ 11 w 14"/>
                <a:gd name="T63" fmla="*/ 14 h 28"/>
                <a:gd name="T64" fmla="*/ 11 w 14"/>
                <a:gd name="T65" fmla="*/ 14 h 28"/>
                <a:gd name="T66" fmla="*/ 11 w 14"/>
                <a:gd name="T67" fmla="*/ 4 h 28"/>
                <a:gd name="T68" fmla="*/ 12 w 14"/>
                <a:gd name="T69" fmla="*/ 4 h 28"/>
                <a:gd name="T70" fmla="*/ 12 w 14"/>
                <a:gd name="T71" fmla="*/ 13 h 28"/>
                <a:gd name="T72" fmla="*/ 13 w 14"/>
                <a:gd name="T73" fmla="*/ 14 h 28"/>
                <a:gd name="T74" fmla="*/ 14 w 14"/>
                <a:gd name="T75" fmla="*/ 13 h 28"/>
                <a:gd name="T76" fmla="*/ 14 w 14"/>
                <a:gd name="T77" fmla="*/ 13 h 28"/>
                <a:gd name="T78" fmla="*/ 14 w 14"/>
                <a:gd name="T79" fmla="*/ 6 h 28"/>
                <a:gd name="T80" fmla="*/ 14 w 14"/>
                <a:gd name="T81"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 h="28">
                  <a:moveTo>
                    <a:pt x="14" y="6"/>
                  </a:moveTo>
                  <a:cubicBezTo>
                    <a:pt x="14" y="6"/>
                    <a:pt x="14" y="6"/>
                    <a:pt x="14" y="6"/>
                  </a:cubicBezTo>
                  <a:cubicBezTo>
                    <a:pt x="14" y="6"/>
                    <a:pt x="14" y="6"/>
                    <a:pt x="14" y="6"/>
                  </a:cubicBezTo>
                  <a:cubicBezTo>
                    <a:pt x="14" y="3"/>
                    <a:pt x="12" y="0"/>
                    <a:pt x="9" y="0"/>
                  </a:cubicBezTo>
                  <a:cubicBezTo>
                    <a:pt x="9" y="0"/>
                    <a:pt x="9" y="0"/>
                    <a:pt x="9" y="0"/>
                  </a:cubicBezTo>
                  <a:cubicBezTo>
                    <a:pt x="8" y="3"/>
                    <a:pt x="8" y="3"/>
                    <a:pt x="8" y="3"/>
                  </a:cubicBezTo>
                  <a:cubicBezTo>
                    <a:pt x="7" y="0"/>
                    <a:pt x="7" y="0"/>
                    <a:pt x="7" y="0"/>
                  </a:cubicBezTo>
                  <a:cubicBezTo>
                    <a:pt x="7" y="0"/>
                    <a:pt x="7" y="0"/>
                    <a:pt x="7" y="0"/>
                  </a:cubicBezTo>
                  <a:cubicBezTo>
                    <a:pt x="6" y="3"/>
                    <a:pt x="6" y="3"/>
                    <a:pt x="6" y="3"/>
                  </a:cubicBezTo>
                  <a:cubicBezTo>
                    <a:pt x="5" y="0"/>
                    <a:pt x="5" y="0"/>
                    <a:pt x="5" y="0"/>
                  </a:cubicBezTo>
                  <a:cubicBezTo>
                    <a:pt x="5" y="0"/>
                    <a:pt x="5" y="0"/>
                    <a:pt x="5" y="0"/>
                  </a:cubicBezTo>
                  <a:cubicBezTo>
                    <a:pt x="2" y="0"/>
                    <a:pt x="0" y="3"/>
                    <a:pt x="0" y="6"/>
                  </a:cubicBezTo>
                  <a:cubicBezTo>
                    <a:pt x="0" y="6"/>
                    <a:pt x="0" y="6"/>
                    <a:pt x="0" y="6"/>
                  </a:cubicBezTo>
                  <a:cubicBezTo>
                    <a:pt x="0" y="6"/>
                    <a:pt x="0" y="6"/>
                    <a:pt x="0" y="6"/>
                  </a:cubicBezTo>
                  <a:cubicBezTo>
                    <a:pt x="0" y="6"/>
                    <a:pt x="0" y="6"/>
                    <a:pt x="0" y="6"/>
                  </a:cubicBezTo>
                  <a:cubicBezTo>
                    <a:pt x="0" y="13"/>
                    <a:pt x="0" y="13"/>
                    <a:pt x="0" y="13"/>
                  </a:cubicBezTo>
                  <a:cubicBezTo>
                    <a:pt x="0" y="13"/>
                    <a:pt x="0" y="13"/>
                    <a:pt x="0" y="13"/>
                  </a:cubicBezTo>
                  <a:cubicBezTo>
                    <a:pt x="0" y="14"/>
                    <a:pt x="0" y="14"/>
                    <a:pt x="1" y="14"/>
                  </a:cubicBezTo>
                  <a:cubicBezTo>
                    <a:pt x="1" y="14"/>
                    <a:pt x="2" y="14"/>
                    <a:pt x="2" y="13"/>
                  </a:cubicBezTo>
                  <a:cubicBezTo>
                    <a:pt x="2" y="4"/>
                    <a:pt x="2" y="4"/>
                    <a:pt x="2" y="4"/>
                  </a:cubicBezTo>
                  <a:cubicBezTo>
                    <a:pt x="3" y="4"/>
                    <a:pt x="3" y="4"/>
                    <a:pt x="3" y="4"/>
                  </a:cubicBezTo>
                  <a:cubicBezTo>
                    <a:pt x="3" y="13"/>
                    <a:pt x="3" y="13"/>
                    <a:pt x="3" y="13"/>
                  </a:cubicBezTo>
                  <a:cubicBezTo>
                    <a:pt x="3" y="14"/>
                    <a:pt x="3" y="14"/>
                    <a:pt x="3" y="14"/>
                  </a:cubicBezTo>
                  <a:cubicBezTo>
                    <a:pt x="3" y="27"/>
                    <a:pt x="3" y="27"/>
                    <a:pt x="3" y="27"/>
                  </a:cubicBezTo>
                  <a:cubicBezTo>
                    <a:pt x="3" y="28"/>
                    <a:pt x="4" y="28"/>
                    <a:pt x="5" y="28"/>
                  </a:cubicBezTo>
                  <a:cubicBezTo>
                    <a:pt x="5" y="28"/>
                    <a:pt x="6" y="28"/>
                    <a:pt x="6" y="27"/>
                  </a:cubicBezTo>
                  <a:cubicBezTo>
                    <a:pt x="6" y="14"/>
                    <a:pt x="6" y="14"/>
                    <a:pt x="6" y="14"/>
                  </a:cubicBezTo>
                  <a:cubicBezTo>
                    <a:pt x="8" y="14"/>
                    <a:pt x="8" y="14"/>
                    <a:pt x="8" y="14"/>
                  </a:cubicBezTo>
                  <a:cubicBezTo>
                    <a:pt x="8" y="27"/>
                    <a:pt x="8" y="27"/>
                    <a:pt x="8" y="27"/>
                  </a:cubicBezTo>
                  <a:cubicBezTo>
                    <a:pt x="8" y="28"/>
                    <a:pt x="9" y="28"/>
                    <a:pt x="9" y="28"/>
                  </a:cubicBezTo>
                  <a:cubicBezTo>
                    <a:pt x="10" y="28"/>
                    <a:pt x="11" y="28"/>
                    <a:pt x="11" y="27"/>
                  </a:cubicBezTo>
                  <a:cubicBezTo>
                    <a:pt x="11" y="14"/>
                    <a:pt x="11" y="14"/>
                    <a:pt x="11" y="14"/>
                  </a:cubicBezTo>
                  <a:cubicBezTo>
                    <a:pt x="11" y="14"/>
                    <a:pt x="11" y="14"/>
                    <a:pt x="11" y="14"/>
                  </a:cubicBezTo>
                  <a:cubicBezTo>
                    <a:pt x="11" y="4"/>
                    <a:pt x="11" y="4"/>
                    <a:pt x="11" y="4"/>
                  </a:cubicBezTo>
                  <a:cubicBezTo>
                    <a:pt x="12" y="4"/>
                    <a:pt x="12" y="4"/>
                    <a:pt x="12" y="4"/>
                  </a:cubicBezTo>
                  <a:cubicBezTo>
                    <a:pt x="12" y="13"/>
                    <a:pt x="12" y="13"/>
                    <a:pt x="12" y="13"/>
                  </a:cubicBezTo>
                  <a:cubicBezTo>
                    <a:pt x="12" y="14"/>
                    <a:pt x="13" y="14"/>
                    <a:pt x="13" y="14"/>
                  </a:cubicBezTo>
                  <a:cubicBezTo>
                    <a:pt x="14" y="14"/>
                    <a:pt x="14" y="14"/>
                    <a:pt x="14" y="13"/>
                  </a:cubicBezTo>
                  <a:cubicBezTo>
                    <a:pt x="14" y="13"/>
                    <a:pt x="14" y="13"/>
                    <a:pt x="14" y="13"/>
                  </a:cubicBezTo>
                  <a:cubicBezTo>
                    <a:pt x="14" y="6"/>
                    <a:pt x="14" y="6"/>
                    <a:pt x="14" y="6"/>
                  </a:cubicBezTo>
                  <a:cubicBezTo>
                    <a:pt x="14" y="6"/>
                    <a:pt x="14" y="6"/>
                    <a:pt x="1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grpSp>
        <p:nvGrpSpPr>
          <p:cNvPr id="92" name="组合 91"/>
          <p:cNvGrpSpPr/>
          <p:nvPr/>
        </p:nvGrpSpPr>
        <p:grpSpPr>
          <a:xfrm flipH="1" flipV="1">
            <a:off x="3382730" y="3352212"/>
            <a:ext cx="865318" cy="353819"/>
            <a:chOff x="9017000" y="2870200"/>
            <a:chExt cx="714376" cy="292100"/>
          </a:xfrm>
          <a:solidFill>
            <a:schemeClr val="tx1">
              <a:lumMod val="50000"/>
              <a:lumOff val="50000"/>
            </a:schemeClr>
          </a:solidFill>
        </p:grpSpPr>
        <p:sp>
          <p:nvSpPr>
            <p:cNvPr id="93" name="Freeform 268"/>
            <p:cNvSpPr/>
            <p:nvPr/>
          </p:nvSpPr>
          <p:spPr bwMode="auto">
            <a:xfrm>
              <a:off x="9059863" y="2870200"/>
              <a:ext cx="671513" cy="246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grpFill/>
            <a:ln w="9525">
              <a:solidFill>
                <a:schemeClr val="tx1">
                  <a:lumMod val="50000"/>
                  <a:lumOff val="50000"/>
                </a:schemeClr>
              </a:solidFill>
              <a:round/>
            </a:ln>
          </p:spPr>
          <p:txBody>
            <a:bodyPr vert="horz" wrap="square" lIns="68562" tIns="34281" rIns="68562" bIns="34281" numCol="1" anchor="t" anchorCtr="0" compatLnSpc="1"/>
            <a:lstStyle/>
            <a:p>
              <a:endParaRPr lang="zh-CN" altLang="en-US" sz="1350">
                <a:solidFill>
                  <a:prstClr val="black"/>
                </a:solidFill>
              </a:endParaRPr>
            </a:p>
          </p:txBody>
        </p:sp>
        <p:sp>
          <p:nvSpPr>
            <p:cNvPr id="94" name="Oval 269"/>
            <p:cNvSpPr>
              <a:spLocks noChangeArrowheads="1"/>
            </p:cNvSpPr>
            <p:nvPr/>
          </p:nvSpPr>
          <p:spPr bwMode="auto">
            <a:xfrm>
              <a:off x="9017000" y="3062288"/>
              <a:ext cx="95250" cy="100012"/>
            </a:xfrm>
            <a:prstGeom prst="ellipse">
              <a:avLst/>
            </a:prstGeom>
            <a:solidFill>
              <a:srgbClr val="0070C0"/>
            </a:solidFill>
            <a:ln w="9525">
              <a:noFill/>
              <a:round/>
            </a:ln>
          </p:spPr>
          <p:txBody>
            <a:bodyPr vert="horz" wrap="square" lIns="68562" tIns="34281" rIns="68562" bIns="34281" numCol="1" anchor="t" anchorCtr="0" compatLnSpc="1"/>
            <a:lstStyle/>
            <a:p>
              <a:endParaRPr lang="zh-CN" altLang="en-US" sz="1350">
                <a:solidFill>
                  <a:prstClr val="black"/>
                </a:solidFill>
              </a:endParaRPr>
            </a:p>
          </p:txBody>
        </p:sp>
      </p:grpSp>
      <p:sp>
        <p:nvSpPr>
          <p:cNvPr id="96" name="文本框 434"/>
          <p:cNvSpPr txBox="1"/>
          <p:nvPr/>
        </p:nvSpPr>
        <p:spPr>
          <a:xfrm>
            <a:off x="2190775" y="3716233"/>
            <a:ext cx="1233262" cy="337185"/>
          </a:xfrm>
          <a:prstGeom prst="rect">
            <a:avLst/>
          </a:prstGeom>
          <a:noFill/>
        </p:spPr>
        <p:txBody>
          <a:bodyPr wrap="squar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自定义列表</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2" presetClass="entr" presetSubtype="4" fill="hold" nodeType="after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500" fill="hold"/>
                                        <p:tgtEl>
                                          <p:spTgt spid="50"/>
                                        </p:tgtEl>
                                        <p:attrNameLst>
                                          <p:attrName>ppt_x</p:attrName>
                                        </p:attrNameLst>
                                      </p:cBhvr>
                                      <p:tavLst>
                                        <p:tav tm="0">
                                          <p:val>
                                            <p:strVal val="#ppt_x"/>
                                          </p:val>
                                        </p:tav>
                                        <p:tav tm="100000">
                                          <p:val>
                                            <p:strVal val="#ppt_x"/>
                                          </p:val>
                                        </p:tav>
                                      </p:tavLst>
                                    </p:anim>
                                    <p:anim calcmode="lin" valueType="num">
                                      <p:cBhvr additive="base">
                                        <p:cTn id="27" dur="500" fill="hold"/>
                                        <p:tgtEl>
                                          <p:spTgt spid="50"/>
                                        </p:tgtEl>
                                        <p:attrNameLst>
                                          <p:attrName>ppt_y</p:attrName>
                                        </p:attrNameLst>
                                      </p:cBhvr>
                                      <p:tavLst>
                                        <p:tav tm="0">
                                          <p:val>
                                            <p:strVal val="1+#ppt_h/2"/>
                                          </p:val>
                                        </p:tav>
                                        <p:tav tm="100000">
                                          <p:val>
                                            <p:strVal val="#ppt_y"/>
                                          </p:val>
                                        </p:tav>
                                      </p:tavLst>
                                    </p:anim>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childTnLst>
                          </p:cTn>
                        </p:par>
                        <p:par>
                          <p:cTn id="32" fill="hold">
                            <p:stCondLst>
                              <p:cond delay="2000"/>
                            </p:stCondLst>
                            <p:childTnLst>
                              <p:par>
                                <p:cTn id="33" presetID="22" presetClass="entr" presetSubtype="2" fill="hold" nodeType="afterEffect">
                                  <p:stCondLst>
                                    <p:cond delay="0"/>
                                  </p:stCondLst>
                                  <p:childTnLst>
                                    <p:set>
                                      <p:cBhvr>
                                        <p:cTn id="34" dur="1" fill="hold">
                                          <p:stCondLst>
                                            <p:cond delay="0"/>
                                          </p:stCondLst>
                                        </p:cTn>
                                        <p:tgtEl>
                                          <p:spTgt spid="82"/>
                                        </p:tgtEl>
                                        <p:attrNameLst>
                                          <p:attrName>style.visibility</p:attrName>
                                        </p:attrNameLst>
                                      </p:cBhvr>
                                      <p:to>
                                        <p:strVal val="visible"/>
                                      </p:to>
                                    </p:set>
                                    <p:animEffect transition="in" filter="wipe(right)">
                                      <p:cBhvr>
                                        <p:cTn id="35" dur="500"/>
                                        <p:tgtEl>
                                          <p:spTgt spid="82"/>
                                        </p:tgtEl>
                                      </p:cBhvr>
                                    </p:animEffect>
                                  </p:childTnLst>
                                </p:cTn>
                              </p:par>
                              <p:par>
                                <p:cTn id="36" presetID="2" presetClass="entr" presetSubtype="8" fill="hold" grpId="0" nodeType="withEffect">
                                  <p:stCondLst>
                                    <p:cond delay="500"/>
                                  </p:stCondLst>
                                  <p:childTnLst>
                                    <p:set>
                                      <p:cBhvr>
                                        <p:cTn id="37" dur="1" fill="hold">
                                          <p:stCondLst>
                                            <p:cond delay="0"/>
                                          </p:stCondLst>
                                        </p:cTn>
                                        <p:tgtEl>
                                          <p:spTgt spid="86"/>
                                        </p:tgtEl>
                                        <p:attrNameLst>
                                          <p:attrName>style.visibility</p:attrName>
                                        </p:attrNameLst>
                                      </p:cBhvr>
                                      <p:to>
                                        <p:strVal val="visible"/>
                                      </p:to>
                                    </p:set>
                                    <p:anim calcmode="lin" valueType="num">
                                      <p:cBhvr additive="base">
                                        <p:cTn id="38" dur="500" fill="hold"/>
                                        <p:tgtEl>
                                          <p:spTgt spid="86"/>
                                        </p:tgtEl>
                                        <p:attrNameLst>
                                          <p:attrName>ppt_x</p:attrName>
                                        </p:attrNameLst>
                                      </p:cBhvr>
                                      <p:tavLst>
                                        <p:tav tm="0">
                                          <p:val>
                                            <p:strVal val="0-#ppt_w/2"/>
                                          </p:val>
                                        </p:tav>
                                        <p:tav tm="100000">
                                          <p:val>
                                            <p:strVal val="#ppt_x"/>
                                          </p:val>
                                        </p:tav>
                                      </p:tavLst>
                                    </p:anim>
                                    <p:anim calcmode="lin" valueType="num">
                                      <p:cBhvr additive="base">
                                        <p:cTn id="39" dur="500" fill="hold"/>
                                        <p:tgtEl>
                                          <p:spTgt spid="86"/>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500"/>
                                  </p:stCondLst>
                                  <p:childTnLst>
                                    <p:set>
                                      <p:cBhvr>
                                        <p:cTn id="41" dur="1" fill="hold">
                                          <p:stCondLst>
                                            <p:cond delay="0"/>
                                          </p:stCondLst>
                                        </p:cTn>
                                        <p:tgtEl>
                                          <p:spTgt spid="87"/>
                                        </p:tgtEl>
                                        <p:attrNameLst>
                                          <p:attrName>style.visibility</p:attrName>
                                        </p:attrNameLst>
                                      </p:cBhvr>
                                      <p:to>
                                        <p:strVal val="visible"/>
                                      </p:to>
                                    </p:set>
                                    <p:anim calcmode="lin" valueType="num">
                                      <p:cBhvr additive="base">
                                        <p:cTn id="42" dur="500" fill="hold"/>
                                        <p:tgtEl>
                                          <p:spTgt spid="87"/>
                                        </p:tgtEl>
                                        <p:attrNameLst>
                                          <p:attrName>ppt_x</p:attrName>
                                        </p:attrNameLst>
                                      </p:cBhvr>
                                      <p:tavLst>
                                        <p:tav tm="0">
                                          <p:val>
                                            <p:strVal val="0-#ppt_w/2"/>
                                          </p:val>
                                        </p:tav>
                                        <p:tav tm="100000">
                                          <p:val>
                                            <p:strVal val="#ppt_x"/>
                                          </p:val>
                                        </p:tav>
                                      </p:tavLst>
                                    </p:anim>
                                    <p:anim calcmode="lin" valueType="num">
                                      <p:cBhvr additive="base">
                                        <p:cTn id="43" dur="500" fill="hold"/>
                                        <p:tgtEl>
                                          <p:spTgt spid="87"/>
                                        </p:tgtEl>
                                        <p:attrNameLst>
                                          <p:attrName>ppt_y</p:attrName>
                                        </p:attrNameLst>
                                      </p:cBhvr>
                                      <p:tavLst>
                                        <p:tav tm="0">
                                          <p:val>
                                            <p:strVal val="#ppt_y"/>
                                          </p:val>
                                        </p:tav>
                                        <p:tav tm="100000">
                                          <p:val>
                                            <p:strVal val="#ppt_y"/>
                                          </p:val>
                                        </p:tav>
                                      </p:tavLst>
                                    </p:anim>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fade">
                                      <p:cBhvr>
                                        <p:cTn id="47" dur="500"/>
                                        <p:tgtEl>
                                          <p:spTgt spid="60"/>
                                        </p:tgtEl>
                                      </p:cBhvr>
                                    </p:animEffect>
                                  </p:childTnLst>
                                </p:cTn>
                              </p:par>
                            </p:childTnLst>
                          </p:cTn>
                        </p:par>
                        <p:par>
                          <p:cTn id="48" fill="hold">
                            <p:stCondLst>
                              <p:cond delay="3000"/>
                            </p:stCondLst>
                            <p:childTnLst>
                              <p:par>
                                <p:cTn id="49" presetID="22" presetClass="entr" presetSubtype="4" fill="hold" nodeType="after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wipe(down)">
                                      <p:cBhvr>
                                        <p:cTn id="51" dur="500"/>
                                        <p:tgtEl>
                                          <p:spTgt spid="69"/>
                                        </p:tgtEl>
                                      </p:cBhvr>
                                    </p:animEffect>
                                  </p:childTnLst>
                                </p:cTn>
                              </p:par>
                              <p:par>
                                <p:cTn id="52" presetID="2" presetClass="entr" presetSubtype="2" fill="hold" nodeType="withEffect">
                                  <p:stCondLst>
                                    <p:cond delay="500"/>
                                  </p:stCondLst>
                                  <p:childTnLst>
                                    <p:set>
                                      <p:cBhvr>
                                        <p:cTn id="53" dur="1" fill="hold">
                                          <p:stCondLst>
                                            <p:cond delay="0"/>
                                          </p:stCondLst>
                                        </p:cTn>
                                        <p:tgtEl>
                                          <p:spTgt spid="63"/>
                                        </p:tgtEl>
                                        <p:attrNameLst>
                                          <p:attrName>style.visibility</p:attrName>
                                        </p:attrNameLst>
                                      </p:cBhvr>
                                      <p:to>
                                        <p:strVal val="visible"/>
                                      </p:to>
                                    </p:set>
                                    <p:anim calcmode="lin" valueType="num">
                                      <p:cBhvr additive="base">
                                        <p:cTn id="54" dur="500" fill="hold"/>
                                        <p:tgtEl>
                                          <p:spTgt spid="63"/>
                                        </p:tgtEl>
                                        <p:attrNameLst>
                                          <p:attrName>ppt_x</p:attrName>
                                        </p:attrNameLst>
                                      </p:cBhvr>
                                      <p:tavLst>
                                        <p:tav tm="0">
                                          <p:val>
                                            <p:strVal val="1+#ppt_w/2"/>
                                          </p:val>
                                        </p:tav>
                                        <p:tav tm="100000">
                                          <p:val>
                                            <p:strVal val="#ppt_x"/>
                                          </p:val>
                                        </p:tav>
                                      </p:tavLst>
                                    </p:anim>
                                    <p:anim calcmode="lin" valueType="num">
                                      <p:cBhvr additive="base">
                                        <p:cTn id="55" dur="500" fill="hold"/>
                                        <p:tgtEl>
                                          <p:spTgt spid="63"/>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500"/>
                                  </p:stCondLst>
                                  <p:childTnLst>
                                    <p:set>
                                      <p:cBhvr>
                                        <p:cTn id="57" dur="1" fill="hold">
                                          <p:stCondLst>
                                            <p:cond delay="0"/>
                                          </p:stCondLst>
                                        </p:cTn>
                                        <p:tgtEl>
                                          <p:spTgt spid="73"/>
                                        </p:tgtEl>
                                        <p:attrNameLst>
                                          <p:attrName>style.visibility</p:attrName>
                                        </p:attrNameLst>
                                      </p:cBhvr>
                                      <p:to>
                                        <p:strVal val="visible"/>
                                      </p:to>
                                    </p:set>
                                    <p:anim calcmode="lin" valueType="num">
                                      <p:cBhvr additive="base">
                                        <p:cTn id="58" dur="500" fill="hold"/>
                                        <p:tgtEl>
                                          <p:spTgt spid="73"/>
                                        </p:tgtEl>
                                        <p:attrNameLst>
                                          <p:attrName>ppt_x</p:attrName>
                                        </p:attrNameLst>
                                      </p:cBhvr>
                                      <p:tavLst>
                                        <p:tav tm="0">
                                          <p:val>
                                            <p:strVal val="1+#ppt_w/2"/>
                                          </p:val>
                                        </p:tav>
                                        <p:tav tm="100000">
                                          <p:val>
                                            <p:strVal val="#ppt_x"/>
                                          </p:val>
                                        </p:tav>
                                      </p:tavLst>
                                    </p:anim>
                                    <p:anim calcmode="lin" valueType="num">
                                      <p:cBhvr additive="base">
                                        <p:cTn id="59" dur="500" fill="hold"/>
                                        <p:tgtEl>
                                          <p:spTgt spid="73"/>
                                        </p:tgtEl>
                                        <p:attrNameLst>
                                          <p:attrName>ppt_y</p:attrName>
                                        </p:attrNameLst>
                                      </p:cBhvr>
                                      <p:tavLst>
                                        <p:tav tm="0">
                                          <p:val>
                                            <p:strVal val="#ppt_y"/>
                                          </p:val>
                                        </p:tav>
                                        <p:tav tm="100000">
                                          <p:val>
                                            <p:strVal val="#ppt_y"/>
                                          </p:val>
                                        </p:tav>
                                      </p:tavLst>
                                    </p:anim>
                                  </p:childTnLst>
                                </p:cTn>
                              </p:par>
                            </p:childTnLst>
                          </p:cTn>
                        </p:par>
                        <p:par>
                          <p:cTn id="60" fill="hold">
                            <p:stCondLst>
                              <p:cond delay="3500"/>
                            </p:stCondLst>
                            <p:childTnLst>
                              <p:par>
                                <p:cTn id="61" presetID="10" presetClass="entr" presetSubtype="0"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fade">
                                      <p:cBhvr>
                                        <p:cTn id="63" dur="500"/>
                                        <p:tgtEl>
                                          <p:spTgt spid="61"/>
                                        </p:tgtEl>
                                      </p:cBhvr>
                                    </p:animEffect>
                                  </p:childTnLst>
                                </p:cTn>
                              </p:par>
                            </p:childTnLst>
                          </p:cTn>
                        </p:par>
                        <p:par>
                          <p:cTn id="64" fill="hold">
                            <p:stCondLst>
                              <p:cond delay="4000"/>
                            </p:stCondLst>
                            <p:childTnLst>
                              <p:par>
                                <p:cTn id="65" presetID="22" presetClass="entr" presetSubtype="2" fill="hold" nodeType="afterEffect">
                                  <p:stCondLst>
                                    <p:cond delay="0"/>
                                  </p:stCondLst>
                                  <p:childTnLst>
                                    <p:set>
                                      <p:cBhvr>
                                        <p:cTn id="66" dur="1" fill="hold">
                                          <p:stCondLst>
                                            <p:cond delay="0"/>
                                          </p:stCondLst>
                                        </p:cTn>
                                        <p:tgtEl>
                                          <p:spTgt spid="92"/>
                                        </p:tgtEl>
                                        <p:attrNameLst>
                                          <p:attrName>style.visibility</p:attrName>
                                        </p:attrNameLst>
                                      </p:cBhvr>
                                      <p:to>
                                        <p:strVal val="visible"/>
                                      </p:to>
                                    </p:set>
                                    <p:animEffect transition="in" filter="wipe(right)">
                                      <p:cBhvr>
                                        <p:cTn id="67" dur="500"/>
                                        <p:tgtEl>
                                          <p:spTgt spid="92"/>
                                        </p:tgtEl>
                                      </p:cBhvr>
                                    </p:animEffect>
                                  </p:childTnLst>
                                </p:cTn>
                              </p:par>
                              <p:par>
                                <p:cTn id="68" presetID="2" presetClass="entr" presetSubtype="8" fill="hold" nodeType="withEffect">
                                  <p:stCondLst>
                                    <p:cond delay="500"/>
                                  </p:stCondLst>
                                  <p:childTnLst>
                                    <p:set>
                                      <p:cBhvr>
                                        <p:cTn id="69" dur="1" fill="hold">
                                          <p:stCondLst>
                                            <p:cond delay="0"/>
                                          </p:stCondLst>
                                        </p:cTn>
                                        <p:tgtEl>
                                          <p:spTgt spid="89"/>
                                        </p:tgtEl>
                                        <p:attrNameLst>
                                          <p:attrName>style.visibility</p:attrName>
                                        </p:attrNameLst>
                                      </p:cBhvr>
                                      <p:to>
                                        <p:strVal val="visible"/>
                                      </p:to>
                                    </p:set>
                                    <p:anim calcmode="lin" valueType="num">
                                      <p:cBhvr additive="base">
                                        <p:cTn id="70" dur="500" fill="hold"/>
                                        <p:tgtEl>
                                          <p:spTgt spid="89"/>
                                        </p:tgtEl>
                                        <p:attrNameLst>
                                          <p:attrName>ppt_x</p:attrName>
                                        </p:attrNameLst>
                                      </p:cBhvr>
                                      <p:tavLst>
                                        <p:tav tm="0">
                                          <p:val>
                                            <p:strVal val="0-#ppt_w/2"/>
                                          </p:val>
                                        </p:tav>
                                        <p:tav tm="100000">
                                          <p:val>
                                            <p:strVal val="#ppt_x"/>
                                          </p:val>
                                        </p:tav>
                                      </p:tavLst>
                                    </p:anim>
                                    <p:anim calcmode="lin" valueType="num">
                                      <p:cBhvr additive="base">
                                        <p:cTn id="71" dur="500" fill="hold"/>
                                        <p:tgtEl>
                                          <p:spTgt spid="89"/>
                                        </p:tgtEl>
                                        <p:attrNameLst>
                                          <p:attrName>ppt_y</p:attrName>
                                        </p:attrNameLst>
                                      </p:cBhvr>
                                      <p:tavLst>
                                        <p:tav tm="0">
                                          <p:val>
                                            <p:strVal val="#ppt_y"/>
                                          </p:val>
                                        </p:tav>
                                        <p:tav tm="100000">
                                          <p:val>
                                            <p:strVal val="#ppt_y"/>
                                          </p:val>
                                        </p:tav>
                                      </p:tavLst>
                                    </p:anim>
                                  </p:childTnLst>
                                </p:cTn>
                              </p:par>
                              <p:par>
                                <p:cTn id="72" presetID="2" presetClass="entr" presetSubtype="8" fill="hold" grpId="0" nodeType="withEffect">
                                  <p:stCondLst>
                                    <p:cond delay="500"/>
                                  </p:stCondLst>
                                  <p:childTnLst>
                                    <p:set>
                                      <p:cBhvr>
                                        <p:cTn id="73" dur="1" fill="hold">
                                          <p:stCondLst>
                                            <p:cond delay="0"/>
                                          </p:stCondLst>
                                        </p:cTn>
                                        <p:tgtEl>
                                          <p:spTgt spid="96"/>
                                        </p:tgtEl>
                                        <p:attrNameLst>
                                          <p:attrName>style.visibility</p:attrName>
                                        </p:attrNameLst>
                                      </p:cBhvr>
                                      <p:to>
                                        <p:strVal val="visible"/>
                                      </p:to>
                                    </p:set>
                                    <p:anim calcmode="lin" valueType="num">
                                      <p:cBhvr additive="base">
                                        <p:cTn id="74" dur="500" fill="hold"/>
                                        <p:tgtEl>
                                          <p:spTgt spid="96"/>
                                        </p:tgtEl>
                                        <p:attrNameLst>
                                          <p:attrName>ppt_x</p:attrName>
                                        </p:attrNameLst>
                                      </p:cBhvr>
                                      <p:tavLst>
                                        <p:tav tm="0">
                                          <p:val>
                                            <p:strVal val="0-#ppt_w/2"/>
                                          </p:val>
                                        </p:tav>
                                        <p:tav tm="100000">
                                          <p:val>
                                            <p:strVal val="#ppt_x"/>
                                          </p:val>
                                        </p:tav>
                                      </p:tavLst>
                                    </p:anim>
                                    <p:anim calcmode="lin" valueType="num">
                                      <p:cBhvr additive="base">
                                        <p:cTn id="75" dur="500" fill="hold"/>
                                        <p:tgtEl>
                                          <p:spTgt spid="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59" grpId="0"/>
      <p:bldP spid="60" grpId="0"/>
      <p:bldP spid="61" grpId="0"/>
      <p:bldP spid="73" grpId="0"/>
      <p:bldP spid="86" grpId="0"/>
      <p:bldP spid="87" grpId="0" bldLvl="0" animBg="1"/>
      <p:bldP spid="9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pic>
        <p:nvPicPr>
          <p:cNvPr id="12" name="图片 11"/>
          <p:cNvPicPr>
            <a:picLocks noChangeAspect="1"/>
          </p:cNvPicPr>
          <p:nvPr/>
        </p:nvPicPr>
        <p:blipFill>
          <a:blip r:embed="rId1" cstate="screen"/>
          <a:stretch>
            <a:fillRect/>
          </a:stretch>
        </p:blipFill>
        <p:spPr>
          <a:xfrm>
            <a:off x="915334" y="1209490"/>
            <a:ext cx="2854074" cy="3933791"/>
          </a:xfrm>
          <a:prstGeom prst="rect">
            <a:avLst/>
          </a:prstGeom>
        </p:spPr>
      </p:pic>
      <p:sp>
        <p:nvSpPr>
          <p:cNvPr id="39" name="圆角矩形 38"/>
          <p:cNvSpPr/>
          <p:nvPr/>
        </p:nvSpPr>
        <p:spPr>
          <a:xfrm>
            <a:off x="1980410" y="3105935"/>
            <a:ext cx="809880" cy="276144"/>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12700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lumMod val="50000"/>
                </a:schemeClr>
              </a:solidFill>
            </a:endParaRPr>
          </a:p>
        </p:txBody>
      </p:sp>
      <p:sp>
        <p:nvSpPr>
          <p:cNvPr id="40" name="文本框 9"/>
          <p:cNvSpPr txBox="1"/>
          <p:nvPr/>
        </p:nvSpPr>
        <p:spPr>
          <a:xfrm>
            <a:off x="1980766" y="3125913"/>
            <a:ext cx="781584" cy="234950"/>
          </a:xfrm>
          <a:prstGeom prst="rect">
            <a:avLst/>
          </a:prstGeom>
          <a:noFill/>
        </p:spPr>
        <p:txBody>
          <a:bodyPr wrap="square" lIns="51421" tIns="25710" rIns="51421" bIns="25710" rtlCol="0">
            <a:spAutoFit/>
          </a:bodyPr>
          <a:lstStyle/>
          <a:p>
            <a:pPr marL="0" lvl="1" algn="ctr"/>
            <a:r>
              <a:rPr lang="zh-CN" altLang="en-US" sz="1200" b="1" dirty="0">
                <a:solidFill>
                  <a:srgbClr val="0070C0"/>
                </a:solidFill>
                <a:latin typeface="微软雅黑" panose="020B0503020204020204" pitchFamily="34" charset="-122"/>
                <a:ea typeface="微软雅黑" panose="020B0503020204020204" pitchFamily="34" charset="-122"/>
              </a:rPr>
              <a:t>无序列表</a:t>
            </a:r>
            <a:endParaRPr lang="zh-CN" altLang="en-US" sz="1200" b="1" dirty="0">
              <a:solidFill>
                <a:srgbClr val="0070C0"/>
              </a:solidFill>
              <a:latin typeface="微软雅黑" panose="020B0503020204020204" pitchFamily="34" charset="-122"/>
              <a:ea typeface="微软雅黑" panose="020B0503020204020204" pitchFamily="34" charset="-122"/>
            </a:endParaRPr>
          </a:p>
        </p:txBody>
      </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无序列表</a:t>
            </a:r>
            <a:endParaRPr lang="zh-CN" altLang="en-US" b="1" dirty="0">
              <a:solidFill>
                <a:srgbClr val="0070C0"/>
              </a:solidFill>
              <a:latin typeface="Impact MT Std" pitchFamily="34" charset="0"/>
              <a:ea typeface="微软雅黑" panose="020B0503020204020204" pitchFamily="34" charset="-122"/>
            </a:endParaRPr>
          </a:p>
        </p:txBody>
      </p:sp>
      <p:sp>
        <p:nvSpPr>
          <p:cNvPr id="53252" name="TextBox 6"/>
          <p:cNvSpPr/>
          <p:nvPr/>
        </p:nvSpPr>
        <p:spPr>
          <a:xfrm>
            <a:off x="4029075" y="1109980"/>
            <a:ext cx="4694555" cy="3046095"/>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marL="742950" lvl="1" indent="-285750" eaLnBrk="1" hangingPunct="1">
              <a:spcBef>
                <a:spcPct val="20000"/>
              </a:spcBef>
            </a:pPr>
            <a:r>
              <a:rPr lang="zh-CN" altLang="en-US" sz="2000" dirty="0">
                <a:solidFill>
                  <a:schemeClr val="tx1"/>
                </a:solidFill>
                <a:latin typeface="黑体" panose="02010609060101010101" charset="-122"/>
                <a:ea typeface="黑体" panose="02010609060101010101" charset="-122"/>
                <a:sym typeface="黑体" panose="02010609060101010101" charset="-122"/>
              </a:rPr>
              <a:t>无序列表</a:t>
            </a:r>
            <a:r>
              <a:rPr lang="zh-CN" altLang="en-US" sz="2000" b="1" dirty="0">
                <a:solidFill>
                  <a:schemeClr val="tx1"/>
                </a:solidFill>
                <a:latin typeface="宋体" panose="02010600030101010101" pitchFamily="2" charset="-122"/>
              </a:rPr>
              <a:t>语法</a:t>
            </a:r>
            <a:r>
              <a:rPr lang="zh-CN" altLang="en-US" sz="2000" b="1" dirty="0">
                <a:solidFill>
                  <a:srgbClr val="003366"/>
                </a:solidFill>
                <a:latin typeface="宋体" panose="02010600030101010101" pitchFamily="2" charset="-122"/>
              </a:rPr>
              <a:t>： </a:t>
            </a:r>
            <a:endParaRPr lang="zh-CN" altLang="en-US" sz="2000" b="1" dirty="0">
              <a:solidFill>
                <a:srgbClr val="003366"/>
              </a:solidFill>
              <a:latin typeface="宋体" panose="02010600030101010101" pitchFamily="2" charset="-122"/>
            </a:endParaRPr>
          </a:p>
          <a:p>
            <a:pPr marL="742950" lvl="1" indent="-285750" eaLnBrk="1" hangingPunct="1">
              <a:spcBef>
                <a:spcPct val="20000"/>
              </a:spcBef>
            </a:pPr>
            <a:r>
              <a:rPr lang="en-US" altLang="zh-CN" sz="2000" b="1" dirty="0">
                <a:solidFill>
                  <a:srgbClr val="003366"/>
                </a:solidFill>
                <a:latin typeface="宋体" panose="02010600030101010101" pitchFamily="2" charset="-122"/>
              </a:rPr>
              <a:t>	</a:t>
            </a:r>
            <a:r>
              <a:rPr lang="en-US" altLang="zh-CN" sz="2000" b="1" dirty="0">
                <a:solidFill>
                  <a:srgbClr val="FF3300"/>
                </a:solidFill>
                <a:latin typeface="宋体" panose="02010600030101010101" pitchFamily="2" charset="-122"/>
              </a:rPr>
              <a:t>&lt;ul&gt;</a:t>
            </a:r>
            <a:endParaRPr lang="en-US" altLang="zh-CN" sz="2000" b="1" dirty="0">
              <a:solidFill>
                <a:srgbClr val="FF3300"/>
              </a:solidFill>
              <a:latin typeface="宋体" panose="02010600030101010101" pitchFamily="2" charset="-122"/>
            </a:endParaRPr>
          </a:p>
          <a:p>
            <a:pPr marL="285750" lvl="0" indent="-285750" eaLnBrk="1" hangingPunct="1">
              <a:spcBef>
                <a:spcPct val="20000"/>
              </a:spcBef>
            </a:pPr>
            <a:r>
              <a:rPr lang="en-US" altLang="x-none" sz="2000" b="1" dirty="0">
                <a:solidFill>
                  <a:srgbClr val="FF3300"/>
                </a:solidFill>
                <a:latin typeface="宋体" panose="02010600030101010101" pitchFamily="2" charset="-122"/>
              </a:rPr>
              <a:t>          </a:t>
            </a:r>
            <a:r>
              <a:rPr lang="en-US" altLang="zh-CN" sz="2000" b="1" dirty="0">
                <a:solidFill>
                  <a:srgbClr val="FF3300"/>
                </a:solidFill>
                <a:latin typeface="宋体" panose="02010600030101010101" pitchFamily="2" charset="-122"/>
              </a:rPr>
              <a:t>&lt;li&gt;</a:t>
            </a:r>
            <a:r>
              <a:rPr lang="zh-CN" altLang="en-US" sz="2000" b="1" dirty="0">
                <a:solidFill>
                  <a:srgbClr val="FF3300"/>
                </a:solidFill>
                <a:latin typeface="宋体" panose="02010600030101010101" pitchFamily="2" charset="-122"/>
              </a:rPr>
              <a:t>列表项内容</a:t>
            </a:r>
            <a:r>
              <a:rPr lang="en-US" altLang="zh-CN" sz="2000" b="1" dirty="0">
                <a:solidFill>
                  <a:srgbClr val="FF3300"/>
                </a:solidFill>
                <a:latin typeface="宋体" panose="02010600030101010101" pitchFamily="2" charset="-122"/>
              </a:rPr>
              <a:t>&lt;/li&gt;</a:t>
            </a:r>
            <a:endParaRPr lang="en-US" altLang="zh-CN" sz="2000" b="1" dirty="0">
              <a:solidFill>
                <a:srgbClr val="FF3300"/>
              </a:solidFill>
              <a:latin typeface="宋体" panose="02010600030101010101" pitchFamily="2" charset="-122"/>
            </a:endParaRPr>
          </a:p>
          <a:p>
            <a:pPr marL="285750" lvl="0" indent="-285750" eaLnBrk="1" hangingPunct="1">
              <a:spcBef>
                <a:spcPct val="20000"/>
              </a:spcBef>
            </a:pPr>
            <a:r>
              <a:rPr lang="en-US" altLang="x-none" sz="2000" b="1" dirty="0">
                <a:solidFill>
                  <a:srgbClr val="FF3300"/>
                </a:solidFill>
                <a:latin typeface="宋体" panose="02010600030101010101" pitchFamily="2" charset="-122"/>
                <a:sym typeface="Arial" panose="020B0604020202020204" pitchFamily="34" charset="0"/>
              </a:rPr>
              <a:t>          </a:t>
            </a:r>
            <a:r>
              <a:rPr lang="en-US" altLang="zh-CN" sz="2000" b="1" dirty="0">
                <a:solidFill>
                  <a:srgbClr val="FF3300"/>
                </a:solidFill>
                <a:latin typeface="宋体" panose="02010600030101010101" pitchFamily="2" charset="-122"/>
                <a:sym typeface="Arial" panose="020B0604020202020204" pitchFamily="34" charset="0"/>
              </a:rPr>
              <a:t>&lt;li&gt;</a:t>
            </a:r>
            <a:r>
              <a:rPr lang="zh-CN" altLang="en-US" sz="2000" b="1" dirty="0">
                <a:solidFill>
                  <a:srgbClr val="FF3300"/>
                </a:solidFill>
                <a:latin typeface="宋体" panose="02010600030101010101" pitchFamily="2" charset="-122"/>
                <a:sym typeface="Arial" panose="020B0604020202020204" pitchFamily="34" charset="0"/>
              </a:rPr>
              <a:t>列表项内容</a:t>
            </a:r>
            <a:r>
              <a:rPr lang="en-US" altLang="zh-CN" sz="2000" b="1" dirty="0">
                <a:solidFill>
                  <a:srgbClr val="FF3300"/>
                </a:solidFill>
                <a:latin typeface="宋体" panose="02010600030101010101" pitchFamily="2" charset="-122"/>
                <a:sym typeface="Arial" panose="020B0604020202020204" pitchFamily="34" charset="0"/>
              </a:rPr>
              <a:t>&lt;/li&gt;</a:t>
            </a:r>
            <a:endParaRPr lang="en-US" altLang="zh-CN" sz="2000" b="1" dirty="0">
              <a:solidFill>
                <a:srgbClr val="FF3300"/>
              </a:solidFill>
              <a:latin typeface="宋体" panose="02010600030101010101" pitchFamily="2" charset="-122"/>
              <a:sym typeface="Arial" panose="020B0604020202020204" pitchFamily="34" charset="0"/>
            </a:endParaRPr>
          </a:p>
          <a:p>
            <a:pPr marL="285750" lvl="0" indent="-285750" eaLnBrk="1" hangingPunct="1">
              <a:spcBef>
                <a:spcPct val="20000"/>
              </a:spcBef>
            </a:pPr>
            <a:r>
              <a:rPr lang="en-US" altLang="x-none" sz="2000" b="1" dirty="0">
                <a:solidFill>
                  <a:srgbClr val="FF3300"/>
                </a:solidFill>
                <a:latin typeface="宋体" panose="02010600030101010101" pitchFamily="2" charset="-122"/>
                <a:sym typeface="Arial" panose="020B0604020202020204" pitchFamily="34" charset="0"/>
              </a:rPr>
              <a:t>          </a:t>
            </a:r>
            <a:r>
              <a:rPr lang="en-US" altLang="zh-CN" sz="2000" b="1" dirty="0">
                <a:solidFill>
                  <a:srgbClr val="FF3300"/>
                </a:solidFill>
                <a:latin typeface="宋体" panose="02010600030101010101" pitchFamily="2" charset="-122"/>
                <a:sym typeface="Arial" panose="020B0604020202020204" pitchFamily="34" charset="0"/>
              </a:rPr>
              <a:t>&lt;li&gt;</a:t>
            </a:r>
            <a:r>
              <a:rPr lang="zh-CN" altLang="en-US" sz="2000" b="1" dirty="0">
                <a:solidFill>
                  <a:srgbClr val="FF3300"/>
                </a:solidFill>
                <a:latin typeface="宋体" panose="02010600030101010101" pitchFamily="2" charset="-122"/>
                <a:sym typeface="Arial" panose="020B0604020202020204" pitchFamily="34" charset="0"/>
              </a:rPr>
              <a:t>列表项内容</a:t>
            </a:r>
            <a:r>
              <a:rPr lang="en-US" altLang="zh-CN" sz="2000" b="1" dirty="0">
                <a:solidFill>
                  <a:srgbClr val="FF3300"/>
                </a:solidFill>
                <a:latin typeface="宋体" panose="02010600030101010101" pitchFamily="2" charset="-122"/>
                <a:sym typeface="Arial" panose="020B0604020202020204" pitchFamily="34" charset="0"/>
              </a:rPr>
              <a:t>&lt;/li&gt;</a:t>
            </a:r>
            <a:endParaRPr lang="en-US" altLang="zh-CN" sz="2000" b="1" dirty="0">
              <a:solidFill>
                <a:srgbClr val="FF3300"/>
              </a:solidFill>
              <a:latin typeface="宋体" panose="02010600030101010101" pitchFamily="2" charset="-122"/>
              <a:sym typeface="Arial" panose="020B0604020202020204" pitchFamily="34" charset="0"/>
            </a:endParaRPr>
          </a:p>
          <a:p>
            <a:pPr marL="285750" lvl="0" indent="-285750" eaLnBrk="1" hangingPunct="1">
              <a:spcBef>
                <a:spcPct val="20000"/>
              </a:spcBef>
            </a:pPr>
            <a:r>
              <a:rPr lang="en-US" altLang="x-none" sz="2000" b="1" dirty="0">
                <a:solidFill>
                  <a:srgbClr val="FF3300"/>
                </a:solidFill>
                <a:latin typeface="宋体" panose="02010600030101010101" pitchFamily="2" charset="-122"/>
                <a:sym typeface="Arial" panose="020B0604020202020204" pitchFamily="34" charset="0"/>
              </a:rPr>
              <a:t>          </a:t>
            </a:r>
            <a:r>
              <a:rPr lang="en-US" altLang="zh-CN" sz="2000" b="1" dirty="0">
                <a:solidFill>
                  <a:srgbClr val="FF3300"/>
                </a:solidFill>
                <a:latin typeface="宋体" panose="02010600030101010101" pitchFamily="2" charset="-122"/>
                <a:sym typeface="Arial" panose="020B0604020202020204" pitchFamily="34" charset="0"/>
              </a:rPr>
              <a:t>…………</a:t>
            </a:r>
            <a:endParaRPr lang="en-US" altLang="zh-CN" sz="2000" b="1" dirty="0">
              <a:solidFill>
                <a:srgbClr val="FF3300"/>
              </a:solidFill>
              <a:latin typeface="宋体" panose="02010600030101010101" pitchFamily="2" charset="-122"/>
              <a:sym typeface="Arial" panose="020B0604020202020204" pitchFamily="34" charset="0"/>
            </a:endParaRPr>
          </a:p>
          <a:p>
            <a:pPr marL="742950" lvl="1" indent="-285750" eaLnBrk="1" hangingPunct="1">
              <a:spcBef>
                <a:spcPct val="20000"/>
              </a:spcBef>
            </a:pPr>
            <a:r>
              <a:rPr lang="en-US" altLang="x-none" sz="2000" b="1" dirty="0">
                <a:solidFill>
                  <a:srgbClr val="FF3300"/>
                </a:solidFill>
                <a:latin typeface="宋体" panose="02010600030101010101" pitchFamily="2" charset="-122"/>
              </a:rPr>
              <a:t>  </a:t>
            </a:r>
            <a:r>
              <a:rPr lang="en-US" altLang="zh-CN" sz="2000" b="1" dirty="0">
                <a:solidFill>
                  <a:srgbClr val="FF3300"/>
                </a:solidFill>
                <a:latin typeface="宋体" panose="02010600030101010101" pitchFamily="2" charset="-122"/>
              </a:rPr>
              <a:t>&lt;/ul&gt;</a:t>
            </a:r>
            <a:endParaRPr lang="en-US" altLang="zh-CN" sz="2800" dirty="0">
              <a:solidFill>
                <a:srgbClr val="FF3300"/>
              </a:solidFill>
              <a:latin typeface="宋体" panose="02010600030101010101" pitchFamily="2" charset="-122"/>
            </a:endParaRPr>
          </a:p>
          <a:p>
            <a:pPr eaLnBrk="0" hangingPunct="0"/>
            <a:endParaRPr lang="zh-CN" altLang="en-US" sz="2800" b="1" dirty="0">
              <a:solidFill>
                <a:srgbClr val="003366"/>
              </a:solidFill>
              <a:latin typeface="宋体" panose="02010600030101010101" pitchFamily="2" charset="-122"/>
            </a:endParaRPr>
          </a:p>
        </p:txBody>
      </p:sp>
      <p:pic>
        <p:nvPicPr>
          <p:cNvPr id="43" name="图片 42" descr="QQ截图20190213103404"/>
          <p:cNvPicPr>
            <a:picLocks noChangeAspect="1"/>
          </p:cNvPicPr>
          <p:nvPr/>
        </p:nvPicPr>
        <p:blipFill>
          <a:blip r:embed="rId2"/>
          <a:stretch>
            <a:fillRect/>
          </a:stretch>
        </p:blipFill>
        <p:spPr>
          <a:xfrm>
            <a:off x="1570355" y="1479550"/>
            <a:ext cx="1543685" cy="11169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75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750"/>
                                        <p:tgtEl>
                                          <p:spTgt spid="39"/>
                                        </p:tgtEl>
                                      </p:cBhvr>
                                    </p:animEffect>
                                    <p:anim calcmode="lin" valueType="num">
                                      <p:cBhvr>
                                        <p:cTn id="26" dur="750" fill="hold"/>
                                        <p:tgtEl>
                                          <p:spTgt spid="39"/>
                                        </p:tgtEl>
                                        <p:attrNameLst>
                                          <p:attrName>ppt_x</p:attrName>
                                        </p:attrNameLst>
                                      </p:cBhvr>
                                      <p:tavLst>
                                        <p:tav tm="0">
                                          <p:val>
                                            <p:strVal val="#ppt_x"/>
                                          </p:val>
                                        </p:tav>
                                        <p:tav tm="100000">
                                          <p:val>
                                            <p:strVal val="#ppt_x"/>
                                          </p:val>
                                        </p:tav>
                                      </p:tavLst>
                                    </p:anim>
                                    <p:anim calcmode="lin" valueType="num">
                                      <p:cBhvr>
                                        <p:cTn id="27" dur="750" fill="hold"/>
                                        <p:tgtEl>
                                          <p:spTgt spid="39"/>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75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750"/>
                                        <p:tgtEl>
                                          <p:spTgt spid="40"/>
                                        </p:tgtEl>
                                      </p:cBhvr>
                                    </p:animEffect>
                                    <p:anim calcmode="lin" valueType="num">
                                      <p:cBhvr>
                                        <p:cTn id="31" dur="750" fill="hold"/>
                                        <p:tgtEl>
                                          <p:spTgt spid="40"/>
                                        </p:tgtEl>
                                        <p:attrNameLst>
                                          <p:attrName>ppt_x</p:attrName>
                                        </p:attrNameLst>
                                      </p:cBhvr>
                                      <p:tavLst>
                                        <p:tav tm="0">
                                          <p:val>
                                            <p:strVal val="#ppt_x"/>
                                          </p:val>
                                        </p:tav>
                                        <p:tav tm="100000">
                                          <p:val>
                                            <p:strVal val="#ppt_x"/>
                                          </p:val>
                                        </p:tav>
                                      </p:tavLst>
                                    </p:anim>
                                    <p:anim calcmode="lin" valueType="num">
                                      <p:cBhvr>
                                        <p:cTn id="32" dur="750" fill="hold"/>
                                        <p:tgtEl>
                                          <p:spTgt spid="4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53" presetClass="entr" presetSubtype="16"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ppt_w</p:attrName>
                                        </p:attrNameLst>
                                      </p:cBhvr>
                                      <p:tavLst>
                                        <p:tav tm="0">
                                          <p:val>
                                            <p:fltVal val="0"/>
                                          </p:val>
                                        </p:tav>
                                        <p:tav tm="100000">
                                          <p:val>
                                            <p:strVal val="#ppt_w"/>
                                          </p:val>
                                        </p:tav>
                                      </p:tavLst>
                                    </p:anim>
                                    <p:anim calcmode="lin" valueType="num">
                                      <p:cBhvr>
                                        <p:cTn id="37" dur="500" fill="hold"/>
                                        <p:tgtEl>
                                          <p:spTgt spid="41"/>
                                        </p:tgtEl>
                                        <p:attrNameLst>
                                          <p:attrName>ppt_h</p:attrName>
                                        </p:attrNameLst>
                                      </p:cBhvr>
                                      <p:tavLst>
                                        <p:tav tm="0">
                                          <p:val>
                                            <p:fltVal val="0"/>
                                          </p:val>
                                        </p:tav>
                                        <p:tav tm="100000">
                                          <p:val>
                                            <p:strVal val="#ppt_h"/>
                                          </p:val>
                                        </p:tav>
                                      </p:tavLst>
                                    </p:anim>
                                    <p:animEffect transition="in" filter="fade">
                                      <p:cBhvr>
                                        <p:cTn id="3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9" grpId="0" bldLvl="0" animBg="1"/>
      <p:bldP spid="40" grpId="0"/>
      <p:bldP spid="4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pic>
        <p:nvPicPr>
          <p:cNvPr id="12" name="图片 11"/>
          <p:cNvPicPr>
            <a:picLocks noChangeAspect="1"/>
          </p:cNvPicPr>
          <p:nvPr/>
        </p:nvPicPr>
        <p:blipFill>
          <a:blip r:embed="rId1" cstate="screen"/>
          <a:stretch>
            <a:fillRect/>
          </a:stretch>
        </p:blipFill>
        <p:spPr>
          <a:xfrm>
            <a:off x="928669" y="1209490"/>
            <a:ext cx="2854074" cy="3933791"/>
          </a:xfrm>
          <a:prstGeom prst="rect">
            <a:avLst/>
          </a:prstGeom>
        </p:spPr>
      </p:pic>
      <p:sp>
        <p:nvSpPr>
          <p:cNvPr id="39" name="圆角矩形 38"/>
          <p:cNvSpPr/>
          <p:nvPr/>
        </p:nvSpPr>
        <p:spPr>
          <a:xfrm>
            <a:off x="1915005" y="3126890"/>
            <a:ext cx="809880" cy="276144"/>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12700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lumMod val="50000"/>
                </a:schemeClr>
              </a:solidFill>
            </a:endParaRPr>
          </a:p>
        </p:txBody>
      </p:sp>
      <p:sp>
        <p:nvSpPr>
          <p:cNvPr id="40" name="文本框 9"/>
          <p:cNvSpPr txBox="1"/>
          <p:nvPr/>
        </p:nvSpPr>
        <p:spPr>
          <a:xfrm>
            <a:off x="1943301" y="3146868"/>
            <a:ext cx="781584" cy="234950"/>
          </a:xfrm>
          <a:prstGeom prst="rect">
            <a:avLst/>
          </a:prstGeom>
          <a:noFill/>
        </p:spPr>
        <p:txBody>
          <a:bodyPr wrap="square" lIns="51421" tIns="25710" rIns="51421" bIns="25710" rtlCol="0">
            <a:spAutoFit/>
          </a:bodyPr>
          <a:lstStyle/>
          <a:p>
            <a:pPr marL="0" lvl="1" algn="ctr"/>
            <a:r>
              <a:rPr lang="zh-CN" altLang="en-US" sz="1200" b="1" dirty="0">
                <a:solidFill>
                  <a:srgbClr val="0070C0"/>
                </a:solidFill>
                <a:latin typeface="微软雅黑" panose="020B0503020204020204" pitchFamily="34" charset="-122"/>
                <a:ea typeface="微软雅黑" panose="020B0503020204020204" pitchFamily="34" charset="-122"/>
              </a:rPr>
              <a:t>有序列表</a:t>
            </a:r>
            <a:endParaRPr lang="zh-CN" altLang="en-US" sz="1200" b="1" dirty="0">
              <a:solidFill>
                <a:srgbClr val="0070C0"/>
              </a:solidFill>
              <a:latin typeface="微软雅黑" panose="020B0503020204020204" pitchFamily="34" charset="-122"/>
              <a:ea typeface="微软雅黑" panose="020B0503020204020204" pitchFamily="34" charset="-122"/>
            </a:endParaRPr>
          </a:p>
        </p:txBody>
      </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有序列表</a:t>
            </a:r>
            <a:endParaRPr lang="zh-CN" altLang="en-US" b="1" dirty="0">
              <a:solidFill>
                <a:srgbClr val="0070C0"/>
              </a:solidFill>
              <a:latin typeface="Impact MT Std" pitchFamily="34" charset="0"/>
              <a:ea typeface="微软雅黑" panose="020B0503020204020204" pitchFamily="34" charset="-122"/>
            </a:endParaRPr>
          </a:p>
        </p:txBody>
      </p:sp>
      <p:sp>
        <p:nvSpPr>
          <p:cNvPr id="54276" name="TextBox 6"/>
          <p:cNvSpPr/>
          <p:nvPr/>
        </p:nvSpPr>
        <p:spPr>
          <a:xfrm>
            <a:off x="4139565" y="1209675"/>
            <a:ext cx="4662805" cy="3131820"/>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eaLnBrk="0" hangingPunct="0">
              <a:spcBef>
                <a:spcPct val="20000"/>
              </a:spcBef>
            </a:pPr>
            <a:r>
              <a:rPr lang="zh-CN" altLang="en-US" sz="2000" b="1" dirty="0">
                <a:solidFill>
                  <a:schemeClr val="tx1"/>
                </a:solidFill>
                <a:latin typeface="宋体" panose="02010600030101010101" pitchFamily="2" charset="-122"/>
              </a:rPr>
              <a:t>有序列表语法：</a:t>
            </a:r>
            <a:endParaRPr lang="zh-CN" altLang="en-US" sz="2000" b="1" dirty="0">
              <a:solidFill>
                <a:srgbClr val="003366"/>
              </a:solidFill>
              <a:latin typeface="宋体" panose="02010600030101010101" pitchFamily="2" charset="-122"/>
            </a:endParaRPr>
          </a:p>
          <a:p>
            <a:pPr eaLnBrk="0" hangingPunct="0">
              <a:spcBef>
                <a:spcPct val="20000"/>
              </a:spcBef>
            </a:pPr>
            <a:r>
              <a:rPr lang="zh-CN" altLang="en-US" sz="2000" b="1" dirty="0">
                <a:solidFill>
                  <a:srgbClr val="003366"/>
                </a:solidFill>
                <a:latin typeface="宋体" panose="02010600030101010101" pitchFamily="2" charset="-122"/>
              </a:rPr>
              <a:t>    </a:t>
            </a:r>
            <a:r>
              <a:rPr lang="en-US" altLang="zh-CN" sz="2000" b="1" dirty="0">
                <a:solidFill>
                  <a:srgbClr val="FF0000"/>
                </a:solidFill>
                <a:latin typeface="宋体" panose="02010600030101010101" pitchFamily="2" charset="-122"/>
              </a:rPr>
              <a:t>&lt;ol&gt;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zh-CN" sz="2000" b="1" dirty="0">
                <a:solidFill>
                  <a:srgbClr val="FF0000"/>
                </a:solidFill>
                <a:latin typeface="宋体" panose="02010600030101010101" pitchFamily="2" charset="-122"/>
              </a:rPr>
              <a:t>     </a:t>
            </a:r>
            <a:r>
              <a:rPr lang="en-US" altLang="zh-CN" sz="2000" b="1" dirty="0">
                <a:solidFill>
                  <a:srgbClr val="FF0000"/>
                </a:solidFill>
                <a:latin typeface="宋体" panose="02010600030101010101" pitchFamily="2" charset="-122"/>
                <a:sym typeface="Arial" panose="020B0604020202020204" pitchFamily="34" charset="0"/>
              </a:rPr>
              <a:t>&lt;li&gt;</a:t>
            </a:r>
            <a:r>
              <a:rPr lang="zh-CN" altLang="en-US" sz="2000" b="1" dirty="0">
                <a:solidFill>
                  <a:srgbClr val="FF0000"/>
                </a:solidFill>
                <a:latin typeface="宋体" panose="02010600030101010101" pitchFamily="2" charset="-122"/>
                <a:sym typeface="Arial" panose="020B0604020202020204" pitchFamily="34" charset="0"/>
              </a:rPr>
              <a:t>列表项内容</a:t>
            </a:r>
            <a:r>
              <a:rPr lang="en-US" altLang="zh-CN" sz="2000" b="1" dirty="0">
                <a:solidFill>
                  <a:srgbClr val="FF0000"/>
                </a:solidFill>
                <a:latin typeface="宋体" panose="02010600030101010101" pitchFamily="2" charset="-122"/>
                <a:sym typeface="Arial" panose="020B0604020202020204" pitchFamily="34" charset="0"/>
              </a:rPr>
              <a:t>&lt;/li&gt;</a:t>
            </a:r>
            <a:endParaRPr lang="en-US" altLang="zh-CN" sz="2000" b="1" dirty="0">
              <a:solidFill>
                <a:srgbClr val="FF0000"/>
              </a:solidFill>
              <a:latin typeface="宋体" panose="02010600030101010101" pitchFamily="2" charset="-122"/>
              <a:sym typeface="Arial" panose="020B0604020202020204" pitchFamily="34" charset="0"/>
            </a:endParaRPr>
          </a:p>
          <a:p>
            <a:pPr marL="742950" lvl="1" indent="-285750" eaLnBrk="1" hangingPunct="1">
              <a:spcBef>
                <a:spcPct val="20000"/>
              </a:spcBef>
            </a:pPr>
            <a:r>
              <a:rPr lang="en-US" altLang="x-none" sz="2000" b="1" dirty="0">
                <a:solidFill>
                  <a:srgbClr val="FF0000"/>
                </a:solidFill>
                <a:latin typeface="宋体" panose="02010600030101010101" pitchFamily="2" charset="-122"/>
                <a:sym typeface="宋体" panose="02010600030101010101" pitchFamily="2" charset="-122"/>
              </a:rPr>
              <a:t>     </a:t>
            </a:r>
            <a:r>
              <a:rPr lang="en-US" altLang="zh-CN" sz="2000" b="1" dirty="0">
                <a:solidFill>
                  <a:srgbClr val="FF0000"/>
                </a:solidFill>
                <a:latin typeface="宋体" panose="02010600030101010101" pitchFamily="2" charset="-122"/>
                <a:sym typeface="宋体" panose="02010600030101010101" pitchFamily="2" charset="-122"/>
              </a:rPr>
              <a:t>&lt;li&gt;</a:t>
            </a:r>
            <a:r>
              <a:rPr lang="zh-CN" altLang="en-US" sz="2000" b="1" dirty="0">
                <a:solidFill>
                  <a:srgbClr val="FF0000"/>
                </a:solidFill>
                <a:latin typeface="宋体" panose="02010600030101010101" pitchFamily="2" charset="-122"/>
                <a:sym typeface="宋体" panose="02010600030101010101" pitchFamily="2" charset="-122"/>
              </a:rPr>
              <a:t>列表项内容</a:t>
            </a:r>
            <a:r>
              <a:rPr lang="en-US" altLang="zh-CN" sz="2000" b="1" dirty="0">
                <a:solidFill>
                  <a:srgbClr val="FF0000"/>
                </a:solidFill>
                <a:latin typeface="宋体" panose="02010600030101010101" pitchFamily="2" charset="-122"/>
                <a:sym typeface="宋体" panose="02010600030101010101" pitchFamily="2" charset="-122"/>
              </a:rPr>
              <a:t>&lt;/li&gt;</a:t>
            </a:r>
            <a:endParaRPr lang="en-US" altLang="zh-CN" sz="2000" b="1" dirty="0">
              <a:solidFill>
                <a:srgbClr val="FF0000"/>
              </a:solidFill>
              <a:latin typeface="宋体" panose="02010600030101010101" pitchFamily="2" charset="-122"/>
              <a:sym typeface="宋体" panose="02010600030101010101" pitchFamily="2" charset="-122"/>
            </a:endParaRPr>
          </a:p>
          <a:p>
            <a:pPr marL="742950" lvl="1" indent="-285750" eaLnBrk="1" hangingPunct="1">
              <a:spcBef>
                <a:spcPct val="20000"/>
              </a:spcBef>
            </a:pPr>
            <a:r>
              <a:rPr lang="en-US" altLang="x-none" sz="2000" b="1" dirty="0">
                <a:solidFill>
                  <a:srgbClr val="FF0000"/>
                </a:solidFill>
                <a:latin typeface="宋体" panose="02010600030101010101" pitchFamily="2" charset="-122"/>
                <a:sym typeface="宋体" panose="02010600030101010101" pitchFamily="2" charset="-122"/>
              </a:rPr>
              <a:t>     </a:t>
            </a:r>
            <a:r>
              <a:rPr lang="en-US" altLang="zh-CN" sz="2000" b="1" dirty="0">
                <a:solidFill>
                  <a:srgbClr val="FF0000"/>
                </a:solidFill>
                <a:latin typeface="宋体" panose="02010600030101010101" pitchFamily="2" charset="-122"/>
                <a:sym typeface="宋体" panose="02010600030101010101" pitchFamily="2" charset="-122"/>
              </a:rPr>
              <a:t>&lt;li&gt;</a:t>
            </a:r>
            <a:r>
              <a:rPr lang="zh-CN" altLang="en-US" sz="2000" b="1" dirty="0">
                <a:solidFill>
                  <a:srgbClr val="FF0000"/>
                </a:solidFill>
                <a:latin typeface="宋体" panose="02010600030101010101" pitchFamily="2" charset="-122"/>
                <a:sym typeface="宋体" panose="02010600030101010101" pitchFamily="2" charset="-122"/>
              </a:rPr>
              <a:t>列表项内容</a:t>
            </a:r>
            <a:r>
              <a:rPr lang="en-US" altLang="zh-CN" sz="2000" b="1" dirty="0">
                <a:solidFill>
                  <a:srgbClr val="FF0000"/>
                </a:solidFill>
                <a:latin typeface="宋体" panose="02010600030101010101" pitchFamily="2" charset="-122"/>
                <a:sym typeface="宋体" panose="02010600030101010101" pitchFamily="2" charset="-122"/>
              </a:rPr>
              <a:t>&lt;/li&gt;</a:t>
            </a:r>
            <a:endParaRPr lang="en-US" altLang="zh-CN" sz="2000" b="1" dirty="0">
              <a:solidFill>
                <a:srgbClr val="FF0000"/>
              </a:solidFill>
              <a:latin typeface="宋体" panose="02010600030101010101" pitchFamily="2" charset="-122"/>
              <a:sym typeface="宋体" panose="02010600030101010101" pitchFamily="2" charset="-122"/>
            </a:endParaRPr>
          </a:p>
          <a:p>
            <a:pPr marL="742950" lvl="1" indent="-285750" eaLnBrk="1" hangingPunct="1">
              <a:spcBef>
                <a:spcPct val="20000"/>
              </a:spcBef>
            </a:pPr>
            <a:r>
              <a:rPr lang="en-US" altLang="x-none" sz="2000" b="1" dirty="0">
                <a:solidFill>
                  <a:srgbClr val="FF0000"/>
                </a:solidFill>
                <a:latin typeface="宋体" panose="02010600030101010101" pitchFamily="2" charset="-122"/>
                <a:sym typeface="宋体" panose="02010600030101010101" pitchFamily="2" charset="-122"/>
              </a:rPr>
              <a:t>     </a:t>
            </a:r>
            <a:r>
              <a:rPr lang="en-US" altLang="zh-CN" sz="2000" b="1" dirty="0">
                <a:solidFill>
                  <a:srgbClr val="FF0000"/>
                </a:solidFill>
                <a:latin typeface="宋体" panose="02010600030101010101" pitchFamily="2" charset="-122"/>
                <a:sym typeface="宋体" panose="02010600030101010101" pitchFamily="2" charset="-122"/>
              </a:rPr>
              <a:t>………</a:t>
            </a:r>
            <a:endParaRPr lang="en-US" altLang="zh-CN" sz="2000" b="1" dirty="0">
              <a:solidFill>
                <a:srgbClr val="FF0000"/>
              </a:solidFill>
              <a:latin typeface="宋体" panose="02010600030101010101" pitchFamily="2" charset="-122"/>
              <a:sym typeface="宋体" panose="02010600030101010101" pitchFamily="2" charset="-122"/>
            </a:endParaRPr>
          </a:p>
          <a:p>
            <a:pPr eaLnBrk="0" hangingPunct="0">
              <a:spcBef>
                <a:spcPct val="20000"/>
              </a:spcBef>
            </a:pPr>
            <a:r>
              <a:rPr lang="en-US" altLang="x-none" sz="2000" b="1" dirty="0">
                <a:solidFill>
                  <a:srgbClr val="FF0000"/>
                </a:solidFill>
                <a:latin typeface="宋体" panose="02010600030101010101" pitchFamily="2" charset="-122"/>
              </a:rPr>
              <a:t>    </a:t>
            </a:r>
            <a:r>
              <a:rPr lang="en-US" altLang="zh-CN" sz="2000" b="1" dirty="0">
                <a:solidFill>
                  <a:srgbClr val="FF0000"/>
                </a:solidFill>
                <a:latin typeface="宋体" panose="02010600030101010101" pitchFamily="2" charset="-122"/>
              </a:rPr>
              <a:t>&lt;/ol&gt;</a:t>
            </a:r>
            <a:endParaRPr lang="en-US" altLang="zh-CN" sz="2800" b="1" dirty="0">
              <a:solidFill>
                <a:srgbClr val="FF0000"/>
              </a:solidFill>
              <a:latin typeface="宋体" panose="02010600030101010101" pitchFamily="2" charset="-122"/>
            </a:endParaRPr>
          </a:p>
          <a:p>
            <a:pPr eaLnBrk="0" hangingPunct="0">
              <a:spcBef>
                <a:spcPct val="20000"/>
              </a:spcBef>
            </a:pPr>
            <a:endParaRPr lang="en-US" altLang="x-none" sz="2800" b="1" dirty="0">
              <a:solidFill>
                <a:srgbClr val="FF0000"/>
              </a:solidFill>
              <a:latin typeface="宋体" panose="02010600030101010101" pitchFamily="2" charset="-122"/>
            </a:endParaRPr>
          </a:p>
        </p:txBody>
      </p:sp>
      <p:pic>
        <p:nvPicPr>
          <p:cNvPr id="11" name="图片 10" descr="1截图20190213103734"/>
          <p:cNvPicPr>
            <a:picLocks noChangeAspect="1"/>
          </p:cNvPicPr>
          <p:nvPr/>
        </p:nvPicPr>
        <p:blipFill>
          <a:blip r:embed="rId2"/>
          <a:stretch>
            <a:fillRect/>
          </a:stretch>
        </p:blipFill>
        <p:spPr>
          <a:xfrm>
            <a:off x="1553210" y="1459230"/>
            <a:ext cx="1533525" cy="10090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75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750"/>
                                        <p:tgtEl>
                                          <p:spTgt spid="39"/>
                                        </p:tgtEl>
                                      </p:cBhvr>
                                    </p:animEffect>
                                    <p:anim calcmode="lin" valueType="num">
                                      <p:cBhvr>
                                        <p:cTn id="26" dur="750" fill="hold"/>
                                        <p:tgtEl>
                                          <p:spTgt spid="39"/>
                                        </p:tgtEl>
                                        <p:attrNameLst>
                                          <p:attrName>ppt_x</p:attrName>
                                        </p:attrNameLst>
                                      </p:cBhvr>
                                      <p:tavLst>
                                        <p:tav tm="0">
                                          <p:val>
                                            <p:strVal val="#ppt_x"/>
                                          </p:val>
                                        </p:tav>
                                        <p:tav tm="100000">
                                          <p:val>
                                            <p:strVal val="#ppt_x"/>
                                          </p:val>
                                        </p:tav>
                                      </p:tavLst>
                                    </p:anim>
                                    <p:anim calcmode="lin" valueType="num">
                                      <p:cBhvr>
                                        <p:cTn id="27" dur="750" fill="hold"/>
                                        <p:tgtEl>
                                          <p:spTgt spid="39"/>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75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750"/>
                                        <p:tgtEl>
                                          <p:spTgt spid="40"/>
                                        </p:tgtEl>
                                      </p:cBhvr>
                                    </p:animEffect>
                                    <p:anim calcmode="lin" valueType="num">
                                      <p:cBhvr>
                                        <p:cTn id="31" dur="750" fill="hold"/>
                                        <p:tgtEl>
                                          <p:spTgt spid="40"/>
                                        </p:tgtEl>
                                        <p:attrNameLst>
                                          <p:attrName>ppt_x</p:attrName>
                                        </p:attrNameLst>
                                      </p:cBhvr>
                                      <p:tavLst>
                                        <p:tav tm="0">
                                          <p:val>
                                            <p:strVal val="#ppt_x"/>
                                          </p:val>
                                        </p:tav>
                                        <p:tav tm="100000">
                                          <p:val>
                                            <p:strVal val="#ppt_x"/>
                                          </p:val>
                                        </p:tav>
                                      </p:tavLst>
                                    </p:anim>
                                    <p:anim calcmode="lin" valueType="num">
                                      <p:cBhvr>
                                        <p:cTn id="32" dur="750" fill="hold"/>
                                        <p:tgtEl>
                                          <p:spTgt spid="4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53" presetClass="entr" presetSubtype="16"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ppt_w</p:attrName>
                                        </p:attrNameLst>
                                      </p:cBhvr>
                                      <p:tavLst>
                                        <p:tav tm="0">
                                          <p:val>
                                            <p:fltVal val="0"/>
                                          </p:val>
                                        </p:tav>
                                        <p:tav tm="100000">
                                          <p:val>
                                            <p:strVal val="#ppt_w"/>
                                          </p:val>
                                        </p:tav>
                                      </p:tavLst>
                                    </p:anim>
                                    <p:anim calcmode="lin" valueType="num">
                                      <p:cBhvr>
                                        <p:cTn id="37" dur="500" fill="hold"/>
                                        <p:tgtEl>
                                          <p:spTgt spid="41"/>
                                        </p:tgtEl>
                                        <p:attrNameLst>
                                          <p:attrName>ppt_h</p:attrName>
                                        </p:attrNameLst>
                                      </p:cBhvr>
                                      <p:tavLst>
                                        <p:tav tm="0">
                                          <p:val>
                                            <p:fltVal val="0"/>
                                          </p:val>
                                        </p:tav>
                                        <p:tav tm="100000">
                                          <p:val>
                                            <p:strVal val="#ppt_h"/>
                                          </p:val>
                                        </p:tav>
                                      </p:tavLst>
                                    </p:anim>
                                    <p:animEffect transition="in" filter="fade">
                                      <p:cBhvr>
                                        <p:cTn id="3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9" grpId="0" bldLvl="0" animBg="1"/>
      <p:bldP spid="40" grpId="0"/>
      <p:bldP spid="4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扩展内容</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有序列表</a:t>
            </a:r>
            <a:endParaRPr lang="zh-CN" altLang="en-US" b="1" dirty="0" smtClean="0">
              <a:solidFill>
                <a:srgbClr val="0070C0"/>
              </a:solidFill>
              <a:latin typeface="Impact MT Std" pitchFamily="34" charset="0"/>
              <a:ea typeface="微软雅黑" panose="020B0503020204020204" pitchFamily="34" charset="-122"/>
            </a:endParaRPr>
          </a:p>
        </p:txBody>
      </p:sp>
      <p:sp>
        <p:nvSpPr>
          <p:cNvPr id="54276" name="TextBox 6"/>
          <p:cNvSpPr/>
          <p:nvPr/>
        </p:nvSpPr>
        <p:spPr>
          <a:xfrm>
            <a:off x="1709420" y="970915"/>
            <a:ext cx="6571615" cy="3689350"/>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eaLnBrk="0" hangingPunct="0">
              <a:spcBef>
                <a:spcPct val="20000"/>
              </a:spcBef>
            </a:pPr>
            <a:r>
              <a:rPr lang="zh-CN" altLang="en-US" b="1" dirty="0">
                <a:solidFill>
                  <a:srgbClr val="0070C0"/>
                </a:solidFill>
                <a:latin typeface="宋体" panose="02010600030101010101" pitchFamily="2" charset="-122"/>
              </a:rPr>
              <a:t>扩展内容：</a:t>
            </a:r>
            <a:endParaRPr lang="zh-CN" altLang="en-US" b="1" dirty="0">
              <a:solidFill>
                <a:srgbClr val="003366"/>
              </a:solidFill>
              <a:latin typeface="宋体" panose="02010600030101010101" pitchFamily="2"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rPr>
              <a:t>有序列表的属性</a:t>
            </a:r>
            <a:endParaRPr dirty="0">
              <a:solidFill>
                <a:schemeClr val="tx1">
                  <a:lumMod val="75000"/>
                  <a:lumOff val="25000"/>
                </a:schemeClr>
              </a:solidFill>
              <a:latin typeface="宋体" panose="02010600030101010101" pitchFamily="2" charset="-122"/>
            </a:endParaRPr>
          </a:p>
          <a:p>
            <a:pPr eaLnBrk="0" hangingPunct="0">
              <a:spcBef>
                <a:spcPct val="20000"/>
              </a:spcBef>
            </a:pPr>
            <a:r>
              <a:rPr b="1" dirty="0">
                <a:solidFill>
                  <a:schemeClr val="accent1"/>
                </a:solidFill>
                <a:latin typeface="宋体" panose="02010600030101010101" pitchFamily="2" charset="-122"/>
              </a:rPr>
              <a:t>Type：</a:t>
            </a: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规定列表中的列表项目符号的类型</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语法：&lt;ol type=’a’&gt;&lt;/ol&gt;</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1数字顺序的有序列表（默认值）（1，2，3，4）</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a字母顺序的有序列表，小写（a,b,c,d…）</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A字母顺序的有序列表，大写（A，B，C,D）</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i罗马数字，小写（i，ii，iii，iv）</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I罗马数字，大写（I，II，III，IV）</a:t>
            </a:r>
            <a:endParaRPr b="1" dirty="0">
              <a:solidFill>
                <a:schemeClr val="tx1">
                  <a:lumMod val="75000"/>
                  <a:lumOff val="25000"/>
                </a:schemeClr>
              </a:solidFill>
              <a:latin typeface="宋体" panose="02010600030101010101" pitchFamily="2" charset="-122"/>
            </a:endParaRPr>
          </a:p>
          <a:p>
            <a:pPr eaLnBrk="0" hangingPunct="0">
              <a:spcBef>
                <a:spcPct val="20000"/>
              </a:spcBef>
            </a:pPr>
            <a:r>
              <a:rPr b="1" dirty="0">
                <a:solidFill>
                  <a:schemeClr val="accent1"/>
                </a:solidFill>
                <a:latin typeface="宋体" panose="02010600030101010101" pitchFamily="2" charset="-122"/>
              </a:rPr>
              <a:t>start</a:t>
            </a: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属性规定有序列表的开始点</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语法：</a:t>
            </a: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&lt;ol  type=”” start=”5”&gt;&lt;/ol&gt;</a:t>
            </a:r>
            <a:endParaRPr lang="en-US" altLang="x-none"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61486" y="173845"/>
            <a:ext cx="1576869" cy="327660"/>
          </a:xfrm>
          <a:prstGeom prst="rect">
            <a:avLst/>
          </a:prstGeom>
          <a:noFill/>
        </p:spPr>
        <p:txBody>
          <a:bodyPr wrap="square" lIns="51421" tIns="25710" rIns="51421" bIns="25710" rtlCol="0">
            <a:spAutoFit/>
          </a:bodyPr>
          <a:lstStyle/>
          <a:p>
            <a:pPr marL="0" lvl="1" algn="ctr"/>
            <a:r>
              <a:rPr lang="zh-CN" altLang="en-US" b="1" dirty="0" smtClean="0">
                <a:solidFill>
                  <a:srgbClr val="0070C0"/>
                </a:solidFill>
                <a:latin typeface="Impact MT Std" pitchFamily="34" charset="0"/>
                <a:ea typeface="微软雅黑" panose="020B0503020204020204" pitchFamily="34" charset="-122"/>
              </a:rPr>
              <a:t>认识网页</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
        <p:nvSpPr>
          <p:cNvPr id="10247" name="Text Box 6"/>
          <p:cNvSpPr txBox="1"/>
          <p:nvPr/>
        </p:nvSpPr>
        <p:spPr>
          <a:xfrm>
            <a:off x="1895793" y="1140460"/>
            <a:ext cx="5308600" cy="2862263"/>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anchor="t">
            <a:spAutoFit/>
          </a:bodyPr>
          <a:p>
            <a:pPr eaLnBrk="0" hangingPunct="0">
              <a:lnSpc>
                <a:spcPct val="150000"/>
              </a:lnSpc>
            </a:pPr>
            <a:r>
              <a:rPr lang="zh-CN" altLang="en-US" sz="3600" b="1" dirty="0">
                <a:solidFill>
                  <a:srgbClr val="009ED6"/>
                </a:solidFill>
                <a:latin typeface="Arial" panose="020B0604020202020204" pitchFamily="34" charset="0"/>
                <a:ea typeface="宋体" panose="02010600030101010101" pitchFamily="2" charset="-122"/>
              </a:rPr>
              <a:t>网页</a:t>
            </a:r>
            <a:r>
              <a:rPr lang="zh-CN" altLang="en-US" sz="2800" dirty="0">
                <a:latin typeface="Arial" panose="020B0604020202020204" pitchFamily="34" charset="0"/>
                <a:ea typeface="宋体" panose="02010600030101010101" pitchFamily="2" charset="-122"/>
              </a:rPr>
              <a:t>主要由</a:t>
            </a:r>
            <a:r>
              <a:rPr lang="zh-CN" altLang="en-US" sz="2800" b="1" dirty="0">
                <a:solidFill>
                  <a:srgbClr val="009ED6"/>
                </a:solidFill>
                <a:latin typeface="Arial" panose="020B0604020202020204" pitchFamily="34" charset="0"/>
                <a:ea typeface="宋体" panose="02010600030101010101" pitchFamily="2" charset="-122"/>
              </a:rPr>
              <a:t>文字、图片和按钮等</a:t>
            </a:r>
            <a:r>
              <a:rPr lang="zh-CN" altLang="en-US" sz="2800" dirty="0">
                <a:latin typeface="Arial" panose="020B0604020202020204" pitchFamily="34" charset="0"/>
                <a:ea typeface="宋体" panose="02010600030101010101" pitchFamily="2" charset="-122"/>
              </a:rPr>
              <a:t>元素构成。当然，除了这些元素，网页中还可以包含</a:t>
            </a:r>
            <a:r>
              <a:rPr lang="zh-CN" altLang="en-US" sz="2800" b="1" dirty="0">
                <a:solidFill>
                  <a:srgbClr val="009ED6"/>
                </a:solidFill>
                <a:latin typeface="Arial" panose="020B0604020202020204" pitchFamily="34" charset="0"/>
                <a:ea typeface="宋体" panose="02010600030101010101" pitchFamily="2" charset="-122"/>
              </a:rPr>
              <a:t>音频、视频</a:t>
            </a:r>
            <a:r>
              <a:rPr lang="zh-CN" altLang="en-US" sz="2800" dirty="0">
                <a:latin typeface="Arial" panose="020B0604020202020204" pitchFamily="34" charset="0"/>
                <a:ea typeface="宋体" panose="02010600030101010101" pitchFamily="2" charset="-122"/>
              </a:rPr>
              <a:t>以及</a:t>
            </a:r>
            <a:r>
              <a:rPr lang="en-US" altLang="x-none" sz="2800" b="1" dirty="0">
                <a:solidFill>
                  <a:srgbClr val="009ED6"/>
                </a:solidFill>
                <a:latin typeface="Arial" panose="020B0604020202020204" pitchFamily="34" charset="0"/>
                <a:ea typeface="宋体" panose="02010600030101010101" pitchFamily="2" charset="-122"/>
              </a:rPr>
              <a:t>Flash</a:t>
            </a:r>
            <a:r>
              <a:rPr lang="zh-CN" altLang="en-US" sz="2800" dirty="0">
                <a:latin typeface="Arial" panose="020B0604020202020204" pitchFamily="34" charset="0"/>
                <a:ea typeface="宋体" panose="02010600030101010101" pitchFamily="2" charset="-122"/>
              </a:rPr>
              <a:t>等。</a:t>
            </a:r>
            <a:endParaRPr lang="zh-CN" altLang="en-US" sz="2800" dirty="0">
              <a:latin typeface="Arial" panose="020B0604020202020204" pitchFamily="34" charset="0"/>
              <a:ea typeface="宋体" panose="02010600030101010101" pitchFamily="2" charset="-122"/>
            </a:endParaRPr>
          </a:p>
        </p:txBody>
      </p:sp>
      <p:sp>
        <p:nvSpPr>
          <p:cNvPr id="12"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10247"/>
                                        </p:tgtEl>
                                        <p:attrNameLst>
                                          <p:attrName>style.visibility</p:attrName>
                                        </p:attrNameLst>
                                      </p:cBhvr>
                                      <p:to>
                                        <p:strVal val="visible"/>
                                      </p:to>
                                    </p:set>
                                    <p:animEffect transition="in" filter="wipe(left)">
                                      <p:cBhvr>
                                        <p:cTn id="32" dur="1000"/>
                                        <p:tgtEl>
                                          <p:spTgt spid="10247"/>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3" grpId="0" bldLvl="0" animBg="1"/>
      <p:bldP spid="10247" grpId="0" bldLvl="0" animBg="1"/>
      <p:bldP spid="12"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pic>
        <p:nvPicPr>
          <p:cNvPr id="12" name="图片 11"/>
          <p:cNvPicPr>
            <a:picLocks noChangeAspect="1"/>
          </p:cNvPicPr>
          <p:nvPr/>
        </p:nvPicPr>
        <p:blipFill>
          <a:blip r:embed="rId1" cstate="screen"/>
          <a:stretch>
            <a:fillRect/>
          </a:stretch>
        </p:blipFill>
        <p:spPr>
          <a:xfrm>
            <a:off x="928669" y="1209490"/>
            <a:ext cx="2854074" cy="3933791"/>
          </a:xfrm>
          <a:prstGeom prst="rect">
            <a:avLst/>
          </a:prstGeom>
        </p:spPr>
      </p:pic>
      <p:sp>
        <p:nvSpPr>
          <p:cNvPr id="39" name="圆角矩形 38"/>
          <p:cNvSpPr/>
          <p:nvPr/>
        </p:nvSpPr>
        <p:spPr>
          <a:xfrm>
            <a:off x="1859915" y="3126740"/>
            <a:ext cx="1022985" cy="276225"/>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12700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lumMod val="50000"/>
                </a:schemeClr>
              </a:solidFill>
            </a:endParaRPr>
          </a:p>
        </p:txBody>
      </p:sp>
      <p:sp>
        <p:nvSpPr>
          <p:cNvPr id="40" name="文本框 9"/>
          <p:cNvSpPr txBox="1"/>
          <p:nvPr/>
        </p:nvSpPr>
        <p:spPr>
          <a:xfrm>
            <a:off x="1877695" y="3147060"/>
            <a:ext cx="912495" cy="234950"/>
          </a:xfrm>
          <a:prstGeom prst="rect">
            <a:avLst/>
          </a:prstGeom>
          <a:noFill/>
        </p:spPr>
        <p:txBody>
          <a:bodyPr wrap="square" lIns="51421" tIns="25710" rIns="51421" bIns="25710" rtlCol="0">
            <a:spAutoFit/>
          </a:bodyPr>
          <a:lstStyle/>
          <a:p>
            <a:pPr marL="0" lvl="1" algn="ctr"/>
            <a:r>
              <a:rPr lang="zh-CN" altLang="en-US" sz="1200" b="1" dirty="0">
                <a:solidFill>
                  <a:srgbClr val="0070C0"/>
                </a:solidFill>
                <a:latin typeface="微软雅黑" panose="020B0503020204020204" pitchFamily="34" charset="-122"/>
                <a:ea typeface="微软雅黑" panose="020B0503020204020204" pitchFamily="34" charset="-122"/>
              </a:rPr>
              <a:t>自定义列表</a:t>
            </a:r>
            <a:endParaRPr lang="zh-CN" altLang="en-US" sz="1200" b="1" dirty="0">
              <a:solidFill>
                <a:srgbClr val="0070C0"/>
              </a:solidFill>
              <a:latin typeface="微软雅黑" panose="020B0503020204020204" pitchFamily="34" charset="-122"/>
              <a:ea typeface="微软雅黑" panose="020B0503020204020204" pitchFamily="34" charset="-122"/>
            </a:endParaRPr>
          </a:p>
        </p:txBody>
      </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自定义列表</a:t>
            </a:r>
            <a:endParaRPr lang="zh-CN" altLang="en-US" b="1" dirty="0">
              <a:solidFill>
                <a:srgbClr val="0070C0"/>
              </a:solidFill>
              <a:latin typeface="Impact MT Std" pitchFamily="34" charset="0"/>
              <a:ea typeface="微软雅黑" panose="020B0503020204020204" pitchFamily="34" charset="-122"/>
            </a:endParaRPr>
          </a:p>
        </p:txBody>
      </p:sp>
      <p:sp>
        <p:nvSpPr>
          <p:cNvPr id="55301" name="TextBox 6"/>
          <p:cNvSpPr/>
          <p:nvPr/>
        </p:nvSpPr>
        <p:spPr>
          <a:xfrm>
            <a:off x="3858895" y="1079500"/>
            <a:ext cx="4288155" cy="2984500"/>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eaLnBrk="0" hangingPunct="0">
              <a:spcBef>
                <a:spcPct val="20000"/>
              </a:spcBef>
            </a:pPr>
            <a:r>
              <a:rPr lang="zh-CN" altLang="en-US" sz="2000" b="1" dirty="0">
                <a:solidFill>
                  <a:srgbClr val="003366"/>
                </a:solidFill>
                <a:latin typeface="宋体" panose="02010600030101010101" pitchFamily="2" charset="-122"/>
              </a:rPr>
              <a:t>自定义列表语法：</a:t>
            </a:r>
            <a:endParaRPr lang="zh-CN" altLang="en-US" sz="2000" b="1" dirty="0">
              <a:solidFill>
                <a:srgbClr val="003366"/>
              </a:solidFill>
              <a:latin typeface="宋体" panose="02010600030101010101" pitchFamily="2" charset="-122"/>
            </a:endParaRPr>
          </a:p>
          <a:p>
            <a:pPr eaLnBrk="0" hangingPunct="0">
              <a:spcBef>
                <a:spcPct val="20000"/>
              </a:spcBef>
            </a:pPr>
            <a:r>
              <a:rPr lang="zh-CN" altLang="en-US" sz="2000" b="1" dirty="0">
                <a:solidFill>
                  <a:srgbClr val="003366"/>
                </a:solidFill>
                <a:latin typeface="宋体" panose="02010600030101010101" pitchFamily="2" charset="-122"/>
              </a:rPr>
              <a:t>       </a:t>
            </a:r>
            <a:r>
              <a:rPr lang="en-US" altLang="zh-CN" sz="2000" b="1" dirty="0">
                <a:solidFill>
                  <a:srgbClr val="FF0000"/>
                </a:solidFill>
                <a:latin typeface="宋体" panose="02010600030101010101" pitchFamily="2" charset="-122"/>
              </a:rPr>
              <a:t>&lt;dl&gt;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zh-CN" sz="2000" b="1" dirty="0">
                <a:solidFill>
                  <a:srgbClr val="FF0000"/>
                </a:solidFill>
                <a:latin typeface="宋体" panose="02010600030101010101" pitchFamily="2" charset="-122"/>
              </a:rPr>
              <a:t>        &lt;dt&gt;</a:t>
            </a:r>
            <a:r>
              <a:rPr lang="zh-CN" altLang="en-US" sz="2000" b="1" dirty="0">
                <a:solidFill>
                  <a:srgbClr val="FF0000"/>
                </a:solidFill>
                <a:latin typeface="宋体" panose="02010600030101010101" pitchFamily="2" charset="-122"/>
              </a:rPr>
              <a:t>名词</a:t>
            </a:r>
            <a:r>
              <a:rPr lang="en-US" altLang="zh-CN" sz="2000" b="1" dirty="0">
                <a:solidFill>
                  <a:srgbClr val="FF0000"/>
                </a:solidFill>
                <a:latin typeface="宋体" panose="02010600030101010101" pitchFamily="2" charset="-122"/>
              </a:rPr>
              <a:t>&lt;/dt&gt;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zh-CN" sz="2000" b="1" dirty="0">
                <a:solidFill>
                  <a:srgbClr val="FF0000"/>
                </a:solidFill>
                <a:latin typeface="宋体" panose="02010600030101010101" pitchFamily="2" charset="-122"/>
              </a:rPr>
              <a:t>        &lt;dd&gt;</a:t>
            </a:r>
            <a:r>
              <a:rPr lang="zh-CN" altLang="en-US" sz="2000" b="1" dirty="0">
                <a:solidFill>
                  <a:srgbClr val="FF0000"/>
                </a:solidFill>
                <a:latin typeface="宋体" panose="02010600030101010101" pitchFamily="2" charset="-122"/>
              </a:rPr>
              <a:t>解释</a:t>
            </a:r>
            <a:r>
              <a:rPr lang="en-US" altLang="zh-CN" sz="2000" b="1" dirty="0">
                <a:solidFill>
                  <a:srgbClr val="FF0000"/>
                </a:solidFill>
                <a:latin typeface="宋体" panose="02010600030101010101" pitchFamily="2" charset="-122"/>
              </a:rPr>
              <a:t>&lt;/dd&gt;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zh-CN" sz="2000" b="1" dirty="0">
                <a:solidFill>
                  <a:srgbClr val="FF0000"/>
                </a:solidFill>
                <a:latin typeface="宋体" panose="02010600030101010101" pitchFamily="2" charset="-122"/>
                <a:sym typeface="+mn-ea"/>
              </a:rPr>
              <a:t>        &lt;dt&gt;</a:t>
            </a:r>
            <a:r>
              <a:rPr lang="zh-CN" altLang="en-US" sz="2000" b="1" dirty="0">
                <a:solidFill>
                  <a:srgbClr val="FF0000"/>
                </a:solidFill>
                <a:latin typeface="宋体" panose="02010600030101010101" pitchFamily="2" charset="-122"/>
                <a:sym typeface="+mn-ea"/>
              </a:rPr>
              <a:t>名词</a:t>
            </a:r>
            <a:r>
              <a:rPr lang="en-US" altLang="zh-CN" sz="2000" b="1" dirty="0">
                <a:solidFill>
                  <a:srgbClr val="FF0000"/>
                </a:solidFill>
                <a:latin typeface="宋体" panose="02010600030101010101" pitchFamily="2" charset="-122"/>
                <a:sym typeface="+mn-ea"/>
              </a:rPr>
              <a:t>&lt;/dt&gt;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zh-CN" sz="2000" b="1" dirty="0">
                <a:solidFill>
                  <a:srgbClr val="FF0000"/>
                </a:solidFill>
                <a:latin typeface="宋体" panose="02010600030101010101" pitchFamily="2" charset="-122"/>
                <a:sym typeface="+mn-ea"/>
              </a:rPr>
              <a:t>        &lt;dd&gt;</a:t>
            </a:r>
            <a:r>
              <a:rPr lang="zh-CN" altLang="en-US" sz="2000" b="1" dirty="0">
                <a:solidFill>
                  <a:srgbClr val="FF0000"/>
                </a:solidFill>
                <a:latin typeface="宋体" panose="02010600030101010101" pitchFamily="2" charset="-122"/>
                <a:sym typeface="+mn-ea"/>
              </a:rPr>
              <a:t>解释</a:t>
            </a:r>
            <a:r>
              <a:rPr lang="en-US" altLang="zh-CN" sz="2000" b="1" dirty="0">
                <a:solidFill>
                  <a:srgbClr val="FF0000"/>
                </a:solidFill>
                <a:latin typeface="宋体" panose="02010600030101010101" pitchFamily="2" charset="-122"/>
                <a:sym typeface="+mn-ea"/>
              </a:rPr>
              <a:t>&lt;/dd&gt;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x-none" sz="2000" b="1" dirty="0">
                <a:solidFill>
                  <a:srgbClr val="FF0000"/>
                </a:solidFill>
                <a:latin typeface="宋体" panose="02010600030101010101" pitchFamily="2" charset="-122"/>
                <a:sym typeface="宋体" panose="02010600030101010101" pitchFamily="2" charset="-122"/>
              </a:rPr>
              <a:t>          </a:t>
            </a:r>
            <a:r>
              <a:rPr lang="en-US" altLang="zh-CN" sz="2000" b="1" dirty="0">
                <a:solidFill>
                  <a:srgbClr val="FF0000"/>
                </a:solidFill>
                <a:latin typeface="宋体" panose="02010600030101010101" pitchFamily="2" charset="-122"/>
                <a:sym typeface="宋体" panose="02010600030101010101" pitchFamily="2" charset="-122"/>
              </a:rPr>
              <a:t>………</a:t>
            </a:r>
            <a:endParaRPr lang="en-US" altLang="zh-CN" sz="2000" b="1" dirty="0">
              <a:solidFill>
                <a:srgbClr val="FF0000"/>
              </a:solidFill>
              <a:latin typeface="宋体" panose="02010600030101010101" pitchFamily="2" charset="-122"/>
              <a:sym typeface="宋体" panose="02010600030101010101" pitchFamily="2" charset="-122"/>
            </a:endParaRPr>
          </a:p>
          <a:p>
            <a:pPr eaLnBrk="0" hangingPunct="0">
              <a:spcBef>
                <a:spcPct val="20000"/>
              </a:spcBef>
            </a:pPr>
            <a:r>
              <a:rPr lang="en-US" altLang="x-none" sz="2000" b="1" dirty="0">
                <a:solidFill>
                  <a:srgbClr val="FF0000"/>
                </a:solidFill>
                <a:latin typeface="宋体" panose="02010600030101010101" pitchFamily="2" charset="-122"/>
              </a:rPr>
              <a:t>       </a:t>
            </a:r>
            <a:r>
              <a:rPr lang="en-US" altLang="zh-CN" sz="2000" b="1" dirty="0">
                <a:solidFill>
                  <a:srgbClr val="FF0000"/>
                </a:solidFill>
                <a:latin typeface="宋体" panose="02010600030101010101" pitchFamily="2" charset="-122"/>
              </a:rPr>
              <a:t>&lt;/dl&gt;</a:t>
            </a:r>
            <a:endParaRPr lang="en-US" altLang="x-none" sz="2400" b="1" dirty="0">
              <a:solidFill>
                <a:srgbClr val="FF0000"/>
              </a:solidFill>
              <a:latin typeface="宋体" panose="02010600030101010101" pitchFamily="2" charset="-122"/>
            </a:endParaRPr>
          </a:p>
        </p:txBody>
      </p:sp>
      <p:pic>
        <p:nvPicPr>
          <p:cNvPr id="13" name="图片 12" descr="2220190213110431"/>
          <p:cNvPicPr>
            <a:picLocks noChangeAspect="1"/>
          </p:cNvPicPr>
          <p:nvPr/>
        </p:nvPicPr>
        <p:blipFill>
          <a:blip r:embed="rId2"/>
          <a:stretch>
            <a:fillRect/>
          </a:stretch>
        </p:blipFill>
        <p:spPr>
          <a:xfrm>
            <a:off x="1558925" y="1468755"/>
            <a:ext cx="1522730" cy="11753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75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750"/>
                                        <p:tgtEl>
                                          <p:spTgt spid="39"/>
                                        </p:tgtEl>
                                      </p:cBhvr>
                                    </p:animEffect>
                                    <p:anim calcmode="lin" valueType="num">
                                      <p:cBhvr>
                                        <p:cTn id="26" dur="750" fill="hold"/>
                                        <p:tgtEl>
                                          <p:spTgt spid="39"/>
                                        </p:tgtEl>
                                        <p:attrNameLst>
                                          <p:attrName>ppt_x</p:attrName>
                                        </p:attrNameLst>
                                      </p:cBhvr>
                                      <p:tavLst>
                                        <p:tav tm="0">
                                          <p:val>
                                            <p:strVal val="#ppt_x"/>
                                          </p:val>
                                        </p:tav>
                                        <p:tav tm="100000">
                                          <p:val>
                                            <p:strVal val="#ppt_x"/>
                                          </p:val>
                                        </p:tav>
                                      </p:tavLst>
                                    </p:anim>
                                    <p:anim calcmode="lin" valueType="num">
                                      <p:cBhvr>
                                        <p:cTn id="27" dur="750" fill="hold"/>
                                        <p:tgtEl>
                                          <p:spTgt spid="39"/>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75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750"/>
                                        <p:tgtEl>
                                          <p:spTgt spid="40"/>
                                        </p:tgtEl>
                                      </p:cBhvr>
                                    </p:animEffect>
                                    <p:anim calcmode="lin" valueType="num">
                                      <p:cBhvr>
                                        <p:cTn id="31" dur="750" fill="hold"/>
                                        <p:tgtEl>
                                          <p:spTgt spid="40"/>
                                        </p:tgtEl>
                                        <p:attrNameLst>
                                          <p:attrName>ppt_x</p:attrName>
                                        </p:attrNameLst>
                                      </p:cBhvr>
                                      <p:tavLst>
                                        <p:tav tm="0">
                                          <p:val>
                                            <p:strVal val="#ppt_x"/>
                                          </p:val>
                                        </p:tav>
                                        <p:tav tm="100000">
                                          <p:val>
                                            <p:strVal val="#ppt_x"/>
                                          </p:val>
                                        </p:tav>
                                      </p:tavLst>
                                    </p:anim>
                                    <p:anim calcmode="lin" valueType="num">
                                      <p:cBhvr>
                                        <p:cTn id="32" dur="750" fill="hold"/>
                                        <p:tgtEl>
                                          <p:spTgt spid="4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53" presetClass="entr" presetSubtype="16"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ppt_w</p:attrName>
                                        </p:attrNameLst>
                                      </p:cBhvr>
                                      <p:tavLst>
                                        <p:tav tm="0">
                                          <p:val>
                                            <p:fltVal val="0"/>
                                          </p:val>
                                        </p:tav>
                                        <p:tav tm="100000">
                                          <p:val>
                                            <p:strVal val="#ppt_w"/>
                                          </p:val>
                                        </p:tav>
                                      </p:tavLst>
                                    </p:anim>
                                    <p:anim calcmode="lin" valueType="num">
                                      <p:cBhvr>
                                        <p:cTn id="37" dur="500" fill="hold"/>
                                        <p:tgtEl>
                                          <p:spTgt spid="41"/>
                                        </p:tgtEl>
                                        <p:attrNameLst>
                                          <p:attrName>ppt_h</p:attrName>
                                        </p:attrNameLst>
                                      </p:cBhvr>
                                      <p:tavLst>
                                        <p:tav tm="0">
                                          <p:val>
                                            <p:fltVal val="0"/>
                                          </p:val>
                                        </p:tav>
                                        <p:tav tm="100000">
                                          <p:val>
                                            <p:strVal val="#ppt_h"/>
                                          </p:val>
                                        </p:tav>
                                      </p:tavLst>
                                    </p:anim>
                                    <p:animEffect transition="in" filter="fade">
                                      <p:cBhvr>
                                        <p:cTn id="3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9" grpId="0" bldLvl="0" animBg="1"/>
      <p:bldP spid="40" grpId="0"/>
      <p:bldP spid="4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超链接</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17383" y="1572895"/>
            <a:ext cx="5308600" cy="235331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en-US"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dirty="0">
                <a:latin typeface="微软雅黑" panose="020B0503020204020204" pitchFamily="34" charset="-122"/>
                <a:ea typeface="微软雅黑" panose="020B0503020204020204" pitchFamily="34" charset="-122"/>
                <a:cs typeface="微软雅黑" panose="020B0503020204020204" pitchFamily="34" charset="-122"/>
              </a:rPr>
              <a:t>所谓的超链接是指从一个网页指向一个目标的连接关系，这个目标可以是另一个网页，也可以是相同网页上的不同位置，还可以是一个图片，一个电子邮件地址，一个文件，甚至是一个应用程序。</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超链接</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17383" y="915670"/>
            <a:ext cx="5308600" cy="387667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en-US"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dirty="0">
                <a:latin typeface="微软雅黑" panose="020B0503020204020204" pitchFamily="34" charset="-122"/>
                <a:ea typeface="微软雅黑" panose="020B0503020204020204" pitchFamily="34" charset="-122"/>
                <a:cs typeface="微软雅黑" panose="020B0503020204020204" pitchFamily="34" charset="-122"/>
              </a:rPr>
              <a:t>网页上的超链接一般分为三种：一种是绝对URL的超链接。URL（Uniform Resource Locator）就是统一资源定位符，简单地讲就是网络上的一个站点、网页的完整路径。</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latin typeface="微软雅黑" panose="020B0503020204020204" pitchFamily="34" charset="-122"/>
                <a:ea typeface="微软雅黑" panose="020B0503020204020204" pitchFamily="34" charset="-122"/>
                <a:cs typeface="微软雅黑" panose="020B0503020204020204" pitchFamily="34" charset="-122"/>
              </a:rPr>
              <a:t>第二种是相对URL的超链接。如将自己网页上的某一段文字或某标题链接到同一网站的其他网页上面去；</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latin typeface="微软雅黑" panose="020B0503020204020204" pitchFamily="34" charset="-122"/>
                <a:ea typeface="微软雅黑" panose="020B0503020204020204" pitchFamily="34" charset="-122"/>
                <a:cs typeface="微软雅黑" panose="020B0503020204020204" pitchFamily="34" charset="-122"/>
              </a:rPr>
              <a:t>还有一种称为同一网页的超链接，这种超链接又叫做书签。</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超链接</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895793" y="1586865"/>
            <a:ext cx="5308600" cy="216852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dirty="0">
                <a:latin typeface="微软雅黑" panose="020B0503020204020204" pitchFamily="34" charset="-122"/>
                <a:ea typeface="微软雅黑" panose="020B0503020204020204" pitchFamily="34" charset="-122"/>
                <a:cs typeface="微软雅黑" panose="020B0503020204020204" pitchFamily="34" charset="-122"/>
              </a:rPr>
              <a:t>       </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lang="en-US" dirty="0">
                <a:latin typeface="微软雅黑" panose="020B0503020204020204" pitchFamily="34" charset="-122"/>
                <a:ea typeface="微软雅黑" panose="020B0503020204020204" pitchFamily="34" charset="-122"/>
                <a:cs typeface="微软雅黑" panose="020B0503020204020204" pitchFamily="34" charset="-122"/>
              </a:rPr>
              <a:t>       </a:t>
            </a:r>
            <a:r>
              <a:rPr dirty="0">
                <a:latin typeface="微软雅黑" panose="020B0503020204020204" pitchFamily="34" charset="-122"/>
                <a:ea typeface="微软雅黑" panose="020B0503020204020204" pitchFamily="34" charset="-122"/>
                <a:cs typeface="微软雅黑" panose="020B0503020204020204" pitchFamily="34" charset="-122"/>
              </a:rPr>
              <a:t>统一资源定位符(URL)是web页的地址,由4个主要的部分构成:协议,域名,端口号,路径.</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latin typeface="微软雅黑" panose="020B0503020204020204" pitchFamily="34" charset="-122"/>
                <a:ea typeface="微软雅黑" panose="020B0503020204020204" pitchFamily="34" charset="-122"/>
                <a:cs typeface="微软雅黑" panose="020B0503020204020204" pitchFamily="34" charset="-122"/>
              </a:rPr>
              <a:t>例如：http://www.cycf.org.cn:8080/index.html</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超链接</a:t>
            </a:r>
            <a:endParaRPr lang="zh-CN" altLang="en-US" b="1" dirty="0">
              <a:solidFill>
                <a:srgbClr val="0070C0"/>
              </a:solidFill>
              <a:latin typeface="Impact MT Std" pitchFamily="34" charset="0"/>
              <a:ea typeface="微软雅黑" panose="020B0503020204020204" pitchFamily="34" charset="-122"/>
            </a:endParaRPr>
          </a:p>
        </p:txBody>
      </p:sp>
      <p:sp>
        <p:nvSpPr>
          <p:cNvPr id="11" name="文本框 10"/>
          <p:cNvSpPr txBox="1"/>
          <p:nvPr/>
        </p:nvSpPr>
        <p:spPr>
          <a:xfrm>
            <a:off x="1246505" y="1184275"/>
            <a:ext cx="7202805" cy="2614930"/>
          </a:xfrm>
          <a:prstGeom prst="rect">
            <a:avLst/>
          </a:prstGeom>
          <a:noFill/>
        </p:spPr>
        <p:txBody>
          <a:bodyPr wrap="square" rtlCol="0" anchor="t">
            <a:spAutoFit/>
          </a:bodyPr>
          <a:p>
            <a:pPr eaLnBrk="0" hangingPunct="0">
              <a:spcBef>
                <a:spcPct val="20000"/>
              </a:spcBef>
            </a:pPr>
            <a:r>
              <a:rPr lang="zh-CN" altLang="en-US" sz="20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sym typeface="+mn-ea"/>
              </a:rPr>
              <a:t>超链接语法：</a:t>
            </a:r>
            <a:endParaRPr lang="zh-CN" altLang="en-US" sz="20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&lt;a href="目标文件路径及全称/连接地址" </a:t>
            </a:r>
            <a:endPar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target=""  title="提示文本"&gt;</a:t>
            </a:r>
            <a:endPar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链接文本/图片</a:t>
            </a:r>
            <a:endPar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&lt;/a&gt;</a:t>
            </a:r>
            <a:endPar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endPar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&lt;a href="#"&gt;&lt;/a&gt;空链接</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扩展内容</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超链接</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105477" name="表格 105476"/>
          <p:cNvGraphicFramePr/>
          <p:nvPr/>
        </p:nvGraphicFramePr>
        <p:xfrm>
          <a:off x="1709420" y="864235"/>
          <a:ext cx="6485255" cy="3963035"/>
        </p:xfrm>
        <a:graphic>
          <a:graphicData uri="http://schemas.openxmlformats.org/drawingml/2006/table">
            <a:tbl>
              <a:tblPr/>
              <a:tblGrid>
                <a:gridCol w="996950"/>
                <a:gridCol w="5488305"/>
              </a:tblGrid>
              <a:tr h="65659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800" dirty="0">
                          <a:solidFill>
                            <a:srgbClr val="C00000"/>
                          </a:solidFill>
                          <a:latin typeface="Calibri" panose="020F0502020204030204" charset="0"/>
                        </a:rPr>
                        <a:t>语法</a:t>
                      </a:r>
                      <a:r>
                        <a:rPr lang="en-US" altLang="x-none" sz="2800" dirty="0">
                          <a:solidFill>
                            <a:srgbClr val="C00000"/>
                          </a:solidFill>
                          <a:latin typeface="Calibri" panose="020F0502020204030204" charset="0"/>
                        </a:rPr>
                        <a:t>:</a:t>
                      </a:r>
                      <a:endParaRPr lang="en-US" altLang="x-none" sz="28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&lt;a href="url"  target="" title=""&gt;&lt;/a&gt;</a:t>
                      </a:r>
                      <a:endParaRPr lang="en-US" altLang="x-none"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246437">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800" dirty="0">
                          <a:solidFill>
                            <a:srgbClr val="C00000"/>
                          </a:solidFill>
                          <a:latin typeface="Calibri" panose="020F0502020204030204" charset="0"/>
                        </a:rPr>
                        <a:t>说明</a:t>
                      </a:r>
                      <a:r>
                        <a:rPr lang="en-US" altLang="x-none" sz="2800" dirty="0">
                          <a:solidFill>
                            <a:srgbClr val="C00000"/>
                          </a:solidFill>
                          <a:latin typeface="Calibri" panose="020F0502020204030204" charset="0"/>
                        </a:rPr>
                        <a:t>:</a:t>
                      </a:r>
                      <a:endParaRPr lang="en-US" altLang="x-none" sz="28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href </a:t>
                      </a:r>
                      <a:r>
                        <a:rPr lang="zh-CN" altLang="en-US" sz="1800" dirty="0">
                          <a:solidFill>
                            <a:srgbClr val="C00000"/>
                          </a:solidFill>
                          <a:latin typeface="宋体" panose="02010600030101010101" pitchFamily="2" charset="-122"/>
                          <a:ea typeface="宋体" panose="02010600030101010101" pitchFamily="2" charset="-122"/>
                        </a:rPr>
                        <a:t>部分中</a:t>
                      </a:r>
                      <a:r>
                        <a:rPr lang="en-US" altLang="x-none" sz="1800" dirty="0">
                          <a:solidFill>
                            <a:srgbClr val="C00000"/>
                          </a:solidFill>
                          <a:latin typeface="宋体" panose="02010600030101010101" pitchFamily="2" charset="-122"/>
                          <a:ea typeface="宋体" panose="02010600030101010101" pitchFamily="2" charset="-122"/>
                        </a:rPr>
                        <a:t>url</a:t>
                      </a:r>
                      <a:r>
                        <a:rPr lang="zh-CN" altLang="en-US" sz="1800" dirty="0">
                          <a:solidFill>
                            <a:srgbClr val="C00000"/>
                          </a:solidFill>
                          <a:latin typeface="宋体" panose="02010600030101010101" pitchFamily="2" charset="-122"/>
                          <a:ea typeface="宋体" panose="02010600030101010101" pitchFamily="2" charset="-122"/>
                        </a:rPr>
                        <a:t>后边跟的是链接页面的路径</a:t>
                      </a:r>
                      <a:r>
                        <a:rPr lang="en-US" altLang="x-none" sz="1800" dirty="0">
                          <a:solidFill>
                            <a:srgbClr val="C00000"/>
                          </a:solidFill>
                          <a:latin typeface="宋体" panose="02010600030101010101" pitchFamily="2" charset="-122"/>
                          <a:ea typeface="宋体" panose="02010600030101010101" pitchFamily="2" charset="-122"/>
                        </a:rPr>
                        <a:t>(</a:t>
                      </a:r>
                      <a:r>
                        <a:rPr lang="zh-CN" altLang="en-US" sz="1800" dirty="0">
                          <a:solidFill>
                            <a:srgbClr val="C00000"/>
                          </a:solidFill>
                          <a:latin typeface="宋体" panose="02010600030101010101" pitchFamily="2" charset="-122"/>
                          <a:ea typeface="宋体" panose="02010600030101010101" pitchFamily="2" charset="-122"/>
                        </a:rPr>
                        <a:t>包含文件名</a:t>
                      </a:r>
                      <a:r>
                        <a:rPr lang="en-US" altLang="x-none" sz="1800" dirty="0">
                          <a:solidFill>
                            <a:srgbClr val="C00000"/>
                          </a:solidFill>
                          <a:latin typeface="宋体" panose="02010600030101010101" pitchFamily="2" charset="-122"/>
                          <a:ea typeface="宋体" panose="02010600030101010101" pitchFamily="2" charset="-122"/>
                        </a:rPr>
                        <a:t>)</a:t>
                      </a:r>
                      <a:endParaRPr lang="en-US" altLang="x-none" sz="1800" dirty="0">
                        <a:solidFill>
                          <a:srgbClr val="C00000"/>
                        </a:solidFill>
                        <a:latin typeface="宋体" panose="02010600030101010101" pitchFamily="2" charset="-122"/>
                        <a:ea typeface="宋体" panose="02010600030101010101" pitchFamily="2" charset="-122"/>
                      </a:endParaRPr>
                    </a:p>
                    <a:p>
                      <a:pPr marL="0" lvl="0" indent="0">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title</a:t>
                      </a:r>
                      <a:r>
                        <a:rPr lang="zh-CN" altLang="en-US" sz="1800" dirty="0">
                          <a:solidFill>
                            <a:srgbClr val="C00000"/>
                          </a:solidFill>
                          <a:latin typeface="宋体" panose="02010600030101010101" pitchFamily="2" charset="-122"/>
                          <a:ea typeface="宋体" panose="02010600030101010101" pitchFamily="2" charset="-122"/>
                        </a:rPr>
                        <a:t>属性</a:t>
                      </a:r>
                      <a:r>
                        <a:rPr lang="en-US" altLang="x-none" sz="1800" dirty="0">
                          <a:solidFill>
                            <a:srgbClr val="C00000"/>
                          </a:solidFill>
                          <a:latin typeface="宋体" panose="02010600030101010101" pitchFamily="2" charset="-122"/>
                          <a:ea typeface="宋体" panose="02010600030101010101" pitchFamily="2" charset="-122"/>
                        </a:rPr>
                        <a:t>,</a:t>
                      </a:r>
                      <a:r>
                        <a:rPr lang="zh-CN" altLang="en-US" sz="1800" dirty="0">
                          <a:solidFill>
                            <a:srgbClr val="C00000"/>
                          </a:solidFill>
                          <a:latin typeface="宋体" panose="02010600030101010101" pitchFamily="2" charset="-122"/>
                          <a:ea typeface="宋体" panose="02010600030101010101" pitchFamily="2" charset="-122"/>
                        </a:rPr>
                        <a:t>加入这个属性后</a:t>
                      </a:r>
                      <a:r>
                        <a:rPr lang="en-US" altLang="x-none" sz="1800" dirty="0">
                          <a:solidFill>
                            <a:srgbClr val="C00000"/>
                          </a:solidFill>
                          <a:latin typeface="宋体" panose="02010600030101010101" pitchFamily="2" charset="-122"/>
                          <a:ea typeface="宋体" panose="02010600030101010101" pitchFamily="2" charset="-122"/>
                        </a:rPr>
                        <a:t>,</a:t>
                      </a:r>
                      <a:r>
                        <a:rPr lang="zh-CN" altLang="en-US" sz="1800" dirty="0">
                          <a:solidFill>
                            <a:srgbClr val="C00000"/>
                          </a:solidFill>
                          <a:latin typeface="宋体" panose="02010600030101010101" pitchFamily="2" charset="-122"/>
                          <a:ea typeface="宋体" panose="02010600030101010101" pitchFamily="2" charset="-122"/>
                        </a:rPr>
                        <a:t>当鼠标移动到热点时</a:t>
                      </a:r>
                      <a:r>
                        <a:rPr lang="en-US" altLang="x-none" sz="1800" dirty="0">
                          <a:solidFill>
                            <a:srgbClr val="C00000"/>
                          </a:solidFill>
                          <a:latin typeface="宋体" panose="02010600030101010101" pitchFamily="2" charset="-122"/>
                          <a:ea typeface="宋体" panose="02010600030101010101" pitchFamily="2" charset="-122"/>
                        </a:rPr>
                        <a:t>,</a:t>
                      </a:r>
                      <a:r>
                        <a:rPr lang="zh-CN" altLang="en-US" sz="1800" dirty="0">
                          <a:solidFill>
                            <a:srgbClr val="C00000"/>
                          </a:solidFill>
                          <a:latin typeface="宋体" panose="02010600030101010101" pitchFamily="2" charset="-122"/>
                          <a:ea typeface="宋体" panose="02010600030101010101" pitchFamily="2" charset="-122"/>
                        </a:rPr>
                        <a:t>则在鼠标下方显示</a:t>
                      </a:r>
                      <a:r>
                        <a:rPr lang="en-US" altLang="x-none" sz="1800" dirty="0">
                          <a:solidFill>
                            <a:srgbClr val="C00000"/>
                          </a:solidFill>
                          <a:latin typeface="宋体" panose="02010600030101010101" pitchFamily="2" charset="-122"/>
                          <a:ea typeface="宋体" panose="02010600030101010101" pitchFamily="2" charset="-122"/>
                        </a:rPr>
                        <a:t>title</a:t>
                      </a:r>
                      <a:r>
                        <a:rPr lang="zh-CN" altLang="en-US" sz="1800" dirty="0">
                          <a:solidFill>
                            <a:srgbClr val="C00000"/>
                          </a:solidFill>
                          <a:latin typeface="宋体" panose="02010600030101010101" pitchFamily="2" charset="-122"/>
                          <a:ea typeface="宋体" panose="02010600030101010101" pitchFamily="2" charset="-122"/>
                        </a:rPr>
                        <a:t>的内容</a:t>
                      </a:r>
                      <a:r>
                        <a:rPr lang="en-US" altLang="zh-CN" sz="1800" dirty="0">
                          <a:solidFill>
                            <a:srgbClr val="C00000"/>
                          </a:solidFill>
                          <a:latin typeface="宋体" panose="02010600030101010101" pitchFamily="2" charset="-122"/>
                          <a:ea typeface="宋体" panose="02010600030101010101" pitchFamily="2" charset="-122"/>
                        </a:rPr>
                        <a:t>;</a:t>
                      </a:r>
                      <a:endParaRPr lang="en-US" altLang="zh-CN" sz="1800" dirty="0">
                        <a:solidFill>
                          <a:srgbClr val="C00000"/>
                        </a:solidFill>
                        <a:latin typeface="宋体" panose="02010600030101010101" pitchFamily="2" charset="-122"/>
                        <a:ea typeface="宋体" panose="02010600030101010101" pitchFamily="2" charset="-122"/>
                      </a:endParaRPr>
                    </a:p>
                    <a:p>
                      <a:pPr marL="0" lvl="0" indent="0">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target  </a:t>
                      </a:r>
                      <a:r>
                        <a:rPr lang="zh-CN" altLang="en-US" sz="1800" dirty="0">
                          <a:solidFill>
                            <a:srgbClr val="C00000"/>
                          </a:solidFill>
                          <a:latin typeface="宋体" panose="02010600030101010101" pitchFamily="2" charset="-122"/>
                          <a:ea typeface="宋体" panose="02010600030101010101" pitchFamily="2" charset="-122"/>
                        </a:rPr>
                        <a:t>属性参数定义了打开链接的目标窗口。</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en-US" altLang="x-none" sz="1800" dirty="0">
                          <a:solidFill>
                            <a:srgbClr val="C00000"/>
                          </a:solidFill>
                          <a:latin typeface="宋体" panose="02010600030101010101" pitchFamily="2" charset="-122"/>
                          <a:ea typeface="宋体" panose="02010600030101010101" pitchFamily="2" charset="-122"/>
                        </a:rPr>
                        <a:t>_blank -- </a:t>
                      </a:r>
                      <a:r>
                        <a:rPr lang="zh-CN" altLang="en-US" sz="1800" dirty="0">
                          <a:solidFill>
                            <a:srgbClr val="C00000"/>
                          </a:solidFill>
                          <a:latin typeface="宋体" panose="02010600030101010101" pitchFamily="2" charset="-122"/>
                          <a:ea typeface="宋体" panose="02010600030101010101" pitchFamily="2" charset="-122"/>
                        </a:rPr>
                        <a:t>在新窗口中打开链接 页面（会保留原窗口）</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en-US" altLang="x-none" sz="1800" dirty="0">
                          <a:solidFill>
                            <a:srgbClr val="C00000"/>
                          </a:solidFill>
                          <a:latin typeface="宋体" panose="02010600030101010101" pitchFamily="2" charset="-122"/>
                          <a:ea typeface="宋体" panose="02010600030101010101" pitchFamily="2" charset="-122"/>
                        </a:rPr>
                        <a:t>_self -- </a:t>
                      </a:r>
                      <a:r>
                        <a:rPr lang="zh-CN" altLang="en-US" sz="1800" dirty="0">
                          <a:solidFill>
                            <a:srgbClr val="C00000"/>
                          </a:solidFill>
                          <a:latin typeface="宋体" panose="02010600030101010101" pitchFamily="2" charset="-122"/>
                          <a:ea typeface="宋体" panose="02010600030101010101" pitchFamily="2" charset="-122"/>
                        </a:rPr>
                        <a:t>在当前窗体打开链接页面，此为默认值  </a:t>
                      </a:r>
                      <a:r>
                        <a:rPr lang="zh-CN" altLang="en-US" sz="2400" dirty="0">
                          <a:solidFill>
                            <a:srgbClr val="C00000"/>
                          </a:solidFill>
                          <a:latin typeface="宋体" panose="02010600030101010101" pitchFamily="2" charset="-122"/>
                          <a:ea typeface="宋体" panose="02010600030101010101" pitchFamily="2" charset="-122"/>
                        </a:rPr>
                        <a:t> </a:t>
                      </a:r>
                      <a:endParaRPr lang="zh-CN" altLang="en-US" sz="2400" dirty="0">
                        <a:solidFill>
                          <a:srgbClr val="C00000"/>
                        </a:solidFill>
                        <a:latin typeface="宋体" panose="02010600030101010101" pitchFamily="2" charset="-122"/>
                        <a:ea typeface="宋体" panose="02010600030101010101" pitchFamily="2" charset="-122"/>
                      </a:endParaRPr>
                    </a:p>
                    <a:p>
                      <a:pPr marL="0" lvl="0" indent="0">
                        <a:spcBef>
                          <a:spcPct val="20000"/>
                        </a:spcBef>
                        <a:buNone/>
                      </a:pPr>
                      <a:endParaRPr lang="zh-CN" altLang="en-US" sz="24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扩展内容</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图片</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11" name="表格 10"/>
          <p:cNvGraphicFramePr/>
          <p:nvPr>
            <p:custDataLst>
              <p:tags r:id="rId1"/>
            </p:custDataLst>
          </p:nvPr>
        </p:nvGraphicFramePr>
        <p:xfrm>
          <a:off x="1709420" y="1188085"/>
          <a:ext cx="6456045" cy="3398520"/>
        </p:xfrm>
        <a:graphic>
          <a:graphicData uri="http://schemas.openxmlformats.org/drawingml/2006/table">
            <a:tbl>
              <a:tblPr/>
              <a:tblGrid>
                <a:gridCol w="920115"/>
                <a:gridCol w="5535930"/>
              </a:tblGrid>
              <a:tr h="120586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800" dirty="0">
                          <a:solidFill>
                            <a:srgbClr val="C00000"/>
                          </a:solidFill>
                          <a:latin typeface="Calibri" panose="020F0502020204030204" charset="0"/>
                        </a:rPr>
                        <a:t>语法</a:t>
                      </a:r>
                      <a:r>
                        <a:rPr lang="en-US" altLang="x-none" sz="2800" dirty="0">
                          <a:solidFill>
                            <a:srgbClr val="C00000"/>
                          </a:solidFill>
                          <a:latin typeface="Calibri" panose="020F0502020204030204" charset="0"/>
                        </a:rPr>
                        <a:t>:</a:t>
                      </a:r>
                      <a:endParaRPr lang="en-US" altLang="x-none" sz="28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&lt;img src=""  align=""  border=""  alt="</a:t>
                      </a:r>
                      <a:r>
                        <a:rPr lang="zh-CN" altLang="en-US" sz="1800" dirty="0">
                          <a:solidFill>
                            <a:srgbClr val="C00000"/>
                          </a:solidFill>
                          <a:latin typeface="宋体" panose="02010600030101010101" pitchFamily="2" charset="-122"/>
                          <a:ea typeface="宋体" panose="02010600030101010101" pitchFamily="2" charset="-122"/>
                          <a:sym typeface="+mn-ea"/>
                        </a:rPr>
                        <a:t>图片替换文本</a:t>
                      </a:r>
                      <a:r>
                        <a:rPr lang="en-US" altLang="x-none" sz="1800" dirty="0">
                          <a:solidFill>
                            <a:srgbClr val="C00000"/>
                          </a:solidFill>
                          <a:latin typeface="宋体" panose="02010600030101010101" pitchFamily="2" charset="-122"/>
                          <a:ea typeface="宋体" panose="02010600030101010101" pitchFamily="2" charset="-122"/>
                        </a:rPr>
                        <a:t>" </a:t>
                      </a:r>
                      <a:r>
                        <a:rPr lang="en-US" altLang="zh-CN" sz="1800" dirty="0">
                          <a:solidFill>
                            <a:srgbClr val="C00000"/>
                          </a:solidFill>
                          <a:latin typeface="宋体" panose="02010600030101010101" pitchFamily="2" charset="-122"/>
                          <a:ea typeface="宋体" panose="02010600030101010101" pitchFamily="2" charset="-122"/>
                          <a:sym typeface="+mn-ea"/>
                        </a:rPr>
                        <a:t>title="</a:t>
                      </a:r>
                      <a:r>
                        <a:rPr lang="zh-CN" altLang="en-US" sz="1800" dirty="0">
                          <a:solidFill>
                            <a:srgbClr val="C00000"/>
                          </a:solidFill>
                          <a:latin typeface="宋体" panose="02010600030101010101" pitchFamily="2" charset="-122"/>
                          <a:ea typeface="宋体" panose="02010600030101010101" pitchFamily="2" charset="-122"/>
                          <a:sym typeface="+mn-ea"/>
                        </a:rPr>
                        <a:t>图片标题</a:t>
                      </a:r>
                      <a:r>
                        <a:rPr lang="en-US" altLang="zh-CN" sz="1800" dirty="0">
                          <a:solidFill>
                            <a:srgbClr val="C00000"/>
                          </a:solidFill>
                          <a:latin typeface="宋体" panose="02010600030101010101" pitchFamily="2" charset="-122"/>
                          <a:ea typeface="宋体" panose="02010600030101010101" pitchFamily="2" charset="-122"/>
                          <a:sym typeface="+mn-ea"/>
                        </a:rPr>
                        <a:t>"</a:t>
                      </a:r>
                      <a:r>
                        <a:rPr lang="zh-CN" altLang="en-US" sz="1800" dirty="0">
                          <a:solidFill>
                            <a:srgbClr val="C00000"/>
                          </a:solidFill>
                          <a:latin typeface="宋体" panose="02010600030101010101" pitchFamily="2" charset="-122"/>
                          <a:ea typeface="宋体" panose="02010600030101010101" pitchFamily="2" charset="-122"/>
                          <a:sym typeface="+mn-ea"/>
                        </a:rPr>
                        <a:t> </a:t>
                      </a:r>
                      <a:r>
                        <a:rPr lang="en-US" altLang="x-none" sz="1800" dirty="0">
                          <a:solidFill>
                            <a:srgbClr val="C00000"/>
                          </a:solidFill>
                          <a:latin typeface="宋体" panose="02010600030101010101" pitchFamily="2" charset="-122"/>
                          <a:ea typeface="宋体" panose="02010600030101010101" pitchFamily="2" charset="-122"/>
                        </a:rPr>
                        <a:t> width=""   height="" </a:t>
                      </a:r>
                      <a:r>
                        <a:rPr lang="zh-CN" altLang="en-US" sz="1800" dirty="0">
                          <a:solidFill>
                            <a:srgbClr val="C00000"/>
                          </a:solidFill>
                          <a:latin typeface="宋体" panose="02010600030101010101" pitchFamily="2" charset="-122"/>
                          <a:ea typeface="宋体" panose="02010600030101010101" pitchFamily="2" charset="-122"/>
                        </a:rPr>
                        <a:t>  </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zh-CN" altLang="en-US" sz="1800" dirty="0">
                          <a:solidFill>
                            <a:srgbClr val="C00000"/>
                          </a:solidFill>
                          <a:latin typeface="宋体" panose="02010600030101010101" pitchFamily="2" charset="-122"/>
                          <a:ea typeface="宋体" panose="02010600030101010101" pitchFamily="2" charset="-122"/>
                        </a:rPr>
                        <a:t>hspace=</a:t>
                      </a:r>
                      <a:r>
                        <a:rPr lang="en-US" altLang="x-none" sz="1800" dirty="0">
                          <a:solidFill>
                            <a:srgbClr val="C00000"/>
                          </a:solidFill>
                          <a:latin typeface="宋体" panose="02010600030101010101" pitchFamily="2" charset="-122"/>
                          <a:ea typeface="宋体" panose="02010600030101010101" pitchFamily="2" charset="-122"/>
                        </a:rPr>
                        <a:t>""</a:t>
                      </a:r>
                      <a:r>
                        <a:rPr lang="zh-CN" altLang="en-US" sz="1800" dirty="0">
                          <a:solidFill>
                            <a:srgbClr val="C00000"/>
                          </a:solidFill>
                          <a:latin typeface="宋体" panose="02010600030101010101" pitchFamily="2" charset="-122"/>
                          <a:ea typeface="宋体" panose="02010600030101010101" pitchFamily="2" charset="-122"/>
                        </a:rPr>
                        <a:t>  vspace=</a:t>
                      </a:r>
                      <a:r>
                        <a:rPr lang="en-US" altLang="x-none" sz="1800" dirty="0">
                          <a:solidFill>
                            <a:srgbClr val="C00000"/>
                          </a:solidFill>
                          <a:latin typeface="宋体" panose="02010600030101010101" pitchFamily="2" charset="-122"/>
                          <a:ea typeface="宋体" panose="02010600030101010101" pitchFamily="2" charset="-122"/>
                        </a:rPr>
                        <a:t>""   /&gt;</a:t>
                      </a:r>
                      <a:endParaRPr lang="en-US" altLang="x-none"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19265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800" dirty="0">
                          <a:solidFill>
                            <a:srgbClr val="C00000"/>
                          </a:solidFill>
                          <a:latin typeface="Calibri" panose="020F0502020204030204" charset="0"/>
                        </a:rPr>
                        <a:t>说明</a:t>
                      </a:r>
                      <a:r>
                        <a:rPr lang="en-US" altLang="x-none" sz="2800" dirty="0">
                          <a:solidFill>
                            <a:srgbClr val="C00000"/>
                          </a:solidFill>
                          <a:latin typeface="Calibri" panose="020F0502020204030204" charset="0"/>
                        </a:rPr>
                        <a:t>:</a:t>
                      </a:r>
                      <a:endParaRPr lang="en-US" altLang="x-none" sz="28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pPr>
                      <a:r>
                        <a:rPr lang="zh-CN" altLang="en-US" sz="1800" dirty="0">
                          <a:solidFill>
                            <a:srgbClr val="C00000"/>
                          </a:solidFill>
                          <a:latin typeface="宋体" panose="02010600030101010101" pitchFamily="2" charset="-122"/>
                          <a:ea typeface="宋体" panose="02010600030101010101" pitchFamily="2" charset="-122"/>
                        </a:rPr>
                        <a:t>属性</a:t>
                      </a:r>
                      <a:r>
                        <a:rPr lang="en-US" altLang="x-none" sz="1800" dirty="0">
                          <a:solidFill>
                            <a:srgbClr val="C00000"/>
                          </a:solidFill>
                          <a:latin typeface="宋体" panose="02010600030101010101" pitchFamily="2" charset="-122"/>
                          <a:ea typeface="宋体" panose="02010600030101010101" pitchFamily="2" charset="-122"/>
                        </a:rPr>
                        <a:t>src</a:t>
                      </a:r>
                      <a:r>
                        <a:rPr lang="zh-CN" altLang="en-US" sz="1800" dirty="0">
                          <a:solidFill>
                            <a:srgbClr val="C00000"/>
                          </a:solidFill>
                          <a:latin typeface="宋体" panose="02010600030101010101" pitchFamily="2" charset="-122"/>
                          <a:ea typeface="宋体" panose="02010600030101010101" pitchFamily="2" charset="-122"/>
                        </a:rPr>
                        <a:t>表示图片的来源（存放路径）</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zh-CN" altLang="en-US" sz="1800" dirty="0">
                          <a:solidFill>
                            <a:srgbClr val="C00000"/>
                          </a:solidFill>
                          <a:latin typeface="宋体" panose="02010600030101010101" pitchFamily="2" charset="-122"/>
                          <a:ea typeface="宋体" panose="02010600030101010101" pitchFamily="2" charset="-122"/>
                        </a:rPr>
                        <a:t>属性</a:t>
                      </a:r>
                      <a:r>
                        <a:rPr lang="en-US" altLang="x-none" sz="1800" dirty="0">
                          <a:solidFill>
                            <a:srgbClr val="C00000"/>
                          </a:solidFill>
                          <a:latin typeface="宋体" panose="02010600030101010101" pitchFamily="2" charset="-122"/>
                          <a:ea typeface="宋体" panose="02010600030101010101" pitchFamily="2" charset="-122"/>
                        </a:rPr>
                        <a:t>align</a:t>
                      </a:r>
                      <a:r>
                        <a:rPr lang="zh-CN" altLang="en-US" sz="1800" dirty="0">
                          <a:solidFill>
                            <a:srgbClr val="C00000"/>
                          </a:solidFill>
                          <a:latin typeface="宋体" panose="02010600030101010101" pitchFamily="2" charset="-122"/>
                          <a:ea typeface="宋体" panose="02010600030101010101" pitchFamily="2" charset="-122"/>
                        </a:rPr>
                        <a:t>则标识了图片的对齐方式</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buNone/>
                      </a:pPr>
                      <a:r>
                        <a:rPr lang="zh-CN" altLang="en-US" sz="1800" dirty="0">
                          <a:solidFill>
                            <a:srgbClr val="C00000"/>
                          </a:solidFill>
                          <a:latin typeface="宋体" panose="02010600030101010101" pitchFamily="2" charset="-122"/>
                          <a:ea typeface="宋体" panose="02010600030101010101" pitchFamily="2" charset="-122"/>
                        </a:rPr>
                        <a:t>值top、left、right、bottom、middle；</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en-US" altLang="x-none" sz="1800" dirty="0">
                          <a:solidFill>
                            <a:srgbClr val="C00000"/>
                          </a:solidFill>
                          <a:latin typeface="宋体" panose="02010600030101010101" pitchFamily="2" charset="-122"/>
                          <a:ea typeface="宋体" panose="02010600030101010101" pitchFamily="2" charset="-122"/>
                          <a:sym typeface="+mn-ea"/>
                        </a:rPr>
                        <a:t>border</a:t>
                      </a:r>
                      <a:r>
                        <a:rPr lang="zh-CN" altLang="en-US" sz="1800" dirty="0">
                          <a:solidFill>
                            <a:srgbClr val="C00000"/>
                          </a:solidFill>
                          <a:latin typeface="宋体" panose="02010600030101010101" pitchFamily="2" charset="-122"/>
                          <a:ea typeface="宋体" panose="02010600030101010101" pitchFamily="2" charset="-122"/>
                          <a:sym typeface="+mn-ea"/>
                        </a:rPr>
                        <a:t>属性标识了图片的边框</a:t>
                      </a:r>
                      <a:endParaRPr lang="zh-CN" altLang="en-US" sz="1800" dirty="0">
                        <a:solidFill>
                          <a:srgbClr val="C00000"/>
                        </a:solidFill>
                        <a:latin typeface="宋体" panose="02010600030101010101" pitchFamily="2" charset="-122"/>
                        <a:ea typeface="宋体" panose="02010600030101010101" pitchFamily="2" charset="-122"/>
                        <a:sym typeface="+mn-ea"/>
                      </a:endParaRPr>
                    </a:p>
                    <a:p>
                      <a:pPr marL="0" lvl="0" indent="0">
                        <a:spcBef>
                          <a:spcPct val="20000"/>
                        </a:spcBef>
                      </a:pPr>
                      <a:r>
                        <a:rPr lang="en-US" altLang="x-none" sz="1800" dirty="0">
                          <a:solidFill>
                            <a:srgbClr val="C00000"/>
                          </a:solidFill>
                          <a:latin typeface="Calibri" panose="020F0502020204030204" charset="0"/>
                          <a:sym typeface="+mn-ea"/>
                        </a:rPr>
                        <a:t>width</a:t>
                      </a:r>
                      <a:r>
                        <a:rPr lang="zh-CN" altLang="en-US" sz="1800" dirty="0">
                          <a:solidFill>
                            <a:srgbClr val="C00000"/>
                          </a:solidFill>
                          <a:latin typeface="Calibri" panose="020F0502020204030204" charset="0"/>
                          <a:sym typeface="+mn-ea"/>
                        </a:rPr>
                        <a:t>和 </a:t>
                      </a:r>
                      <a:r>
                        <a:rPr lang="en-US" altLang="x-none" sz="1800" dirty="0">
                          <a:solidFill>
                            <a:srgbClr val="C00000"/>
                          </a:solidFill>
                          <a:latin typeface="Calibri" panose="020F0502020204030204" charset="0"/>
                          <a:sym typeface="+mn-ea"/>
                        </a:rPr>
                        <a:t>height</a:t>
                      </a:r>
                      <a:r>
                        <a:rPr lang="zh-CN" altLang="en-US" sz="1800" dirty="0">
                          <a:solidFill>
                            <a:srgbClr val="C00000"/>
                          </a:solidFill>
                          <a:latin typeface="Calibri" panose="020F0502020204030204" charset="0"/>
                          <a:sym typeface="+mn-ea"/>
                        </a:rPr>
                        <a:t>设定其图像在页面上显示的宽度和高度</a:t>
                      </a:r>
                      <a:r>
                        <a:rPr lang="zh-CN" altLang="en-US" sz="1800" dirty="0">
                          <a:solidFill>
                            <a:srgbClr val="C00000"/>
                          </a:solidFill>
                          <a:latin typeface="宋体" panose="02010600030101010101" pitchFamily="2" charset="-122"/>
                          <a:ea typeface="宋体" panose="02010600030101010101" pitchFamily="2" charset="-122"/>
                          <a:sym typeface="+mn-ea"/>
                        </a:rPr>
                        <a:t>。</a:t>
                      </a:r>
                      <a:endParaRPr lang="zh-CN" altLang="en-US" sz="1800" dirty="0">
                        <a:solidFill>
                          <a:srgbClr val="C00000"/>
                        </a:solidFill>
                        <a:latin typeface="宋体" panose="02010600030101010101" pitchFamily="2" charset="-122"/>
                        <a:ea typeface="宋体" panose="02010600030101010101" pitchFamily="2" charset="-122"/>
                        <a:sym typeface="+mn-ea"/>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扩展内容</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图片</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12" name="表格 11"/>
          <p:cNvGraphicFramePr/>
          <p:nvPr/>
        </p:nvGraphicFramePr>
        <p:xfrm>
          <a:off x="1709420" y="1084580"/>
          <a:ext cx="6410325" cy="3227705"/>
        </p:xfrm>
        <a:graphic>
          <a:graphicData uri="http://schemas.openxmlformats.org/drawingml/2006/table">
            <a:tbl>
              <a:tblPr/>
              <a:tblGrid>
                <a:gridCol w="1028700"/>
                <a:gridCol w="5381625"/>
              </a:tblGrid>
              <a:tr h="322770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800" dirty="0">
                          <a:solidFill>
                            <a:srgbClr val="C00000"/>
                          </a:solidFill>
                          <a:latin typeface="Calibri" panose="020F0502020204030204" charset="0"/>
                        </a:rPr>
                        <a:t>说明</a:t>
                      </a:r>
                      <a:r>
                        <a:rPr lang="en-US" altLang="x-none" sz="2800" dirty="0">
                          <a:solidFill>
                            <a:srgbClr val="C00000"/>
                          </a:solidFill>
                          <a:latin typeface="Calibri" panose="020F0502020204030204" charset="0"/>
                        </a:rPr>
                        <a:t>:</a:t>
                      </a:r>
                      <a:endParaRPr lang="en-US" altLang="x-none" sz="28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342900" lvl="0" indent="-342900">
                        <a:spcBef>
                          <a:spcPct val="20000"/>
                        </a:spcBef>
                        <a:buFont typeface="Wingdings" panose="05000000000000000000" charset="0"/>
                        <a:buChar char="l"/>
                      </a:pPr>
                      <a:r>
                        <a:rPr lang="zh-CN" altLang="en-US" sz="1800" dirty="0">
                          <a:solidFill>
                            <a:srgbClr val="C00000"/>
                          </a:solidFill>
                          <a:latin typeface="宋体" panose="02010600030101010101" pitchFamily="2" charset="-122"/>
                          <a:ea typeface="宋体" panose="02010600030101010101" pitchFamily="2" charset="-122"/>
                        </a:rPr>
                        <a:t>vspace调整图像与其他文本的上下距离；</a:t>
                      </a:r>
                      <a:endParaRPr lang="zh-CN" altLang="en-US" sz="1800" dirty="0">
                        <a:solidFill>
                          <a:srgbClr val="C00000"/>
                        </a:solidFill>
                        <a:latin typeface="宋体" panose="02010600030101010101" pitchFamily="2" charset="-122"/>
                        <a:ea typeface="宋体" panose="02010600030101010101" pitchFamily="2" charset="-122"/>
                      </a:endParaRPr>
                    </a:p>
                    <a:p>
                      <a:pPr marL="342900" lvl="0" indent="-342900">
                        <a:spcBef>
                          <a:spcPct val="20000"/>
                        </a:spcBef>
                        <a:buFont typeface="Wingdings" panose="05000000000000000000" charset="0"/>
                        <a:buChar char="l"/>
                      </a:pPr>
                      <a:r>
                        <a:rPr lang="zh-CN" altLang="en-US" sz="1800" dirty="0">
                          <a:solidFill>
                            <a:srgbClr val="C00000"/>
                          </a:solidFill>
                          <a:latin typeface="宋体" panose="02010600030101010101" pitchFamily="2" charset="-122"/>
                          <a:ea typeface="宋体" panose="02010600030101010101" pitchFamily="2" charset="-122"/>
                        </a:rPr>
                        <a:t>hspace是调整左右距离</a:t>
                      </a:r>
                      <a:r>
                        <a:rPr lang="en-US" altLang="zh-CN" sz="1800" dirty="0">
                          <a:solidFill>
                            <a:srgbClr val="C00000"/>
                          </a:solidFill>
                          <a:latin typeface="宋体" panose="02010600030101010101" pitchFamily="2" charset="-122"/>
                          <a:ea typeface="宋体" panose="02010600030101010101" pitchFamily="2" charset="-122"/>
                        </a:rPr>
                        <a:t>;</a:t>
                      </a:r>
                      <a:endParaRPr lang="en-US" altLang="zh-CN"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zh-CN" altLang="en-US" sz="1800" dirty="0">
                          <a:solidFill>
                            <a:srgbClr val="C00000"/>
                          </a:solidFill>
                          <a:latin typeface="宋体" panose="02010600030101010101" pitchFamily="2" charset="-122"/>
                          <a:ea typeface="宋体" panose="02010600030101010101" pitchFamily="2" charset="-122"/>
                        </a:rPr>
                        <a:t>  title的作用: 在你鼠标悬停在该图片上时显示一个小提示，鼠标离开就没有了，HTML的绝大多数标签都支持title属性，title属性就是专门做提示信息的，图片标题</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zh-CN" altLang="en-US" sz="1800" dirty="0">
                          <a:solidFill>
                            <a:srgbClr val="C00000"/>
                          </a:solidFill>
                          <a:latin typeface="宋体" panose="02010600030101010101" pitchFamily="2" charset="-122"/>
                          <a:ea typeface="宋体" panose="02010600030101010101" pitchFamily="2" charset="-122"/>
                        </a:rPr>
                        <a:t>  alt的作用:alt属性是在你的图片因为某种原因不能加载时在页面显示的提示信息，它会直接输出在原本加载图片的地方。做图片替换文本</a:t>
                      </a:r>
                      <a:endParaRPr lang="zh-CN" altLang="en-US"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相对路径</a:t>
            </a:r>
            <a:endParaRPr lang="zh-CN" altLang="en-US" b="1" dirty="0">
              <a:solidFill>
                <a:srgbClr val="0070C0"/>
              </a:solidFill>
              <a:latin typeface="Impact MT Std" pitchFamily="34" charset="0"/>
              <a:ea typeface="微软雅黑" panose="020B0503020204020204" pitchFamily="34" charset="-122"/>
            </a:endParaRPr>
          </a:p>
        </p:txBody>
      </p:sp>
      <p:sp>
        <p:nvSpPr>
          <p:cNvPr id="11" name="文本框 10"/>
          <p:cNvSpPr txBox="1"/>
          <p:nvPr/>
        </p:nvSpPr>
        <p:spPr>
          <a:xfrm>
            <a:off x="1246505" y="1184275"/>
            <a:ext cx="7202805" cy="3538220"/>
          </a:xfrm>
          <a:prstGeom prst="rect">
            <a:avLst/>
          </a:prstGeom>
          <a:noFill/>
        </p:spPr>
        <p:txBody>
          <a:bodyPr wrap="square" rtlCol="0" anchor="t">
            <a:spAutoFit/>
          </a:bodyPr>
          <a:p>
            <a:pPr eaLnBrk="0" hangingPunct="0">
              <a:spcBef>
                <a:spcPct val="20000"/>
              </a:spcBef>
            </a:pPr>
            <a:r>
              <a:rPr lang="zh-CN" altLang="en-US" sz="2000" b="1" dirty="0">
                <a:solidFill>
                  <a:srgbClr val="0E208E"/>
                </a:solidFill>
                <a:latin typeface="宋体" panose="02010600030101010101" pitchFamily="2" charset="-122"/>
                <a:sym typeface="+mn-ea"/>
              </a:rPr>
              <a:t>*相对路径的写法：</a:t>
            </a:r>
            <a:endParaRPr lang="zh-CN" altLang="en-US" sz="2000" b="1" dirty="0">
              <a:solidFill>
                <a:srgbClr val="0E208E"/>
              </a:solidFill>
              <a:latin typeface="宋体" panose="02010600030101010101" pitchFamily="2" charset="-122"/>
            </a:endParaRPr>
          </a:p>
          <a:p>
            <a:pPr eaLnBrk="0" hangingPunct="0">
              <a:spcBef>
                <a:spcPct val="20000"/>
              </a:spcBef>
            </a:pPr>
            <a:endParaRPr lang="zh-CN" altLang="en-US" sz="2000" b="1" dirty="0">
              <a:solidFill>
                <a:srgbClr val="0E208E"/>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1)当当前文件与目标文件在同一目录下，直接书写目标文件文件名+扩展名；</a:t>
            </a:r>
            <a:endParaRPr lang="zh-CN" altLang="en-US" sz="2000" b="1" dirty="0">
              <a:solidFill>
                <a:schemeClr val="tx1"/>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2)当当前文件与目标文件所处的文件夹在同一目录下，写法如下：</a:t>
            </a:r>
            <a:endParaRPr lang="zh-CN" altLang="en-US" sz="2000" b="1" dirty="0">
              <a:solidFill>
                <a:schemeClr val="tx1"/>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文件夹名/目标文件全称+扩展名；</a:t>
            </a:r>
            <a:endParaRPr lang="zh-CN" altLang="en-US" sz="2000" b="1" dirty="0">
              <a:solidFill>
                <a:schemeClr val="tx1"/>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3)当当前文件所处的文件夹和目标文件所处的文件夹在同一目录下，写法如下：</a:t>
            </a:r>
            <a:endParaRPr lang="zh-CN" altLang="en-US" sz="2000" b="1" dirty="0">
              <a:solidFill>
                <a:schemeClr val="tx1"/>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../目标文件所处文件夹名/目标文件文件名+扩展名；</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相对路径</a:t>
            </a:r>
            <a:endParaRPr lang="zh-CN" altLang="en-US" b="1" dirty="0">
              <a:solidFill>
                <a:srgbClr val="0070C0"/>
              </a:solidFill>
              <a:latin typeface="Impact MT Std" pitchFamily="34" charset="0"/>
              <a:ea typeface="微软雅黑" panose="020B0503020204020204" pitchFamily="34" charset="-122"/>
            </a:endParaRPr>
          </a:p>
        </p:txBody>
      </p:sp>
      <p:sp>
        <p:nvSpPr>
          <p:cNvPr id="11" name="文本框 10"/>
          <p:cNvSpPr txBox="1"/>
          <p:nvPr/>
        </p:nvSpPr>
        <p:spPr>
          <a:xfrm>
            <a:off x="1246505" y="1184275"/>
            <a:ext cx="7202805" cy="3415030"/>
          </a:xfrm>
          <a:prstGeom prst="rect">
            <a:avLst/>
          </a:prstGeom>
          <a:noFill/>
        </p:spPr>
        <p:txBody>
          <a:bodyPr wrap="square" rtlCol="0" anchor="t">
            <a:spAutoFit/>
          </a:bodyPr>
          <a:p>
            <a:pPr eaLnBrk="0" hangingPunct="0">
              <a:spcBef>
                <a:spcPct val="20000"/>
              </a:spcBef>
            </a:pPr>
            <a:r>
              <a:rPr lang="zh-CN" altLang="en-US" sz="2000" b="1" dirty="0">
                <a:solidFill>
                  <a:srgbClr val="0E208E"/>
                </a:solidFill>
                <a:latin typeface="宋体" panose="02010600030101010101" pitchFamily="2" charset="-122"/>
                <a:sym typeface="+mn-ea"/>
              </a:rPr>
              <a:t>*绝对路径的写法：</a:t>
            </a:r>
            <a:endParaRPr lang="zh-CN" altLang="en-US" sz="2000" b="1" dirty="0">
              <a:solidFill>
                <a:srgbClr val="0E208E"/>
              </a:solidFill>
              <a:latin typeface="宋体" panose="02010600030101010101" pitchFamily="2" charset="-122"/>
            </a:endParaRPr>
          </a:p>
          <a:p>
            <a:pPr eaLnBrk="0" hangingPunct="0">
              <a:spcBef>
                <a:spcPct val="20000"/>
              </a:spcBef>
            </a:pPr>
            <a:endParaRPr lang="zh-CN" altLang="en-US" sz="2000" b="1" dirty="0">
              <a:solidFill>
                <a:srgbClr val="0E208E"/>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&lt;img src="https://gd4.alicdn.com/imgextra/i1/45956867/TB2hgF9rYVkpuFjSspcXXbSMVXa_!!45956867.jpg" alt="图片加载不出来" title="这是一张图片" vspace="100px" hspace="0px" width="100px" height="100px"/&gt;</a:t>
            </a:r>
            <a:endParaRPr lang="zh-CN" altLang="en-US" sz="2000" b="1" dirty="0">
              <a:solidFill>
                <a:schemeClr val="tx1"/>
              </a:solidFill>
              <a:latin typeface="宋体" panose="02010600030101010101" pitchFamily="2" charset="-122"/>
            </a:endParaRPr>
          </a:p>
          <a:p>
            <a:pPr eaLnBrk="0" hangingPunct="0">
              <a:spcBef>
                <a:spcPct val="20000"/>
              </a:spcBef>
            </a:pPr>
            <a:endParaRPr lang="zh-CN" altLang="en-US" sz="2000" b="1" dirty="0">
              <a:solidFill>
                <a:schemeClr val="tx1"/>
              </a:solidFill>
              <a:latin typeface="宋体" panose="02010600030101010101" pitchFamily="2" charset="-122"/>
            </a:endParaRPr>
          </a:p>
          <a:p>
            <a:pPr eaLnBrk="0" hangingPunct="0">
              <a:spcBef>
                <a:spcPct val="20000"/>
              </a:spcBef>
            </a:pPr>
            <a:r>
              <a:rPr lang="en-US" altLang="zh-CN" sz="2000" b="1" dirty="0">
                <a:latin typeface="宋体" panose="02010600030101010101" pitchFamily="2" charset="-122"/>
                <a:sym typeface="+mn-ea"/>
              </a:rPr>
              <a:t>&lt;img src=</a:t>
            </a:r>
            <a:r>
              <a:rPr lang="zh-CN" altLang="en-US" sz="2000" b="1" dirty="0">
                <a:latin typeface="宋体" panose="02010600030101010101" pitchFamily="2" charset="-122"/>
                <a:sym typeface="+mn-ea"/>
              </a:rPr>
              <a:t>"C:\Users\Public\Pictures\Sample Pictures</a:t>
            </a:r>
            <a:r>
              <a:rPr lang="en-US" altLang="zh-CN" sz="2000" b="1" dirty="0">
                <a:latin typeface="宋体" panose="02010600030101010101" pitchFamily="2" charset="-122"/>
                <a:sym typeface="+mn-ea"/>
              </a:rPr>
              <a:t>\沙漠.jpg</a:t>
            </a:r>
            <a:r>
              <a:rPr lang="zh-CN" altLang="en-US" sz="2000" b="1" dirty="0">
                <a:latin typeface="宋体" panose="02010600030101010101" pitchFamily="2" charset="-122"/>
                <a:sym typeface="+mn-ea"/>
              </a:rPr>
              <a:t>"</a:t>
            </a:r>
            <a:r>
              <a:rPr lang="en-US" altLang="zh-CN" sz="2000" b="1" dirty="0">
                <a:latin typeface="宋体" panose="02010600030101010101" pitchFamily="2" charset="-122"/>
                <a:sym typeface="+mn-ea"/>
              </a:rPr>
              <a:t> /&gt;</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2" name="组合 11"/>
          <p:cNvGrpSpPr/>
          <p:nvPr/>
        </p:nvGrpSpPr>
        <p:grpSpPr>
          <a:xfrm>
            <a:off x="792564" y="1384378"/>
            <a:ext cx="3292857" cy="2493809"/>
            <a:chOff x="2282031" y="457200"/>
            <a:chExt cx="7631113" cy="5943600"/>
          </a:xfrm>
        </p:grpSpPr>
        <p:pic>
          <p:nvPicPr>
            <p:cNvPr id="13" name="Picture 3" descr="C:\Users\Administrator\Desktop\iMac_resource.png"/>
            <p:cNvPicPr>
              <a:picLocks noChangeAspect="1" noChangeArrowheads="1"/>
            </p:cNvPicPr>
            <p:nvPr/>
          </p:nvPicPr>
          <p:blipFill>
            <a:blip r:embed="rId1" cstate="screen"/>
            <a:srcRect/>
            <a:stretch>
              <a:fillRect/>
            </a:stretch>
          </p:blipFill>
          <p:spPr bwMode="auto">
            <a:xfrm>
              <a:off x="2282031" y="457200"/>
              <a:ext cx="7631113" cy="5943600"/>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98185" y="980728"/>
              <a:ext cx="6048672" cy="3456384"/>
            </a:xfrm>
            <a:prstGeom prst="rect">
              <a:avLst/>
            </a:prstGeom>
            <a:blipFill>
              <a:blip r:embed="rId2" cstate="screen"/>
              <a:srcRect/>
              <a:stretch>
                <a:fillRect/>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5" name="组合 14"/>
          <p:cNvGrpSpPr/>
          <p:nvPr/>
        </p:nvGrpSpPr>
        <p:grpSpPr>
          <a:xfrm>
            <a:off x="2790266" y="2483225"/>
            <a:ext cx="1457782" cy="1803876"/>
            <a:chOff x="865232" y="1286330"/>
            <a:chExt cx="4013321" cy="4966128"/>
          </a:xfrm>
        </p:grpSpPr>
        <p:pic>
          <p:nvPicPr>
            <p:cNvPr id="16" name="Picture 3"/>
            <p:cNvPicPr>
              <a:picLocks noChangeAspect="1"/>
            </p:cNvPicPr>
            <p:nvPr/>
          </p:nvPicPr>
          <p:blipFill rotWithShape="1">
            <a:blip r:embed="rId3" cstate="screen"/>
            <a:srcRect/>
            <a:stretch>
              <a:fillRect/>
            </a:stretch>
          </p:blipFill>
          <p:spPr>
            <a:xfrm>
              <a:off x="865232" y="1286330"/>
              <a:ext cx="4013321" cy="4966128"/>
            </a:xfrm>
            <a:prstGeom prst="rect">
              <a:avLst/>
            </a:prstGeom>
          </p:spPr>
        </p:pic>
        <p:sp>
          <p:nvSpPr>
            <p:cNvPr id="17" name="Rectangle 4"/>
            <p:cNvSpPr/>
            <p:nvPr/>
          </p:nvSpPr>
          <p:spPr>
            <a:xfrm>
              <a:off x="1454929" y="1875864"/>
              <a:ext cx="2838784" cy="3697941"/>
            </a:xfrm>
            <a:prstGeom prst="rect">
              <a:avLst/>
            </a:prstGeom>
            <a:blipFill>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8" name="组合 17"/>
          <p:cNvGrpSpPr/>
          <p:nvPr/>
        </p:nvGrpSpPr>
        <p:grpSpPr>
          <a:xfrm>
            <a:off x="4579067" y="1276394"/>
            <a:ext cx="620233" cy="618851"/>
            <a:chOff x="5962996" y="1700808"/>
            <a:chExt cx="827193" cy="825350"/>
          </a:xfrm>
        </p:grpSpPr>
        <p:sp>
          <p:nvSpPr>
            <p:cNvPr id="19" name="橢圓 5"/>
            <p:cNvSpPr/>
            <p:nvPr/>
          </p:nvSpPr>
          <p:spPr>
            <a:xfrm>
              <a:off x="5962996" y="1700808"/>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0" name="Freeform 454"/>
            <p:cNvSpPr>
              <a:spLocks noEditPoints="1"/>
            </p:cNvSpPr>
            <p:nvPr/>
          </p:nvSpPr>
          <p:spPr bwMode="auto">
            <a:xfrm flipH="1">
              <a:off x="6188219" y="1964142"/>
              <a:ext cx="376746" cy="298681"/>
            </a:xfrm>
            <a:custGeom>
              <a:avLst/>
              <a:gdLst>
                <a:gd name="T0" fmla="*/ 47 w 47"/>
                <a:gd name="T1" fmla="*/ 29 h 37"/>
                <a:gd name="T2" fmla="*/ 43 w 47"/>
                <a:gd name="T3" fmla="*/ 30 h 37"/>
                <a:gd name="T4" fmla="*/ 36 w 47"/>
                <a:gd name="T5" fmla="*/ 37 h 37"/>
                <a:gd name="T6" fmla="*/ 29 w 47"/>
                <a:gd name="T7" fmla="*/ 30 h 37"/>
                <a:gd name="T8" fmla="*/ 19 w 47"/>
                <a:gd name="T9" fmla="*/ 30 h 37"/>
                <a:gd name="T10" fmla="*/ 12 w 47"/>
                <a:gd name="T11" fmla="*/ 37 h 37"/>
                <a:gd name="T12" fmla="*/ 5 w 47"/>
                <a:gd name="T13" fmla="*/ 30 h 37"/>
                <a:gd name="T14" fmla="*/ 4 w 47"/>
                <a:gd name="T15" fmla="*/ 30 h 37"/>
                <a:gd name="T16" fmla="*/ 0 w 47"/>
                <a:gd name="T17" fmla="*/ 29 h 37"/>
                <a:gd name="T18" fmla="*/ 2 w 47"/>
                <a:gd name="T19" fmla="*/ 27 h 37"/>
                <a:gd name="T20" fmla="*/ 2 w 47"/>
                <a:gd name="T21" fmla="*/ 18 h 37"/>
                <a:gd name="T22" fmla="*/ 3 w 47"/>
                <a:gd name="T23" fmla="*/ 13 h 37"/>
                <a:gd name="T24" fmla="*/ 8 w 47"/>
                <a:gd name="T25" fmla="*/ 8 h 37"/>
                <a:gd name="T26" fmla="*/ 11 w 47"/>
                <a:gd name="T27" fmla="*/ 6 h 37"/>
                <a:gd name="T28" fmla="*/ 16 w 47"/>
                <a:gd name="T29" fmla="*/ 6 h 37"/>
                <a:gd name="T30" fmla="*/ 16 w 47"/>
                <a:gd name="T31" fmla="*/ 1 h 37"/>
                <a:gd name="T32" fmla="*/ 17 w 47"/>
                <a:gd name="T33" fmla="*/ 0 h 37"/>
                <a:gd name="T34" fmla="*/ 45 w 47"/>
                <a:gd name="T35" fmla="*/ 0 h 37"/>
                <a:gd name="T36" fmla="*/ 47 w 47"/>
                <a:gd name="T37" fmla="*/ 1 h 37"/>
                <a:gd name="T38" fmla="*/ 47 w 47"/>
                <a:gd name="T39" fmla="*/ 29 h 37"/>
                <a:gd name="T40" fmla="*/ 16 w 47"/>
                <a:gd name="T41" fmla="*/ 17 h 37"/>
                <a:gd name="T42" fmla="*/ 16 w 47"/>
                <a:gd name="T43" fmla="*/ 10 h 37"/>
                <a:gd name="T44" fmla="*/ 11 w 47"/>
                <a:gd name="T45" fmla="*/ 10 h 37"/>
                <a:gd name="T46" fmla="*/ 11 w 47"/>
                <a:gd name="T47" fmla="*/ 10 h 37"/>
                <a:gd name="T48" fmla="*/ 6 w 47"/>
                <a:gd name="T49" fmla="*/ 15 h 37"/>
                <a:gd name="T50" fmla="*/ 5 w 47"/>
                <a:gd name="T51" fmla="*/ 16 h 37"/>
                <a:gd name="T52" fmla="*/ 5 w 47"/>
                <a:gd name="T53" fmla="*/ 17 h 37"/>
                <a:gd name="T54" fmla="*/ 16 w 47"/>
                <a:gd name="T55" fmla="*/ 17 h 37"/>
                <a:gd name="T56" fmla="*/ 12 w 47"/>
                <a:gd name="T57" fmla="*/ 27 h 37"/>
                <a:gd name="T58" fmla="*/ 9 w 47"/>
                <a:gd name="T59" fmla="*/ 30 h 37"/>
                <a:gd name="T60" fmla="*/ 12 w 47"/>
                <a:gd name="T61" fmla="*/ 34 h 37"/>
                <a:gd name="T62" fmla="*/ 16 w 47"/>
                <a:gd name="T63" fmla="*/ 30 h 37"/>
                <a:gd name="T64" fmla="*/ 12 w 47"/>
                <a:gd name="T65" fmla="*/ 27 h 37"/>
                <a:gd name="T66" fmla="*/ 36 w 47"/>
                <a:gd name="T67" fmla="*/ 27 h 37"/>
                <a:gd name="T68" fmla="*/ 33 w 47"/>
                <a:gd name="T69" fmla="*/ 30 h 37"/>
                <a:gd name="T70" fmla="*/ 36 w 47"/>
                <a:gd name="T71" fmla="*/ 34 h 37"/>
                <a:gd name="T72" fmla="*/ 40 w 47"/>
                <a:gd name="T73" fmla="*/ 30 h 37"/>
                <a:gd name="T74" fmla="*/ 36 w 47"/>
                <a:gd name="T75"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37">
                  <a:moveTo>
                    <a:pt x="47" y="29"/>
                  </a:moveTo>
                  <a:cubicBezTo>
                    <a:pt x="47" y="31"/>
                    <a:pt x="44" y="30"/>
                    <a:pt x="43" y="30"/>
                  </a:cubicBezTo>
                  <a:cubicBezTo>
                    <a:pt x="43" y="34"/>
                    <a:pt x="40" y="37"/>
                    <a:pt x="36" y="37"/>
                  </a:cubicBezTo>
                  <a:cubicBezTo>
                    <a:pt x="32" y="37"/>
                    <a:pt x="29" y="34"/>
                    <a:pt x="29" y="30"/>
                  </a:cubicBezTo>
                  <a:cubicBezTo>
                    <a:pt x="19" y="30"/>
                    <a:pt x="19" y="30"/>
                    <a:pt x="19" y="30"/>
                  </a:cubicBezTo>
                  <a:cubicBezTo>
                    <a:pt x="19" y="34"/>
                    <a:pt x="16" y="37"/>
                    <a:pt x="12" y="37"/>
                  </a:cubicBezTo>
                  <a:cubicBezTo>
                    <a:pt x="8" y="37"/>
                    <a:pt x="5" y="34"/>
                    <a:pt x="5" y="30"/>
                  </a:cubicBezTo>
                  <a:cubicBezTo>
                    <a:pt x="4" y="30"/>
                    <a:pt x="4" y="30"/>
                    <a:pt x="4" y="30"/>
                  </a:cubicBezTo>
                  <a:cubicBezTo>
                    <a:pt x="2" y="30"/>
                    <a:pt x="0" y="31"/>
                    <a:pt x="0" y="29"/>
                  </a:cubicBezTo>
                  <a:cubicBezTo>
                    <a:pt x="0" y="28"/>
                    <a:pt x="1" y="27"/>
                    <a:pt x="2" y="27"/>
                  </a:cubicBezTo>
                  <a:cubicBezTo>
                    <a:pt x="2" y="18"/>
                    <a:pt x="2" y="18"/>
                    <a:pt x="2" y="18"/>
                  </a:cubicBezTo>
                  <a:cubicBezTo>
                    <a:pt x="2" y="16"/>
                    <a:pt x="2" y="14"/>
                    <a:pt x="3" y="13"/>
                  </a:cubicBezTo>
                  <a:cubicBezTo>
                    <a:pt x="8" y="8"/>
                    <a:pt x="8" y="8"/>
                    <a:pt x="8" y="8"/>
                  </a:cubicBezTo>
                  <a:cubicBezTo>
                    <a:pt x="9" y="7"/>
                    <a:pt x="10" y="6"/>
                    <a:pt x="11" y="6"/>
                  </a:cubicBezTo>
                  <a:cubicBezTo>
                    <a:pt x="16" y="6"/>
                    <a:pt x="16" y="6"/>
                    <a:pt x="16" y="6"/>
                  </a:cubicBezTo>
                  <a:cubicBezTo>
                    <a:pt x="16" y="1"/>
                    <a:pt x="16" y="1"/>
                    <a:pt x="16" y="1"/>
                  </a:cubicBezTo>
                  <a:cubicBezTo>
                    <a:pt x="16" y="0"/>
                    <a:pt x="16" y="0"/>
                    <a:pt x="17" y="0"/>
                  </a:cubicBezTo>
                  <a:cubicBezTo>
                    <a:pt x="45" y="0"/>
                    <a:pt x="45" y="0"/>
                    <a:pt x="45" y="0"/>
                  </a:cubicBezTo>
                  <a:cubicBezTo>
                    <a:pt x="46" y="0"/>
                    <a:pt x="47" y="0"/>
                    <a:pt x="47" y="1"/>
                  </a:cubicBezTo>
                  <a:lnTo>
                    <a:pt x="47" y="29"/>
                  </a:lnTo>
                  <a:close/>
                  <a:moveTo>
                    <a:pt x="16" y="17"/>
                  </a:moveTo>
                  <a:cubicBezTo>
                    <a:pt x="16" y="10"/>
                    <a:pt x="16" y="10"/>
                    <a:pt x="16" y="10"/>
                  </a:cubicBezTo>
                  <a:cubicBezTo>
                    <a:pt x="11" y="10"/>
                    <a:pt x="11" y="10"/>
                    <a:pt x="11" y="10"/>
                  </a:cubicBezTo>
                  <a:cubicBezTo>
                    <a:pt x="11" y="10"/>
                    <a:pt x="11" y="10"/>
                    <a:pt x="11" y="10"/>
                  </a:cubicBezTo>
                  <a:cubicBezTo>
                    <a:pt x="6" y="15"/>
                    <a:pt x="6" y="15"/>
                    <a:pt x="6" y="15"/>
                  </a:cubicBezTo>
                  <a:cubicBezTo>
                    <a:pt x="6" y="15"/>
                    <a:pt x="5" y="16"/>
                    <a:pt x="5" y="16"/>
                  </a:cubicBezTo>
                  <a:cubicBezTo>
                    <a:pt x="5" y="17"/>
                    <a:pt x="5" y="17"/>
                    <a:pt x="5" y="17"/>
                  </a:cubicBezTo>
                  <a:lnTo>
                    <a:pt x="16" y="17"/>
                  </a:lnTo>
                  <a:close/>
                  <a:moveTo>
                    <a:pt x="12" y="27"/>
                  </a:moveTo>
                  <a:cubicBezTo>
                    <a:pt x="10" y="27"/>
                    <a:pt x="9" y="28"/>
                    <a:pt x="9" y="30"/>
                  </a:cubicBezTo>
                  <a:cubicBezTo>
                    <a:pt x="9" y="32"/>
                    <a:pt x="10" y="34"/>
                    <a:pt x="12" y="34"/>
                  </a:cubicBezTo>
                  <a:cubicBezTo>
                    <a:pt x="14" y="34"/>
                    <a:pt x="16" y="32"/>
                    <a:pt x="16" y="30"/>
                  </a:cubicBezTo>
                  <a:cubicBezTo>
                    <a:pt x="16" y="28"/>
                    <a:pt x="14" y="27"/>
                    <a:pt x="12" y="27"/>
                  </a:cubicBezTo>
                  <a:close/>
                  <a:moveTo>
                    <a:pt x="36" y="27"/>
                  </a:moveTo>
                  <a:cubicBezTo>
                    <a:pt x="34" y="27"/>
                    <a:pt x="33" y="28"/>
                    <a:pt x="33" y="30"/>
                  </a:cubicBezTo>
                  <a:cubicBezTo>
                    <a:pt x="33" y="32"/>
                    <a:pt x="34" y="34"/>
                    <a:pt x="36" y="34"/>
                  </a:cubicBezTo>
                  <a:cubicBezTo>
                    <a:pt x="38" y="34"/>
                    <a:pt x="40" y="32"/>
                    <a:pt x="40" y="30"/>
                  </a:cubicBezTo>
                  <a:cubicBezTo>
                    <a:pt x="40" y="28"/>
                    <a:pt x="38" y="27"/>
                    <a:pt x="36" y="2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1" name="组合 20"/>
          <p:cNvGrpSpPr/>
          <p:nvPr/>
        </p:nvGrpSpPr>
        <p:grpSpPr>
          <a:xfrm>
            <a:off x="4580448" y="2057221"/>
            <a:ext cx="618851" cy="620232"/>
            <a:chOff x="5964839" y="2742182"/>
            <a:chExt cx="825350" cy="827192"/>
          </a:xfrm>
        </p:grpSpPr>
        <p:sp>
          <p:nvSpPr>
            <p:cNvPr id="22" name="橢圓 3"/>
            <p:cNvSpPr/>
            <p:nvPr/>
          </p:nvSpPr>
          <p:spPr>
            <a:xfrm>
              <a:off x="5964839" y="2742182"/>
              <a:ext cx="825350" cy="827192"/>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3" name="Freeform 453"/>
            <p:cNvSpPr>
              <a:spLocks noEditPoints="1"/>
            </p:cNvSpPr>
            <p:nvPr/>
          </p:nvSpPr>
          <p:spPr bwMode="auto">
            <a:xfrm>
              <a:off x="6209990" y="3025613"/>
              <a:ext cx="333203" cy="308290"/>
            </a:xfrm>
            <a:custGeom>
              <a:avLst/>
              <a:gdLst>
                <a:gd name="T0" fmla="*/ 45 w 45"/>
                <a:gd name="T1" fmla="*/ 13 h 42"/>
                <a:gd name="T2" fmla="*/ 30 w 45"/>
                <a:gd name="T3" fmla="*/ 24 h 42"/>
                <a:gd name="T4" fmla="*/ 28 w 45"/>
                <a:gd name="T5" fmla="*/ 27 h 42"/>
                <a:gd name="T6" fmla="*/ 26 w 45"/>
                <a:gd name="T7" fmla="*/ 31 h 42"/>
                <a:gd name="T8" fmla="*/ 29 w 45"/>
                <a:gd name="T9" fmla="*/ 35 h 42"/>
                <a:gd name="T10" fmla="*/ 35 w 45"/>
                <a:gd name="T11" fmla="*/ 39 h 42"/>
                <a:gd name="T12" fmla="*/ 35 w 45"/>
                <a:gd name="T13" fmla="*/ 41 h 42"/>
                <a:gd name="T14" fmla="*/ 34 w 45"/>
                <a:gd name="T15" fmla="*/ 42 h 42"/>
                <a:gd name="T16" fmla="*/ 11 w 45"/>
                <a:gd name="T17" fmla="*/ 42 h 42"/>
                <a:gd name="T18" fmla="*/ 11 w 45"/>
                <a:gd name="T19" fmla="*/ 41 h 42"/>
                <a:gd name="T20" fmla="*/ 11 w 45"/>
                <a:gd name="T21" fmla="*/ 39 h 42"/>
                <a:gd name="T22" fmla="*/ 16 w 45"/>
                <a:gd name="T23" fmla="*/ 35 h 42"/>
                <a:gd name="T24" fmla="*/ 19 w 45"/>
                <a:gd name="T25" fmla="*/ 31 h 42"/>
                <a:gd name="T26" fmla="*/ 17 w 45"/>
                <a:gd name="T27" fmla="*/ 27 h 42"/>
                <a:gd name="T28" fmla="*/ 15 w 45"/>
                <a:gd name="T29" fmla="*/ 24 h 42"/>
                <a:gd name="T30" fmla="*/ 0 w 45"/>
                <a:gd name="T31" fmla="*/ 13 h 42"/>
                <a:gd name="T32" fmla="*/ 0 w 45"/>
                <a:gd name="T33" fmla="*/ 10 h 42"/>
                <a:gd name="T34" fmla="*/ 3 w 45"/>
                <a:gd name="T35" fmla="*/ 7 h 42"/>
                <a:gd name="T36" fmla="*/ 11 w 45"/>
                <a:gd name="T37" fmla="*/ 7 h 42"/>
                <a:gd name="T38" fmla="*/ 11 w 45"/>
                <a:gd name="T39" fmla="*/ 5 h 42"/>
                <a:gd name="T40" fmla="*/ 15 w 45"/>
                <a:gd name="T41" fmla="*/ 0 h 42"/>
                <a:gd name="T42" fmla="*/ 30 w 45"/>
                <a:gd name="T43" fmla="*/ 0 h 42"/>
                <a:gd name="T44" fmla="*/ 35 w 45"/>
                <a:gd name="T45" fmla="*/ 5 h 42"/>
                <a:gd name="T46" fmla="*/ 35 w 45"/>
                <a:gd name="T47" fmla="*/ 7 h 42"/>
                <a:gd name="T48" fmla="*/ 42 w 45"/>
                <a:gd name="T49" fmla="*/ 7 h 42"/>
                <a:gd name="T50" fmla="*/ 45 w 45"/>
                <a:gd name="T51" fmla="*/ 10 h 42"/>
                <a:gd name="T52" fmla="*/ 45 w 45"/>
                <a:gd name="T53" fmla="*/ 13 h 42"/>
                <a:gd name="T54" fmla="*/ 11 w 45"/>
                <a:gd name="T55" fmla="*/ 11 h 42"/>
                <a:gd name="T56" fmla="*/ 4 w 45"/>
                <a:gd name="T57" fmla="*/ 11 h 42"/>
                <a:gd name="T58" fmla="*/ 4 w 45"/>
                <a:gd name="T59" fmla="*/ 13 h 42"/>
                <a:gd name="T60" fmla="*/ 13 w 45"/>
                <a:gd name="T61" fmla="*/ 21 h 42"/>
                <a:gd name="T62" fmla="*/ 11 w 45"/>
                <a:gd name="T63" fmla="*/ 11 h 42"/>
                <a:gd name="T64" fmla="*/ 41 w 45"/>
                <a:gd name="T65" fmla="*/ 11 h 42"/>
                <a:gd name="T66" fmla="*/ 35 w 45"/>
                <a:gd name="T67" fmla="*/ 11 h 42"/>
                <a:gd name="T68" fmla="*/ 33 w 45"/>
                <a:gd name="T69" fmla="*/ 21 h 42"/>
                <a:gd name="T70" fmla="*/ 41 w 45"/>
                <a:gd name="T71" fmla="*/ 13 h 42"/>
                <a:gd name="T72" fmla="*/ 41 w 45"/>
                <a:gd name="T73"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 h="42">
                  <a:moveTo>
                    <a:pt x="45" y="13"/>
                  </a:moveTo>
                  <a:cubicBezTo>
                    <a:pt x="45" y="18"/>
                    <a:pt x="39" y="24"/>
                    <a:pt x="30" y="24"/>
                  </a:cubicBezTo>
                  <a:cubicBezTo>
                    <a:pt x="29" y="26"/>
                    <a:pt x="28" y="27"/>
                    <a:pt x="28" y="27"/>
                  </a:cubicBezTo>
                  <a:cubicBezTo>
                    <a:pt x="26" y="28"/>
                    <a:pt x="26" y="30"/>
                    <a:pt x="26" y="31"/>
                  </a:cubicBezTo>
                  <a:cubicBezTo>
                    <a:pt x="26" y="33"/>
                    <a:pt x="27" y="35"/>
                    <a:pt x="29" y="35"/>
                  </a:cubicBezTo>
                  <a:cubicBezTo>
                    <a:pt x="32" y="35"/>
                    <a:pt x="35" y="36"/>
                    <a:pt x="35" y="39"/>
                  </a:cubicBezTo>
                  <a:cubicBezTo>
                    <a:pt x="35" y="41"/>
                    <a:pt x="35" y="41"/>
                    <a:pt x="35" y="41"/>
                  </a:cubicBezTo>
                  <a:cubicBezTo>
                    <a:pt x="35" y="41"/>
                    <a:pt x="34" y="42"/>
                    <a:pt x="34" y="42"/>
                  </a:cubicBezTo>
                  <a:cubicBezTo>
                    <a:pt x="11" y="42"/>
                    <a:pt x="11" y="42"/>
                    <a:pt x="11" y="42"/>
                  </a:cubicBezTo>
                  <a:cubicBezTo>
                    <a:pt x="11" y="42"/>
                    <a:pt x="11" y="41"/>
                    <a:pt x="11" y="41"/>
                  </a:cubicBezTo>
                  <a:cubicBezTo>
                    <a:pt x="11" y="39"/>
                    <a:pt x="11" y="39"/>
                    <a:pt x="11" y="39"/>
                  </a:cubicBezTo>
                  <a:cubicBezTo>
                    <a:pt x="11" y="36"/>
                    <a:pt x="13" y="35"/>
                    <a:pt x="16" y="35"/>
                  </a:cubicBezTo>
                  <a:cubicBezTo>
                    <a:pt x="18" y="35"/>
                    <a:pt x="19" y="33"/>
                    <a:pt x="19" y="31"/>
                  </a:cubicBezTo>
                  <a:cubicBezTo>
                    <a:pt x="19" y="30"/>
                    <a:pt x="19" y="28"/>
                    <a:pt x="17" y="27"/>
                  </a:cubicBezTo>
                  <a:cubicBezTo>
                    <a:pt x="17" y="27"/>
                    <a:pt x="16" y="26"/>
                    <a:pt x="15" y="24"/>
                  </a:cubicBezTo>
                  <a:cubicBezTo>
                    <a:pt x="6" y="24"/>
                    <a:pt x="0" y="18"/>
                    <a:pt x="0" y="13"/>
                  </a:cubicBezTo>
                  <a:cubicBezTo>
                    <a:pt x="0" y="10"/>
                    <a:pt x="0" y="10"/>
                    <a:pt x="0" y="10"/>
                  </a:cubicBezTo>
                  <a:cubicBezTo>
                    <a:pt x="0" y="8"/>
                    <a:pt x="1" y="7"/>
                    <a:pt x="3" y="7"/>
                  </a:cubicBezTo>
                  <a:cubicBezTo>
                    <a:pt x="11" y="7"/>
                    <a:pt x="11" y="7"/>
                    <a:pt x="11" y="7"/>
                  </a:cubicBezTo>
                  <a:cubicBezTo>
                    <a:pt x="11" y="5"/>
                    <a:pt x="11" y="5"/>
                    <a:pt x="11" y="5"/>
                  </a:cubicBezTo>
                  <a:cubicBezTo>
                    <a:pt x="11" y="2"/>
                    <a:pt x="12" y="0"/>
                    <a:pt x="15" y="0"/>
                  </a:cubicBezTo>
                  <a:cubicBezTo>
                    <a:pt x="30" y="0"/>
                    <a:pt x="30" y="0"/>
                    <a:pt x="30" y="0"/>
                  </a:cubicBezTo>
                  <a:cubicBezTo>
                    <a:pt x="33" y="0"/>
                    <a:pt x="35" y="2"/>
                    <a:pt x="35" y="5"/>
                  </a:cubicBezTo>
                  <a:cubicBezTo>
                    <a:pt x="35" y="7"/>
                    <a:pt x="35" y="7"/>
                    <a:pt x="35" y="7"/>
                  </a:cubicBezTo>
                  <a:cubicBezTo>
                    <a:pt x="42" y="7"/>
                    <a:pt x="42" y="7"/>
                    <a:pt x="42" y="7"/>
                  </a:cubicBezTo>
                  <a:cubicBezTo>
                    <a:pt x="44" y="7"/>
                    <a:pt x="45" y="8"/>
                    <a:pt x="45" y="10"/>
                  </a:cubicBezTo>
                  <a:lnTo>
                    <a:pt x="45" y="13"/>
                  </a:lnTo>
                  <a:close/>
                  <a:moveTo>
                    <a:pt x="11" y="11"/>
                  </a:moveTo>
                  <a:cubicBezTo>
                    <a:pt x="4" y="11"/>
                    <a:pt x="4" y="11"/>
                    <a:pt x="4" y="11"/>
                  </a:cubicBezTo>
                  <a:cubicBezTo>
                    <a:pt x="4" y="13"/>
                    <a:pt x="4" y="13"/>
                    <a:pt x="4" y="13"/>
                  </a:cubicBezTo>
                  <a:cubicBezTo>
                    <a:pt x="4" y="16"/>
                    <a:pt x="7" y="20"/>
                    <a:pt x="13" y="21"/>
                  </a:cubicBezTo>
                  <a:cubicBezTo>
                    <a:pt x="11" y="18"/>
                    <a:pt x="11" y="15"/>
                    <a:pt x="11" y="11"/>
                  </a:cubicBezTo>
                  <a:close/>
                  <a:moveTo>
                    <a:pt x="41" y="11"/>
                  </a:moveTo>
                  <a:cubicBezTo>
                    <a:pt x="35" y="11"/>
                    <a:pt x="35" y="11"/>
                    <a:pt x="35" y="11"/>
                  </a:cubicBezTo>
                  <a:cubicBezTo>
                    <a:pt x="35" y="15"/>
                    <a:pt x="34" y="18"/>
                    <a:pt x="33" y="21"/>
                  </a:cubicBezTo>
                  <a:cubicBezTo>
                    <a:pt x="38" y="20"/>
                    <a:pt x="41" y="16"/>
                    <a:pt x="41" y="13"/>
                  </a:cubicBezTo>
                  <a:lnTo>
                    <a:pt x="41" y="1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4" name="组合 23"/>
          <p:cNvGrpSpPr/>
          <p:nvPr/>
        </p:nvGrpSpPr>
        <p:grpSpPr>
          <a:xfrm>
            <a:off x="4579067" y="2842160"/>
            <a:ext cx="620233" cy="618851"/>
            <a:chOff x="5962996" y="3789040"/>
            <a:chExt cx="827193" cy="825350"/>
          </a:xfrm>
        </p:grpSpPr>
        <p:sp>
          <p:nvSpPr>
            <p:cNvPr id="25" name="橢圓 5"/>
            <p:cNvSpPr/>
            <p:nvPr/>
          </p:nvSpPr>
          <p:spPr>
            <a:xfrm>
              <a:off x="5962996" y="3789040"/>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6" name="Freeform 336"/>
            <p:cNvSpPr>
              <a:spLocks noEditPoints="1"/>
            </p:cNvSpPr>
            <p:nvPr/>
          </p:nvSpPr>
          <p:spPr bwMode="auto">
            <a:xfrm>
              <a:off x="6224530" y="4048744"/>
              <a:ext cx="314081" cy="314081"/>
            </a:xfrm>
            <a:custGeom>
              <a:avLst/>
              <a:gdLst>
                <a:gd name="T0" fmla="*/ 0 w 90"/>
                <a:gd name="T1" fmla="*/ 40 h 90"/>
                <a:gd name="T2" fmla="*/ 40 w 90"/>
                <a:gd name="T3" fmla="*/ 0 h 90"/>
                <a:gd name="T4" fmla="*/ 40 w 90"/>
                <a:gd name="T5" fmla="*/ 90 h 90"/>
                <a:gd name="T6" fmla="*/ 0 w 90"/>
                <a:gd name="T7" fmla="*/ 50 h 90"/>
                <a:gd name="T8" fmla="*/ 40 w 90"/>
                <a:gd name="T9" fmla="*/ 90 h 90"/>
                <a:gd name="T10" fmla="*/ 33 w 90"/>
                <a:gd name="T11" fmla="*/ 10 h 90"/>
                <a:gd name="T12" fmla="*/ 9 w 90"/>
                <a:gd name="T13" fmla="*/ 33 h 90"/>
                <a:gd name="T14" fmla="*/ 33 w 90"/>
                <a:gd name="T15" fmla="*/ 83 h 90"/>
                <a:gd name="T16" fmla="*/ 9 w 90"/>
                <a:gd name="T17" fmla="*/ 57 h 90"/>
                <a:gd name="T18" fmla="*/ 33 w 90"/>
                <a:gd name="T19" fmla="*/ 83 h 90"/>
                <a:gd name="T20" fmla="*/ 16 w 90"/>
                <a:gd name="T21" fmla="*/ 26 h 90"/>
                <a:gd name="T22" fmla="*/ 26 w 90"/>
                <a:gd name="T23" fmla="*/ 17 h 90"/>
                <a:gd name="T24" fmla="*/ 26 w 90"/>
                <a:gd name="T25" fmla="*/ 74 h 90"/>
                <a:gd name="T26" fmla="*/ 16 w 90"/>
                <a:gd name="T27" fmla="*/ 67 h 90"/>
                <a:gd name="T28" fmla="*/ 26 w 90"/>
                <a:gd name="T29" fmla="*/ 74 h 90"/>
                <a:gd name="T30" fmla="*/ 49 w 90"/>
                <a:gd name="T31" fmla="*/ 40 h 90"/>
                <a:gd name="T32" fmla="*/ 90 w 90"/>
                <a:gd name="T33" fmla="*/ 0 h 90"/>
                <a:gd name="T34" fmla="*/ 90 w 90"/>
                <a:gd name="T35" fmla="*/ 74 h 90"/>
                <a:gd name="T36" fmla="*/ 66 w 90"/>
                <a:gd name="T37" fmla="*/ 67 h 90"/>
                <a:gd name="T38" fmla="*/ 57 w 90"/>
                <a:gd name="T39" fmla="*/ 90 h 90"/>
                <a:gd name="T40" fmla="*/ 49 w 90"/>
                <a:gd name="T41" fmla="*/ 50 h 90"/>
                <a:gd name="T42" fmla="*/ 73 w 90"/>
                <a:gd name="T43" fmla="*/ 57 h 90"/>
                <a:gd name="T44" fmla="*/ 83 w 90"/>
                <a:gd name="T45" fmla="*/ 50 h 90"/>
                <a:gd name="T46" fmla="*/ 90 w 90"/>
                <a:gd name="T47" fmla="*/ 74 h 90"/>
                <a:gd name="T48" fmla="*/ 83 w 90"/>
                <a:gd name="T49" fmla="*/ 10 h 90"/>
                <a:gd name="T50" fmla="*/ 57 w 90"/>
                <a:gd name="T51" fmla="*/ 33 h 90"/>
                <a:gd name="T52" fmla="*/ 73 w 90"/>
                <a:gd name="T53" fmla="*/ 26 h 90"/>
                <a:gd name="T54" fmla="*/ 66 w 90"/>
                <a:gd name="T55" fmla="*/ 17 h 90"/>
                <a:gd name="T56" fmla="*/ 73 w 90"/>
                <a:gd name="T57" fmla="*/ 26 h 90"/>
                <a:gd name="T58" fmla="*/ 66 w 90"/>
                <a:gd name="T59" fmla="*/ 90 h 90"/>
                <a:gd name="T60" fmla="*/ 73 w 90"/>
                <a:gd name="T61" fmla="*/ 83 h 90"/>
                <a:gd name="T62" fmla="*/ 90 w 90"/>
                <a:gd name="T63" fmla="*/ 90 h 90"/>
                <a:gd name="T64" fmla="*/ 83 w 90"/>
                <a:gd name="T65" fmla="*/ 83 h 90"/>
                <a:gd name="T66" fmla="*/ 90 w 90"/>
                <a:gd name="T6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90">
                  <a:moveTo>
                    <a:pt x="40" y="40"/>
                  </a:moveTo>
                  <a:lnTo>
                    <a:pt x="0" y="40"/>
                  </a:lnTo>
                  <a:lnTo>
                    <a:pt x="0" y="0"/>
                  </a:lnTo>
                  <a:lnTo>
                    <a:pt x="40" y="0"/>
                  </a:lnTo>
                  <a:lnTo>
                    <a:pt x="40" y="40"/>
                  </a:lnTo>
                  <a:close/>
                  <a:moveTo>
                    <a:pt x="40" y="90"/>
                  </a:moveTo>
                  <a:lnTo>
                    <a:pt x="0" y="90"/>
                  </a:lnTo>
                  <a:lnTo>
                    <a:pt x="0" y="50"/>
                  </a:lnTo>
                  <a:lnTo>
                    <a:pt x="40" y="50"/>
                  </a:lnTo>
                  <a:lnTo>
                    <a:pt x="40" y="90"/>
                  </a:lnTo>
                  <a:close/>
                  <a:moveTo>
                    <a:pt x="33" y="33"/>
                  </a:moveTo>
                  <a:lnTo>
                    <a:pt x="33" y="10"/>
                  </a:lnTo>
                  <a:lnTo>
                    <a:pt x="9" y="10"/>
                  </a:lnTo>
                  <a:lnTo>
                    <a:pt x="9" y="33"/>
                  </a:lnTo>
                  <a:lnTo>
                    <a:pt x="33" y="33"/>
                  </a:lnTo>
                  <a:close/>
                  <a:moveTo>
                    <a:pt x="33" y="83"/>
                  </a:moveTo>
                  <a:lnTo>
                    <a:pt x="33" y="57"/>
                  </a:lnTo>
                  <a:lnTo>
                    <a:pt x="9" y="57"/>
                  </a:lnTo>
                  <a:lnTo>
                    <a:pt x="9" y="83"/>
                  </a:lnTo>
                  <a:lnTo>
                    <a:pt x="33" y="83"/>
                  </a:lnTo>
                  <a:close/>
                  <a:moveTo>
                    <a:pt x="26" y="26"/>
                  </a:moveTo>
                  <a:lnTo>
                    <a:pt x="16" y="26"/>
                  </a:lnTo>
                  <a:lnTo>
                    <a:pt x="16" y="17"/>
                  </a:lnTo>
                  <a:lnTo>
                    <a:pt x="26" y="17"/>
                  </a:lnTo>
                  <a:lnTo>
                    <a:pt x="26" y="26"/>
                  </a:lnTo>
                  <a:close/>
                  <a:moveTo>
                    <a:pt x="26" y="74"/>
                  </a:moveTo>
                  <a:lnTo>
                    <a:pt x="16" y="74"/>
                  </a:lnTo>
                  <a:lnTo>
                    <a:pt x="16" y="67"/>
                  </a:lnTo>
                  <a:lnTo>
                    <a:pt x="26" y="67"/>
                  </a:lnTo>
                  <a:lnTo>
                    <a:pt x="26" y="74"/>
                  </a:lnTo>
                  <a:close/>
                  <a:moveTo>
                    <a:pt x="90" y="40"/>
                  </a:moveTo>
                  <a:lnTo>
                    <a:pt x="49" y="40"/>
                  </a:lnTo>
                  <a:lnTo>
                    <a:pt x="49" y="0"/>
                  </a:lnTo>
                  <a:lnTo>
                    <a:pt x="90" y="0"/>
                  </a:lnTo>
                  <a:lnTo>
                    <a:pt x="90" y="40"/>
                  </a:lnTo>
                  <a:close/>
                  <a:moveTo>
                    <a:pt x="90" y="74"/>
                  </a:moveTo>
                  <a:lnTo>
                    <a:pt x="66" y="74"/>
                  </a:lnTo>
                  <a:lnTo>
                    <a:pt x="66" y="67"/>
                  </a:lnTo>
                  <a:lnTo>
                    <a:pt x="57" y="67"/>
                  </a:lnTo>
                  <a:lnTo>
                    <a:pt x="57" y="90"/>
                  </a:lnTo>
                  <a:lnTo>
                    <a:pt x="49" y="90"/>
                  </a:lnTo>
                  <a:lnTo>
                    <a:pt x="49" y="50"/>
                  </a:lnTo>
                  <a:lnTo>
                    <a:pt x="73" y="50"/>
                  </a:lnTo>
                  <a:lnTo>
                    <a:pt x="73" y="57"/>
                  </a:lnTo>
                  <a:lnTo>
                    <a:pt x="83" y="57"/>
                  </a:lnTo>
                  <a:lnTo>
                    <a:pt x="83" y="50"/>
                  </a:lnTo>
                  <a:lnTo>
                    <a:pt x="90" y="50"/>
                  </a:lnTo>
                  <a:lnTo>
                    <a:pt x="90" y="74"/>
                  </a:lnTo>
                  <a:close/>
                  <a:moveTo>
                    <a:pt x="83" y="33"/>
                  </a:moveTo>
                  <a:lnTo>
                    <a:pt x="83" y="10"/>
                  </a:lnTo>
                  <a:lnTo>
                    <a:pt x="57" y="10"/>
                  </a:lnTo>
                  <a:lnTo>
                    <a:pt x="57" y="33"/>
                  </a:lnTo>
                  <a:lnTo>
                    <a:pt x="83" y="33"/>
                  </a:lnTo>
                  <a:close/>
                  <a:moveTo>
                    <a:pt x="73" y="26"/>
                  </a:moveTo>
                  <a:lnTo>
                    <a:pt x="66" y="26"/>
                  </a:lnTo>
                  <a:lnTo>
                    <a:pt x="66" y="17"/>
                  </a:lnTo>
                  <a:lnTo>
                    <a:pt x="73" y="17"/>
                  </a:lnTo>
                  <a:lnTo>
                    <a:pt x="73" y="26"/>
                  </a:lnTo>
                  <a:close/>
                  <a:moveTo>
                    <a:pt x="73" y="90"/>
                  </a:moveTo>
                  <a:lnTo>
                    <a:pt x="66" y="90"/>
                  </a:lnTo>
                  <a:lnTo>
                    <a:pt x="66" y="83"/>
                  </a:lnTo>
                  <a:lnTo>
                    <a:pt x="73" y="83"/>
                  </a:lnTo>
                  <a:lnTo>
                    <a:pt x="73" y="90"/>
                  </a:lnTo>
                  <a:close/>
                  <a:moveTo>
                    <a:pt x="90" y="90"/>
                  </a:moveTo>
                  <a:lnTo>
                    <a:pt x="83" y="90"/>
                  </a:lnTo>
                  <a:lnTo>
                    <a:pt x="83" y="83"/>
                  </a:lnTo>
                  <a:lnTo>
                    <a:pt x="90" y="83"/>
                  </a:lnTo>
                  <a:lnTo>
                    <a:pt x="9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7" name="组合 26"/>
          <p:cNvGrpSpPr/>
          <p:nvPr/>
        </p:nvGrpSpPr>
        <p:grpSpPr>
          <a:xfrm>
            <a:off x="4605388" y="3625718"/>
            <a:ext cx="618851" cy="620232"/>
            <a:chOff x="5998101" y="4834056"/>
            <a:chExt cx="825350" cy="827192"/>
          </a:xfrm>
        </p:grpSpPr>
        <p:sp>
          <p:nvSpPr>
            <p:cNvPr id="28" name="橢圓 3"/>
            <p:cNvSpPr/>
            <p:nvPr/>
          </p:nvSpPr>
          <p:spPr>
            <a:xfrm>
              <a:off x="5998101" y="4834056"/>
              <a:ext cx="825350" cy="827192"/>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9" name="Freeform 436"/>
            <p:cNvSpPr>
              <a:spLocks noEditPoints="1"/>
            </p:cNvSpPr>
            <p:nvPr/>
          </p:nvSpPr>
          <p:spPr bwMode="auto">
            <a:xfrm>
              <a:off x="6284501" y="5090290"/>
              <a:ext cx="252549" cy="369927"/>
            </a:xfrm>
            <a:custGeom>
              <a:avLst/>
              <a:gdLst>
                <a:gd name="T0" fmla="*/ 29 w 30"/>
                <a:gd name="T1" fmla="*/ 31 h 44"/>
                <a:gd name="T2" fmla="*/ 17 w 30"/>
                <a:gd name="T3" fmla="*/ 31 h 44"/>
                <a:gd name="T4" fmla="*/ 16 w 30"/>
                <a:gd name="T5" fmla="*/ 43 h 44"/>
                <a:gd name="T6" fmla="*/ 15 w 30"/>
                <a:gd name="T7" fmla="*/ 44 h 44"/>
                <a:gd name="T8" fmla="*/ 15 w 30"/>
                <a:gd name="T9" fmla="*/ 44 h 44"/>
                <a:gd name="T10" fmla="*/ 14 w 30"/>
                <a:gd name="T11" fmla="*/ 44 h 44"/>
                <a:gd name="T12" fmla="*/ 12 w 30"/>
                <a:gd name="T13" fmla="*/ 31 h 44"/>
                <a:gd name="T14" fmla="*/ 1 w 30"/>
                <a:gd name="T15" fmla="*/ 31 h 44"/>
                <a:gd name="T16" fmla="*/ 0 w 30"/>
                <a:gd name="T17" fmla="*/ 29 h 44"/>
                <a:gd name="T18" fmla="*/ 6 w 30"/>
                <a:gd name="T19" fmla="*/ 20 h 44"/>
                <a:gd name="T20" fmla="*/ 6 w 30"/>
                <a:gd name="T21" fmla="*/ 7 h 44"/>
                <a:gd name="T22" fmla="*/ 3 w 30"/>
                <a:gd name="T23" fmla="*/ 3 h 44"/>
                <a:gd name="T24" fmla="*/ 6 w 30"/>
                <a:gd name="T25" fmla="*/ 0 h 44"/>
                <a:gd name="T26" fmla="*/ 24 w 30"/>
                <a:gd name="T27" fmla="*/ 0 h 44"/>
                <a:gd name="T28" fmla="*/ 27 w 30"/>
                <a:gd name="T29" fmla="*/ 3 h 44"/>
                <a:gd name="T30" fmla="*/ 24 w 30"/>
                <a:gd name="T31" fmla="*/ 7 h 44"/>
                <a:gd name="T32" fmla="*/ 24 w 30"/>
                <a:gd name="T33" fmla="*/ 20 h 44"/>
                <a:gd name="T34" fmla="*/ 30 w 30"/>
                <a:gd name="T35" fmla="*/ 29 h 44"/>
                <a:gd name="T36" fmla="*/ 29 w 30"/>
                <a:gd name="T37" fmla="*/ 31 h 44"/>
                <a:gd name="T38" fmla="*/ 12 w 30"/>
                <a:gd name="T39" fmla="*/ 7 h 44"/>
                <a:gd name="T40" fmla="*/ 12 w 30"/>
                <a:gd name="T41" fmla="*/ 7 h 44"/>
                <a:gd name="T42" fmla="*/ 11 w 30"/>
                <a:gd name="T43" fmla="*/ 7 h 44"/>
                <a:gd name="T44" fmla="*/ 11 w 30"/>
                <a:gd name="T45" fmla="*/ 19 h 44"/>
                <a:gd name="T46" fmla="*/ 12 w 30"/>
                <a:gd name="T47" fmla="*/ 20 h 44"/>
                <a:gd name="T48" fmla="*/ 12 w 30"/>
                <a:gd name="T49" fmla="*/ 19 h 44"/>
                <a:gd name="T50" fmla="*/ 12 w 30"/>
                <a:gd name="T51"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 h="44">
                  <a:moveTo>
                    <a:pt x="29" y="31"/>
                  </a:moveTo>
                  <a:cubicBezTo>
                    <a:pt x="17" y="31"/>
                    <a:pt x="17" y="31"/>
                    <a:pt x="17" y="31"/>
                  </a:cubicBezTo>
                  <a:cubicBezTo>
                    <a:pt x="16" y="43"/>
                    <a:pt x="16" y="43"/>
                    <a:pt x="16" y="43"/>
                  </a:cubicBezTo>
                  <a:cubicBezTo>
                    <a:pt x="16" y="44"/>
                    <a:pt x="15" y="44"/>
                    <a:pt x="15" y="44"/>
                  </a:cubicBezTo>
                  <a:cubicBezTo>
                    <a:pt x="15" y="44"/>
                    <a:pt x="15" y="44"/>
                    <a:pt x="15" y="44"/>
                  </a:cubicBezTo>
                  <a:cubicBezTo>
                    <a:pt x="15" y="44"/>
                    <a:pt x="14" y="44"/>
                    <a:pt x="14" y="44"/>
                  </a:cubicBezTo>
                  <a:cubicBezTo>
                    <a:pt x="12" y="31"/>
                    <a:pt x="12" y="31"/>
                    <a:pt x="12" y="31"/>
                  </a:cubicBezTo>
                  <a:cubicBezTo>
                    <a:pt x="1" y="31"/>
                    <a:pt x="1" y="31"/>
                    <a:pt x="1" y="31"/>
                  </a:cubicBezTo>
                  <a:cubicBezTo>
                    <a:pt x="0" y="31"/>
                    <a:pt x="0" y="30"/>
                    <a:pt x="0" y="29"/>
                  </a:cubicBezTo>
                  <a:cubicBezTo>
                    <a:pt x="0" y="24"/>
                    <a:pt x="3" y="20"/>
                    <a:pt x="6" y="20"/>
                  </a:cubicBezTo>
                  <a:cubicBezTo>
                    <a:pt x="6" y="7"/>
                    <a:pt x="6" y="7"/>
                    <a:pt x="6" y="7"/>
                  </a:cubicBezTo>
                  <a:cubicBezTo>
                    <a:pt x="5" y="7"/>
                    <a:pt x="3" y="5"/>
                    <a:pt x="3" y="3"/>
                  </a:cubicBezTo>
                  <a:cubicBezTo>
                    <a:pt x="3" y="1"/>
                    <a:pt x="5" y="0"/>
                    <a:pt x="6" y="0"/>
                  </a:cubicBezTo>
                  <a:cubicBezTo>
                    <a:pt x="24" y="0"/>
                    <a:pt x="24" y="0"/>
                    <a:pt x="24" y="0"/>
                  </a:cubicBezTo>
                  <a:cubicBezTo>
                    <a:pt x="25" y="0"/>
                    <a:pt x="27" y="1"/>
                    <a:pt x="27" y="3"/>
                  </a:cubicBezTo>
                  <a:cubicBezTo>
                    <a:pt x="27" y="5"/>
                    <a:pt x="25" y="7"/>
                    <a:pt x="24" y="7"/>
                  </a:cubicBezTo>
                  <a:cubicBezTo>
                    <a:pt x="24" y="20"/>
                    <a:pt x="24" y="20"/>
                    <a:pt x="24" y="20"/>
                  </a:cubicBezTo>
                  <a:cubicBezTo>
                    <a:pt x="27" y="20"/>
                    <a:pt x="30" y="24"/>
                    <a:pt x="30" y="29"/>
                  </a:cubicBezTo>
                  <a:cubicBezTo>
                    <a:pt x="30" y="30"/>
                    <a:pt x="30" y="31"/>
                    <a:pt x="29" y="31"/>
                  </a:cubicBezTo>
                  <a:close/>
                  <a:moveTo>
                    <a:pt x="12" y="7"/>
                  </a:moveTo>
                  <a:cubicBezTo>
                    <a:pt x="12" y="7"/>
                    <a:pt x="12" y="7"/>
                    <a:pt x="12" y="7"/>
                  </a:cubicBezTo>
                  <a:cubicBezTo>
                    <a:pt x="11" y="7"/>
                    <a:pt x="11" y="7"/>
                    <a:pt x="11" y="7"/>
                  </a:cubicBezTo>
                  <a:cubicBezTo>
                    <a:pt x="11" y="19"/>
                    <a:pt x="11" y="19"/>
                    <a:pt x="11" y="19"/>
                  </a:cubicBezTo>
                  <a:cubicBezTo>
                    <a:pt x="11" y="20"/>
                    <a:pt x="11" y="20"/>
                    <a:pt x="12" y="20"/>
                  </a:cubicBezTo>
                  <a:cubicBezTo>
                    <a:pt x="12" y="20"/>
                    <a:pt x="12" y="20"/>
                    <a:pt x="12" y="19"/>
                  </a:cubicBezTo>
                  <a:lnTo>
                    <a:pt x="12" y="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30" name="组合 29"/>
          <p:cNvGrpSpPr/>
          <p:nvPr/>
        </p:nvGrpSpPr>
        <p:grpSpPr>
          <a:xfrm>
            <a:off x="5273894" y="1222402"/>
            <a:ext cx="3023549" cy="804721"/>
            <a:chOff x="1911251" y="1321493"/>
            <a:chExt cx="1373453" cy="1073241"/>
          </a:xfrm>
        </p:grpSpPr>
        <p:sp>
          <p:nvSpPr>
            <p:cNvPr id="31" name="矩形 30"/>
            <p:cNvSpPr/>
            <p:nvPr/>
          </p:nvSpPr>
          <p:spPr>
            <a:xfrm>
              <a:off x="1911251" y="1321493"/>
              <a:ext cx="267682" cy="449697"/>
            </a:xfrm>
            <a:prstGeom prst="rect">
              <a:avLst/>
            </a:prstGeom>
          </p:spPr>
          <p:txBody>
            <a:bodyPr wrap="none">
              <a:spAutoFit/>
            </a:bodyPr>
            <a:lstStyle/>
            <a:p>
              <a:pPr algn="l"/>
              <a:r>
                <a:rPr lang="zh-CN" altLang="en-US" sz="1600" b="1" dirty="0">
                  <a:solidFill>
                    <a:srgbClr val="0070C0"/>
                  </a:solidFill>
                  <a:latin typeface="微软雅黑" panose="020B0503020204020204" pitchFamily="34" charset="-122"/>
                  <a:ea typeface="微软雅黑" panose="020B0503020204020204" pitchFamily="34" charset="-122"/>
                </a:rPr>
                <a:t>内容</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32" name="矩形 31"/>
            <p:cNvSpPr/>
            <p:nvPr/>
          </p:nvSpPr>
          <p:spPr>
            <a:xfrm>
              <a:off x="1911251" y="1698593"/>
              <a:ext cx="1373453" cy="696141"/>
            </a:xfrm>
            <a:prstGeom prst="rect">
              <a:avLst/>
            </a:prstGeom>
          </p:spPr>
          <p:txBody>
            <a:bodyPr wrap="square" anchor="ctr">
              <a:spAutoFit/>
            </a:bodyPr>
            <a:lstStyle/>
            <a:p>
              <a:r>
                <a:rPr lang="en-US"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网页要传达的信息我们叫做内容部分</a:t>
              </a:r>
              <a:endPar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33" name="组合 32"/>
          <p:cNvGrpSpPr/>
          <p:nvPr/>
        </p:nvGrpSpPr>
        <p:grpSpPr>
          <a:xfrm>
            <a:off x="5273894" y="2027201"/>
            <a:ext cx="3023549" cy="805357"/>
            <a:chOff x="1911251" y="1321493"/>
            <a:chExt cx="1373453" cy="1074088"/>
          </a:xfrm>
        </p:grpSpPr>
        <p:sp>
          <p:nvSpPr>
            <p:cNvPr id="34" name="矩形 33"/>
            <p:cNvSpPr/>
            <p:nvPr/>
          </p:nvSpPr>
          <p:spPr>
            <a:xfrm>
              <a:off x="1911251" y="1321493"/>
              <a:ext cx="267682" cy="449697"/>
            </a:xfrm>
            <a:prstGeom prst="rect">
              <a:avLst/>
            </a:prstGeom>
          </p:spPr>
          <p:txBody>
            <a:bodyPr wrap="none">
              <a:spAutoFit/>
            </a:bodyPr>
            <a:lstStyle/>
            <a:p>
              <a:pPr algn="l"/>
              <a:r>
                <a:rPr lang="zh-CN" altLang="en-US" sz="1600" b="1" dirty="0" smtClean="0">
                  <a:solidFill>
                    <a:srgbClr val="0070C0"/>
                  </a:solidFill>
                  <a:latin typeface="微软雅黑" panose="020B0503020204020204" pitchFamily="34" charset="-122"/>
                  <a:ea typeface="微软雅黑" panose="020B0503020204020204" pitchFamily="34" charset="-122"/>
                </a:rPr>
                <a:t>结构</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
          <p:nvSpPr>
            <p:cNvPr id="35" name="矩形 34"/>
            <p:cNvSpPr/>
            <p:nvPr/>
          </p:nvSpPr>
          <p:spPr>
            <a:xfrm>
              <a:off x="1911251" y="1699440"/>
              <a:ext cx="1373453" cy="696141"/>
            </a:xfrm>
            <a:prstGeom prst="rect">
              <a:avLst/>
            </a:prstGeom>
          </p:spPr>
          <p:txBody>
            <a:bodyPr wrap="square" anchor="ctr">
              <a:spAutoFit/>
            </a:bodyPr>
            <a:lstStyle/>
            <a:p>
              <a:r>
                <a:rPr lang="en-US"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网页的结构部分（如：头部、身体部分、结尾部分）</a:t>
              </a:r>
              <a:endPar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36" name="组合 35"/>
          <p:cNvGrpSpPr/>
          <p:nvPr/>
        </p:nvGrpSpPr>
        <p:grpSpPr>
          <a:xfrm>
            <a:off x="5273894" y="2842160"/>
            <a:ext cx="3023549" cy="804087"/>
            <a:chOff x="1911251" y="1321493"/>
            <a:chExt cx="1373453" cy="1072395"/>
          </a:xfrm>
        </p:grpSpPr>
        <p:sp>
          <p:nvSpPr>
            <p:cNvPr id="37" name="矩形 36"/>
            <p:cNvSpPr/>
            <p:nvPr/>
          </p:nvSpPr>
          <p:spPr>
            <a:xfrm>
              <a:off x="1911251" y="1321493"/>
              <a:ext cx="267682" cy="449697"/>
            </a:xfrm>
            <a:prstGeom prst="rect">
              <a:avLst/>
            </a:prstGeom>
          </p:spPr>
          <p:txBody>
            <a:bodyPr wrap="none">
              <a:spAutoFit/>
            </a:bodyPr>
            <a:lstStyle/>
            <a:p>
              <a:pPr algn="l"/>
              <a:r>
                <a:rPr lang="zh-CN" altLang="en-US" sz="1600" b="1" dirty="0" smtClean="0">
                  <a:solidFill>
                    <a:srgbClr val="0070C0"/>
                  </a:solidFill>
                  <a:latin typeface="微软雅黑" panose="020B0503020204020204" pitchFamily="34" charset="-122"/>
                  <a:ea typeface="微软雅黑" panose="020B0503020204020204" pitchFamily="34" charset="-122"/>
                </a:rPr>
                <a:t>表现</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
          <p:nvSpPr>
            <p:cNvPr id="38" name="矩形 37"/>
            <p:cNvSpPr/>
            <p:nvPr/>
          </p:nvSpPr>
          <p:spPr>
            <a:xfrm>
              <a:off x="1911251" y="1697747"/>
              <a:ext cx="1373453" cy="696141"/>
            </a:xfrm>
            <a:prstGeom prst="rect">
              <a:avLst/>
            </a:prstGeom>
          </p:spPr>
          <p:txBody>
            <a:bodyPr wrap="square" anchor="ctr">
              <a:spAutoFit/>
            </a:bodyPr>
            <a:lstStyle/>
            <a:p>
              <a:r>
                <a:rPr lang="en-US"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是网页样式 （每个网页设计的都是不一样的）</a:t>
              </a:r>
              <a:r>
                <a:rPr sz="12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 </a:t>
              </a:r>
              <a:endParaRPr sz="12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39" name="组合 38"/>
          <p:cNvGrpSpPr/>
          <p:nvPr/>
        </p:nvGrpSpPr>
        <p:grpSpPr>
          <a:xfrm>
            <a:off x="5273894" y="3663554"/>
            <a:ext cx="3023549" cy="1013955"/>
            <a:chOff x="1911251" y="1321493"/>
            <a:chExt cx="1373453" cy="1352291"/>
          </a:xfrm>
        </p:grpSpPr>
        <p:sp>
          <p:nvSpPr>
            <p:cNvPr id="40" name="矩形 39"/>
            <p:cNvSpPr/>
            <p:nvPr/>
          </p:nvSpPr>
          <p:spPr>
            <a:xfrm>
              <a:off x="1911251" y="1321493"/>
              <a:ext cx="267682" cy="449697"/>
            </a:xfrm>
            <a:prstGeom prst="rect">
              <a:avLst/>
            </a:prstGeom>
          </p:spPr>
          <p:txBody>
            <a:bodyPr wrap="none">
              <a:spAutoFit/>
            </a:bodyPr>
            <a:lstStyle/>
            <a:p>
              <a:pPr algn="l"/>
              <a:r>
                <a:rPr lang="zh-CN" altLang="en-US" sz="1600" b="1" dirty="0" smtClean="0">
                  <a:solidFill>
                    <a:srgbClr val="0070C0"/>
                  </a:solidFill>
                  <a:latin typeface="微软雅黑" panose="020B0503020204020204" pitchFamily="34" charset="-122"/>
                  <a:ea typeface="微软雅黑" panose="020B0503020204020204" pitchFamily="34" charset="-122"/>
                </a:rPr>
                <a:t>行为</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
          <p:nvSpPr>
            <p:cNvPr id="41" name="矩形 40"/>
            <p:cNvSpPr/>
            <p:nvPr/>
          </p:nvSpPr>
          <p:spPr>
            <a:xfrm>
              <a:off x="1911251" y="1690548"/>
              <a:ext cx="1373453" cy="983236"/>
            </a:xfrm>
            <a:prstGeom prst="rect">
              <a:avLst/>
            </a:prstGeom>
          </p:spPr>
          <p:txBody>
            <a:bodyPr wrap="square" anchor="ctr">
              <a:spAutoFit/>
            </a:bodyPr>
            <a:lstStyle/>
            <a:p>
              <a:r>
                <a:rPr lang="en-US"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网页能够实现交互功能（如：轮播图、滑动效果、用户与页面的交互）</a:t>
              </a:r>
              <a:endPar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42" name="文本框 9"/>
          <p:cNvSpPr txBox="1"/>
          <p:nvPr/>
        </p:nvSpPr>
        <p:spPr>
          <a:xfrm>
            <a:off x="3754501" y="174480"/>
            <a:ext cx="1576869"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网页组成</a:t>
            </a:r>
            <a:endParaRPr lang="zh-CN" altLang="en-US" b="1" dirty="0" smtClean="0">
              <a:solidFill>
                <a:srgbClr val="0070C0"/>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2"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2" presetClass="entr" presetSubtype="8" fill="hold" nodeType="withEffect">
                                  <p:stCondLst>
                                    <p:cond delay="50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50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fill="hold"/>
                                        <p:tgtEl>
                                          <p:spTgt spid="30"/>
                                        </p:tgtEl>
                                        <p:attrNameLst>
                                          <p:attrName>ppt_x</p:attrName>
                                        </p:attrNameLst>
                                      </p:cBhvr>
                                      <p:tavLst>
                                        <p:tav tm="0">
                                          <p:val>
                                            <p:strVal val="1+#ppt_w/2"/>
                                          </p:val>
                                        </p:tav>
                                        <p:tav tm="100000">
                                          <p:val>
                                            <p:strVal val="#ppt_x"/>
                                          </p:val>
                                        </p:tav>
                                      </p:tavLst>
                                    </p:anim>
                                    <p:anim calcmode="lin" valueType="num">
                                      <p:cBhvr additive="base">
                                        <p:cTn id="36" dur="500" fill="hold"/>
                                        <p:tgtEl>
                                          <p:spTgt spid="30"/>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100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0-#ppt_w/2"/>
                                          </p:val>
                                        </p:tav>
                                        <p:tav tm="100000">
                                          <p:val>
                                            <p:strVal val="#ppt_x"/>
                                          </p:val>
                                        </p:tav>
                                      </p:tavLst>
                                    </p:anim>
                                    <p:anim calcmode="lin" valueType="num">
                                      <p:cBhvr additive="base">
                                        <p:cTn id="40" dur="500" fill="hold"/>
                                        <p:tgtEl>
                                          <p:spTgt spid="21"/>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100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1+#ppt_w/2"/>
                                          </p:val>
                                        </p:tav>
                                        <p:tav tm="100000">
                                          <p:val>
                                            <p:strVal val="#ppt_x"/>
                                          </p:val>
                                        </p:tav>
                                      </p:tavLst>
                                    </p:anim>
                                    <p:anim calcmode="lin" valueType="num">
                                      <p:cBhvr additive="base">
                                        <p:cTn id="44" dur="500" fill="hold"/>
                                        <p:tgtEl>
                                          <p:spTgt spid="33"/>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150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fill="hold"/>
                                        <p:tgtEl>
                                          <p:spTgt spid="24"/>
                                        </p:tgtEl>
                                        <p:attrNameLst>
                                          <p:attrName>ppt_x</p:attrName>
                                        </p:attrNameLst>
                                      </p:cBhvr>
                                      <p:tavLst>
                                        <p:tav tm="0">
                                          <p:val>
                                            <p:strVal val="0-#ppt_w/2"/>
                                          </p:val>
                                        </p:tav>
                                        <p:tav tm="100000">
                                          <p:val>
                                            <p:strVal val="#ppt_x"/>
                                          </p:val>
                                        </p:tav>
                                      </p:tavLst>
                                    </p:anim>
                                    <p:anim calcmode="lin" valueType="num">
                                      <p:cBhvr additive="base">
                                        <p:cTn id="48" dur="500" fill="hold"/>
                                        <p:tgtEl>
                                          <p:spTgt spid="24"/>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1500"/>
                                  </p:stCondLst>
                                  <p:childTnLst>
                                    <p:set>
                                      <p:cBhvr>
                                        <p:cTn id="50" dur="1" fill="hold">
                                          <p:stCondLst>
                                            <p:cond delay="0"/>
                                          </p:stCondLst>
                                        </p:cTn>
                                        <p:tgtEl>
                                          <p:spTgt spid="36"/>
                                        </p:tgtEl>
                                        <p:attrNameLst>
                                          <p:attrName>style.visibility</p:attrName>
                                        </p:attrNameLst>
                                      </p:cBhvr>
                                      <p:to>
                                        <p:strVal val="visible"/>
                                      </p:to>
                                    </p:set>
                                    <p:anim calcmode="lin" valueType="num">
                                      <p:cBhvr additive="base">
                                        <p:cTn id="51" dur="500" fill="hold"/>
                                        <p:tgtEl>
                                          <p:spTgt spid="36"/>
                                        </p:tgtEl>
                                        <p:attrNameLst>
                                          <p:attrName>ppt_x</p:attrName>
                                        </p:attrNameLst>
                                      </p:cBhvr>
                                      <p:tavLst>
                                        <p:tav tm="0">
                                          <p:val>
                                            <p:strVal val="1+#ppt_w/2"/>
                                          </p:val>
                                        </p:tav>
                                        <p:tav tm="100000">
                                          <p:val>
                                            <p:strVal val="#ppt_x"/>
                                          </p:val>
                                        </p:tav>
                                      </p:tavLst>
                                    </p:anim>
                                    <p:anim calcmode="lin" valueType="num">
                                      <p:cBhvr additive="base">
                                        <p:cTn id="52" dur="500" fill="hold"/>
                                        <p:tgtEl>
                                          <p:spTgt spid="36"/>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200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0-#ppt_w/2"/>
                                          </p:val>
                                        </p:tav>
                                        <p:tav tm="100000">
                                          <p:val>
                                            <p:strVal val="#ppt_x"/>
                                          </p:val>
                                        </p:tav>
                                      </p:tavLst>
                                    </p:anim>
                                    <p:anim calcmode="lin" valueType="num">
                                      <p:cBhvr additive="base">
                                        <p:cTn id="56" dur="500" fill="hold"/>
                                        <p:tgtEl>
                                          <p:spTgt spid="27"/>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2000"/>
                                  </p:stCondLst>
                                  <p:childTnLst>
                                    <p:set>
                                      <p:cBhvr>
                                        <p:cTn id="58" dur="1" fill="hold">
                                          <p:stCondLst>
                                            <p:cond delay="0"/>
                                          </p:stCondLst>
                                        </p:cTn>
                                        <p:tgtEl>
                                          <p:spTgt spid="39"/>
                                        </p:tgtEl>
                                        <p:attrNameLst>
                                          <p:attrName>style.visibility</p:attrName>
                                        </p:attrNameLst>
                                      </p:cBhvr>
                                      <p:to>
                                        <p:strVal val="visible"/>
                                      </p:to>
                                    </p:set>
                                    <p:anim calcmode="lin" valueType="num">
                                      <p:cBhvr additive="base">
                                        <p:cTn id="59" dur="500" fill="hold"/>
                                        <p:tgtEl>
                                          <p:spTgt spid="39"/>
                                        </p:tgtEl>
                                        <p:attrNameLst>
                                          <p:attrName>ppt_x</p:attrName>
                                        </p:attrNameLst>
                                      </p:cBhvr>
                                      <p:tavLst>
                                        <p:tav tm="0">
                                          <p:val>
                                            <p:strVal val="1+#ppt_w/2"/>
                                          </p:val>
                                        </p:tav>
                                        <p:tav tm="100000">
                                          <p:val>
                                            <p:strVal val="#ppt_x"/>
                                          </p:val>
                                        </p:tav>
                                      </p:tavLst>
                                    </p:anim>
                                    <p:anim calcmode="lin" valueType="num">
                                      <p:cBhvr additive="base">
                                        <p:cTn id="60" dur="500" fill="hold"/>
                                        <p:tgtEl>
                                          <p:spTgt spid="39"/>
                                        </p:tgtEl>
                                        <p:attrNameLst>
                                          <p:attrName>ppt_y</p:attrName>
                                        </p:attrNameLst>
                                      </p:cBhvr>
                                      <p:tavLst>
                                        <p:tav tm="0">
                                          <p:val>
                                            <p:strVal val="#ppt_y"/>
                                          </p:val>
                                        </p:tav>
                                        <p:tav tm="100000">
                                          <p:val>
                                            <p:strVal val="#ppt_y"/>
                                          </p:val>
                                        </p:tav>
                                      </p:tavLst>
                                    </p:anim>
                                  </p:childTnLst>
                                </p:cTn>
                              </p:par>
                            </p:childTnLst>
                          </p:cTn>
                        </p:par>
                        <p:par>
                          <p:cTn id="61" fill="hold">
                            <p:stCondLst>
                              <p:cond delay="2500"/>
                            </p:stCondLst>
                            <p:childTnLst>
                              <p:par>
                                <p:cTn id="62" presetID="53" presetClass="entr" presetSubtype="16" fill="hold" grpId="0" nodeType="afterEffect">
                                  <p:stCondLst>
                                    <p:cond delay="0"/>
                                  </p:stCondLst>
                                  <p:childTnLst>
                                    <p:set>
                                      <p:cBhvr>
                                        <p:cTn id="63" dur="1" fill="hold">
                                          <p:stCondLst>
                                            <p:cond delay="0"/>
                                          </p:stCondLst>
                                        </p:cTn>
                                        <p:tgtEl>
                                          <p:spTgt spid="42"/>
                                        </p:tgtEl>
                                        <p:attrNameLst>
                                          <p:attrName>style.visibility</p:attrName>
                                        </p:attrNameLst>
                                      </p:cBhvr>
                                      <p:to>
                                        <p:strVal val="visible"/>
                                      </p:to>
                                    </p:set>
                                    <p:anim calcmode="lin" valueType="num">
                                      <p:cBhvr>
                                        <p:cTn id="64" dur="500" fill="hold"/>
                                        <p:tgtEl>
                                          <p:spTgt spid="42"/>
                                        </p:tgtEl>
                                        <p:attrNameLst>
                                          <p:attrName>ppt_w</p:attrName>
                                        </p:attrNameLst>
                                      </p:cBhvr>
                                      <p:tavLst>
                                        <p:tav tm="0">
                                          <p:val>
                                            <p:fltVal val="0"/>
                                          </p:val>
                                        </p:tav>
                                        <p:tav tm="100000">
                                          <p:val>
                                            <p:strVal val="#ppt_w"/>
                                          </p:val>
                                        </p:tav>
                                      </p:tavLst>
                                    </p:anim>
                                    <p:anim calcmode="lin" valueType="num">
                                      <p:cBhvr>
                                        <p:cTn id="65" dur="500" fill="hold"/>
                                        <p:tgtEl>
                                          <p:spTgt spid="42"/>
                                        </p:tgtEl>
                                        <p:attrNameLst>
                                          <p:attrName>ppt_h</p:attrName>
                                        </p:attrNameLst>
                                      </p:cBhvr>
                                      <p:tavLst>
                                        <p:tav tm="0">
                                          <p:val>
                                            <p:fltVal val="0"/>
                                          </p:val>
                                        </p:tav>
                                        <p:tav tm="100000">
                                          <p:val>
                                            <p:strVal val="#ppt_h"/>
                                          </p:val>
                                        </p:tav>
                                      </p:tavLst>
                                    </p:anim>
                                    <p:animEffect transition="in" filter="fade">
                                      <p:cBhvr>
                                        <p:cTn id="6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表格</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graphicFrame>
        <p:nvGraphicFramePr>
          <p:cNvPr id="120835" name="表格 120834"/>
          <p:cNvGraphicFramePr/>
          <p:nvPr/>
        </p:nvGraphicFramePr>
        <p:xfrm>
          <a:off x="2080260" y="1395413"/>
          <a:ext cx="4836160" cy="2225040"/>
        </p:xfrm>
        <a:graphic>
          <a:graphicData uri="http://schemas.openxmlformats.org/drawingml/2006/table">
            <a:tbl>
              <a:tblPr/>
              <a:tblGrid>
                <a:gridCol w="915035"/>
                <a:gridCol w="979487"/>
                <a:gridCol w="938213"/>
                <a:gridCol w="1023937"/>
                <a:gridCol w="979488"/>
              </a:tblGrid>
              <a:tr h="45720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DDDDDD">
                        <a:alpha val="100000"/>
                      </a:srgbClr>
                    </a:solid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DDDDDD">
                        <a:alpha val="100000"/>
                      </a:srgbClr>
                    </a:solid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DDDDDD">
                        <a:alpha val="100000"/>
                      </a:srgbClr>
                    </a:solid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DDDDDD">
                        <a:alpha val="100000"/>
                      </a:srgbClr>
                    </a:solid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DDDDDD">
                        <a:alpha val="100000"/>
                      </a:srgbClr>
                    </a:solidFill>
                  </a:tcPr>
                </a:tc>
              </a:tr>
              <a:tr h="42608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r>
              <a:tr h="33274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r>
              <a:tr h="45720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r>
              <a:tr h="45720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r>
            </a:tbl>
          </a:graphicData>
        </a:graphic>
      </p:graphicFrame>
      <p:sp>
        <p:nvSpPr>
          <p:cNvPr id="15" name="矩形 14"/>
          <p:cNvSpPr/>
          <p:nvPr/>
        </p:nvSpPr>
        <p:spPr>
          <a:xfrm>
            <a:off x="2854960" y="1165860"/>
            <a:ext cx="1283970" cy="3058795"/>
          </a:xfrm>
          <a:prstGeom prst="rect">
            <a:avLst/>
          </a:prstGeom>
          <a:noFill/>
          <a:ln w="28575" cap="flat" cmpd="sng">
            <a:solidFill>
              <a:srgbClr val="0000FF"/>
            </a:solidFill>
            <a:prstDash val="solid"/>
            <a:bevel/>
            <a:headEnd type="none" w="med" len="med"/>
            <a:tailEnd type="none" w="med" len="med"/>
          </a:ln>
        </p:spPr>
        <p:txBody>
          <a:bodyPr/>
          <a:p>
            <a:pPr eaLnBrk="0" hangingPunct="0"/>
            <a:endParaRPr lang="zh-CN" altLang="en-US" dirty="0">
              <a:latin typeface="Arial" panose="020B0604020202020204" pitchFamily="34" charset="0"/>
            </a:endParaRPr>
          </a:p>
        </p:txBody>
      </p:sp>
      <p:sp>
        <p:nvSpPr>
          <p:cNvPr id="120877" name="矩形 120876"/>
          <p:cNvSpPr/>
          <p:nvPr/>
        </p:nvSpPr>
        <p:spPr>
          <a:xfrm>
            <a:off x="5861050" y="1165860"/>
            <a:ext cx="1233805" cy="762635"/>
          </a:xfrm>
          <a:prstGeom prst="rect">
            <a:avLst/>
          </a:prstGeom>
          <a:noFill/>
          <a:ln w="28575" cap="flat" cmpd="sng">
            <a:solidFill>
              <a:srgbClr val="FF00FF"/>
            </a:solidFill>
            <a:prstDash val="solid"/>
            <a:bevel/>
            <a:headEnd type="none" w="med" len="med"/>
            <a:tailEnd type="none" w="med" len="med"/>
          </a:ln>
        </p:spPr>
        <p:txBody>
          <a:bodyPr/>
          <a:p>
            <a:pPr eaLnBrk="0" hangingPunct="0"/>
            <a:endParaRPr lang="zh-CN" altLang="en-US" dirty="0">
              <a:latin typeface="Arial" panose="020B0604020202020204" pitchFamily="34" charset="0"/>
            </a:endParaRPr>
          </a:p>
        </p:txBody>
      </p:sp>
      <p:sp>
        <p:nvSpPr>
          <p:cNvPr id="120873" name="矩形 120872"/>
          <p:cNvSpPr/>
          <p:nvPr/>
        </p:nvSpPr>
        <p:spPr>
          <a:xfrm>
            <a:off x="1936115" y="2660015"/>
            <a:ext cx="5124450" cy="547688"/>
          </a:xfrm>
          <a:prstGeom prst="rect">
            <a:avLst/>
          </a:prstGeom>
          <a:noFill/>
          <a:ln w="28575" cap="flat" cmpd="sng">
            <a:solidFill>
              <a:srgbClr val="FF0000"/>
            </a:solidFill>
            <a:prstDash val="solid"/>
            <a:bevel/>
            <a:headEnd type="none" w="med" len="med"/>
            <a:tailEnd type="none" w="med" len="med"/>
          </a:ln>
        </p:spPr>
        <p:txBody>
          <a:bodyPr anchor="ctr">
            <a:spAutoFit/>
          </a:bodyPr>
          <a:p>
            <a:pPr algn="ctr" eaLnBrk="0" hangingPunct="0"/>
            <a:endParaRPr lang="zh-CN" altLang="en-US" sz="2800" dirty="0">
              <a:latin typeface="Arial" panose="020B0604020202020204" pitchFamily="34" charset="0"/>
            </a:endParaRPr>
          </a:p>
        </p:txBody>
      </p:sp>
      <p:sp>
        <p:nvSpPr>
          <p:cNvPr id="120883" name="圆角矩形标注 120882"/>
          <p:cNvSpPr>
            <a:spLocks noChangeArrowheads="1"/>
          </p:cNvSpPr>
          <p:nvPr/>
        </p:nvSpPr>
        <p:spPr bwMode="auto">
          <a:xfrm>
            <a:off x="4685030" y="3713480"/>
            <a:ext cx="2519363" cy="990600"/>
          </a:xfrm>
          <a:prstGeom prst="wedgeRoundRectCallout">
            <a:avLst>
              <a:gd name="adj1" fmla="val -47606"/>
              <a:gd name="adj2" fmla="val -154486"/>
              <a:gd name="adj3" fmla="val 16667"/>
            </a:avLst>
          </a:prstGeom>
          <a:gradFill rotWithShape="1">
            <a:gsLst>
              <a:gs pos="0">
                <a:srgbClr val="FFFF99"/>
              </a:gs>
              <a:gs pos="100000">
                <a:srgbClr val="FFFFFF"/>
              </a:gs>
            </a:gsLst>
            <a:lin ang="5400000" scaled="1"/>
          </a:gradFill>
          <a:ln w="9525">
            <a:solidFill>
              <a:srgbClr val="FF9900"/>
            </a:solidFill>
            <a:bevel/>
          </a:ln>
          <a:effectLst>
            <a:outerShdw dist="53882" dir="2700000" algn="ctr" rotWithShape="0">
              <a:schemeClr val="bg2">
                <a:alpha val="50000"/>
              </a:schemeClr>
            </a:outerShdw>
          </a:effectLst>
        </p:spPr>
        <p:txBody>
          <a:bodyPr anchorCtr="1">
            <a:spAutoFit/>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charset="-122"/>
                <a:cs typeface="+mn-cs"/>
              </a:rPr>
              <a:t>特点：通常情况下，同行的高度一致、同列的宽度一致</a:t>
            </a: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charset="-122"/>
              <a:cs typeface="+mn-cs"/>
            </a:endParaRPr>
          </a:p>
        </p:txBody>
      </p:sp>
      <p:sp>
        <p:nvSpPr>
          <p:cNvPr id="120878" name="文本框 120877"/>
          <p:cNvSpPr txBox="1"/>
          <p:nvPr/>
        </p:nvSpPr>
        <p:spPr>
          <a:xfrm>
            <a:off x="7738110" y="1354773"/>
            <a:ext cx="1371600" cy="519112"/>
          </a:xfrm>
          <a:prstGeom prst="rect">
            <a:avLst/>
          </a:prstGeom>
          <a:noFill/>
          <a:ln w="9525">
            <a:noFill/>
          </a:ln>
        </p:spPr>
        <p:txBody>
          <a:bodyPr>
            <a:spAutoFit/>
          </a:bodyPr>
          <a:p>
            <a:pPr algn="ctr" eaLnBrk="0" hangingPunct="0">
              <a:spcBef>
                <a:spcPct val="50000"/>
              </a:spcBef>
            </a:pPr>
            <a:r>
              <a:rPr lang="zh-CN" altLang="en-US" sz="2800" b="1" dirty="0">
                <a:solidFill>
                  <a:srgbClr val="FF00FF"/>
                </a:solidFill>
                <a:latin typeface="Courier New" panose="02070309020205020404" pitchFamily="49" charset="0"/>
                <a:ea typeface="黑体" panose="02010609060101010101" charset="-122"/>
              </a:rPr>
              <a:t>单元格</a:t>
            </a:r>
            <a:endParaRPr lang="zh-CN" altLang="en-US" sz="2800" b="1" dirty="0">
              <a:solidFill>
                <a:srgbClr val="FF00FF"/>
              </a:solidFill>
              <a:latin typeface="Courier New" panose="02070309020205020404" pitchFamily="49" charset="0"/>
              <a:ea typeface="黑体" panose="02010609060101010101" charset="-122"/>
            </a:endParaRPr>
          </a:p>
        </p:txBody>
      </p:sp>
      <p:sp>
        <p:nvSpPr>
          <p:cNvPr id="120879" name="直接连接符 120878"/>
          <p:cNvSpPr/>
          <p:nvPr/>
        </p:nvSpPr>
        <p:spPr>
          <a:xfrm flipH="1">
            <a:off x="7204710" y="1614170"/>
            <a:ext cx="533400" cy="0"/>
          </a:xfrm>
          <a:prstGeom prst="line">
            <a:avLst/>
          </a:prstGeom>
          <a:ln w="28575" cap="flat" cmpd="sng">
            <a:solidFill>
              <a:srgbClr val="FF00FF"/>
            </a:solidFill>
            <a:prstDash val="solid"/>
            <a:bevel/>
            <a:headEnd type="none" w="med" len="med"/>
            <a:tailEnd type="triangle" w="med" len="med"/>
          </a:ln>
        </p:spPr>
      </p:sp>
      <p:cxnSp>
        <p:nvCxnSpPr>
          <p:cNvPr id="120880" name="曲线连接符 120879"/>
          <p:cNvCxnSpPr/>
          <p:nvPr/>
        </p:nvCxnSpPr>
        <p:spPr>
          <a:xfrm flipV="1">
            <a:off x="1278255" y="2928938"/>
            <a:ext cx="514350" cy="11112"/>
          </a:xfrm>
          <a:prstGeom prst="curvedConnector3">
            <a:avLst>
              <a:gd name="adj1" fmla="val 50000"/>
            </a:avLst>
          </a:prstGeom>
          <a:ln w="38100" cap="flat" cmpd="sng">
            <a:solidFill>
              <a:srgbClr val="FF0000"/>
            </a:solidFill>
            <a:prstDash val="solid"/>
            <a:bevel/>
            <a:headEnd type="none" w="med" len="med"/>
            <a:tailEnd type="triangle" w="med" len="med"/>
          </a:ln>
        </p:spPr>
      </p:cxnSp>
      <p:sp>
        <p:nvSpPr>
          <p:cNvPr id="120874" name="文本框 120873"/>
          <p:cNvSpPr txBox="1"/>
          <p:nvPr/>
        </p:nvSpPr>
        <p:spPr>
          <a:xfrm>
            <a:off x="498475" y="2674620"/>
            <a:ext cx="914400" cy="519113"/>
          </a:xfrm>
          <a:prstGeom prst="rect">
            <a:avLst/>
          </a:prstGeom>
          <a:noFill/>
          <a:ln w="9525">
            <a:noFill/>
          </a:ln>
        </p:spPr>
        <p:txBody>
          <a:bodyPr>
            <a:spAutoFit/>
          </a:bodyPr>
          <a:p>
            <a:pPr algn="ctr" eaLnBrk="0" hangingPunct="0">
              <a:spcBef>
                <a:spcPct val="50000"/>
              </a:spcBef>
            </a:pPr>
            <a:r>
              <a:rPr lang="zh-CN" altLang="en-US" sz="2800" b="1" dirty="0">
                <a:solidFill>
                  <a:srgbClr val="FF0000"/>
                </a:solidFill>
                <a:latin typeface="Courier New" panose="02070309020205020404" pitchFamily="49" charset="0"/>
                <a:ea typeface="黑体" panose="02010609060101010101" charset="-122"/>
              </a:rPr>
              <a:t>行</a:t>
            </a:r>
            <a:endParaRPr lang="zh-CN" altLang="en-US" sz="2800" b="1" dirty="0">
              <a:solidFill>
                <a:srgbClr val="FF0000"/>
              </a:solidFill>
              <a:latin typeface="Courier New" panose="02070309020205020404" pitchFamily="49" charset="0"/>
              <a:ea typeface="黑体" panose="02010609060101010101" charset="-122"/>
            </a:endParaRPr>
          </a:p>
        </p:txBody>
      </p:sp>
      <p:sp>
        <p:nvSpPr>
          <p:cNvPr id="120876" name="文本框 120875"/>
          <p:cNvSpPr txBox="1"/>
          <p:nvPr/>
        </p:nvSpPr>
        <p:spPr>
          <a:xfrm>
            <a:off x="2371725" y="568325"/>
            <a:ext cx="1295400" cy="519113"/>
          </a:xfrm>
          <a:prstGeom prst="rect">
            <a:avLst/>
          </a:prstGeom>
          <a:noFill/>
          <a:ln w="9525">
            <a:noFill/>
          </a:ln>
        </p:spPr>
        <p:txBody>
          <a:bodyPr>
            <a:spAutoFit/>
          </a:bodyPr>
          <a:p>
            <a:pPr algn="ctr" eaLnBrk="0" hangingPunct="0">
              <a:spcBef>
                <a:spcPct val="50000"/>
              </a:spcBef>
            </a:pPr>
            <a:r>
              <a:rPr lang="zh-CN" altLang="en-US" sz="2800" b="1" dirty="0">
                <a:solidFill>
                  <a:srgbClr val="0000FF"/>
                </a:solidFill>
                <a:latin typeface="Courier New" panose="02070309020205020404" pitchFamily="49" charset="0"/>
                <a:ea typeface="黑体" panose="02010609060101010101" charset="-122"/>
              </a:rPr>
              <a:t>列</a:t>
            </a:r>
            <a:endParaRPr lang="zh-CN" altLang="en-US" sz="2800" b="1" dirty="0">
              <a:solidFill>
                <a:srgbClr val="0000FF"/>
              </a:solidFill>
              <a:latin typeface="Courier New" panose="02070309020205020404" pitchFamily="49" charset="0"/>
              <a:ea typeface="黑体" panose="02010609060101010101" charset="-122"/>
            </a:endParaRPr>
          </a:p>
        </p:txBody>
      </p:sp>
      <p:sp>
        <p:nvSpPr>
          <p:cNvPr id="120881" name="直接连接符 120880"/>
          <p:cNvSpPr/>
          <p:nvPr/>
        </p:nvSpPr>
        <p:spPr>
          <a:xfrm>
            <a:off x="3419475" y="727393"/>
            <a:ext cx="0" cy="360362"/>
          </a:xfrm>
          <a:prstGeom prst="line">
            <a:avLst/>
          </a:prstGeom>
          <a:ln w="28575" cap="flat" cmpd="sng">
            <a:solidFill>
              <a:srgbClr val="0000FF"/>
            </a:solidFill>
            <a:prstDash val="solid"/>
            <a:bevel/>
            <a:headEnd type="none" w="med" len="med"/>
            <a:tailEnd type="triangle" w="med" len="med"/>
          </a:ln>
        </p:spPr>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par>
                                <p:cTn id="35" presetID="5" presetClass="entr" presetSubtype="1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checkerboard(across)">
                                      <p:cBhvr>
                                        <p:cTn id="37" dur="500"/>
                                        <p:tgtEl>
                                          <p:spTgt spid="15"/>
                                        </p:tgtEl>
                                      </p:cBhvr>
                                    </p:animEffect>
                                  </p:childTnLst>
                                </p:cTn>
                              </p:par>
                              <p:par>
                                <p:cTn id="38" presetID="5" presetClass="entr" presetSubtype="10" fill="hold" nodeType="withEffect">
                                  <p:stCondLst>
                                    <p:cond delay="0"/>
                                  </p:stCondLst>
                                  <p:childTnLst>
                                    <p:set>
                                      <p:cBhvr>
                                        <p:cTn id="39" dur="1" fill="hold">
                                          <p:stCondLst>
                                            <p:cond delay="0"/>
                                          </p:stCondLst>
                                        </p:cTn>
                                        <p:tgtEl>
                                          <p:spTgt spid="120877"/>
                                        </p:tgtEl>
                                        <p:attrNameLst>
                                          <p:attrName>style.visibility</p:attrName>
                                        </p:attrNameLst>
                                      </p:cBhvr>
                                      <p:to>
                                        <p:strVal val="visible"/>
                                      </p:to>
                                    </p:set>
                                    <p:animEffect transition="in" filter="checkerboard(across)">
                                      <p:cBhvr>
                                        <p:cTn id="40" dur="500"/>
                                        <p:tgtEl>
                                          <p:spTgt spid="120877"/>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20873"/>
                                        </p:tgtEl>
                                        <p:attrNameLst>
                                          <p:attrName>style.visibility</p:attrName>
                                        </p:attrNameLst>
                                      </p:cBhvr>
                                      <p:to>
                                        <p:strVal val="visible"/>
                                      </p:to>
                                    </p:set>
                                    <p:animEffect transition="in" filter="checkerboard(across)">
                                      <p:cBhvr>
                                        <p:cTn id="43" dur="500"/>
                                        <p:tgtEl>
                                          <p:spTgt spid="12087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20883"/>
                                        </p:tgtEl>
                                        <p:attrNameLst>
                                          <p:attrName>style.visibility</p:attrName>
                                        </p:attrNameLst>
                                      </p:cBhvr>
                                      <p:to>
                                        <p:strVal val="visible"/>
                                      </p:to>
                                    </p:set>
                                    <p:animEffect transition="in" filter="wipe(left)">
                                      <p:cBhvr>
                                        <p:cTn id="48" dur="500"/>
                                        <p:tgtEl>
                                          <p:spTgt spid="12088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20878"/>
                                        </p:tgtEl>
                                        <p:attrNameLst>
                                          <p:attrName>style.visibility</p:attrName>
                                        </p:attrNameLst>
                                      </p:cBhvr>
                                      <p:to>
                                        <p:strVal val="visible"/>
                                      </p:to>
                                    </p:set>
                                    <p:animEffect transition="in" filter="wipe(left)">
                                      <p:cBhvr>
                                        <p:cTn id="53" dur="500"/>
                                        <p:tgtEl>
                                          <p:spTgt spid="120878"/>
                                        </p:tgtEl>
                                      </p:cBhvr>
                                    </p:animEffect>
                                  </p:childTnLst>
                                </p:cTn>
                              </p:par>
                              <p:par>
                                <p:cTn id="54" presetID="22" presetClass="entr" presetSubtype="8" fill="hold" nodeType="withEffect">
                                  <p:stCondLst>
                                    <p:cond delay="0"/>
                                  </p:stCondLst>
                                  <p:childTnLst>
                                    <p:set>
                                      <p:cBhvr>
                                        <p:cTn id="55" dur="1" fill="hold">
                                          <p:stCondLst>
                                            <p:cond delay="0"/>
                                          </p:stCondLst>
                                        </p:cTn>
                                        <p:tgtEl>
                                          <p:spTgt spid="120879"/>
                                        </p:tgtEl>
                                        <p:attrNameLst>
                                          <p:attrName>style.visibility</p:attrName>
                                        </p:attrNameLst>
                                      </p:cBhvr>
                                      <p:to>
                                        <p:strVal val="visible"/>
                                      </p:to>
                                    </p:set>
                                    <p:animEffect transition="in" filter="wipe(left)">
                                      <p:cBhvr>
                                        <p:cTn id="56" dur="500"/>
                                        <p:tgtEl>
                                          <p:spTgt spid="12087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20880"/>
                                        </p:tgtEl>
                                        <p:attrNameLst>
                                          <p:attrName>style.visibility</p:attrName>
                                        </p:attrNameLst>
                                      </p:cBhvr>
                                      <p:to>
                                        <p:strVal val="visible"/>
                                      </p:to>
                                    </p:set>
                                    <p:animEffect transition="in" filter="wipe(left)">
                                      <p:cBhvr>
                                        <p:cTn id="61" dur="500"/>
                                        <p:tgtEl>
                                          <p:spTgt spid="120880"/>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20874"/>
                                        </p:tgtEl>
                                        <p:attrNameLst>
                                          <p:attrName>style.visibility</p:attrName>
                                        </p:attrNameLst>
                                      </p:cBhvr>
                                      <p:to>
                                        <p:strVal val="visible"/>
                                      </p:to>
                                    </p:set>
                                    <p:animEffect transition="in" filter="wipe(left)">
                                      <p:cBhvr>
                                        <p:cTn id="64" dur="500"/>
                                        <p:tgtEl>
                                          <p:spTgt spid="12087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20876"/>
                                        </p:tgtEl>
                                        <p:attrNameLst>
                                          <p:attrName>style.visibility</p:attrName>
                                        </p:attrNameLst>
                                      </p:cBhvr>
                                      <p:to>
                                        <p:strVal val="visible"/>
                                      </p:to>
                                    </p:set>
                                    <p:animEffect transition="in" filter="wipe(left)">
                                      <p:cBhvr>
                                        <p:cTn id="69" dur="500"/>
                                        <p:tgtEl>
                                          <p:spTgt spid="120876"/>
                                        </p:tgtEl>
                                      </p:cBhvr>
                                    </p:animEffect>
                                  </p:childTnLst>
                                </p:cTn>
                              </p:par>
                              <p:par>
                                <p:cTn id="70" presetID="22" presetClass="entr" presetSubtype="8" fill="hold" nodeType="withEffect">
                                  <p:stCondLst>
                                    <p:cond delay="0"/>
                                  </p:stCondLst>
                                  <p:childTnLst>
                                    <p:set>
                                      <p:cBhvr>
                                        <p:cTn id="71" dur="1" fill="hold">
                                          <p:stCondLst>
                                            <p:cond delay="0"/>
                                          </p:stCondLst>
                                        </p:cTn>
                                        <p:tgtEl>
                                          <p:spTgt spid="120881"/>
                                        </p:tgtEl>
                                        <p:attrNameLst>
                                          <p:attrName>style.visibility</p:attrName>
                                        </p:attrNameLst>
                                      </p:cBhvr>
                                      <p:to>
                                        <p:strVal val="visible"/>
                                      </p:to>
                                    </p:set>
                                    <p:animEffect transition="in" filter="wipe(left)">
                                      <p:cBhvr>
                                        <p:cTn id="72" dur="500"/>
                                        <p:tgtEl>
                                          <p:spTgt spid="120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P spid="120873" grpId="0" bldLvl="0" animBg="1"/>
      <p:bldP spid="120883" grpId="0" bldLvl="0" animBg="1"/>
      <p:bldP spid="120878" grpId="0"/>
      <p:bldP spid="120874" grpId="0"/>
      <p:bldP spid="12087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表格</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4" name="文本框 13"/>
          <p:cNvSpPr txBox="1"/>
          <p:nvPr/>
        </p:nvSpPr>
        <p:spPr>
          <a:xfrm>
            <a:off x="1681480" y="1165860"/>
            <a:ext cx="5781675" cy="3138170"/>
          </a:xfrm>
          <a:prstGeom prst="rect">
            <a:avLst/>
          </a:prstGeom>
          <a:noFill/>
        </p:spPr>
        <p:txBody>
          <a:bodyPr wrap="square" rtlCol="0" anchor="t">
            <a:spAutoFit/>
          </a:bodyPr>
          <a:p>
            <a:pPr eaLnBrk="0" hangingPunct="0"/>
            <a:r>
              <a:rPr lang="zh-CN" altLang="en-US" sz="20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作用：显示数据</a:t>
            </a:r>
            <a:endParaRPr lang="zh-CN" altLang="en-US" sz="20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r>
              <a:rPr lang="zh-CN" altLang="en-US" sz="20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表格语法：</a:t>
            </a:r>
            <a:endParaRPr lang="zh-CN" altLang="en-US" sz="20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lvl="2"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&lt;table&gt;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3"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&lt;tr&gt;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3"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     &lt;td&gt;&lt;/td&gt;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3"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     &lt;td&gt;&lt;/td&gt;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3"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&lt;/tr&gt;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2"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&lt;/table&gt;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2" eaLnBrk="0" hangingPunct="0"/>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0" lvl="2" eaLnBrk="0" latinLnBrk="0"/>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PS</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一对tr表示一行;一对td表示一个单元格（一列）</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表格</a:t>
            </a:r>
            <a:endParaRPr lang="zh-CN" altLang="en-US"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369695" y="867410"/>
            <a:ext cx="3003550" cy="396938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dirty="0">
                <a:latin typeface="微软雅黑" panose="020B0503020204020204" pitchFamily="34" charset="-122"/>
                <a:ea typeface="微软雅黑" panose="020B0503020204020204" pitchFamily="34" charset="-122"/>
                <a:cs typeface="微软雅黑" panose="020B0503020204020204" pitchFamily="34" charset="-122"/>
              </a:rPr>
              <a:t>       </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r>
              <a:rPr lang="en-US"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solidFill>
                  <a:srgbClr val="FF0000"/>
                </a:solidFill>
                <a:latin typeface="宋体" panose="02010600030101010101" pitchFamily="2" charset="-122"/>
                <a:ea typeface="宋体" panose="02010600030101010101" pitchFamily="2" charset="-122"/>
                <a:sym typeface="+mn-ea"/>
              </a:rPr>
              <a:t>表格属性：</a:t>
            </a:r>
            <a:endParaRPr lang="zh-CN" altLang="en-US" b="1" dirty="0">
              <a:solidFill>
                <a:schemeClr val="accent2"/>
              </a:solidFill>
              <a:latin typeface="宋体" panose="02010600030101010101" pitchFamily="2" charset="-122"/>
              <a:ea typeface="宋体" panose="02010600030101010101" pitchFamily="2" charset="-122"/>
            </a:endParaRPr>
          </a:p>
          <a:p>
            <a:pPr eaLnBrk="0" hangingPunct="0"/>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zh-CN" altLang="en-US" b="1" dirty="0">
                <a:solidFill>
                  <a:srgbClr val="000000"/>
                </a:solidFill>
                <a:latin typeface="宋体" panose="02010600030101010101" pitchFamily="2" charset="-122"/>
                <a:ea typeface="宋体" panose="02010600030101010101" pitchFamily="2" charset="-122"/>
                <a:sym typeface="+mn-ea"/>
              </a:rPr>
              <a:t>1）width="表格的宽度"</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zh-CN" altLang="en-US" b="1" dirty="0">
                <a:solidFill>
                  <a:srgbClr val="000000"/>
                </a:solidFill>
                <a:latin typeface="宋体" panose="02010600030101010101" pitchFamily="2" charset="-122"/>
                <a:ea typeface="宋体" panose="02010600030101010101" pitchFamily="2" charset="-122"/>
                <a:sym typeface="+mn-ea"/>
              </a:rPr>
              <a:t>2）height="表格的高度"</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zh-CN" altLang="en-US" b="1" dirty="0">
                <a:solidFill>
                  <a:srgbClr val="000000"/>
                </a:solidFill>
                <a:latin typeface="宋体" panose="02010600030101010101" pitchFamily="2" charset="-122"/>
                <a:ea typeface="宋体" panose="02010600030101010101" pitchFamily="2" charset="-122"/>
                <a:sym typeface="+mn-ea"/>
              </a:rPr>
              <a:t>3）border="表格的边框"</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en-US" altLang="zh-CN" b="1" dirty="0">
                <a:solidFill>
                  <a:srgbClr val="000000"/>
                </a:solidFill>
                <a:latin typeface="宋体" panose="02010600030101010101" pitchFamily="2" charset="-122"/>
                <a:ea typeface="宋体" panose="02010600030101010101" pitchFamily="2" charset="-122"/>
                <a:sym typeface="Arial" panose="020B0604020202020204" pitchFamily="34" charset="0"/>
              </a:rPr>
              <a:t>4</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a:t>
            </a:r>
            <a:r>
              <a:rPr lang="en-US" altLang="zh-CN" b="1" dirty="0">
                <a:solidFill>
                  <a:srgbClr val="000000"/>
                </a:solidFill>
                <a:latin typeface="宋体" panose="02010600030101010101" pitchFamily="2" charset="-122"/>
                <a:ea typeface="宋体" panose="02010600030101010101" pitchFamily="2" charset="-122"/>
                <a:sym typeface="Arial" panose="020B0604020202020204" pitchFamily="34" charset="0"/>
              </a:rPr>
              <a:t>bordercolor</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="边框色"</a:t>
            </a:r>
            <a:endPar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endParaRPr>
          </a:p>
          <a:p>
            <a:pPr eaLnBrk="0" hangingPunct="0"/>
            <a:endPar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endParaRPr>
          </a:p>
          <a:p>
            <a:pPr eaLnBrk="0" hangingPunct="0"/>
            <a:r>
              <a:rPr lang="en-US" altLang="zh-CN" b="1" dirty="0">
                <a:solidFill>
                  <a:srgbClr val="000000"/>
                </a:solidFill>
                <a:latin typeface="宋体" panose="02010600030101010101" pitchFamily="2" charset="-122"/>
                <a:sym typeface="Arial" panose="020B0604020202020204" pitchFamily="34" charset="0"/>
              </a:rPr>
              <a:t>5</a:t>
            </a:r>
            <a:r>
              <a:rPr lang="zh-CN" altLang="en-US" b="1" dirty="0">
                <a:solidFill>
                  <a:srgbClr val="000000"/>
                </a:solidFill>
                <a:latin typeface="宋体" panose="02010600030101010101" pitchFamily="2" charset="-122"/>
                <a:sym typeface="Arial" panose="020B0604020202020204" pitchFamily="34" charset="0"/>
              </a:rPr>
              <a:t>）</a:t>
            </a:r>
            <a:r>
              <a:rPr lang="en-US" altLang="zh-CN" b="1" dirty="0">
                <a:solidFill>
                  <a:srgbClr val="000000"/>
                </a:solidFill>
                <a:latin typeface="宋体" panose="02010600030101010101" pitchFamily="2" charset="-122"/>
                <a:sym typeface="Arial" panose="020B0604020202020204" pitchFamily="34" charset="0"/>
              </a:rPr>
              <a:t>bgcolor</a:t>
            </a:r>
            <a:r>
              <a:rPr lang="zh-CN" altLang="en-US" b="1" dirty="0">
                <a:solidFill>
                  <a:srgbClr val="000000"/>
                </a:solidFill>
                <a:latin typeface="宋体" panose="02010600030101010101" pitchFamily="2" charset="-122"/>
                <a:sym typeface="Arial" panose="020B0604020202020204" pitchFamily="34" charset="0"/>
              </a:rPr>
              <a:t>="背景色"</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4" name="Text Box 6"/>
          <p:cNvSpPr txBox="1"/>
          <p:nvPr/>
        </p:nvSpPr>
        <p:spPr>
          <a:xfrm>
            <a:off x="4770755" y="867410"/>
            <a:ext cx="3003550" cy="396938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altLang="zh-CN" b="1" dirty="0">
                <a:solidFill>
                  <a:srgbClr val="000000"/>
                </a:solidFill>
                <a:latin typeface="宋体" panose="02010600030101010101" pitchFamily="2" charset="-122"/>
                <a:ea typeface="宋体" panose="02010600030101010101" pitchFamily="2" charset="-122"/>
                <a:sym typeface="Arial" panose="020B0604020202020204" pitchFamily="34" charset="0"/>
              </a:rPr>
              <a:t>6</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）cellspacing="单元格与单元格之间的间距"</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en-US" altLang="zh-CN" b="1" dirty="0">
                <a:solidFill>
                  <a:srgbClr val="000000"/>
                </a:solidFill>
                <a:latin typeface="宋体" panose="02010600030101010101" pitchFamily="2" charset="-122"/>
                <a:ea typeface="宋体" panose="02010600030101010101" pitchFamily="2" charset="-122"/>
                <a:sym typeface="Arial" panose="020B0604020202020204" pitchFamily="34" charset="0"/>
              </a:rPr>
              <a:t>7</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）cellpadding="单元格与内容之间的空隙"</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en-US" altLang="zh-CN" b="1" dirty="0">
                <a:solidFill>
                  <a:srgbClr val="000000"/>
                </a:solidFill>
                <a:latin typeface="宋体" panose="02010600030101010101" pitchFamily="2" charset="-122"/>
                <a:ea typeface="宋体" panose="02010600030101010101" pitchFamily="2" charset="-122"/>
                <a:sym typeface="Arial" panose="020B0604020202020204" pitchFamily="34" charset="0"/>
              </a:rPr>
              <a:t>8</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a:t>
            </a:r>
            <a:r>
              <a:rPr lang="en-US" altLang="zh-CN" b="1" dirty="0">
                <a:latin typeface="宋体" panose="02010600030101010101" pitchFamily="2" charset="-122"/>
                <a:ea typeface="宋体" panose="02010600030101010101" pitchFamily="2" charset="-122"/>
                <a:sym typeface="宋体" panose="02010600030101010101" pitchFamily="2" charset="-122"/>
              </a:rPr>
              <a:t>align="</a:t>
            </a:r>
            <a:r>
              <a:rPr lang="zh-CN" altLang="en-US" b="1" dirty="0">
                <a:latin typeface="宋体" panose="02010600030101010101" pitchFamily="2" charset="-122"/>
                <a:ea typeface="宋体" panose="02010600030101010101" pitchFamily="2" charset="-122"/>
                <a:sym typeface="宋体" panose="02010600030101010101" pitchFamily="2" charset="-122"/>
              </a:rPr>
              <a:t>表格对齐方式</a:t>
            </a:r>
            <a:r>
              <a:rPr lang="en-US" altLang="zh-CN" b="1" dirty="0">
                <a:latin typeface="宋体" panose="02010600030101010101" pitchFamily="2" charset="-122"/>
                <a:ea typeface="宋体" panose="02010600030101010101" pitchFamily="2" charset="-122"/>
                <a:sym typeface="宋体" panose="02010600030101010101" pitchFamily="2" charset="-122"/>
              </a:rPr>
              <a:t>"  </a:t>
            </a:r>
            <a:r>
              <a:rPr lang="zh-CN" altLang="en-US" b="1" dirty="0">
                <a:latin typeface="宋体" panose="02010600030101010101" pitchFamily="2" charset="-122"/>
                <a:ea typeface="宋体" panose="02010600030101010101" pitchFamily="2" charset="-122"/>
                <a:sym typeface="宋体" panose="02010600030101010101" pitchFamily="2" charset="-122"/>
              </a:rPr>
              <a:t>取值：</a:t>
            </a:r>
            <a:r>
              <a:rPr lang="en-US" altLang="zh-CN" b="1" dirty="0">
                <a:latin typeface="宋体" panose="02010600030101010101" pitchFamily="2" charset="-122"/>
                <a:ea typeface="宋体" panose="02010600030101010101" pitchFamily="2" charset="-122"/>
                <a:sym typeface="宋体" panose="02010600030101010101" pitchFamily="2" charset="-122"/>
              </a:rPr>
              <a:t>left</a:t>
            </a:r>
            <a:r>
              <a:rPr lang="zh-CN" altLang="en-US" b="1" dirty="0">
                <a:latin typeface="宋体" panose="02010600030101010101" pitchFamily="2" charset="-122"/>
                <a:ea typeface="宋体" panose="02010600030101010101" pitchFamily="2" charset="-122"/>
                <a:sym typeface="宋体" panose="02010600030101010101" pitchFamily="2" charset="-122"/>
              </a:rPr>
              <a:t>、</a:t>
            </a:r>
            <a:r>
              <a:rPr lang="en-US" altLang="zh-CN" b="1" dirty="0">
                <a:latin typeface="宋体" panose="02010600030101010101" pitchFamily="2" charset="-122"/>
                <a:ea typeface="宋体" panose="02010600030101010101" pitchFamily="2" charset="-122"/>
                <a:sym typeface="宋体" panose="02010600030101010101" pitchFamily="2" charset="-122"/>
              </a:rPr>
              <a:t>right</a:t>
            </a:r>
            <a:r>
              <a:rPr lang="zh-CN" altLang="en-US" b="1" dirty="0">
                <a:latin typeface="宋体" panose="02010600030101010101" pitchFamily="2" charset="-122"/>
                <a:ea typeface="宋体" panose="02010600030101010101" pitchFamily="2" charset="-122"/>
                <a:sym typeface="宋体" panose="02010600030101010101" pitchFamily="2" charset="-122"/>
              </a:rPr>
              <a:t>、</a:t>
            </a:r>
            <a:r>
              <a:rPr lang="en-US" altLang="zh-CN" b="1" dirty="0">
                <a:latin typeface="宋体" panose="02010600030101010101" pitchFamily="2" charset="-122"/>
                <a:ea typeface="宋体" panose="02010600030101010101" pitchFamily="2" charset="-122"/>
                <a:sym typeface="宋体" panose="02010600030101010101" pitchFamily="2" charset="-122"/>
              </a:rPr>
              <a:t>center</a:t>
            </a:r>
            <a:r>
              <a:rPr lang="zh-CN" altLang="en-US" b="1" dirty="0">
                <a:latin typeface="宋体" panose="02010600030101010101" pitchFamily="2" charset="-122"/>
                <a:ea typeface="宋体" panose="02010600030101010101" pitchFamily="2" charset="-122"/>
                <a:sym typeface="宋体" panose="02010600030101010101" pitchFamily="2" charset="-122"/>
              </a:rPr>
              <a:t>、</a:t>
            </a:r>
            <a:endParaRPr lang="en-US" altLang="zh-CN" b="1" dirty="0">
              <a:solidFill>
                <a:srgbClr val="000000"/>
              </a:solidFill>
              <a:latin typeface="宋体" panose="02010600030101010101" pitchFamily="2" charset="-122"/>
              <a:ea typeface="宋体" panose="02010600030101010101" pitchFamily="2" charset="-122"/>
            </a:endParaRPr>
          </a:p>
          <a:p>
            <a:pPr eaLnBrk="0" hangingPunct="0"/>
            <a:r>
              <a:rPr lang="en-US" altLang="zh-CN" b="1" dirty="0">
                <a:solidFill>
                  <a:srgbClr val="000000"/>
                </a:solidFill>
                <a:latin typeface="宋体" panose="02010600030101010101" pitchFamily="2" charset="-122"/>
                <a:ea typeface="宋体" panose="02010600030101010101" pitchFamily="2" charset="-122"/>
                <a:sym typeface="+mn-ea"/>
              </a:rPr>
              <a:t>9</a:t>
            </a:r>
            <a:r>
              <a:rPr lang="zh-CN" altLang="en-US" b="1" dirty="0">
                <a:solidFill>
                  <a:srgbClr val="000000"/>
                </a:solidFill>
                <a:latin typeface="宋体" panose="02010600030101010101" pitchFamily="2" charset="-122"/>
                <a:ea typeface="宋体" panose="02010600030101010101" pitchFamily="2" charset="-122"/>
                <a:sym typeface="+mn-ea"/>
              </a:rPr>
              <a:t>）合并单元格属性：</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zh-CN" altLang="en-US" b="1" dirty="0">
                <a:solidFill>
                  <a:srgbClr val="000000"/>
                </a:solidFill>
                <a:latin typeface="宋体" panose="02010600030101010101" pitchFamily="2" charset="-122"/>
                <a:ea typeface="宋体" panose="02010600030101010101" pitchFamily="2" charset="-122"/>
                <a:sym typeface="+mn-ea"/>
              </a:rPr>
              <a:t>  </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合并列：</a:t>
            </a:r>
            <a:r>
              <a:rPr lang="zh-CN" altLang="en-US" b="1" dirty="0">
                <a:solidFill>
                  <a:srgbClr val="000000"/>
                </a:solidFill>
                <a:latin typeface="宋体" panose="02010600030101010101" pitchFamily="2" charset="-122"/>
                <a:ea typeface="宋体" panose="02010600030101010101" pitchFamily="2" charset="-122"/>
                <a:sym typeface="+mn-ea"/>
              </a:rPr>
              <a:t> colspan=“所要合并的单元格的列数"</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en-US" altLang="zh-CN" b="1" dirty="0">
                <a:solidFill>
                  <a:srgbClr val="000000"/>
                </a:solidFill>
                <a:latin typeface="宋体" panose="02010600030101010101" pitchFamily="2" charset="-122"/>
                <a:ea typeface="宋体" panose="02010600030101010101" pitchFamily="2" charset="-122"/>
                <a:sym typeface="+mn-ea"/>
              </a:rPr>
              <a:t>  </a:t>
            </a:r>
            <a:r>
              <a:rPr lang="zh-CN" altLang="en-US" b="1" dirty="0">
                <a:latin typeface="宋体" panose="02010600030101010101" pitchFamily="2" charset="-122"/>
                <a:ea typeface="宋体" panose="02010600030101010101" pitchFamily="2" charset="-122"/>
                <a:sym typeface="宋体" panose="02010600030101010101" pitchFamily="2" charset="-122"/>
              </a:rPr>
              <a:t>合并行：</a:t>
            </a:r>
            <a:r>
              <a:rPr lang="en-US" altLang="zh-CN" b="1" dirty="0">
                <a:solidFill>
                  <a:srgbClr val="000000"/>
                </a:solidFill>
                <a:latin typeface="宋体" panose="02010600030101010101" pitchFamily="2" charset="-122"/>
                <a:ea typeface="宋体" panose="02010600030101010101" pitchFamily="2" charset="-122"/>
                <a:sym typeface="+mn-ea"/>
              </a:rPr>
              <a:t> </a:t>
            </a:r>
            <a:r>
              <a:rPr lang="en-US" altLang="zh-CN" b="1" dirty="0">
                <a:latin typeface="宋体" panose="02010600030101010101" pitchFamily="2" charset="-122"/>
                <a:ea typeface="宋体" panose="02010600030101010101" pitchFamily="2" charset="-122"/>
                <a:sym typeface="宋体" panose="02010600030101010101" pitchFamily="2" charset="-122"/>
              </a:rPr>
              <a:t>rowspan=“</a:t>
            </a:r>
            <a:r>
              <a:rPr lang="zh-CN" altLang="en-US" b="1" dirty="0">
                <a:latin typeface="宋体" panose="02010600030101010101" pitchFamily="2" charset="-122"/>
                <a:ea typeface="宋体" panose="02010600030101010101" pitchFamily="2" charset="-122"/>
                <a:sym typeface="宋体" panose="02010600030101010101" pitchFamily="2" charset="-122"/>
              </a:rPr>
              <a:t>所要合并单元格的行数”</a:t>
            </a:r>
            <a:endParaRPr lang="zh-CN" altLang="en-US" b="1" dirty="0">
              <a:latin typeface="宋体" panose="02010600030101010101" pitchFamily="2" charset="-122"/>
              <a:ea typeface="宋体" panose="02010600030101010101" pitchFamily="2" charset="-122"/>
              <a:sym typeface="宋体" panose="02010600030101010101" pitchFamily="2" charset="-122"/>
            </a:endParaRPr>
          </a:p>
          <a:p>
            <a:pPr eaLnBrk="0" hangingPunct="0"/>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P spid="14"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表格</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graphicFrame>
        <p:nvGraphicFramePr>
          <p:cNvPr id="119813" name="表格 119812"/>
          <p:cNvGraphicFramePr/>
          <p:nvPr>
            <p:custDataLst>
              <p:tags r:id="rId1"/>
            </p:custDataLst>
          </p:nvPr>
        </p:nvGraphicFramePr>
        <p:xfrm>
          <a:off x="1969453" y="1881823"/>
          <a:ext cx="5205095" cy="2447290"/>
        </p:xfrm>
        <a:graphic>
          <a:graphicData uri="http://schemas.openxmlformats.org/drawingml/2006/table">
            <a:tbl>
              <a:tblPr/>
              <a:tblGrid>
                <a:gridCol w="1123950"/>
                <a:gridCol w="4081145"/>
              </a:tblGrid>
              <a:tr h="110490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400" dirty="0">
                          <a:solidFill>
                            <a:srgbClr val="C00000"/>
                          </a:solidFill>
                          <a:latin typeface="Calibri" panose="020F0502020204030204" charset="0"/>
                        </a:rPr>
                        <a:t>语法</a:t>
                      </a:r>
                      <a:r>
                        <a:rPr lang="en-US" altLang="x-none" sz="2400" dirty="0">
                          <a:solidFill>
                            <a:srgbClr val="C00000"/>
                          </a:solidFill>
                          <a:latin typeface="Calibri" panose="020F0502020204030204" charset="0"/>
                        </a:rPr>
                        <a:t>:</a:t>
                      </a:r>
                      <a:endParaRPr lang="en-US" altLang="x-none" sz="24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en-US" altLang="x-none" sz="1800" dirty="0">
                          <a:solidFill>
                            <a:srgbClr val="C00000"/>
                          </a:solidFill>
                          <a:latin typeface="Calibri" panose="020F0502020204030204" charset="0"/>
                        </a:rPr>
                        <a:t>&lt;t</a:t>
                      </a:r>
                      <a:r>
                        <a:rPr lang="zh-CN" altLang="en-US" sz="1800" dirty="0">
                          <a:solidFill>
                            <a:srgbClr val="C00000"/>
                          </a:solidFill>
                          <a:latin typeface="Calibri" panose="020F0502020204030204" charset="0"/>
                        </a:rPr>
                        <a:t>h</a:t>
                      </a:r>
                      <a:r>
                        <a:rPr lang="en-US" altLang="x-none" sz="1800" dirty="0">
                          <a:solidFill>
                            <a:srgbClr val="C00000"/>
                          </a:solidFill>
                          <a:latin typeface="Calibri" panose="020F0502020204030204" charset="0"/>
                        </a:rPr>
                        <a:t>&gt;&lt;/t</a:t>
                      </a:r>
                      <a:r>
                        <a:rPr lang="zh-CN" altLang="en-US" sz="1800" dirty="0">
                          <a:solidFill>
                            <a:srgbClr val="C00000"/>
                          </a:solidFill>
                          <a:latin typeface="Calibri" panose="020F0502020204030204" charset="0"/>
                        </a:rPr>
                        <a:t>h</a:t>
                      </a:r>
                      <a:r>
                        <a:rPr lang="en-US" altLang="x-none" sz="1800" dirty="0">
                          <a:solidFill>
                            <a:srgbClr val="C00000"/>
                          </a:solidFill>
                          <a:latin typeface="Calibri" panose="020F0502020204030204" charset="0"/>
                        </a:rPr>
                        <a:t>&gt;</a:t>
                      </a:r>
                      <a:endParaRPr lang="en-US" altLang="x-none" sz="1800" dirty="0">
                        <a:solidFill>
                          <a:srgbClr val="C00000"/>
                        </a:solidFill>
                        <a:latin typeface="Calibri" panose="020F0502020204030204" charset="0"/>
                      </a:endParaRPr>
                    </a:p>
                    <a:p>
                      <a:pPr marL="0" lvl="0" indent="0">
                        <a:spcBef>
                          <a:spcPct val="20000"/>
                        </a:spcBef>
                        <a:buNone/>
                      </a:pPr>
                      <a:r>
                        <a:rPr lang="zh-CN" altLang="en-US" sz="1800" dirty="0">
                          <a:solidFill>
                            <a:srgbClr val="C00000"/>
                          </a:solidFill>
                          <a:latin typeface="Calibri" panose="020F0502020204030204" charset="0"/>
                        </a:rPr>
                        <a:t>&lt;caption&gt;&lt;/caption&gt;</a:t>
                      </a:r>
                      <a:endParaRPr lang="zh-CN" altLang="en-US" sz="1800" dirty="0">
                        <a:solidFill>
                          <a:srgbClr val="C00000"/>
                        </a:solidFill>
                        <a:latin typeface="Calibri" panose="020F0502020204030204" charset="0"/>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10490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400" dirty="0">
                          <a:solidFill>
                            <a:srgbClr val="C00000"/>
                          </a:solidFill>
                          <a:latin typeface="Calibri" panose="020F0502020204030204" charset="0"/>
                        </a:rPr>
                        <a:t>说明</a:t>
                      </a:r>
                      <a:r>
                        <a:rPr lang="en-US" altLang="x-none" sz="2400" dirty="0">
                          <a:solidFill>
                            <a:srgbClr val="C00000"/>
                          </a:solidFill>
                          <a:latin typeface="Calibri" panose="020F0502020204030204" charset="0"/>
                        </a:rPr>
                        <a:t>:</a:t>
                      </a:r>
                      <a:endParaRPr lang="en-US" altLang="x-none" sz="24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1800" dirty="0">
                          <a:solidFill>
                            <a:srgbClr val="C00000"/>
                          </a:solidFill>
                          <a:latin typeface="Calibri" panose="020F0502020204030204" charset="0"/>
                        </a:rPr>
                        <a:t>th标记表示表格内的表头单元格</a:t>
                      </a:r>
                      <a:r>
                        <a:rPr lang="en-US" altLang="zh-CN" sz="1800" dirty="0">
                          <a:solidFill>
                            <a:srgbClr val="C00000"/>
                          </a:solidFill>
                          <a:latin typeface="Calibri" panose="020F0502020204030204" charset="0"/>
                        </a:rPr>
                        <a:t>,</a:t>
                      </a:r>
                      <a:r>
                        <a:rPr lang="zh-CN" altLang="en-US" sz="1800" dirty="0">
                          <a:solidFill>
                            <a:srgbClr val="C00000"/>
                          </a:solidFill>
                          <a:latin typeface="Calibri" panose="020F0502020204030204" charset="0"/>
                        </a:rPr>
                        <a:t>是单元格标题；（在单元格内）</a:t>
                      </a:r>
                      <a:endParaRPr lang="zh-CN" altLang="en-US" sz="1800" dirty="0">
                        <a:solidFill>
                          <a:srgbClr val="C00000"/>
                        </a:solidFill>
                        <a:latin typeface="Calibri" panose="020F0502020204030204" charset="0"/>
                      </a:endParaRPr>
                    </a:p>
                    <a:p>
                      <a:pPr marL="0" lvl="0" indent="0">
                        <a:spcBef>
                          <a:spcPct val="20000"/>
                        </a:spcBef>
                        <a:buNone/>
                      </a:pPr>
                      <a:r>
                        <a:rPr lang="zh-CN" altLang="en-US" sz="1800" dirty="0">
                          <a:solidFill>
                            <a:srgbClr val="C00000"/>
                          </a:solidFill>
                          <a:latin typeface="Calibri" panose="020F0502020204030204" charset="0"/>
                        </a:rPr>
                        <a:t>caption标记表示表格的名称，也叫表格标题。</a:t>
                      </a:r>
                      <a:r>
                        <a:rPr lang="en-US" altLang="zh-CN" sz="1800" dirty="0">
                          <a:solidFill>
                            <a:srgbClr val="C00000"/>
                          </a:solidFill>
                          <a:latin typeface="Calibri" panose="020F0502020204030204" charset="0"/>
                        </a:rPr>
                        <a:t>(</a:t>
                      </a:r>
                      <a:r>
                        <a:rPr lang="zh-CN" altLang="en-US" sz="1800" dirty="0">
                          <a:solidFill>
                            <a:srgbClr val="C00000"/>
                          </a:solidFill>
                          <a:latin typeface="Calibri" panose="020F0502020204030204" charset="0"/>
                        </a:rPr>
                        <a:t>在表格外</a:t>
                      </a:r>
                      <a:r>
                        <a:rPr lang="en-US" altLang="zh-CN" sz="1800" dirty="0">
                          <a:solidFill>
                            <a:srgbClr val="C00000"/>
                          </a:solidFill>
                          <a:latin typeface="Calibri" panose="020F0502020204030204" charset="0"/>
                        </a:rPr>
                        <a:t>)</a:t>
                      </a:r>
                      <a:endParaRPr lang="en-US" altLang="zh-CN" sz="1800" dirty="0">
                        <a:solidFill>
                          <a:srgbClr val="C00000"/>
                        </a:solidFill>
                        <a:latin typeface="Calibri" panose="020F0502020204030204" charset="0"/>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5" name="文本框 14"/>
          <p:cNvSpPr txBox="1"/>
          <p:nvPr/>
        </p:nvSpPr>
        <p:spPr>
          <a:xfrm>
            <a:off x="1285875" y="1149350"/>
            <a:ext cx="1791970" cy="423545"/>
          </a:xfrm>
          <a:prstGeom prst="rect">
            <a:avLst/>
          </a:prstGeom>
          <a:noFill/>
        </p:spPr>
        <p:txBody>
          <a:bodyPr wrap="none" rtlCol="0" anchor="t">
            <a:spAutoFit/>
          </a:bodyPr>
          <a:p>
            <a:pPr eaLnBrk="0" hangingPunct="0">
              <a:lnSpc>
                <a:spcPct val="120000"/>
              </a:lnSpc>
              <a:spcBef>
                <a:spcPct val="20000"/>
              </a:spcBef>
            </a:pPr>
            <a:r>
              <a:rPr lang="zh-CN" altLang="en-US" b="1" dirty="0">
                <a:solidFill>
                  <a:srgbClr val="FF0000"/>
                </a:solidFill>
                <a:latin typeface="黑体" panose="02010609060101010101" charset="-122"/>
                <a:ea typeface="黑体" panose="02010609060101010101" charset="-122"/>
                <a:sym typeface="黑体" panose="02010609060101010101" charset="-122"/>
              </a:rPr>
              <a:t>表格中行标记：</a:t>
            </a:r>
            <a:endParaRPr lang="zh-CN" altLang="en-US" b="1" dirty="0">
              <a:solidFill>
                <a:srgbClr val="FF0000"/>
              </a:solidFill>
              <a:latin typeface="黑体" panose="02010609060101010101" charset="-122"/>
              <a:ea typeface="黑体" panose="02010609060101010101" charset="-122"/>
              <a:sym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58311" y="205595"/>
            <a:ext cx="1576869" cy="327660"/>
          </a:xfrm>
          <a:prstGeom prst="rect">
            <a:avLst/>
          </a:prstGeom>
          <a:noFill/>
        </p:spPr>
        <p:txBody>
          <a:bodyPr wrap="square" lIns="51421" tIns="25710" rIns="51421" bIns="25710" rtlCol="0">
            <a:spAutoFit/>
          </a:bodyPr>
          <a:lstStyle/>
          <a:p>
            <a:pPr marL="0" lvl="1" algn="ctr"/>
            <a:r>
              <a:rPr lang="zh-CN" altLang="en-US" b="1" dirty="0">
                <a:solidFill>
                  <a:srgbClr val="0070C0"/>
                </a:solidFill>
                <a:latin typeface="Impact MT Std" pitchFamily="34" charset="0"/>
                <a:ea typeface="微软雅黑" panose="020B0503020204020204" pitchFamily="34" charset="-122"/>
              </a:rPr>
              <a:t>表单</a:t>
            </a:r>
            <a:endParaRPr lang="zh-CN" altLang="en-US" b="1" dirty="0">
              <a:solidFill>
                <a:srgbClr val="0070C0"/>
              </a:solidFill>
              <a:latin typeface="Impact MT Std" pitchFamily="34" charset="0"/>
              <a:ea typeface="微软雅黑" panose="020B0503020204020204" pitchFamily="34" charset="-122"/>
            </a:endParaRPr>
          </a:p>
        </p:txBody>
      </p:sp>
      <p:grpSp>
        <p:nvGrpSpPr>
          <p:cNvPr id="94" name="组合 93"/>
          <p:cNvGrpSpPr/>
          <p:nvPr/>
        </p:nvGrpSpPr>
        <p:grpSpPr>
          <a:xfrm>
            <a:off x="3393250" y="1321084"/>
            <a:ext cx="2374378" cy="3417434"/>
            <a:chOff x="2790790" y="1336999"/>
            <a:chExt cx="3166662" cy="4557765"/>
          </a:xfrm>
        </p:grpSpPr>
        <p:grpSp>
          <p:nvGrpSpPr>
            <p:cNvPr id="95" name="组合 94"/>
            <p:cNvGrpSpPr/>
            <p:nvPr/>
          </p:nvGrpSpPr>
          <p:grpSpPr>
            <a:xfrm>
              <a:off x="3125878" y="1336999"/>
              <a:ext cx="2622120" cy="3893624"/>
              <a:chOff x="2790261" y="1164662"/>
              <a:chExt cx="3172765" cy="4711285"/>
            </a:xfrm>
          </p:grpSpPr>
          <p:grpSp>
            <p:nvGrpSpPr>
              <p:cNvPr id="97" name="组合 96"/>
              <p:cNvGrpSpPr/>
              <p:nvPr/>
            </p:nvGrpSpPr>
            <p:grpSpPr>
              <a:xfrm>
                <a:off x="2790261" y="1777654"/>
                <a:ext cx="1850013" cy="1850013"/>
                <a:chOff x="5444044" y="1830654"/>
                <a:chExt cx="1850013" cy="1850013"/>
              </a:xfrm>
            </p:grpSpPr>
            <p:sp>
              <p:nvSpPr>
                <p:cNvPr id="306" name="椭圆 305"/>
                <p:cNvSpPr/>
                <p:nvPr/>
              </p:nvSpPr>
              <p:spPr>
                <a:xfrm>
                  <a:off x="5444044" y="1830654"/>
                  <a:ext cx="1850013" cy="1850013"/>
                </a:xfrm>
                <a:prstGeom prst="ellipse">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7" name="椭圆 306"/>
                <p:cNvSpPr/>
                <p:nvPr/>
              </p:nvSpPr>
              <p:spPr>
                <a:xfrm>
                  <a:off x="5576188" y="1962798"/>
                  <a:ext cx="1585725" cy="158572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8" name="椭圆 307"/>
                <p:cNvSpPr/>
                <p:nvPr/>
              </p:nvSpPr>
              <p:spPr>
                <a:xfrm>
                  <a:off x="5697987" y="2084597"/>
                  <a:ext cx="1342126" cy="1342126"/>
                </a:xfrm>
                <a:prstGeom prst="ellipse">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9" name="椭圆 308"/>
                <p:cNvSpPr/>
                <p:nvPr/>
              </p:nvSpPr>
              <p:spPr>
                <a:xfrm>
                  <a:off x="5868225" y="2257789"/>
                  <a:ext cx="1015823" cy="101582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10" name="椭圆 309"/>
                <p:cNvSpPr/>
                <p:nvPr/>
              </p:nvSpPr>
              <p:spPr>
                <a:xfrm>
                  <a:off x="5972810" y="2359420"/>
                  <a:ext cx="792480" cy="792480"/>
                </a:xfrm>
                <a:prstGeom prst="ellipse">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11" name="椭圆 310"/>
                <p:cNvSpPr/>
                <p:nvPr/>
              </p:nvSpPr>
              <p:spPr>
                <a:xfrm>
                  <a:off x="6171523" y="2558133"/>
                  <a:ext cx="395054" cy="39505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8" name="椭圆 97"/>
              <p:cNvSpPr/>
              <p:nvPr/>
            </p:nvSpPr>
            <p:spPr>
              <a:xfrm>
                <a:off x="3886350" y="5228247"/>
                <a:ext cx="865710" cy="6477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9" name="同侧圆角矩形 98"/>
              <p:cNvSpPr/>
              <p:nvPr/>
            </p:nvSpPr>
            <p:spPr>
              <a:xfrm flipV="1">
                <a:off x="3551240" y="4568689"/>
                <a:ext cx="1602500" cy="996950"/>
              </a:xfrm>
              <a:prstGeom prst="round2SameRect">
                <a:avLst>
                  <a:gd name="adj1" fmla="val 33228"/>
                  <a:gd name="adj2" fmla="val 0"/>
                </a:avLst>
              </a:prstGeom>
              <a:gradFill>
                <a:gsLst>
                  <a:gs pos="0">
                    <a:srgbClr val="0070C0"/>
                  </a:gs>
                  <a:gs pos="100000">
                    <a:srgbClr val="00B0F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0" name="圆角矩形 99"/>
              <p:cNvSpPr/>
              <p:nvPr/>
            </p:nvSpPr>
            <p:spPr>
              <a:xfrm>
                <a:off x="3488892" y="4483062"/>
                <a:ext cx="1727197" cy="183954"/>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1" name="圆角矩形 100"/>
              <p:cNvSpPr/>
              <p:nvPr/>
            </p:nvSpPr>
            <p:spPr>
              <a:xfrm>
                <a:off x="3488892" y="4819612"/>
                <a:ext cx="1727197" cy="183954"/>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2" name="圆角矩形 101"/>
              <p:cNvSpPr/>
              <p:nvPr/>
            </p:nvSpPr>
            <p:spPr>
              <a:xfrm>
                <a:off x="3488892" y="5156162"/>
                <a:ext cx="1727197" cy="183954"/>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3" name="任意多边形 102"/>
              <p:cNvSpPr/>
              <p:nvPr/>
            </p:nvSpPr>
            <p:spPr>
              <a:xfrm rot="540000">
                <a:off x="5142159" y="1478407"/>
                <a:ext cx="279623" cy="263305"/>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4" name="任意多边形 103"/>
              <p:cNvSpPr/>
              <p:nvPr/>
            </p:nvSpPr>
            <p:spPr>
              <a:xfrm rot="19117182">
                <a:off x="3146805" y="1605265"/>
                <a:ext cx="279623" cy="263305"/>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5" name="任意多边形 104"/>
              <p:cNvSpPr/>
              <p:nvPr/>
            </p:nvSpPr>
            <p:spPr>
              <a:xfrm>
                <a:off x="3027527" y="1799995"/>
                <a:ext cx="173624" cy="163492"/>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6" name="任意多边形 105"/>
              <p:cNvSpPr/>
              <p:nvPr/>
            </p:nvSpPr>
            <p:spPr>
              <a:xfrm rot="540000">
                <a:off x="5731932" y="2708537"/>
                <a:ext cx="231094" cy="217607"/>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7" name="任意多边形 106"/>
              <p:cNvSpPr/>
              <p:nvPr/>
            </p:nvSpPr>
            <p:spPr>
              <a:xfrm rot="20304764">
                <a:off x="2888300" y="3364504"/>
                <a:ext cx="210085" cy="197825"/>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8" name="任意多边形 107"/>
              <p:cNvSpPr/>
              <p:nvPr/>
            </p:nvSpPr>
            <p:spPr>
              <a:xfrm rot="19776369">
                <a:off x="4873259" y="4161052"/>
                <a:ext cx="279623" cy="263305"/>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9" name="任意多边形 108"/>
              <p:cNvSpPr/>
              <p:nvPr/>
            </p:nvSpPr>
            <p:spPr>
              <a:xfrm rot="21147409">
                <a:off x="3550210" y="4236227"/>
                <a:ext cx="231094" cy="217607"/>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10" name="任意多边形 109"/>
              <p:cNvSpPr/>
              <p:nvPr/>
            </p:nvSpPr>
            <p:spPr>
              <a:xfrm rot="21300000">
                <a:off x="4753809" y="1774219"/>
                <a:ext cx="590272" cy="602619"/>
              </a:xfrm>
              <a:custGeom>
                <a:avLst/>
                <a:gdLst>
                  <a:gd name="connsiteX0" fmla="*/ 378421 w 770173"/>
                  <a:gd name="connsiteY0" fmla="*/ 151612 h 786281"/>
                  <a:gd name="connsiteX1" fmla="*/ 131764 w 770173"/>
                  <a:gd name="connsiteY1" fmla="*/ 398268 h 786281"/>
                  <a:gd name="connsiteX2" fmla="*/ 378421 w 770173"/>
                  <a:gd name="connsiteY2" fmla="*/ 644925 h 786281"/>
                  <a:gd name="connsiteX3" fmla="*/ 625078 w 770173"/>
                  <a:gd name="connsiteY3" fmla="*/ 398268 h 786281"/>
                  <a:gd name="connsiteX4" fmla="*/ 378421 w 770173"/>
                  <a:gd name="connsiteY4" fmla="*/ 151612 h 786281"/>
                  <a:gd name="connsiteX5" fmla="*/ 295853 w 770173"/>
                  <a:gd name="connsiteY5" fmla="*/ 0 h 786281"/>
                  <a:gd name="connsiteX6" fmla="*/ 474320 w 770173"/>
                  <a:gd name="connsiteY6" fmla="*/ 0 h 786281"/>
                  <a:gd name="connsiteX7" fmla="*/ 474320 w 770173"/>
                  <a:gd name="connsiteY7" fmla="*/ 98921 h 786281"/>
                  <a:gd name="connsiteX8" fmla="*/ 502920 w 770173"/>
                  <a:gd name="connsiteY8" fmla="*/ 107799 h 786281"/>
                  <a:gd name="connsiteX9" fmla="*/ 555523 w 770173"/>
                  <a:gd name="connsiteY9" fmla="*/ 136351 h 786281"/>
                  <a:gd name="connsiteX10" fmla="*/ 594990 w 770173"/>
                  <a:gd name="connsiteY10" fmla="*/ 168914 h 786281"/>
                  <a:gd name="connsiteX11" fmla="*/ 680939 w 770173"/>
                  <a:gd name="connsiteY11" fmla="*/ 119292 h 786281"/>
                  <a:gd name="connsiteX12" fmla="*/ 770173 w 770173"/>
                  <a:gd name="connsiteY12" fmla="*/ 273849 h 786281"/>
                  <a:gd name="connsiteX13" fmla="*/ 683620 w 770173"/>
                  <a:gd name="connsiteY13" fmla="*/ 323819 h 786281"/>
                  <a:gd name="connsiteX14" fmla="*/ 685766 w 770173"/>
                  <a:gd name="connsiteY14" fmla="*/ 330730 h 786281"/>
                  <a:gd name="connsiteX15" fmla="*/ 692057 w 770173"/>
                  <a:gd name="connsiteY15" fmla="*/ 393141 h 786281"/>
                  <a:gd name="connsiteX16" fmla="*/ 685766 w 770173"/>
                  <a:gd name="connsiteY16" fmla="*/ 455551 h 786281"/>
                  <a:gd name="connsiteX17" fmla="*/ 683620 w 770173"/>
                  <a:gd name="connsiteY17" fmla="*/ 462462 h 786281"/>
                  <a:gd name="connsiteX18" fmla="*/ 770173 w 770173"/>
                  <a:gd name="connsiteY18" fmla="*/ 512433 h 786281"/>
                  <a:gd name="connsiteX19" fmla="*/ 680939 w 770173"/>
                  <a:gd name="connsiteY19" fmla="*/ 666990 h 786281"/>
                  <a:gd name="connsiteX20" fmla="*/ 594990 w 770173"/>
                  <a:gd name="connsiteY20" fmla="*/ 617367 h 786281"/>
                  <a:gd name="connsiteX21" fmla="*/ 555523 w 770173"/>
                  <a:gd name="connsiteY21" fmla="*/ 649930 h 786281"/>
                  <a:gd name="connsiteX22" fmla="*/ 502920 w 770173"/>
                  <a:gd name="connsiteY22" fmla="*/ 678482 h 786281"/>
                  <a:gd name="connsiteX23" fmla="*/ 474320 w 770173"/>
                  <a:gd name="connsiteY23" fmla="*/ 687360 h 786281"/>
                  <a:gd name="connsiteX24" fmla="*/ 474320 w 770173"/>
                  <a:gd name="connsiteY24" fmla="*/ 786281 h 786281"/>
                  <a:gd name="connsiteX25" fmla="*/ 295853 w 770173"/>
                  <a:gd name="connsiteY25" fmla="*/ 786281 h 786281"/>
                  <a:gd name="connsiteX26" fmla="*/ 295853 w 770173"/>
                  <a:gd name="connsiteY26" fmla="*/ 689041 h 786281"/>
                  <a:gd name="connsiteX27" fmla="*/ 261839 w 770173"/>
                  <a:gd name="connsiteY27" fmla="*/ 678482 h 786281"/>
                  <a:gd name="connsiteX28" fmla="*/ 209236 w 770173"/>
                  <a:gd name="connsiteY28" fmla="*/ 649930 h 786281"/>
                  <a:gd name="connsiteX29" fmla="*/ 171997 w 770173"/>
                  <a:gd name="connsiteY29" fmla="*/ 619205 h 786281"/>
                  <a:gd name="connsiteX30" fmla="*/ 89233 w 770173"/>
                  <a:gd name="connsiteY30" fmla="*/ 666990 h 786281"/>
                  <a:gd name="connsiteX31" fmla="*/ 0 w 770173"/>
                  <a:gd name="connsiteY31" fmla="*/ 512433 h 786281"/>
                  <a:gd name="connsiteX32" fmla="*/ 81961 w 770173"/>
                  <a:gd name="connsiteY32" fmla="*/ 465112 h 786281"/>
                  <a:gd name="connsiteX33" fmla="*/ 78993 w 770173"/>
                  <a:gd name="connsiteY33" fmla="*/ 455551 h 786281"/>
                  <a:gd name="connsiteX34" fmla="*/ 72702 w 770173"/>
                  <a:gd name="connsiteY34" fmla="*/ 393141 h 786281"/>
                  <a:gd name="connsiteX35" fmla="*/ 78993 w 770173"/>
                  <a:gd name="connsiteY35" fmla="*/ 330730 h 786281"/>
                  <a:gd name="connsiteX36" fmla="*/ 81961 w 770173"/>
                  <a:gd name="connsiteY36" fmla="*/ 321169 h 786281"/>
                  <a:gd name="connsiteX37" fmla="*/ 0 w 770173"/>
                  <a:gd name="connsiteY37" fmla="*/ 273849 h 786281"/>
                  <a:gd name="connsiteX38" fmla="*/ 89233 w 770173"/>
                  <a:gd name="connsiteY38" fmla="*/ 119292 h 786281"/>
                  <a:gd name="connsiteX39" fmla="*/ 171997 w 770173"/>
                  <a:gd name="connsiteY39" fmla="*/ 167076 h 786281"/>
                  <a:gd name="connsiteX40" fmla="*/ 209236 w 770173"/>
                  <a:gd name="connsiteY40" fmla="*/ 136351 h 786281"/>
                  <a:gd name="connsiteX41" fmla="*/ 261839 w 770173"/>
                  <a:gd name="connsiteY41" fmla="*/ 107799 h 786281"/>
                  <a:gd name="connsiteX42" fmla="*/ 295853 w 770173"/>
                  <a:gd name="connsiteY42" fmla="*/ 97241 h 786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770173" h="786281">
                    <a:moveTo>
                      <a:pt x="378421" y="151612"/>
                    </a:moveTo>
                    <a:cubicBezTo>
                      <a:pt x="242197" y="151612"/>
                      <a:pt x="131764" y="262044"/>
                      <a:pt x="131764" y="398268"/>
                    </a:cubicBezTo>
                    <a:cubicBezTo>
                      <a:pt x="131764" y="534493"/>
                      <a:pt x="242197" y="644925"/>
                      <a:pt x="378421" y="644925"/>
                    </a:cubicBezTo>
                    <a:cubicBezTo>
                      <a:pt x="514646" y="644925"/>
                      <a:pt x="625078" y="534493"/>
                      <a:pt x="625078" y="398268"/>
                    </a:cubicBezTo>
                    <a:cubicBezTo>
                      <a:pt x="625078" y="262044"/>
                      <a:pt x="514646" y="151612"/>
                      <a:pt x="378421" y="151612"/>
                    </a:cubicBezTo>
                    <a:close/>
                    <a:moveTo>
                      <a:pt x="295853" y="0"/>
                    </a:moveTo>
                    <a:lnTo>
                      <a:pt x="474320" y="0"/>
                    </a:lnTo>
                    <a:lnTo>
                      <a:pt x="474320" y="98921"/>
                    </a:lnTo>
                    <a:lnTo>
                      <a:pt x="502920" y="107799"/>
                    </a:lnTo>
                    <a:cubicBezTo>
                      <a:pt x="521445" y="115634"/>
                      <a:pt x="539048" y="125221"/>
                      <a:pt x="555523" y="136351"/>
                    </a:cubicBezTo>
                    <a:lnTo>
                      <a:pt x="594990" y="168914"/>
                    </a:lnTo>
                    <a:lnTo>
                      <a:pt x="680939" y="119292"/>
                    </a:lnTo>
                    <a:lnTo>
                      <a:pt x="770173" y="273849"/>
                    </a:lnTo>
                    <a:lnTo>
                      <a:pt x="683620" y="323819"/>
                    </a:lnTo>
                    <a:lnTo>
                      <a:pt x="685766" y="330730"/>
                    </a:lnTo>
                    <a:cubicBezTo>
                      <a:pt x="689891" y="350889"/>
                      <a:pt x="692057" y="371762"/>
                      <a:pt x="692057" y="393141"/>
                    </a:cubicBezTo>
                    <a:cubicBezTo>
                      <a:pt x="692057" y="414519"/>
                      <a:pt x="689891" y="435392"/>
                      <a:pt x="685766" y="455551"/>
                    </a:cubicBezTo>
                    <a:lnTo>
                      <a:pt x="683620" y="462462"/>
                    </a:lnTo>
                    <a:lnTo>
                      <a:pt x="770173" y="512433"/>
                    </a:lnTo>
                    <a:lnTo>
                      <a:pt x="680939" y="666990"/>
                    </a:lnTo>
                    <a:lnTo>
                      <a:pt x="594990" y="617367"/>
                    </a:lnTo>
                    <a:lnTo>
                      <a:pt x="555523" y="649930"/>
                    </a:lnTo>
                    <a:cubicBezTo>
                      <a:pt x="539048" y="661060"/>
                      <a:pt x="521445" y="670647"/>
                      <a:pt x="502920" y="678482"/>
                    </a:cubicBezTo>
                    <a:lnTo>
                      <a:pt x="474320" y="687360"/>
                    </a:lnTo>
                    <a:lnTo>
                      <a:pt x="474320" y="786281"/>
                    </a:lnTo>
                    <a:lnTo>
                      <a:pt x="295853" y="786281"/>
                    </a:lnTo>
                    <a:lnTo>
                      <a:pt x="295853" y="689041"/>
                    </a:lnTo>
                    <a:lnTo>
                      <a:pt x="261839" y="678482"/>
                    </a:lnTo>
                    <a:cubicBezTo>
                      <a:pt x="243314" y="670647"/>
                      <a:pt x="225711" y="661060"/>
                      <a:pt x="209236" y="649930"/>
                    </a:cubicBezTo>
                    <a:lnTo>
                      <a:pt x="171997" y="619205"/>
                    </a:lnTo>
                    <a:lnTo>
                      <a:pt x="89233" y="666990"/>
                    </a:lnTo>
                    <a:lnTo>
                      <a:pt x="0" y="512433"/>
                    </a:lnTo>
                    <a:lnTo>
                      <a:pt x="81961" y="465112"/>
                    </a:lnTo>
                    <a:lnTo>
                      <a:pt x="78993" y="455551"/>
                    </a:lnTo>
                    <a:cubicBezTo>
                      <a:pt x="74868" y="435392"/>
                      <a:pt x="72702" y="414519"/>
                      <a:pt x="72702" y="393141"/>
                    </a:cubicBezTo>
                    <a:cubicBezTo>
                      <a:pt x="72702" y="371762"/>
                      <a:pt x="74868" y="350889"/>
                      <a:pt x="78993" y="330730"/>
                    </a:cubicBezTo>
                    <a:lnTo>
                      <a:pt x="81961" y="321169"/>
                    </a:lnTo>
                    <a:lnTo>
                      <a:pt x="0" y="273849"/>
                    </a:lnTo>
                    <a:lnTo>
                      <a:pt x="89233" y="119292"/>
                    </a:lnTo>
                    <a:lnTo>
                      <a:pt x="171997" y="167076"/>
                    </a:lnTo>
                    <a:lnTo>
                      <a:pt x="209236" y="136351"/>
                    </a:lnTo>
                    <a:cubicBezTo>
                      <a:pt x="225711" y="125221"/>
                      <a:pt x="243314" y="115634"/>
                      <a:pt x="261839" y="107799"/>
                    </a:cubicBezTo>
                    <a:lnTo>
                      <a:pt x="295853" y="97241"/>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grpSp>
            <p:nvGrpSpPr>
              <p:cNvPr id="111" name="组合 110"/>
              <p:cNvGrpSpPr/>
              <p:nvPr/>
            </p:nvGrpSpPr>
            <p:grpSpPr>
              <a:xfrm>
                <a:off x="3392721" y="1409066"/>
                <a:ext cx="373659" cy="373659"/>
                <a:chOff x="3404393" y="1190304"/>
                <a:chExt cx="1066092" cy="1066091"/>
              </a:xfrm>
            </p:grpSpPr>
            <p:sp>
              <p:nvSpPr>
                <p:cNvPr id="291" name="矩形 290"/>
                <p:cNvSpPr/>
                <p:nvPr/>
              </p:nvSpPr>
              <p:spPr>
                <a:xfrm>
                  <a:off x="3870396"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2" name="矩形 291"/>
                <p:cNvSpPr/>
                <p:nvPr/>
              </p:nvSpPr>
              <p:spPr>
                <a:xfrm rot="1800000">
                  <a:off x="41180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3" name="矩形 292"/>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4" name="矩形 293"/>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5" name="矩形 294"/>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6" name="矩形 295"/>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7" name="矩形 296"/>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8" name="矩形 297"/>
                <p:cNvSpPr/>
                <p:nvPr/>
              </p:nvSpPr>
              <p:spPr>
                <a:xfrm rot="12600000">
                  <a:off x="36227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9" name="矩形 298"/>
                <p:cNvSpPr/>
                <p:nvPr/>
              </p:nvSpPr>
              <p:spPr>
                <a:xfrm rot="14400000">
                  <a:off x="3441453"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0" name="矩形 299"/>
                <p:cNvSpPr/>
                <p:nvPr/>
              </p:nvSpPr>
              <p:spPr>
                <a:xfrm rot="16200000">
                  <a:off x="33750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1" name="矩形 300"/>
                <p:cNvSpPr/>
                <p:nvPr/>
              </p:nvSpPr>
              <p:spPr>
                <a:xfrm rot="18000000">
                  <a:off x="3441453"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2" name="矩形 301"/>
                <p:cNvSpPr/>
                <p:nvPr/>
              </p:nvSpPr>
              <p:spPr>
                <a:xfrm rot="19800000">
                  <a:off x="36227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3" name="任意多边形 302"/>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4" name="任意多边形 303"/>
                <p:cNvSpPr/>
                <p:nvPr/>
              </p:nvSpPr>
              <p:spPr>
                <a:xfrm>
                  <a:off x="3549702" y="1338513"/>
                  <a:ext cx="771086" cy="771086"/>
                </a:xfrm>
                <a:custGeom>
                  <a:avLst/>
                  <a:gdLst>
                    <a:gd name="connsiteX0" fmla="*/ 389436 w 771086"/>
                    <a:gd name="connsiteY0" fmla="*/ 147342 h 771086"/>
                    <a:gd name="connsiteX1" fmla="*/ 152996 w 771086"/>
                    <a:gd name="connsiteY1" fmla="*/ 383782 h 771086"/>
                    <a:gd name="connsiteX2" fmla="*/ 389436 w 771086"/>
                    <a:gd name="connsiteY2" fmla="*/ 620222 h 771086"/>
                    <a:gd name="connsiteX3" fmla="*/ 625876 w 771086"/>
                    <a:gd name="connsiteY3" fmla="*/ 383782 h 771086"/>
                    <a:gd name="connsiteX4" fmla="*/ 389436 w 771086"/>
                    <a:gd name="connsiteY4" fmla="*/ 147342 h 771086"/>
                    <a:gd name="connsiteX5" fmla="*/ 385543 w 771086"/>
                    <a:gd name="connsiteY5" fmla="*/ 0 h 771086"/>
                    <a:gd name="connsiteX6" fmla="*/ 771086 w 771086"/>
                    <a:gd name="connsiteY6" fmla="*/ 385543 h 771086"/>
                    <a:gd name="connsiteX7" fmla="*/ 385543 w 771086"/>
                    <a:gd name="connsiteY7" fmla="*/ 771086 h 771086"/>
                    <a:gd name="connsiteX8" fmla="*/ 0 w 771086"/>
                    <a:gd name="connsiteY8" fmla="*/ 385543 h 771086"/>
                    <a:gd name="connsiteX9" fmla="*/ 385543 w 771086"/>
                    <a:gd name="connsiteY9" fmla="*/ 0 h 77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086" h="771086">
                      <a:moveTo>
                        <a:pt x="389436" y="147342"/>
                      </a:moveTo>
                      <a:cubicBezTo>
                        <a:pt x="258854" y="147342"/>
                        <a:pt x="152996" y="253200"/>
                        <a:pt x="152996" y="383782"/>
                      </a:cubicBezTo>
                      <a:cubicBezTo>
                        <a:pt x="152996" y="514364"/>
                        <a:pt x="258854" y="620222"/>
                        <a:pt x="389436" y="620222"/>
                      </a:cubicBezTo>
                      <a:cubicBezTo>
                        <a:pt x="520018" y="620222"/>
                        <a:pt x="625876" y="514364"/>
                        <a:pt x="625876" y="383782"/>
                      </a:cubicBezTo>
                      <a:cubicBezTo>
                        <a:pt x="625876" y="253200"/>
                        <a:pt x="520018" y="147342"/>
                        <a:pt x="389436" y="147342"/>
                      </a:cubicBezTo>
                      <a:close/>
                      <a:moveTo>
                        <a:pt x="385543" y="0"/>
                      </a:moveTo>
                      <a:cubicBezTo>
                        <a:pt x="598473" y="0"/>
                        <a:pt x="771086" y="172613"/>
                        <a:pt x="771086" y="385543"/>
                      </a:cubicBezTo>
                      <a:cubicBezTo>
                        <a:pt x="771086" y="598473"/>
                        <a:pt x="598473" y="771086"/>
                        <a:pt x="385543" y="771086"/>
                      </a:cubicBezTo>
                      <a:cubicBezTo>
                        <a:pt x="172613" y="771086"/>
                        <a:pt x="0" y="598473"/>
                        <a:pt x="0" y="385543"/>
                      </a:cubicBezTo>
                      <a:cubicBezTo>
                        <a:pt x="0" y="172613"/>
                        <a:pt x="172613" y="0"/>
                        <a:pt x="385543"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5" name="任意多边形 304"/>
                <p:cNvSpPr/>
                <p:nvPr/>
              </p:nvSpPr>
              <p:spPr>
                <a:xfrm>
                  <a:off x="3601763" y="1388815"/>
                  <a:ext cx="666964" cy="666963"/>
                </a:xfrm>
                <a:custGeom>
                  <a:avLst/>
                  <a:gdLst>
                    <a:gd name="connsiteX0" fmla="*/ 331172 w 666964"/>
                    <a:gd name="connsiteY0" fmla="*/ 120540 h 666964"/>
                    <a:gd name="connsiteX1" fmla="*/ 124230 w 666964"/>
                    <a:gd name="connsiteY1" fmla="*/ 327482 h 666964"/>
                    <a:gd name="connsiteX2" fmla="*/ 331172 w 666964"/>
                    <a:gd name="connsiteY2" fmla="*/ 534424 h 666964"/>
                    <a:gd name="connsiteX3" fmla="*/ 538114 w 666964"/>
                    <a:gd name="connsiteY3" fmla="*/ 327482 h 666964"/>
                    <a:gd name="connsiteX4" fmla="*/ 331172 w 666964"/>
                    <a:gd name="connsiteY4" fmla="*/ 120540 h 666964"/>
                    <a:gd name="connsiteX5" fmla="*/ 333482 w 666964"/>
                    <a:gd name="connsiteY5" fmla="*/ 0 h 666964"/>
                    <a:gd name="connsiteX6" fmla="*/ 666964 w 666964"/>
                    <a:gd name="connsiteY6" fmla="*/ 333482 h 666964"/>
                    <a:gd name="connsiteX7" fmla="*/ 333482 w 666964"/>
                    <a:gd name="connsiteY7" fmla="*/ 666964 h 666964"/>
                    <a:gd name="connsiteX8" fmla="*/ 0 w 666964"/>
                    <a:gd name="connsiteY8" fmla="*/ 333482 h 666964"/>
                    <a:gd name="connsiteX9" fmla="*/ 333482 w 666964"/>
                    <a:gd name="connsiteY9" fmla="*/ 0 h 6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964" h="666964">
                      <a:moveTo>
                        <a:pt x="331172" y="120540"/>
                      </a:moveTo>
                      <a:cubicBezTo>
                        <a:pt x="216881" y="120540"/>
                        <a:pt x="124230" y="213191"/>
                        <a:pt x="124230" y="327482"/>
                      </a:cubicBezTo>
                      <a:cubicBezTo>
                        <a:pt x="124230" y="441773"/>
                        <a:pt x="216881" y="534424"/>
                        <a:pt x="331172" y="534424"/>
                      </a:cubicBezTo>
                      <a:cubicBezTo>
                        <a:pt x="445463" y="534424"/>
                        <a:pt x="538114" y="441773"/>
                        <a:pt x="538114" y="327482"/>
                      </a:cubicBezTo>
                      <a:cubicBezTo>
                        <a:pt x="538114" y="213191"/>
                        <a:pt x="445463" y="120540"/>
                        <a:pt x="331172" y="120540"/>
                      </a:cubicBezTo>
                      <a:close/>
                      <a:moveTo>
                        <a:pt x="333482" y="0"/>
                      </a:moveTo>
                      <a:cubicBezTo>
                        <a:pt x="517659" y="0"/>
                        <a:pt x="666964" y="149305"/>
                        <a:pt x="666964" y="333482"/>
                      </a:cubicBezTo>
                      <a:cubicBezTo>
                        <a:pt x="666964" y="517659"/>
                        <a:pt x="517659" y="666964"/>
                        <a:pt x="333482" y="666964"/>
                      </a:cubicBezTo>
                      <a:cubicBezTo>
                        <a:pt x="149305" y="666964"/>
                        <a:pt x="0" y="517659"/>
                        <a:pt x="0" y="333482"/>
                      </a:cubicBezTo>
                      <a:cubicBezTo>
                        <a:pt x="0" y="149305"/>
                        <a:pt x="149305" y="0"/>
                        <a:pt x="333482"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2" name="组合 111"/>
              <p:cNvGrpSpPr/>
              <p:nvPr/>
            </p:nvGrpSpPr>
            <p:grpSpPr>
              <a:xfrm>
                <a:off x="4109340" y="3529786"/>
                <a:ext cx="841832" cy="841831"/>
                <a:chOff x="5889363" y="3101297"/>
                <a:chExt cx="841832" cy="841831"/>
              </a:xfrm>
            </p:grpSpPr>
            <p:sp>
              <p:nvSpPr>
                <p:cNvPr id="289" name="任意多边形 288"/>
                <p:cNvSpPr/>
                <p:nvPr/>
              </p:nvSpPr>
              <p:spPr>
                <a:xfrm>
                  <a:off x="5889363" y="3101297"/>
                  <a:ext cx="841832" cy="841831"/>
                </a:xfrm>
                <a:custGeom>
                  <a:avLst/>
                  <a:gdLst>
                    <a:gd name="connsiteX0" fmla="*/ 441182 w 889882"/>
                    <a:gd name="connsiteY0" fmla="*/ 266316 h 889881"/>
                    <a:gd name="connsiteX1" fmla="*/ 268444 w 889882"/>
                    <a:gd name="connsiteY1" fmla="*/ 439053 h 889881"/>
                    <a:gd name="connsiteX2" fmla="*/ 441182 w 889882"/>
                    <a:gd name="connsiteY2" fmla="*/ 611790 h 889881"/>
                    <a:gd name="connsiteX3" fmla="*/ 613919 w 889882"/>
                    <a:gd name="connsiteY3" fmla="*/ 439053 h 889881"/>
                    <a:gd name="connsiteX4" fmla="*/ 441182 w 889882"/>
                    <a:gd name="connsiteY4" fmla="*/ 266316 h 889881"/>
                    <a:gd name="connsiteX5" fmla="*/ 388980 w 889882"/>
                    <a:gd name="connsiteY5" fmla="*/ 0 h 889881"/>
                    <a:gd name="connsiteX6" fmla="*/ 500903 w 889882"/>
                    <a:gd name="connsiteY6" fmla="*/ 0 h 889881"/>
                    <a:gd name="connsiteX7" fmla="*/ 500903 w 889882"/>
                    <a:gd name="connsiteY7" fmla="*/ 60161 h 889881"/>
                    <a:gd name="connsiteX8" fmla="*/ 524838 w 889882"/>
                    <a:gd name="connsiteY8" fmla="*/ 62573 h 889881"/>
                    <a:gd name="connsiteX9" fmla="*/ 589495 w 889882"/>
                    <a:gd name="connsiteY9" fmla="*/ 82644 h 889881"/>
                    <a:gd name="connsiteX10" fmla="*/ 618948 w 889882"/>
                    <a:gd name="connsiteY10" fmla="*/ 31630 h 889881"/>
                    <a:gd name="connsiteX11" fmla="*/ 715876 w 889882"/>
                    <a:gd name="connsiteY11" fmla="*/ 87591 h 889881"/>
                    <a:gd name="connsiteX12" fmla="*/ 686033 w 889882"/>
                    <a:gd name="connsiteY12" fmla="*/ 139281 h 889881"/>
                    <a:gd name="connsiteX13" fmla="*/ 721707 w 889882"/>
                    <a:gd name="connsiteY13" fmla="*/ 168715 h 889881"/>
                    <a:gd name="connsiteX14" fmla="*/ 750665 w 889882"/>
                    <a:gd name="connsiteY14" fmla="*/ 203812 h 889881"/>
                    <a:gd name="connsiteX15" fmla="*/ 802290 w 889882"/>
                    <a:gd name="connsiteY15" fmla="*/ 174007 h 889881"/>
                    <a:gd name="connsiteX16" fmla="*/ 858251 w 889882"/>
                    <a:gd name="connsiteY16" fmla="*/ 270935 h 889881"/>
                    <a:gd name="connsiteX17" fmla="*/ 807553 w 889882"/>
                    <a:gd name="connsiteY17" fmla="*/ 300205 h 889881"/>
                    <a:gd name="connsiteX18" fmla="*/ 827848 w 889882"/>
                    <a:gd name="connsiteY18" fmla="*/ 365584 h 889881"/>
                    <a:gd name="connsiteX19" fmla="*/ 830207 w 889882"/>
                    <a:gd name="connsiteY19" fmla="*/ 388980 h 889881"/>
                    <a:gd name="connsiteX20" fmla="*/ 889882 w 889882"/>
                    <a:gd name="connsiteY20" fmla="*/ 388980 h 889881"/>
                    <a:gd name="connsiteX21" fmla="*/ 889882 w 889882"/>
                    <a:gd name="connsiteY21" fmla="*/ 500903 h 889881"/>
                    <a:gd name="connsiteX22" fmla="*/ 830029 w 889882"/>
                    <a:gd name="connsiteY22" fmla="*/ 500903 h 889881"/>
                    <a:gd name="connsiteX23" fmla="*/ 827848 w 889882"/>
                    <a:gd name="connsiteY23" fmla="*/ 522539 h 889881"/>
                    <a:gd name="connsiteX24" fmla="*/ 807090 w 889882"/>
                    <a:gd name="connsiteY24" fmla="*/ 589410 h 889881"/>
                    <a:gd name="connsiteX25" fmla="*/ 858251 w 889882"/>
                    <a:gd name="connsiteY25" fmla="*/ 618948 h 889881"/>
                    <a:gd name="connsiteX26" fmla="*/ 802290 w 889882"/>
                    <a:gd name="connsiteY26" fmla="*/ 715876 h 889881"/>
                    <a:gd name="connsiteX27" fmla="*/ 749682 w 889882"/>
                    <a:gd name="connsiteY27" fmla="*/ 685502 h 889881"/>
                    <a:gd name="connsiteX28" fmla="*/ 721707 w 889882"/>
                    <a:gd name="connsiteY28" fmla="*/ 719408 h 889881"/>
                    <a:gd name="connsiteX29" fmla="*/ 685345 w 889882"/>
                    <a:gd name="connsiteY29" fmla="*/ 749409 h 889881"/>
                    <a:gd name="connsiteX30" fmla="*/ 715876 w 889882"/>
                    <a:gd name="connsiteY30" fmla="*/ 802290 h 889881"/>
                    <a:gd name="connsiteX31" fmla="*/ 618948 w 889882"/>
                    <a:gd name="connsiteY31" fmla="*/ 858252 h 889881"/>
                    <a:gd name="connsiteX32" fmla="*/ 588634 w 889882"/>
                    <a:gd name="connsiteY32" fmla="*/ 805746 h 889881"/>
                    <a:gd name="connsiteX33" fmla="*/ 524838 w 889882"/>
                    <a:gd name="connsiteY33" fmla="*/ 825549 h 889881"/>
                    <a:gd name="connsiteX34" fmla="*/ 500903 w 889882"/>
                    <a:gd name="connsiteY34" fmla="*/ 827962 h 889881"/>
                    <a:gd name="connsiteX35" fmla="*/ 500903 w 889882"/>
                    <a:gd name="connsiteY35" fmla="*/ 889881 h 889881"/>
                    <a:gd name="connsiteX36" fmla="*/ 388980 w 889882"/>
                    <a:gd name="connsiteY36" fmla="*/ 889881 h 889881"/>
                    <a:gd name="connsiteX37" fmla="*/ 388980 w 889882"/>
                    <a:gd name="connsiteY37" fmla="*/ 827676 h 889881"/>
                    <a:gd name="connsiteX38" fmla="*/ 367883 w 889882"/>
                    <a:gd name="connsiteY38" fmla="*/ 825549 h 889881"/>
                    <a:gd name="connsiteX39" fmla="*/ 301681 w 889882"/>
                    <a:gd name="connsiteY39" fmla="*/ 804998 h 889881"/>
                    <a:gd name="connsiteX40" fmla="*/ 270935 w 889882"/>
                    <a:gd name="connsiteY40" fmla="*/ 858252 h 889881"/>
                    <a:gd name="connsiteX41" fmla="*/ 174007 w 889882"/>
                    <a:gd name="connsiteY41" fmla="*/ 802290 h 889881"/>
                    <a:gd name="connsiteX42" fmla="*/ 205454 w 889882"/>
                    <a:gd name="connsiteY42" fmla="*/ 747823 h 889881"/>
                    <a:gd name="connsiteX43" fmla="*/ 171014 w 889882"/>
                    <a:gd name="connsiteY43" fmla="*/ 719408 h 889881"/>
                    <a:gd name="connsiteX44" fmla="*/ 142123 w 889882"/>
                    <a:gd name="connsiteY44" fmla="*/ 684392 h 889881"/>
                    <a:gd name="connsiteX45" fmla="*/ 87591 w 889882"/>
                    <a:gd name="connsiteY45" fmla="*/ 715876 h 889881"/>
                    <a:gd name="connsiteX46" fmla="*/ 31630 w 889882"/>
                    <a:gd name="connsiteY46" fmla="*/ 618948 h 889881"/>
                    <a:gd name="connsiteX47" fmla="*/ 85199 w 889882"/>
                    <a:gd name="connsiteY47" fmla="*/ 588019 h 889881"/>
                    <a:gd name="connsiteX48" fmla="*/ 64873 w 889882"/>
                    <a:gd name="connsiteY48" fmla="*/ 522539 h 889881"/>
                    <a:gd name="connsiteX49" fmla="*/ 62692 w 889882"/>
                    <a:gd name="connsiteY49" fmla="*/ 500903 h 889881"/>
                    <a:gd name="connsiteX50" fmla="*/ 0 w 889882"/>
                    <a:gd name="connsiteY50" fmla="*/ 500903 h 889881"/>
                    <a:gd name="connsiteX51" fmla="*/ 0 w 889882"/>
                    <a:gd name="connsiteY51" fmla="*/ 388980 h 889881"/>
                    <a:gd name="connsiteX52" fmla="*/ 62514 w 889882"/>
                    <a:gd name="connsiteY52" fmla="*/ 388980 h 889881"/>
                    <a:gd name="connsiteX53" fmla="*/ 64873 w 889882"/>
                    <a:gd name="connsiteY53" fmla="*/ 365584 h 889881"/>
                    <a:gd name="connsiteX54" fmla="*/ 84736 w 889882"/>
                    <a:gd name="connsiteY54" fmla="*/ 301596 h 889881"/>
                    <a:gd name="connsiteX55" fmla="*/ 31630 w 889882"/>
                    <a:gd name="connsiteY55" fmla="*/ 270935 h 889881"/>
                    <a:gd name="connsiteX56" fmla="*/ 87591 w 889882"/>
                    <a:gd name="connsiteY56" fmla="*/ 174007 h 889881"/>
                    <a:gd name="connsiteX57" fmla="*/ 141139 w 889882"/>
                    <a:gd name="connsiteY57" fmla="*/ 204923 h 889881"/>
                    <a:gd name="connsiteX58" fmla="*/ 171014 w 889882"/>
                    <a:gd name="connsiteY58" fmla="*/ 168715 h 889881"/>
                    <a:gd name="connsiteX59" fmla="*/ 204766 w 889882"/>
                    <a:gd name="connsiteY59" fmla="*/ 140867 h 889881"/>
                    <a:gd name="connsiteX60" fmla="*/ 174007 w 889882"/>
                    <a:gd name="connsiteY60" fmla="*/ 87591 h 889881"/>
                    <a:gd name="connsiteX61" fmla="*/ 270935 w 889882"/>
                    <a:gd name="connsiteY61" fmla="*/ 31630 h 889881"/>
                    <a:gd name="connsiteX62" fmla="*/ 300819 w 889882"/>
                    <a:gd name="connsiteY62" fmla="*/ 83391 h 889881"/>
                    <a:gd name="connsiteX63" fmla="*/ 367883 w 889882"/>
                    <a:gd name="connsiteY63" fmla="*/ 62573 h 889881"/>
                    <a:gd name="connsiteX64" fmla="*/ 388980 w 889882"/>
                    <a:gd name="connsiteY64" fmla="*/ 60447 h 889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889882" h="889881">
                      <a:moveTo>
                        <a:pt x="441182" y="266316"/>
                      </a:moveTo>
                      <a:cubicBezTo>
                        <a:pt x="345781" y="266316"/>
                        <a:pt x="268444" y="343653"/>
                        <a:pt x="268444" y="439053"/>
                      </a:cubicBezTo>
                      <a:cubicBezTo>
                        <a:pt x="268444" y="534453"/>
                        <a:pt x="345781" y="611790"/>
                        <a:pt x="441182" y="611790"/>
                      </a:cubicBezTo>
                      <a:cubicBezTo>
                        <a:pt x="536582" y="611790"/>
                        <a:pt x="613919" y="534453"/>
                        <a:pt x="613919" y="439053"/>
                      </a:cubicBezTo>
                      <a:cubicBezTo>
                        <a:pt x="613919" y="343653"/>
                        <a:pt x="536582" y="266316"/>
                        <a:pt x="441182" y="266316"/>
                      </a:cubicBezTo>
                      <a:close/>
                      <a:moveTo>
                        <a:pt x="388980" y="0"/>
                      </a:moveTo>
                      <a:lnTo>
                        <a:pt x="500903" y="0"/>
                      </a:lnTo>
                      <a:lnTo>
                        <a:pt x="500903" y="60161"/>
                      </a:lnTo>
                      <a:lnTo>
                        <a:pt x="524838" y="62573"/>
                      </a:lnTo>
                      <a:lnTo>
                        <a:pt x="589495" y="82644"/>
                      </a:lnTo>
                      <a:lnTo>
                        <a:pt x="618948" y="31630"/>
                      </a:lnTo>
                      <a:lnTo>
                        <a:pt x="715876" y="87591"/>
                      </a:lnTo>
                      <a:lnTo>
                        <a:pt x="686033" y="139281"/>
                      </a:lnTo>
                      <a:lnTo>
                        <a:pt x="721707" y="168715"/>
                      </a:lnTo>
                      <a:lnTo>
                        <a:pt x="750665" y="203812"/>
                      </a:lnTo>
                      <a:lnTo>
                        <a:pt x="802290" y="174007"/>
                      </a:lnTo>
                      <a:lnTo>
                        <a:pt x="858251" y="270935"/>
                      </a:lnTo>
                      <a:lnTo>
                        <a:pt x="807553" y="300205"/>
                      </a:lnTo>
                      <a:lnTo>
                        <a:pt x="827848" y="365584"/>
                      </a:lnTo>
                      <a:lnTo>
                        <a:pt x="830207" y="388980"/>
                      </a:lnTo>
                      <a:lnTo>
                        <a:pt x="889882" y="388980"/>
                      </a:lnTo>
                      <a:lnTo>
                        <a:pt x="889882" y="500903"/>
                      </a:lnTo>
                      <a:lnTo>
                        <a:pt x="830029" y="500903"/>
                      </a:lnTo>
                      <a:lnTo>
                        <a:pt x="827848" y="522539"/>
                      </a:lnTo>
                      <a:lnTo>
                        <a:pt x="807090" y="589410"/>
                      </a:lnTo>
                      <a:lnTo>
                        <a:pt x="858251" y="618948"/>
                      </a:lnTo>
                      <a:lnTo>
                        <a:pt x="802290" y="715876"/>
                      </a:lnTo>
                      <a:lnTo>
                        <a:pt x="749682" y="685502"/>
                      </a:lnTo>
                      <a:lnTo>
                        <a:pt x="721707" y="719408"/>
                      </a:lnTo>
                      <a:lnTo>
                        <a:pt x="685345" y="749409"/>
                      </a:lnTo>
                      <a:lnTo>
                        <a:pt x="715876" y="802290"/>
                      </a:lnTo>
                      <a:lnTo>
                        <a:pt x="618948" y="858252"/>
                      </a:lnTo>
                      <a:lnTo>
                        <a:pt x="588634" y="805746"/>
                      </a:lnTo>
                      <a:lnTo>
                        <a:pt x="524838" y="825549"/>
                      </a:lnTo>
                      <a:lnTo>
                        <a:pt x="500903" y="827962"/>
                      </a:lnTo>
                      <a:lnTo>
                        <a:pt x="500903" y="889881"/>
                      </a:lnTo>
                      <a:lnTo>
                        <a:pt x="388980" y="889881"/>
                      </a:lnTo>
                      <a:lnTo>
                        <a:pt x="388980" y="827676"/>
                      </a:lnTo>
                      <a:lnTo>
                        <a:pt x="367883" y="825549"/>
                      </a:lnTo>
                      <a:lnTo>
                        <a:pt x="301681" y="804998"/>
                      </a:lnTo>
                      <a:lnTo>
                        <a:pt x="270935" y="858252"/>
                      </a:lnTo>
                      <a:lnTo>
                        <a:pt x="174007" y="802290"/>
                      </a:lnTo>
                      <a:lnTo>
                        <a:pt x="205454" y="747823"/>
                      </a:lnTo>
                      <a:lnTo>
                        <a:pt x="171014" y="719408"/>
                      </a:lnTo>
                      <a:lnTo>
                        <a:pt x="142123" y="684392"/>
                      </a:lnTo>
                      <a:lnTo>
                        <a:pt x="87591" y="715876"/>
                      </a:lnTo>
                      <a:lnTo>
                        <a:pt x="31630" y="618948"/>
                      </a:lnTo>
                      <a:lnTo>
                        <a:pt x="85199" y="588019"/>
                      </a:lnTo>
                      <a:lnTo>
                        <a:pt x="64873" y="522539"/>
                      </a:lnTo>
                      <a:lnTo>
                        <a:pt x="62692" y="500903"/>
                      </a:lnTo>
                      <a:lnTo>
                        <a:pt x="0" y="500903"/>
                      </a:lnTo>
                      <a:lnTo>
                        <a:pt x="0" y="388980"/>
                      </a:lnTo>
                      <a:lnTo>
                        <a:pt x="62514" y="388980"/>
                      </a:lnTo>
                      <a:lnTo>
                        <a:pt x="64873" y="365584"/>
                      </a:lnTo>
                      <a:lnTo>
                        <a:pt x="84736" y="301596"/>
                      </a:lnTo>
                      <a:lnTo>
                        <a:pt x="31630" y="270935"/>
                      </a:lnTo>
                      <a:lnTo>
                        <a:pt x="87591" y="174007"/>
                      </a:lnTo>
                      <a:lnTo>
                        <a:pt x="141139" y="204923"/>
                      </a:lnTo>
                      <a:lnTo>
                        <a:pt x="171014" y="168715"/>
                      </a:lnTo>
                      <a:lnTo>
                        <a:pt x="204766" y="140867"/>
                      </a:lnTo>
                      <a:lnTo>
                        <a:pt x="174007" y="87591"/>
                      </a:lnTo>
                      <a:lnTo>
                        <a:pt x="270935" y="31630"/>
                      </a:lnTo>
                      <a:lnTo>
                        <a:pt x="300819" y="83391"/>
                      </a:lnTo>
                      <a:lnTo>
                        <a:pt x="367883" y="62573"/>
                      </a:lnTo>
                      <a:lnTo>
                        <a:pt x="388980" y="60447"/>
                      </a:lnTo>
                      <a:close/>
                    </a:path>
                  </a:pathLst>
                </a:custGeom>
                <a:solidFill>
                  <a:srgbClr val="00B0F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290" name="椭圆 289"/>
                <p:cNvSpPr/>
                <p:nvPr/>
              </p:nvSpPr>
              <p:spPr>
                <a:xfrm>
                  <a:off x="6033461" y="3247646"/>
                  <a:ext cx="546936" cy="546936"/>
                </a:xfrm>
                <a:prstGeom prst="ellipse">
                  <a:avLst/>
                </a:prstGeom>
                <a:solidFill>
                  <a:srgbClr val="00B0F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3" name="组合 112"/>
              <p:cNvGrpSpPr/>
              <p:nvPr/>
            </p:nvGrpSpPr>
            <p:grpSpPr>
              <a:xfrm>
                <a:off x="4859188" y="2759978"/>
                <a:ext cx="965122" cy="955564"/>
                <a:chOff x="7839570" y="2453897"/>
                <a:chExt cx="373659" cy="373658"/>
              </a:xfrm>
              <a:solidFill>
                <a:srgbClr val="01ACBE"/>
              </a:solidFill>
            </p:grpSpPr>
            <p:sp>
              <p:nvSpPr>
                <p:cNvPr id="275" name="矩形 274"/>
                <p:cNvSpPr/>
                <p:nvPr/>
              </p:nvSpPr>
              <p:spPr>
                <a:xfrm>
                  <a:off x="8002901" y="2453897"/>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6" name="矩形 275"/>
                <p:cNvSpPr/>
                <p:nvPr/>
              </p:nvSpPr>
              <p:spPr>
                <a:xfrm rot="1800000">
                  <a:off x="8089701" y="2477155"/>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7" name="矩形 276"/>
                <p:cNvSpPr/>
                <p:nvPr/>
              </p:nvSpPr>
              <p:spPr>
                <a:xfrm rot="3600000">
                  <a:off x="8153243" y="2540695"/>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8" name="矩形 277"/>
                <p:cNvSpPr/>
                <p:nvPr/>
              </p:nvSpPr>
              <p:spPr>
                <a:xfrm rot="5400000">
                  <a:off x="8176501" y="2627496"/>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9" name="矩形 278"/>
                <p:cNvSpPr/>
                <p:nvPr/>
              </p:nvSpPr>
              <p:spPr>
                <a:xfrm rot="7200000">
                  <a:off x="8153243" y="2714296"/>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0" name="矩形 279"/>
                <p:cNvSpPr/>
                <p:nvPr/>
              </p:nvSpPr>
              <p:spPr>
                <a:xfrm rot="9000000">
                  <a:off x="8089701" y="2777838"/>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1" name="矩形 280"/>
                <p:cNvSpPr/>
                <p:nvPr/>
              </p:nvSpPr>
              <p:spPr>
                <a:xfrm rot="10800000">
                  <a:off x="8002901" y="2801095"/>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2" name="矩形 281"/>
                <p:cNvSpPr/>
                <p:nvPr/>
              </p:nvSpPr>
              <p:spPr>
                <a:xfrm rot="12600000">
                  <a:off x="7916101" y="2777839"/>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3" name="矩形 282"/>
                <p:cNvSpPr/>
                <p:nvPr/>
              </p:nvSpPr>
              <p:spPr>
                <a:xfrm rot="14400000">
                  <a:off x="7852559" y="2714297"/>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4" name="矩形 283"/>
                <p:cNvSpPr/>
                <p:nvPr/>
              </p:nvSpPr>
              <p:spPr>
                <a:xfrm rot="16200000">
                  <a:off x="7829302" y="2627497"/>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5" name="矩形 284"/>
                <p:cNvSpPr/>
                <p:nvPr/>
              </p:nvSpPr>
              <p:spPr>
                <a:xfrm rot="18000000">
                  <a:off x="7852559" y="2540697"/>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6" name="矩形 285"/>
                <p:cNvSpPr/>
                <p:nvPr/>
              </p:nvSpPr>
              <p:spPr>
                <a:xfrm rot="19800000">
                  <a:off x="7916101" y="2477155"/>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7" name="任意多边形 286"/>
                <p:cNvSpPr/>
                <p:nvPr/>
              </p:nvSpPr>
              <p:spPr>
                <a:xfrm>
                  <a:off x="7863488" y="2476849"/>
                  <a:ext cx="327015" cy="327016"/>
                </a:xfrm>
                <a:custGeom>
                  <a:avLst/>
                  <a:gdLst>
                    <a:gd name="connsiteX0" fmla="*/ 162142 w 327015"/>
                    <a:gd name="connsiteY0" fmla="*/ 28994 h 327016"/>
                    <a:gd name="connsiteX1" fmla="*/ 27011 w 327015"/>
                    <a:gd name="connsiteY1" fmla="*/ 164125 h 327016"/>
                    <a:gd name="connsiteX2" fmla="*/ 162142 w 327015"/>
                    <a:gd name="connsiteY2" fmla="*/ 299255 h 327016"/>
                    <a:gd name="connsiteX3" fmla="*/ 297272 w 327015"/>
                    <a:gd name="connsiteY3" fmla="*/ 164125 h 327016"/>
                    <a:gd name="connsiteX4" fmla="*/ 162142 w 327015"/>
                    <a:gd name="connsiteY4" fmla="*/ 28994 h 327016"/>
                    <a:gd name="connsiteX5" fmla="*/ 163508 w 327015"/>
                    <a:gd name="connsiteY5" fmla="*/ 0 h 327016"/>
                    <a:gd name="connsiteX6" fmla="*/ 327015 w 327015"/>
                    <a:gd name="connsiteY6" fmla="*/ 163508 h 327016"/>
                    <a:gd name="connsiteX7" fmla="*/ 163508 w 327015"/>
                    <a:gd name="connsiteY7" fmla="*/ 327016 h 327016"/>
                    <a:gd name="connsiteX8" fmla="*/ 0 w 327015"/>
                    <a:gd name="connsiteY8" fmla="*/ 163508 h 327016"/>
                    <a:gd name="connsiteX9" fmla="*/ 163508 w 327015"/>
                    <a:gd name="connsiteY9" fmla="*/ 0 h 327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7015" h="327016">
                      <a:moveTo>
                        <a:pt x="162142" y="28994"/>
                      </a:moveTo>
                      <a:cubicBezTo>
                        <a:pt x="87511" y="28994"/>
                        <a:pt x="27011" y="89494"/>
                        <a:pt x="27011" y="164125"/>
                      </a:cubicBezTo>
                      <a:cubicBezTo>
                        <a:pt x="27011" y="238755"/>
                        <a:pt x="87511" y="299255"/>
                        <a:pt x="162142" y="299255"/>
                      </a:cubicBezTo>
                      <a:cubicBezTo>
                        <a:pt x="236772" y="299255"/>
                        <a:pt x="297272" y="238755"/>
                        <a:pt x="297272" y="164125"/>
                      </a:cubicBezTo>
                      <a:cubicBezTo>
                        <a:pt x="297272" y="89494"/>
                        <a:pt x="236772" y="28994"/>
                        <a:pt x="162142" y="28994"/>
                      </a:cubicBezTo>
                      <a:close/>
                      <a:moveTo>
                        <a:pt x="163508" y="0"/>
                      </a:moveTo>
                      <a:cubicBezTo>
                        <a:pt x="253810" y="0"/>
                        <a:pt x="327015" y="73205"/>
                        <a:pt x="327015" y="163508"/>
                      </a:cubicBezTo>
                      <a:cubicBezTo>
                        <a:pt x="327015" y="253811"/>
                        <a:pt x="253810" y="327016"/>
                        <a:pt x="163508" y="327016"/>
                      </a:cubicBezTo>
                      <a:cubicBezTo>
                        <a:pt x="73205" y="327016"/>
                        <a:pt x="0" y="253811"/>
                        <a:pt x="0" y="163508"/>
                      </a:cubicBezTo>
                      <a:cubicBezTo>
                        <a:pt x="0" y="73205"/>
                        <a:pt x="73205" y="0"/>
                        <a:pt x="163508"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8" name="任意多边形 287"/>
                <p:cNvSpPr/>
                <p:nvPr/>
              </p:nvSpPr>
              <p:spPr>
                <a:xfrm>
                  <a:off x="7904167" y="2518628"/>
                  <a:ext cx="244020" cy="244020"/>
                </a:xfrm>
                <a:custGeom>
                  <a:avLst/>
                  <a:gdLst>
                    <a:gd name="connsiteX0" fmla="*/ 150008 w 244020"/>
                    <a:gd name="connsiteY0" fmla="*/ 23440 h 244020"/>
                    <a:gd name="connsiteX1" fmla="*/ 138474 w 244020"/>
                    <a:gd name="connsiteY1" fmla="*/ 45133 h 244020"/>
                    <a:gd name="connsiteX2" fmla="*/ 129633 w 244020"/>
                    <a:gd name="connsiteY2" fmla="*/ 43454 h 244020"/>
                    <a:gd name="connsiteX3" fmla="*/ 114512 w 244020"/>
                    <a:gd name="connsiteY3" fmla="*/ 43585 h 244020"/>
                    <a:gd name="connsiteX4" fmla="*/ 102559 w 244020"/>
                    <a:gd name="connsiteY4" fmla="*/ 46021 h 244020"/>
                    <a:gd name="connsiteX5" fmla="*/ 89763 w 244020"/>
                    <a:gd name="connsiteY5" fmla="*/ 25544 h 244020"/>
                    <a:gd name="connsiteX6" fmla="*/ 51524 w 244020"/>
                    <a:gd name="connsiteY6" fmla="*/ 49438 h 244020"/>
                    <a:gd name="connsiteX7" fmla="*/ 64195 w 244020"/>
                    <a:gd name="connsiteY7" fmla="*/ 69717 h 244020"/>
                    <a:gd name="connsiteX8" fmla="*/ 62399 w 244020"/>
                    <a:gd name="connsiteY8" fmla="*/ 71498 h 244020"/>
                    <a:gd name="connsiteX9" fmla="*/ 53592 w 244020"/>
                    <a:gd name="connsiteY9" fmla="*/ 84675 h 244020"/>
                    <a:gd name="connsiteX10" fmla="*/ 47593 w 244020"/>
                    <a:gd name="connsiteY10" fmla="*/ 99344 h 244020"/>
                    <a:gd name="connsiteX11" fmla="*/ 47121 w 244020"/>
                    <a:gd name="connsiteY11" fmla="*/ 101828 h 244020"/>
                    <a:gd name="connsiteX12" fmla="*/ 23224 w 244020"/>
                    <a:gd name="connsiteY12" fmla="*/ 102663 h 244020"/>
                    <a:gd name="connsiteX13" fmla="*/ 24797 w 244020"/>
                    <a:gd name="connsiteY13" fmla="*/ 147727 h 244020"/>
                    <a:gd name="connsiteX14" fmla="*/ 48929 w 244020"/>
                    <a:gd name="connsiteY14" fmla="*/ 146884 h 244020"/>
                    <a:gd name="connsiteX15" fmla="*/ 53593 w 244020"/>
                    <a:gd name="connsiteY15" fmla="*/ 158156 h 244020"/>
                    <a:gd name="connsiteX16" fmla="*/ 61941 w 244020"/>
                    <a:gd name="connsiteY16" fmla="*/ 170765 h 244020"/>
                    <a:gd name="connsiteX17" fmla="*/ 68277 w 244020"/>
                    <a:gd name="connsiteY17" fmla="*/ 177155 h 244020"/>
                    <a:gd name="connsiteX18" fmla="*/ 56742 w 244020"/>
                    <a:gd name="connsiteY18" fmla="*/ 198848 h 244020"/>
                    <a:gd name="connsiteX19" fmla="*/ 96556 w 244020"/>
                    <a:gd name="connsiteY19" fmla="*/ 220017 h 244020"/>
                    <a:gd name="connsiteX20" fmla="*/ 108290 w 244020"/>
                    <a:gd name="connsiteY20" fmla="*/ 197950 h 244020"/>
                    <a:gd name="connsiteX21" fmla="*/ 115723 w 244020"/>
                    <a:gd name="connsiteY21" fmla="*/ 199362 h 244020"/>
                    <a:gd name="connsiteX22" fmla="*/ 130844 w 244020"/>
                    <a:gd name="connsiteY22" fmla="*/ 199231 h 244020"/>
                    <a:gd name="connsiteX23" fmla="*/ 143511 w 244020"/>
                    <a:gd name="connsiteY23" fmla="*/ 196649 h 244020"/>
                    <a:gd name="connsiteX24" fmla="*/ 156800 w 244020"/>
                    <a:gd name="connsiteY24" fmla="*/ 217914 h 244020"/>
                    <a:gd name="connsiteX25" fmla="*/ 195040 w 244020"/>
                    <a:gd name="connsiteY25" fmla="*/ 194019 h 244020"/>
                    <a:gd name="connsiteX26" fmla="*/ 181658 w 244020"/>
                    <a:gd name="connsiteY26" fmla="*/ 172605 h 244020"/>
                    <a:gd name="connsiteX27" fmla="*/ 182957 w 244020"/>
                    <a:gd name="connsiteY27" fmla="*/ 171317 h 244020"/>
                    <a:gd name="connsiteX28" fmla="*/ 191763 w 244020"/>
                    <a:gd name="connsiteY28" fmla="*/ 158141 h 244020"/>
                    <a:gd name="connsiteX29" fmla="*/ 197762 w 244020"/>
                    <a:gd name="connsiteY29" fmla="*/ 143472 h 244020"/>
                    <a:gd name="connsiteX30" fmla="*/ 198103 w 244020"/>
                    <a:gd name="connsiteY30" fmla="*/ 141676 h 244020"/>
                    <a:gd name="connsiteX31" fmla="*/ 223340 w 244020"/>
                    <a:gd name="connsiteY31" fmla="*/ 140794 h 244020"/>
                    <a:gd name="connsiteX32" fmla="*/ 221766 w 244020"/>
                    <a:gd name="connsiteY32" fmla="*/ 95730 h 244020"/>
                    <a:gd name="connsiteX33" fmla="*/ 196706 w 244020"/>
                    <a:gd name="connsiteY33" fmla="*/ 96606 h 244020"/>
                    <a:gd name="connsiteX34" fmla="*/ 191764 w 244020"/>
                    <a:gd name="connsiteY34" fmla="*/ 84660 h 244020"/>
                    <a:gd name="connsiteX35" fmla="*/ 183415 w 244020"/>
                    <a:gd name="connsiteY35" fmla="*/ 72051 h 244020"/>
                    <a:gd name="connsiteX36" fmla="*/ 178088 w 244020"/>
                    <a:gd name="connsiteY36" fmla="*/ 66677 h 244020"/>
                    <a:gd name="connsiteX37" fmla="*/ 189822 w 244020"/>
                    <a:gd name="connsiteY37" fmla="*/ 44610 h 244020"/>
                    <a:gd name="connsiteX38" fmla="*/ 122010 w 244020"/>
                    <a:gd name="connsiteY38" fmla="*/ 0 h 244020"/>
                    <a:gd name="connsiteX39" fmla="*/ 244020 w 244020"/>
                    <a:gd name="connsiteY39" fmla="*/ 122010 h 244020"/>
                    <a:gd name="connsiteX40" fmla="*/ 122010 w 244020"/>
                    <a:gd name="connsiteY40" fmla="*/ 244020 h 244020"/>
                    <a:gd name="connsiteX41" fmla="*/ 0 w 244020"/>
                    <a:gd name="connsiteY41" fmla="*/ 122010 h 244020"/>
                    <a:gd name="connsiteX42" fmla="*/ 122010 w 244020"/>
                    <a:gd name="connsiteY42" fmla="*/ 0 h 24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44020" h="244020">
                      <a:moveTo>
                        <a:pt x="150008" y="23440"/>
                      </a:moveTo>
                      <a:lnTo>
                        <a:pt x="138474" y="45133"/>
                      </a:lnTo>
                      <a:lnTo>
                        <a:pt x="129633" y="43454"/>
                      </a:lnTo>
                      <a:cubicBezTo>
                        <a:pt x="124571" y="43005"/>
                        <a:pt x="119507" y="43056"/>
                        <a:pt x="114512" y="43585"/>
                      </a:cubicBezTo>
                      <a:lnTo>
                        <a:pt x="102559" y="46021"/>
                      </a:lnTo>
                      <a:lnTo>
                        <a:pt x="89763" y="25544"/>
                      </a:lnTo>
                      <a:lnTo>
                        <a:pt x="51524" y="49438"/>
                      </a:lnTo>
                      <a:lnTo>
                        <a:pt x="64195" y="69717"/>
                      </a:lnTo>
                      <a:lnTo>
                        <a:pt x="62399" y="71498"/>
                      </a:lnTo>
                      <a:cubicBezTo>
                        <a:pt x="59088" y="75505"/>
                        <a:pt x="56128" y="79905"/>
                        <a:pt x="53592" y="84675"/>
                      </a:cubicBezTo>
                      <a:cubicBezTo>
                        <a:pt x="51057" y="89444"/>
                        <a:pt x="49064" y="94358"/>
                        <a:pt x="47593" y="99344"/>
                      </a:cubicBezTo>
                      <a:lnTo>
                        <a:pt x="47121" y="101828"/>
                      </a:lnTo>
                      <a:lnTo>
                        <a:pt x="23224" y="102663"/>
                      </a:lnTo>
                      <a:lnTo>
                        <a:pt x="24797" y="147727"/>
                      </a:lnTo>
                      <a:lnTo>
                        <a:pt x="48929" y="146884"/>
                      </a:lnTo>
                      <a:lnTo>
                        <a:pt x="53593" y="158156"/>
                      </a:lnTo>
                      <a:cubicBezTo>
                        <a:pt x="55948" y="162593"/>
                        <a:pt x="58738" y="166820"/>
                        <a:pt x="61941" y="170765"/>
                      </a:cubicBezTo>
                      <a:lnTo>
                        <a:pt x="68277" y="177155"/>
                      </a:lnTo>
                      <a:lnTo>
                        <a:pt x="56742" y="198848"/>
                      </a:lnTo>
                      <a:lnTo>
                        <a:pt x="96556" y="220017"/>
                      </a:lnTo>
                      <a:lnTo>
                        <a:pt x="108290" y="197950"/>
                      </a:lnTo>
                      <a:lnTo>
                        <a:pt x="115723" y="199362"/>
                      </a:lnTo>
                      <a:cubicBezTo>
                        <a:pt x="120785" y="199811"/>
                        <a:pt x="125849" y="199760"/>
                        <a:pt x="130844" y="199231"/>
                      </a:cubicBezTo>
                      <a:lnTo>
                        <a:pt x="143511" y="196649"/>
                      </a:lnTo>
                      <a:lnTo>
                        <a:pt x="156800" y="217914"/>
                      </a:lnTo>
                      <a:lnTo>
                        <a:pt x="195040" y="194019"/>
                      </a:lnTo>
                      <a:lnTo>
                        <a:pt x="181658" y="172605"/>
                      </a:lnTo>
                      <a:lnTo>
                        <a:pt x="182957" y="171317"/>
                      </a:lnTo>
                      <a:cubicBezTo>
                        <a:pt x="186268" y="167309"/>
                        <a:pt x="189227" y="162910"/>
                        <a:pt x="191763" y="158141"/>
                      </a:cubicBezTo>
                      <a:cubicBezTo>
                        <a:pt x="194298" y="153371"/>
                        <a:pt x="196292" y="148459"/>
                        <a:pt x="197762" y="143472"/>
                      </a:cubicBezTo>
                      <a:lnTo>
                        <a:pt x="198103" y="141676"/>
                      </a:lnTo>
                      <a:lnTo>
                        <a:pt x="223340" y="140794"/>
                      </a:lnTo>
                      <a:lnTo>
                        <a:pt x="221766" y="95730"/>
                      </a:lnTo>
                      <a:lnTo>
                        <a:pt x="196706" y="96606"/>
                      </a:lnTo>
                      <a:lnTo>
                        <a:pt x="191764" y="84660"/>
                      </a:lnTo>
                      <a:cubicBezTo>
                        <a:pt x="189409" y="80222"/>
                        <a:pt x="186618" y="75996"/>
                        <a:pt x="183415" y="72051"/>
                      </a:cubicBezTo>
                      <a:lnTo>
                        <a:pt x="178088" y="66677"/>
                      </a:lnTo>
                      <a:lnTo>
                        <a:pt x="189822" y="44610"/>
                      </a:lnTo>
                      <a:close/>
                      <a:moveTo>
                        <a:pt x="122010" y="0"/>
                      </a:moveTo>
                      <a:cubicBezTo>
                        <a:pt x="189394" y="0"/>
                        <a:pt x="244020" y="54626"/>
                        <a:pt x="244020" y="122010"/>
                      </a:cubicBezTo>
                      <a:cubicBezTo>
                        <a:pt x="244020" y="189394"/>
                        <a:pt x="189394" y="244020"/>
                        <a:pt x="122010" y="244020"/>
                      </a:cubicBezTo>
                      <a:cubicBezTo>
                        <a:pt x="54626" y="244020"/>
                        <a:pt x="0" y="189394"/>
                        <a:pt x="0" y="122010"/>
                      </a:cubicBezTo>
                      <a:cubicBezTo>
                        <a:pt x="0" y="54626"/>
                        <a:pt x="54626" y="0"/>
                        <a:pt x="122010"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4" name="组合 113"/>
              <p:cNvGrpSpPr/>
              <p:nvPr/>
            </p:nvGrpSpPr>
            <p:grpSpPr>
              <a:xfrm>
                <a:off x="3850317" y="4134904"/>
                <a:ext cx="308809" cy="308809"/>
                <a:chOff x="3404393" y="1190304"/>
                <a:chExt cx="1066092" cy="1066091"/>
              </a:xfrm>
            </p:grpSpPr>
            <p:sp>
              <p:nvSpPr>
                <p:cNvPr id="260" name="矩形 259"/>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1" name="矩形 260"/>
                <p:cNvSpPr/>
                <p:nvPr/>
              </p:nvSpPr>
              <p:spPr>
                <a:xfrm rot="1800000">
                  <a:off x="41180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2" name="矩形 261"/>
                <p:cNvSpPr/>
                <p:nvPr/>
              </p:nvSpPr>
              <p:spPr>
                <a:xfrm rot="3600000">
                  <a:off x="4299338"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3" name="矩形 262"/>
                <p:cNvSpPr/>
                <p:nvPr/>
              </p:nvSpPr>
              <p:spPr>
                <a:xfrm rot="5400000">
                  <a:off x="43656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4" name="矩形 263"/>
                <p:cNvSpPr/>
                <p:nvPr/>
              </p:nvSpPr>
              <p:spPr>
                <a:xfrm rot="7200000">
                  <a:off x="4299338"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5" name="矩形 264"/>
                <p:cNvSpPr/>
                <p:nvPr/>
              </p:nvSpPr>
              <p:spPr>
                <a:xfrm rot="9000000">
                  <a:off x="41180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6" name="矩形 265"/>
                <p:cNvSpPr/>
                <p:nvPr/>
              </p:nvSpPr>
              <p:spPr>
                <a:xfrm rot="10800000">
                  <a:off x="3870396" y="2180903"/>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7" name="矩形 266"/>
                <p:cNvSpPr/>
                <p:nvPr/>
              </p:nvSpPr>
              <p:spPr>
                <a:xfrm rot="12600000">
                  <a:off x="36227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8" name="矩形 267"/>
                <p:cNvSpPr/>
                <p:nvPr/>
              </p:nvSpPr>
              <p:spPr>
                <a:xfrm rot="14400000">
                  <a:off x="3441453"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9" name="矩形 268"/>
                <p:cNvSpPr/>
                <p:nvPr/>
              </p:nvSpPr>
              <p:spPr>
                <a:xfrm rot="16200000">
                  <a:off x="33750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0" name="矩形 269"/>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1" name="矩形 270"/>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2" name="任意多边形 271"/>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3" name="任意多边形 272"/>
                <p:cNvSpPr/>
                <p:nvPr/>
              </p:nvSpPr>
              <p:spPr>
                <a:xfrm>
                  <a:off x="3549702" y="1338513"/>
                  <a:ext cx="771086" cy="771086"/>
                </a:xfrm>
                <a:custGeom>
                  <a:avLst/>
                  <a:gdLst>
                    <a:gd name="connsiteX0" fmla="*/ 389436 w 771086"/>
                    <a:gd name="connsiteY0" fmla="*/ 147342 h 771086"/>
                    <a:gd name="connsiteX1" fmla="*/ 152996 w 771086"/>
                    <a:gd name="connsiteY1" fmla="*/ 383782 h 771086"/>
                    <a:gd name="connsiteX2" fmla="*/ 389436 w 771086"/>
                    <a:gd name="connsiteY2" fmla="*/ 620222 h 771086"/>
                    <a:gd name="connsiteX3" fmla="*/ 625876 w 771086"/>
                    <a:gd name="connsiteY3" fmla="*/ 383782 h 771086"/>
                    <a:gd name="connsiteX4" fmla="*/ 389436 w 771086"/>
                    <a:gd name="connsiteY4" fmla="*/ 147342 h 771086"/>
                    <a:gd name="connsiteX5" fmla="*/ 385543 w 771086"/>
                    <a:gd name="connsiteY5" fmla="*/ 0 h 771086"/>
                    <a:gd name="connsiteX6" fmla="*/ 771086 w 771086"/>
                    <a:gd name="connsiteY6" fmla="*/ 385543 h 771086"/>
                    <a:gd name="connsiteX7" fmla="*/ 385543 w 771086"/>
                    <a:gd name="connsiteY7" fmla="*/ 771086 h 771086"/>
                    <a:gd name="connsiteX8" fmla="*/ 0 w 771086"/>
                    <a:gd name="connsiteY8" fmla="*/ 385543 h 771086"/>
                    <a:gd name="connsiteX9" fmla="*/ 385543 w 771086"/>
                    <a:gd name="connsiteY9" fmla="*/ 0 h 77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086" h="771086">
                      <a:moveTo>
                        <a:pt x="389436" y="147342"/>
                      </a:moveTo>
                      <a:cubicBezTo>
                        <a:pt x="258854" y="147342"/>
                        <a:pt x="152996" y="253200"/>
                        <a:pt x="152996" y="383782"/>
                      </a:cubicBezTo>
                      <a:cubicBezTo>
                        <a:pt x="152996" y="514364"/>
                        <a:pt x="258854" y="620222"/>
                        <a:pt x="389436" y="620222"/>
                      </a:cubicBezTo>
                      <a:cubicBezTo>
                        <a:pt x="520018" y="620222"/>
                        <a:pt x="625876" y="514364"/>
                        <a:pt x="625876" y="383782"/>
                      </a:cubicBezTo>
                      <a:cubicBezTo>
                        <a:pt x="625876" y="253200"/>
                        <a:pt x="520018" y="147342"/>
                        <a:pt x="389436" y="147342"/>
                      </a:cubicBezTo>
                      <a:close/>
                      <a:moveTo>
                        <a:pt x="385543" y="0"/>
                      </a:moveTo>
                      <a:cubicBezTo>
                        <a:pt x="598473" y="0"/>
                        <a:pt x="771086" y="172613"/>
                        <a:pt x="771086" y="385543"/>
                      </a:cubicBezTo>
                      <a:cubicBezTo>
                        <a:pt x="771086" y="598473"/>
                        <a:pt x="598473" y="771086"/>
                        <a:pt x="385543" y="771086"/>
                      </a:cubicBezTo>
                      <a:cubicBezTo>
                        <a:pt x="172613" y="771086"/>
                        <a:pt x="0" y="598473"/>
                        <a:pt x="0" y="385543"/>
                      </a:cubicBezTo>
                      <a:cubicBezTo>
                        <a:pt x="0" y="172613"/>
                        <a:pt x="172613" y="0"/>
                        <a:pt x="385543"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4" name="任意多边形 273"/>
                <p:cNvSpPr/>
                <p:nvPr/>
              </p:nvSpPr>
              <p:spPr>
                <a:xfrm>
                  <a:off x="3601763" y="1388814"/>
                  <a:ext cx="666964" cy="666964"/>
                </a:xfrm>
                <a:custGeom>
                  <a:avLst/>
                  <a:gdLst>
                    <a:gd name="connsiteX0" fmla="*/ 331172 w 666964"/>
                    <a:gd name="connsiteY0" fmla="*/ 120540 h 666964"/>
                    <a:gd name="connsiteX1" fmla="*/ 124230 w 666964"/>
                    <a:gd name="connsiteY1" fmla="*/ 327482 h 666964"/>
                    <a:gd name="connsiteX2" fmla="*/ 331172 w 666964"/>
                    <a:gd name="connsiteY2" fmla="*/ 534424 h 666964"/>
                    <a:gd name="connsiteX3" fmla="*/ 538114 w 666964"/>
                    <a:gd name="connsiteY3" fmla="*/ 327482 h 666964"/>
                    <a:gd name="connsiteX4" fmla="*/ 331172 w 666964"/>
                    <a:gd name="connsiteY4" fmla="*/ 120540 h 666964"/>
                    <a:gd name="connsiteX5" fmla="*/ 333482 w 666964"/>
                    <a:gd name="connsiteY5" fmla="*/ 0 h 666964"/>
                    <a:gd name="connsiteX6" fmla="*/ 666964 w 666964"/>
                    <a:gd name="connsiteY6" fmla="*/ 333482 h 666964"/>
                    <a:gd name="connsiteX7" fmla="*/ 333482 w 666964"/>
                    <a:gd name="connsiteY7" fmla="*/ 666964 h 666964"/>
                    <a:gd name="connsiteX8" fmla="*/ 0 w 666964"/>
                    <a:gd name="connsiteY8" fmla="*/ 333482 h 666964"/>
                    <a:gd name="connsiteX9" fmla="*/ 333482 w 666964"/>
                    <a:gd name="connsiteY9" fmla="*/ 0 h 6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964" h="666964">
                      <a:moveTo>
                        <a:pt x="331172" y="120540"/>
                      </a:moveTo>
                      <a:cubicBezTo>
                        <a:pt x="216881" y="120540"/>
                        <a:pt x="124230" y="213191"/>
                        <a:pt x="124230" y="327482"/>
                      </a:cubicBezTo>
                      <a:cubicBezTo>
                        <a:pt x="124230" y="441773"/>
                        <a:pt x="216881" y="534424"/>
                        <a:pt x="331172" y="534424"/>
                      </a:cubicBezTo>
                      <a:cubicBezTo>
                        <a:pt x="445463" y="534424"/>
                        <a:pt x="538114" y="441773"/>
                        <a:pt x="538114" y="327482"/>
                      </a:cubicBezTo>
                      <a:cubicBezTo>
                        <a:pt x="538114" y="213191"/>
                        <a:pt x="445463" y="120540"/>
                        <a:pt x="331172" y="120540"/>
                      </a:cubicBezTo>
                      <a:close/>
                      <a:moveTo>
                        <a:pt x="333482" y="0"/>
                      </a:moveTo>
                      <a:cubicBezTo>
                        <a:pt x="517659" y="0"/>
                        <a:pt x="666964" y="149305"/>
                        <a:pt x="666964" y="333482"/>
                      </a:cubicBezTo>
                      <a:cubicBezTo>
                        <a:pt x="666964" y="517659"/>
                        <a:pt x="517659" y="666964"/>
                        <a:pt x="333482" y="666964"/>
                      </a:cubicBezTo>
                      <a:cubicBezTo>
                        <a:pt x="149305" y="666964"/>
                        <a:pt x="0" y="517659"/>
                        <a:pt x="0" y="333482"/>
                      </a:cubicBezTo>
                      <a:cubicBezTo>
                        <a:pt x="0" y="149305"/>
                        <a:pt x="149305" y="0"/>
                        <a:pt x="33348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5" name="组合 114"/>
              <p:cNvGrpSpPr/>
              <p:nvPr/>
            </p:nvGrpSpPr>
            <p:grpSpPr>
              <a:xfrm>
                <a:off x="3428186" y="3675286"/>
                <a:ext cx="544785" cy="550235"/>
                <a:chOff x="3404393" y="1190304"/>
                <a:chExt cx="1066088" cy="1066091"/>
              </a:xfrm>
              <a:solidFill>
                <a:srgbClr val="E87071"/>
              </a:solidFill>
            </p:grpSpPr>
            <p:sp>
              <p:nvSpPr>
                <p:cNvPr id="247" name="矩形 246"/>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8" name="矩形 247"/>
                <p:cNvSpPr/>
                <p:nvPr/>
              </p:nvSpPr>
              <p:spPr>
                <a:xfrm rot="1800000">
                  <a:off x="4118044" y="1256662"/>
                  <a:ext cx="134084"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9" name="矩形 248"/>
                <p:cNvSpPr/>
                <p:nvPr/>
              </p:nvSpPr>
              <p:spPr>
                <a:xfrm rot="3600000">
                  <a:off x="4299336" y="1437953"/>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0" name="矩形 249"/>
                <p:cNvSpPr/>
                <p:nvPr/>
              </p:nvSpPr>
              <p:spPr>
                <a:xfrm rot="5400000">
                  <a:off x="4365692"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1" name="矩形 250"/>
                <p:cNvSpPr/>
                <p:nvPr/>
              </p:nvSpPr>
              <p:spPr>
                <a:xfrm rot="7200000">
                  <a:off x="4299338"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2" name="矩形 251"/>
                <p:cNvSpPr/>
                <p:nvPr/>
              </p:nvSpPr>
              <p:spPr>
                <a:xfrm rot="9000000">
                  <a:off x="4118046" y="2114545"/>
                  <a:ext cx="134086"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3" name="矩形 252"/>
                <p:cNvSpPr/>
                <p:nvPr/>
              </p:nvSpPr>
              <p:spPr>
                <a:xfrm rot="10800000">
                  <a:off x="3870396" y="2180903"/>
                  <a:ext cx="134086"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4" name="矩形 253"/>
                <p:cNvSpPr/>
                <p:nvPr/>
              </p:nvSpPr>
              <p:spPr>
                <a:xfrm rot="12600000">
                  <a:off x="3622746" y="2114545"/>
                  <a:ext cx="134086"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5" name="矩形 254"/>
                <p:cNvSpPr/>
                <p:nvPr/>
              </p:nvSpPr>
              <p:spPr>
                <a:xfrm rot="14400000">
                  <a:off x="3441453"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6" name="矩形 255"/>
                <p:cNvSpPr/>
                <p:nvPr/>
              </p:nvSpPr>
              <p:spPr>
                <a:xfrm rot="16200000">
                  <a:off x="33750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7" name="矩形 256"/>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8" name="矩形 257"/>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9" name="任意多边形 258"/>
                <p:cNvSpPr/>
                <p:nvPr/>
              </p:nvSpPr>
              <p:spPr>
                <a:xfrm>
                  <a:off x="3472632" y="1255790"/>
                  <a:ext cx="933013" cy="933011"/>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6" name="组合 115"/>
              <p:cNvGrpSpPr/>
              <p:nvPr/>
            </p:nvGrpSpPr>
            <p:grpSpPr>
              <a:xfrm>
                <a:off x="5031823" y="3746179"/>
                <a:ext cx="338269" cy="333771"/>
                <a:chOff x="3404393" y="1190304"/>
                <a:chExt cx="1066092" cy="1041497"/>
              </a:xfrm>
              <a:solidFill>
                <a:srgbClr val="FFB850"/>
              </a:solidFill>
            </p:grpSpPr>
            <p:sp>
              <p:nvSpPr>
                <p:cNvPr id="234" name="矩形 233"/>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5" name="矩形 234"/>
                <p:cNvSpPr/>
                <p:nvPr/>
              </p:nvSpPr>
              <p:spPr>
                <a:xfrm rot="1800000">
                  <a:off x="41180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6" name="矩形 235"/>
                <p:cNvSpPr/>
                <p:nvPr/>
              </p:nvSpPr>
              <p:spPr>
                <a:xfrm rot="3600000">
                  <a:off x="4299338"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7" name="矩形 236"/>
                <p:cNvSpPr/>
                <p:nvPr/>
              </p:nvSpPr>
              <p:spPr>
                <a:xfrm rot="5400000">
                  <a:off x="43656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8" name="矩形 237"/>
                <p:cNvSpPr/>
                <p:nvPr/>
              </p:nvSpPr>
              <p:spPr>
                <a:xfrm rot="7200000">
                  <a:off x="4299338"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9" name="矩形 238"/>
                <p:cNvSpPr/>
                <p:nvPr/>
              </p:nvSpPr>
              <p:spPr>
                <a:xfrm rot="9000000">
                  <a:off x="4118046" y="2089953"/>
                  <a:ext cx="134085"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0" name="矩形 239"/>
                <p:cNvSpPr/>
                <p:nvPr/>
              </p:nvSpPr>
              <p:spPr>
                <a:xfrm rot="10800000">
                  <a:off x="3870397" y="2156310"/>
                  <a:ext cx="134085"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1" name="矩形 240"/>
                <p:cNvSpPr/>
                <p:nvPr/>
              </p:nvSpPr>
              <p:spPr>
                <a:xfrm rot="12600000">
                  <a:off x="36227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2" name="矩形 241"/>
                <p:cNvSpPr/>
                <p:nvPr/>
              </p:nvSpPr>
              <p:spPr>
                <a:xfrm rot="14400000">
                  <a:off x="3441453"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3" name="矩形 242"/>
                <p:cNvSpPr/>
                <p:nvPr/>
              </p:nvSpPr>
              <p:spPr>
                <a:xfrm rot="16200000">
                  <a:off x="33750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4" name="矩形 243"/>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5" name="矩形 244"/>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6" name="任意多边形 245"/>
                <p:cNvSpPr/>
                <p:nvPr/>
              </p:nvSpPr>
              <p:spPr>
                <a:xfrm>
                  <a:off x="3472632" y="1255789"/>
                  <a:ext cx="933012" cy="933013"/>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7" name="组合 116"/>
              <p:cNvGrpSpPr/>
              <p:nvPr/>
            </p:nvGrpSpPr>
            <p:grpSpPr>
              <a:xfrm>
                <a:off x="4490499" y="3137957"/>
                <a:ext cx="373657" cy="373659"/>
                <a:chOff x="3404392" y="1190304"/>
                <a:chExt cx="1066086" cy="1066091"/>
              </a:xfrm>
            </p:grpSpPr>
            <p:sp>
              <p:nvSpPr>
                <p:cNvPr id="219" name="矩形 218"/>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0" name="矩形 219"/>
                <p:cNvSpPr/>
                <p:nvPr/>
              </p:nvSpPr>
              <p:spPr>
                <a:xfrm rot="1800000">
                  <a:off x="4118046" y="1256660"/>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1" name="矩形 220"/>
                <p:cNvSpPr/>
                <p:nvPr/>
              </p:nvSpPr>
              <p:spPr>
                <a:xfrm rot="3600000">
                  <a:off x="4299339" y="1437952"/>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2" name="矩形 221"/>
                <p:cNvSpPr/>
                <p:nvPr/>
              </p:nvSpPr>
              <p:spPr>
                <a:xfrm rot="5400000">
                  <a:off x="4365690" y="1685604"/>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3" name="矩形 222"/>
                <p:cNvSpPr/>
                <p:nvPr/>
              </p:nvSpPr>
              <p:spPr>
                <a:xfrm rot="7200000">
                  <a:off x="4299330" y="1933252"/>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4" name="矩形 223"/>
                <p:cNvSpPr/>
                <p:nvPr/>
              </p:nvSpPr>
              <p:spPr>
                <a:xfrm rot="9000000">
                  <a:off x="4118041" y="2114545"/>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5" name="矩形 224"/>
                <p:cNvSpPr/>
                <p:nvPr/>
              </p:nvSpPr>
              <p:spPr>
                <a:xfrm rot="10800000">
                  <a:off x="3870389" y="2180904"/>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6" name="矩形 225"/>
                <p:cNvSpPr/>
                <p:nvPr/>
              </p:nvSpPr>
              <p:spPr>
                <a:xfrm rot="12600000">
                  <a:off x="3622741" y="2114545"/>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7" name="矩形 226"/>
                <p:cNvSpPr/>
                <p:nvPr/>
              </p:nvSpPr>
              <p:spPr>
                <a:xfrm rot="14400000">
                  <a:off x="3441449" y="1933252"/>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8" name="矩形 227"/>
                <p:cNvSpPr/>
                <p:nvPr/>
              </p:nvSpPr>
              <p:spPr>
                <a:xfrm rot="16200000">
                  <a:off x="3375095" y="1685604"/>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9" name="矩形 228"/>
                <p:cNvSpPr/>
                <p:nvPr/>
              </p:nvSpPr>
              <p:spPr>
                <a:xfrm rot="18000000">
                  <a:off x="3441454" y="1437952"/>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0" name="矩形 229"/>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1" name="任意多边形 230"/>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2" name="任意多边形 231"/>
                <p:cNvSpPr/>
                <p:nvPr/>
              </p:nvSpPr>
              <p:spPr>
                <a:xfrm>
                  <a:off x="3549702" y="1338513"/>
                  <a:ext cx="771086" cy="771086"/>
                </a:xfrm>
                <a:custGeom>
                  <a:avLst/>
                  <a:gdLst>
                    <a:gd name="connsiteX0" fmla="*/ 389436 w 771086"/>
                    <a:gd name="connsiteY0" fmla="*/ 147342 h 771086"/>
                    <a:gd name="connsiteX1" fmla="*/ 152996 w 771086"/>
                    <a:gd name="connsiteY1" fmla="*/ 383782 h 771086"/>
                    <a:gd name="connsiteX2" fmla="*/ 389436 w 771086"/>
                    <a:gd name="connsiteY2" fmla="*/ 620222 h 771086"/>
                    <a:gd name="connsiteX3" fmla="*/ 625876 w 771086"/>
                    <a:gd name="connsiteY3" fmla="*/ 383782 h 771086"/>
                    <a:gd name="connsiteX4" fmla="*/ 389436 w 771086"/>
                    <a:gd name="connsiteY4" fmla="*/ 147342 h 771086"/>
                    <a:gd name="connsiteX5" fmla="*/ 385543 w 771086"/>
                    <a:gd name="connsiteY5" fmla="*/ 0 h 771086"/>
                    <a:gd name="connsiteX6" fmla="*/ 771086 w 771086"/>
                    <a:gd name="connsiteY6" fmla="*/ 385543 h 771086"/>
                    <a:gd name="connsiteX7" fmla="*/ 385543 w 771086"/>
                    <a:gd name="connsiteY7" fmla="*/ 771086 h 771086"/>
                    <a:gd name="connsiteX8" fmla="*/ 0 w 771086"/>
                    <a:gd name="connsiteY8" fmla="*/ 385543 h 771086"/>
                    <a:gd name="connsiteX9" fmla="*/ 385543 w 771086"/>
                    <a:gd name="connsiteY9" fmla="*/ 0 h 77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086" h="771086">
                      <a:moveTo>
                        <a:pt x="389436" y="147342"/>
                      </a:moveTo>
                      <a:cubicBezTo>
                        <a:pt x="258854" y="147342"/>
                        <a:pt x="152996" y="253200"/>
                        <a:pt x="152996" y="383782"/>
                      </a:cubicBezTo>
                      <a:cubicBezTo>
                        <a:pt x="152996" y="514364"/>
                        <a:pt x="258854" y="620222"/>
                        <a:pt x="389436" y="620222"/>
                      </a:cubicBezTo>
                      <a:cubicBezTo>
                        <a:pt x="520018" y="620222"/>
                        <a:pt x="625876" y="514364"/>
                        <a:pt x="625876" y="383782"/>
                      </a:cubicBezTo>
                      <a:cubicBezTo>
                        <a:pt x="625876" y="253200"/>
                        <a:pt x="520018" y="147342"/>
                        <a:pt x="389436" y="147342"/>
                      </a:cubicBezTo>
                      <a:close/>
                      <a:moveTo>
                        <a:pt x="385543" y="0"/>
                      </a:moveTo>
                      <a:cubicBezTo>
                        <a:pt x="598473" y="0"/>
                        <a:pt x="771086" y="172613"/>
                        <a:pt x="771086" y="385543"/>
                      </a:cubicBezTo>
                      <a:cubicBezTo>
                        <a:pt x="771086" y="598473"/>
                        <a:pt x="598473" y="771086"/>
                        <a:pt x="385543" y="771086"/>
                      </a:cubicBezTo>
                      <a:cubicBezTo>
                        <a:pt x="172613" y="771086"/>
                        <a:pt x="0" y="598473"/>
                        <a:pt x="0" y="385543"/>
                      </a:cubicBezTo>
                      <a:cubicBezTo>
                        <a:pt x="0" y="172613"/>
                        <a:pt x="172613" y="0"/>
                        <a:pt x="385543"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3" name="任意多边形 232"/>
                <p:cNvSpPr/>
                <p:nvPr/>
              </p:nvSpPr>
              <p:spPr>
                <a:xfrm>
                  <a:off x="3601763" y="1388814"/>
                  <a:ext cx="666964" cy="666964"/>
                </a:xfrm>
                <a:custGeom>
                  <a:avLst/>
                  <a:gdLst>
                    <a:gd name="connsiteX0" fmla="*/ 331172 w 666964"/>
                    <a:gd name="connsiteY0" fmla="*/ 120540 h 666964"/>
                    <a:gd name="connsiteX1" fmla="*/ 124230 w 666964"/>
                    <a:gd name="connsiteY1" fmla="*/ 327482 h 666964"/>
                    <a:gd name="connsiteX2" fmla="*/ 331172 w 666964"/>
                    <a:gd name="connsiteY2" fmla="*/ 534424 h 666964"/>
                    <a:gd name="connsiteX3" fmla="*/ 538114 w 666964"/>
                    <a:gd name="connsiteY3" fmla="*/ 327482 h 666964"/>
                    <a:gd name="connsiteX4" fmla="*/ 331172 w 666964"/>
                    <a:gd name="connsiteY4" fmla="*/ 120540 h 666964"/>
                    <a:gd name="connsiteX5" fmla="*/ 333482 w 666964"/>
                    <a:gd name="connsiteY5" fmla="*/ 0 h 666964"/>
                    <a:gd name="connsiteX6" fmla="*/ 666964 w 666964"/>
                    <a:gd name="connsiteY6" fmla="*/ 333482 h 666964"/>
                    <a:gd name="connsiteX7" fmla="*/ 333482 w 666964"/>
                    <a:gd name="connsiteY7" fmla="*/ 666964 h 666964"/>
                    <a:gd name="connsiteX8" fmla="*/ 0 w 666964"/>
                    <a:gd name="connsiteY8" fmla="*/ 333482 h 666964"/>
                    <a:gd name="connsiteX9" fmla="*/ 333482 w 666964"/>
                    <a:gd name="connsiteY9" fmla="*/ 0 h 6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964" h="666964">
                      <a:moveTo>
                        <a:pt x="331172" y="120540"/>
                      </a:moveTo>
                      <a:cubicBezTo>
                        <a:pt x="216881" y="120540"/>
                        <a:pt x="124230" y="213191"/>
                        <a:pt x="124230" y="327482"/>
                      </a:cubicBezTo>
                      <a:cubicBezTo>
                        <a:pt x="124230" y="441773"/>
                        <a:pt x="216881" y="534424"/>
                        <a:pt x="331172" y="534424"/>
                      </a:cubicBezTo>
                      <a:cubicBezTo>
                        <a:pt x="445463" y="534424"/>
                        <a:pt x="538114" y="441773"/>
                        <a:pt x="538114" y="327482"/>
                      </a:cubicBezTo>
                      <a:cubicBezTo>
                        <a:pt x="538114" y="213191"/>
                        <a:pt x="445463" y="120540"/>
                        <a:pt x="331172" y="120540"/>
                      </a:cubicBezTo>
                      <a:close/>
                      <a:moveTo>
                        <a:pt x="333482" y="0"/>
                      </a:moveTo>
                      <a:cubicBezTo>
                        <a:pt x="517659" y="0"/>
                        <a:pt x="666964" y="149305"/>
                        <a:pt x="666964" y="333482"/>
                      </a:cubicBezTo>
                      <a:cubicBezTo>
                        <a:pt x="666964" y="517659"/>
                        <a:pt x="517659" y="666964"/>
                        <a:pt x="333482" y="666964"/>
                      </a:cubicBezTo>
                      <a:cubicBezTo>
                        <a:pt x="149305" y="666964"/>
                        <a:pt x="0" y="517659"/>
                        <a:pt x="0" y="333482"/>
                      </a:cubicBezTo>
                      <a:cubicBezTo>
                        <a:pt x="0" y="149305"/>
                        <a:pt x="149305" y="0"/>
                        <a:pt x="33348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8" name="组合 117"/>
              <p:cNvGrpSpPr/>
              <p:nvPr/>
            </p:nvGrpSpPr>
            <p:grpSpPr>
              <a:xfrm>
                <a:off x="4338942" y="1697927"/>
                <a:ext cx="428383" cy="424144"/>
                <a:chOff x="3404394" y="1190304"/>
                <a:chExt cx="1066091" cy="1066090"/>
              </a:xfrm>
              <a:solidFill>
                <a:srgbClr val="FFB850"/>
              </a:solidFill>
            </p:grpSpPr>
            <p:sp>
              <p:nvSpPr>
                <p:cNvPr id="206" name="矩形 205"/>
                <p:cNvSpPr/>
                <p:nvPr/>
              </p:nvSpPr>
              <p:spPr>
                <a:xfrm>
                  <a:off x="3870400"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7" name="矩形 206"/>
                <p:cNvSpPr/>
                <p:nvPr/>
              </p:nvSpPr>
              <p:spPr>
                <a:xfrm rot="1800000">
                  <a:off x="4118048" y="1256660"/>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8" name="矩形 207"/>
                <p:cNvSpPr/>
                <p:nvPr/>
              </p:nvSpPr>
              <p:spPr>
                <a:xfrm rot="3600000">
                  <a:off x="4299343" y="1437955"/>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9" name="矩形 208"/>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0" name="矩形 209"/>
                <p:cNvSpPr/>
                <p:nvPr/>
              </p:nvSpPr>
              <p:spPr>
                <a:xfrm rot="7200000">
                  <a:off x="4299339" y="1933254"/>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1" name="矩形 210"/>
                <p:cNvSpPr/>
                <p:nvPr/>
              </p:nvSpPr>
              <p:spPr>
                <a:xfrm rot="9000000">
                  <a:off x="4118045"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2" name="矩形 211"/>
                <p:cNvSpPr/>
                <p:nvPr/>
              </p:nvSpPr>
              <p:spPr>
                <a:xfrm rot="10800000">
                  <a:off x="3870396" y="2180902"/>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3" name="矩形 212"/>
                <p:cNvSpPr/>
                <p:nvPr/>
              </p:nvSpPr>
              <p:spPr>
                <a:xfrm rot="12600000">
                  <a:off x="3622747" y="2114545"/>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4" name="矩形 213"/>
                <p:cNvSpPr/>
                <p:nvPr/>
              </p:nvSpPr>
              <p:spPr>
                <a:xfrm rot="14400000">
                  <a:off x="3441454" y="1933254"/>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5" name="矩形 214"/>
                <p:cNvSpPr/>
                <p:nvPr/>
              </p:nvSpPr>
              <p:spPr>
                <a:xfrm rot="16200000">
                  <a:off x="3375098" y="1685603"/>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6" name="矩形 215"/>
                <p:cNvSpPr/>
                <p:nvPr/>
              </p:nvSpPr>
              <p:spPr>
                <a:xfrm rot="18000000">
                  <a:off x="3441458" y="1437955"/>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7" name="矩形 216"/>
                <p:cNvSpPr/>
                <p:nvPr/>
              </p:nvSpPr>
              <p:spPr>
                <a:xfrm rot="19800000">
                  <a:off x="3622749" y="1256660"/>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8" name="任意多边形 217"/>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9" name="组合 118"/>
              <p:cNvGrpSpPr/>
              <p:nvPr/>
            </p:nvGrpSpPr>
            <p:grpSpPr>
              <a:xfrm>
                <a:off x="4632890" y="2300411"/>
                <a:ext cx="251630" cy="249138"/>
                <a:chOff x="3404393" y="1190304"/>
                <a:chExt cx="1066092" cy="1066091"/>
              </a:xfrm>
              <a:solidFill>
                <a:srgbClr val="9055A8"/>
              </a:solidFill>
            </p:grpSpPr>
            <p:sp>
              <p:nvSpPr>
                <p:cNvPr id="193" name="矩形 192"/>
                <p:cNvSpPr/>
                <p:nvPr/>
              </p:nvSpPr>
              <p:spPr>
                <a:xfrm>
                  <a:off x="3870396"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4" name="矩形 193"/>
                <p:cNvSpPr/>
                <p:nvPr/>
              </p:nvSpPr>
              <p:spPr>
                <a:xfrm rot="1800000">
                  <a:off x="41180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5" name="矩形 194"/>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6" name="矩形 195"/>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7" name="矩形 196"/>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8" name="矩形 197"/>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9" name="矩形 198"/>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0" name="矩形 199"/>
                <p:cNvSpPr/>
                <p:nvPr/>
              </p:nvSpPr>
              <p:spPr>
                <a:xfrm rot="12600000">
                  <a:off x="36227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1" name="矩形 200"/>
                <p:cNvSpPr/>
                <p:nvPr/>
              </p:nvSpPr>
              <p:spPr>
                <a:xfrm rot="14400000">
                  <a:off x="3441453"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2" name="矩形 201"/>
                <p:cNvSpPr/>
                <p:nvPr/>
              </p:nvSpPr>
              <p:spPr>
                <a:xfrm rot="16200000">
                  <a:off x="33750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3" name="矩形 202"/>
                <p:cNvSpPr/>
                <p:nvPr/>
              </p:nvSpPr>
              <p:spPr>
                <a:xfrm rot="18000000">
                  <a:off x="3441453"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4" name="矩形 203"/>
                <p:cNvSpPr/>
                <p:nvPr/>
              </p:nvSpPr>
              <p:spPr>
                <a:xfrm rot="19800000">
                  <a:off x="36227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5" name="任意多边形 204"/>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20" name="组合 119"/>
              <p:cNvGrpSpPr/>
              <p:nvPr/>
            </p:nvGrpSpPr>
            <p:grpSpPr>
              <a:xfrm>
                <a:off x="5322821" y="1734754"/>
                <a:ext cx="334919" cy="331603"/>
                <a:chOff x="3404393" y="1190304"/>
                <a:chExt cx="1066092" cy="1066091"/>
              </a:xfrm>
              <a:solidFill>
                <a:srgbClr val="FFB850"/>
              </a:solidFill>
            </p:grpSpPr>
            <p:sp>
              <p:nvSpPr>
                <p:cNvPr id="180" name="矩形 179"/>
                <p:cNvSpPr/>
                <p:nvPr/>
              </p:nvSpPr>
              <p:spPr>
                <a:xfrm>
                  <a:off x="3870396"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1" name="矩形 180"/>
                <p:cNvSpPr/>
                <p:nvPr/>
              </p:nvSpPr>
              <p:spPr>
                <a:xfrm rot="1800000">
                  <a:off x="41180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2" name="矩形 181"/>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3" name="矩形 182"/>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4" name="矩形 183"/>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5" name="矩形 184"/>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6" name="矩形 185"/>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7" name="矩形 186"/>
                <p:cNvSpPr/>
                <p:nvPr/>
              </p:nvSpPr>
              <p:spPr>
                <a:xfrm rot="12600000">
                  <a:off x="36227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8" name="矩形 187"/>
                <p:cNvSpPr/>
                <p:nvPr/>
              </p:nvSpPr>
              <p:spPr>
                <a:xfrm rot="14400000">
                  <a:off x="3441453"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9" name="矩形 188"/>
                <p:cNvSpPr/>
                <p:nvPr/>
              </p:nvSpPr>
              <p:spPr>
                <a:xfrm rot="16200000">
                  <a:off x="33750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0" name="矩形 189"/>
                <p:cNvSpPr/>
                <p:nvPr/>
              </p:nvSpPr>
              <p:spPr>
                <a:xfrm rot="18000000">
                  <a:off x="3441453"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1" name="矩形 190"/>
                <p:cNvSpPr/>
                <p:nvPr/>
              </p:nvSpPr>
              <p:spPr>
                <a:xfrm rot="19800000">
                  <a:off x="36227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2" name="任意多边形 191"/>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21" name="组合 120"/>
              <p:cNvGrpSpPr/>
              <p:nvPr/>
            </p:nvGrpSpPr>
            <p:grpSpPr>
              <a:xfrm>
                <a:off x="3085736" y="3555704"/>
                <a:ext cx="304472" cy="301457"/>
                <a:chOff x="3404393" y="1190304"/>
                <a:chExt cx="1066092" cy="1066091"/>
              </a:xfrm>
              <a:solidFill>
                <a:srgbClr val="9055A8"/>
              </a:solidFill>
            </p:grpSpPr>
            <p:sp>
              <p:nvSpPr>
                <p:cNvPr id="167" name="矩形 166"/>
                <p:cNvSpPr/>
                <p:nvPr/>
              </p:nvSpPr>
              <p:spPr>
                <a:xfrm>
                  <a:off x="3870396"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8" name="矩形 167"/>
                <p:cNvSpPr/>
                <p:nvPr/>
              </p:nvSpPr>
              <p:spPr>
                <a:xfrm rot="1800000">
                  <a:off x="41180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9" name="矩形 168"/>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0" name="矩形 169"/>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1" name="矩形 170"/>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2" name="矩形 171"/>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3" name="矩形 172"/>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4" name="矩形 173"/>
                <p:cNvSpPr/>
                <p:nvPr/>
              </p:nvSpPr>
              <p:spPr>
                <a:xfrm rot="12600000">
                  <a:off x="36227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5" name="矩形 174"/>
                <p:cNvSpPr/>
                <p:nvPr/>
              </p:nvSpPr>
              <p:spPr>
                <a:xfrm rot="14400000">
                  <a:off x="3441453"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6" name="矩形 175"/>
                <p:cNvSpPr/>
                <p:nvPr/>
              </p:nvSpPr>
              <p:spPr>
                <a:xfrm rot="16200000">
                  <a:off x="33750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7" name="矩形 176"/>
                <p:cNvSpPr/>
                <p:nvPr/>
              </p:nvSpPr>
              <p:spPr>
                <a:xfrm rot="18000000">
                  <a:off x="3441453"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8" name="矩形 177"/>
                <p:cNvSpPr/>
                <p:nvPr/>
              </p:nvSpPr>
              <p:spPr>
                <a:xfrm rot="19800000">
                  <a:off x="36227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9" name="任意多边形 178"/>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22" name="组合 121"/>
              <p:cNvGrpSpPr/>
              <p:nvPr/>
            </p:nvGrpSpPr>
            <p:grpSpPr>
              <a:xfrm>
                <a:off x="4574895" y="1245098"/>
                <a:ext cx="536295" cy="520525"/>
                <a:chOff x="3404393" y="1190304"/>
                <a:chExt cx="1066092" cy="1066091"/>
              </a:xfrm>
              <a:solidFill>
                <a:srgbClr val="9055A8"/>
              </a:solidFill>
            </p:grpSpPr>
            <p:sp>
              <p:nvSpPr>
                <p:cNvPr id="154" name="矩形 153"/>
                <p:cNvSpPr/>
                <p:nvPr/>
              </p:nvSpPr>
              <p:spPr>
                <a:xfrm>
                  <a:off x="3870396" y="1190304"/>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5" name="矩形 154"/>
                <p:cNvSpPr/>
                <p:nvPr/>
              </p:nvSpPr>
              <p:spPr>
                <a:xfrm rot="1800000">
                  <a:off x="4118045" y="1256661"/>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6" name="矩形 155"/>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7" name="矩形 156"/>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8" name="矩形 157"/>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9" name="矩形 158"/>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0" name="矩形 159"/>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1" name="矩形 160"/>
                <p:cNvSpPr/>
                <p:nvPr/>
              </p:nvSpPr>
              <p:spPr>
                <a:xfrm rot="12600000">
                  <a:off x="3622746" y="2114547"/>
                  <a:ext cx="134085"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2" name="矩形 161"/>
                <p:cNvSpPr/>
                <p:nvPr/>
              </p:nvSpPr>
              <p:spPr>
                <a:xfrm rot="14400000">
                  <a:off x="3441454" y="1933255"/>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3" name="矩形 162"/>
                <p:cNvSpPr/>
                <p:nvPr/>
              </p:nvSpPr>
              <p:spPr>
                <a:xfrm rot="16200000">
                  <a:off x="3375096" y="1685605"/>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4" name="矩形 163"/>
                <p:cNvSpPr/>
                <p:nvPr/>
              </p:nvSpPr>
              <p:spPr>
                <a:xfrm rot="18000000">
                  <a:off x="3441453" y="1437955"/>
                  <a:ext cx="134086"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5" name="矩形 164"/>
                <p:cNvSpPr/>
                <p:nvPr/>
              </p:nvSpPr>
              <p:spPr>
                <a:xfrm rot="19800000">
                  <a:off x="3622745" y="1256660"/>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6" name="任意多边形 165"/>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23" name="组合 122"/>
              <p:cNvGrpSpPr/>
              <p:nvPr/>
            </p:nvGrpSpPr>
            <p:grpSpPr>
              <a:xfrm>
                <a:off x="5294039" y="2050606"/>
                <a:ext cx="661961" cy="661961"/>
                <a:chOff x="3404393" y="1190304"/>
                <a:chExt cx="1066092" cy="1066091"/>
              </a:xfrm>
            </p:grpSpPr>
            <p:sp>
              <p:nvSpPr>
                <p:cNvPr id="139" name="矩形 138"/>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0" name="矩形 139"/>
                <p:cNvSpPr/>
                <p:nvPr/>
              </p:nvSpPr>
              <p:spPr>
                <a:xfrm rot="1800000">
                  <a:off x="41180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1" name="矩形 140"/>
                <p:cNvSpPr/>
                <p:nvPr/>
              </p:nvSpPr>
              <p:spPr>
                <a:xfrm rot="3600000">
                  <a:off x="4299338"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2" name="矩形 141"/>
                <p:cNvSpPr/>
                <p:nvPr/>
              </p:nvSpPr>
              <p:spPr>
                <a:xfrm rot="5400000">
                  <a:off x="43656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3" name="矩形 142"/>
                <p:cNvSpPr/>
                <p:nvPr/>
              </p:nvSpPr>
              <p:spPr>
                <a:xfrm rot="7200000">
                  <a:off x="4299338"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4" name="矩形 143"/>
                <p:cNvSpPr/>
                <p:nvPr/>
              </p:nvSpPr>
              <p:spPr>
                <a:xfrm rot="9000000">
                  <a:off x="41180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5" name="矩形 144"/>
                <p:cNvSpPr/>
                <p:nvPr/>
              </p:nvSpPr>
              <p:spPr>
                <a:xfrm rot="10800000">
                  <a:off x="3870396" y="2180903"/>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6" name="矩形 145"/>
                <p:cNvSpPr/>
                <p:nvPr/>
              </p:nvSpPr>
              <p:spPr>
                <a:xfrm rot="12600000">
                  <a:off x="36227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7" name="矩形 146"/>
                <p:cNvSpPr/>
                <p:nvPr/>
              </p:nvSpPr>
              <p:spPr>
                <a:xfrm rot="14400000">
                  <a:off x="3441453"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8" name="矩形 147"/>
                <p:cNvSpPr/>
                <p:nvPr/>
              </p:nvSpPr>
              <p:spPr>
                <a:xfrm rot="16200000">
                  <a:off x="33750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9" name="矩形 148"/>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0" name="矩形 149"/>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1" name="任意多边形 150"/>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2" name="任意多边形 151"/>
                <p:cNvSpPr/>
                <p:nvPr/>
              </p:nvSpPr>
              <p:spPr>
                <a:xfrm>
                  <a:off x="3549702" y="1338513"/>
                  <a:ext cx="771086" cy="771086"/>
                </a:xfrm>
                <a:custGeom>
                  <a:avLst/>
                  <a:gdLst>
                    <a:gd name="connsiteX0" fmla="*/ 389436 w 771086"/>
                    <a:gd name="connsiteY0" fmla="*/ 147342 h 771086"/>
                    <a:gd name="connsiteX1" fmla="*/ 152996 w 771086"/>
                    <a:gd name="connsiteY1" fmla="*/ 383782 h 771086"/>
                    <a:gd name="connsiteX2" fmla="*/ 389436 w 771086"/>
                    <a:gd name="connsiteY2" fmla="*/ 620222 h 771086"/>
                    <a:gd name="connsiteX3" fmla="*/ 625876 w 771086"/>
                    <a:gd name="connsiteY3" fmla="*/ 383782 h 771086"/>
                    <a:gd name="connsiteX4" fmla="*/ 389436 w 771086"/>
                    <a:gd name="connsiteY4" fmla="*/ 147342 h 771086"/>
                    <a:gd name="connsiteX5" fmla="*/ 385543 w 771086"/>
                    <a:gd name="connsiteY5" fmla="*/ 0 h 771086"/>
                    <a:gd name="connsiteX6" fmla="*/ 771086 w 771086"/>
                    <a:gd name="connsiteY6" fmla="*/ 385543 h 771086"/>
                    <a:gd name="connsiteX7" fmla="*/ 385543 w 771086"/>
                    <a:gd name="connsiteY7" fmla="*/ 771086 h 771086"/>
                    <a:gd name="connsiteX8" fmla="*/ 0 w 771086"/>
                    <a:gd name="connsiteY8" fmla="*/ 385543 h 771086"/>
                    <a:gd name="connsiteX9" fmla="*/ 385543 w 771086"/>
                    <a:gd name="connsiteY9" fmla="*/ 0 h 77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086" h="771086">
                      <a:moveTo>
                        <a:pt x="389436" y="147342"/>
                      </a:moveTo>
                      <a:cubicBezTo>
                        <a:pt x="258854" y="147342"/>
                        <a:pt x="152996" y="253200"/>
                        <a:pt x="152996" y="383782"/>
                      </a:cubicBezTo>
                      <a:cubicBezTo>
                        <a:pt x="152996" y="514364"/>
                        <a:pt x="258854" y="620222"/>
                        <a:pt x="389436" y="620222"/>
                      </a:cubicBezTo>
                      <a:cubicBezTo>
                        <a:pt x="520018" y="620222"/>
                        <a:pt x="625876" y="514364"/>
                        <a:pt x="625876" y="383782"/>
                      </a:cubicBezTo>
                      <a:cubicBezTo>
                        <a:pt x="625876" y="253200"/>
                        <a:pt x="520018" y="147342"/>
                        <a:pt x="389436" y="147342"/>
                      </a:cubicBezTo>
                      <a:close/>
                      <a:moveTo>
                        <a:pt x="385543" y="0"/>
                      </a:moveTo>
                      <a:cubicBezTo>
                        <a:pt x="598473" y="0"/>
                        <a:pt x="771086" y="172613"/>
                        <a:pt x="771086" y="385543"/>
                      </a:cubicBezTo>
                      <a:cubicBezTo>
                        <a:pt x="771086" y="598473"/>
                        <a:pt x="598473" y="771086"/>
                        <a:pt x="385543" y="771086"/>
                      </a:cubicBezTo>
                      <a:cubicBezTo>
                        <a:pt x="172613" y="771086"/>
                        <a:pt x="0" y="598473"/>
                        <a:pt x="0" y="385543"/>
                      </a:cubicBezTo>
                      <a:cubicBezTo>
                        <a:pt x="0" y="172613"/>
                        <a:pt x="172613" y="0"/>
                        <a:pt x="3855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3" name="任意多边形 152"/>
                <p:cNvSpPr/>
                <p:nvPr/>
              </p:nvSpPr>
              <p:spPr>
                <a:xfrm>
                  <a:off x="3601763" y="1388815"/>
                  <a:ext cx="666964" cy="666963"/>
                </a:xfrm>
                <a:custGeom>
                  <a:avLst/>
                  <a:gdLst>
                    <a:gd name="connsiteX0" fmla="*/ 331172 w 666964"/>
                    <a:gd name="connsiteY0" fmla="*/ 120540 h 666964"/>
                    <a:gd name="connsiteX1" fmla="*/ 124230 w 666964"/>
                    <a:gd name="connsiteY1" fmla="*/ 327482 h 666964"/>
                    <a:gd name="connsiteX2" fmla="*/ 331172 w 666964"/>
                    <a:gd name="connsiteY2" fmla="*/ 534424 h 666964"/>
                    <a:gd name="connsiteX3" fmla="*/ 538114 w 666964"/>
                    <a:gd name="connsiteY3" fmla="*/ 327482 h 666964"/>
                    <a:gd name="connsiteX4" fmla="*/ 331172 w 666964"/>
                    <a:gd name="connsiteY4" fmla="*/ 120540 h 666964"/>
                    <a:gd name="connsiteX5" fmla="*/ 333482 w 666964"/>
                    <a:gd name="connsiteY5" fmla="*/ 0 h 666964"/>
                    <a:gd name="connsiteX6" fmla="*/ 666964 w 666964"/>
                    <a:gd name="connsiteY6" fmla="*/ 333482 h 666964"/>
                    <a:gd name="connsiteX7" fmla="*/ 333482 w 666964"/>
                    <a:gd name="connsiteY7" fmla="*/ 666964 h 666964"/>
                    <a:gd name="connsiteX8" fmla="*/ 0 w 666964"/>
                    <a:gd name="connsiteY8" fmla="*/ 333482 h 666964"/>
                    <a:gd name="connsiteX9" fmla="*/ 333482 w 666964"/>
                    <a:gd name="connsiteY9" fmla="*/ 0 h 6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964" h="666964">
                      <a:moveTo>
                        <a:pt x="331172" y="120540"/>
                      </a:moveTo>
                      <a:cubicBezTo>
                        <a:pt x="216881" y="120540"/>
                        <a:pt x="124230" y="213191"/>
                        <a:pt x="124230" y="327482"/>
                      </a:cubicBezTo>
                      <a:cubicBezTo>
                        <a:pt x="124230" y="441773"/>
                        <a:pt x="216881" y="534424"/>
                        <a:pt x="331172" y="534424"/>
                      </a:cubicBezTo>
                      <a:cubicBezTo>
                        <a:pt x="445463" y="534424"/>
                        <a:pt x="538114" y="441773"/>
                        <a:pt x="538114" y="327482"/>
                      </a:cubicBezTo>
                      <a:cubicBezTo>
                        <a:pt x="538114" y="213191"/>
                        <a:pt x="445463" y="120540"/>
                        <a:pt x="331172" y="120540"/>
                      </a:cubicBezTo>
                      <a:close/>
                      <a:moveTo>
                        <a:pt x="333482" y="0"/>
                      </a:moveTo>
                      <a:cubicBezTo>
                        <a:pt x="517659" y="0"/>
                        <a:pt x="666964" y="149305"/>
                        <a:pt x="666964" y="333482"/>
                      </a:cubicBezTo>
                      <a:cubicBezTo>
                        <a:pt x="666964" y="517659"/>
                        <a:pt x="517659" y="666964"/>
                        <a:pt x="333482" y="666964"/>
                      </a:cubicBezTo>
                      <a:cubicBezTo>
                        <a:pt x="149305" y="666964"/>
                        <a:pt x="0" y="517659"/>
                        <a:pt x="0" y="333482"/>
                      </a:cubicBezTo>
                      <a:cubicBezTo>
                        <a:pt x="0" y="149305"/>
                        <a:pt x="149305" y="0"/>
                        <a:pt x="33348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4" name="任意多边形 123"/>
              <p:cNvSpPr/>
              <p:nvPr/>
            </p:nvSpPr>
            <p:spPr>
              <a:xfrm>
                <a:off x="3678652" y="2562301"/>
                <a:ext cx="1537436" cy="320085"/>
              </a:xfrm>
              <a:custGeom>
                <a:avLst/>
                <a:gdLst>
                  <a:gd name="connsiteX0" fmla="*/ 1184472 w 1537436"/>
                  <a:gd name="connsiteY0" fmla="*/ 0 h 320085"/>
                  <a:gd name="connsiteX1" fmla="*/ 1537436 w 1537436"/>
                  <a:gd name="connsiteY1" fmla="*/ 0 h 320085"/>
                  <a:gd name="connsiteX2" fmla="*/ 1537436 w 1537436"/>
                  <a:gd name="connsiteY2" fmla="*/ 9999 h 320085"/>
                  <a:gd name="connsiteX3" fmla="*/ 1360678 w 1537436"/>
                  <a:gd name="connsiteY3" fmla="*/ 161713 h 320085"/>
                  <a:gd name="connsiteX4" fmla="*/ 1537436 w 1537436"/>
                  <a:gd name="connsiteY4" fmla="*/ 313427 h 320085"/>
                  <a:gd name="connsiteX5" fmla="*/ 1537436 w 1537436"/>
                  <a:gd name="connsiteY5" fmla="*/ 320085 h 320085"/>
                  <a:gd name="connsiteX6" fmla="*/ 1184472 w 1537436"/>
                  <a:gd name="connsiteY6" fmla="*/ 320085 h 320085"/>
                  <a:gd name="connsiteX7" fmla="*/ 982517 w 1537436"/>
                  <a:gd name="connsiteY7" fmla="*/ 186471 h 320085"/>
                  <a:gd name="connsiteX8" fmla="*/ 310500 w 1537436"/>
                  <a:gd name="connsiteY8" fmla="*/ 186471 h 320085"/>
                  <a:gd name="connsiteX9" fmla="*/ 363008 w 1537436"/>
                  <a:gd name="connsiteY9" fmla="*/ 258248 h 320085"/>
                  <a:gd name="connsiteX10" fmla="*/ 363008 w 1537436"/>
                  <a:gd name="connsiteY10" fmla="*/ 267292 h 320085"/>
                  <a:gd name="connsiteX11" fmla="*/ 0 w 1537436"/>
                  <a:gd name="connsiteY11" fmla="*/ 161199 h 320085"/>
                  <a:gd name="connsiteX12" fmla="*/ 363008 w 1537436"/>
                  <a:gd name="connsiteY12" fmla="*/ 55106 h 320085"/>
                  <a:gd name="connsiteX13" fmla="*/ 363008 w 1537436"/>
                  <a:gd name="connsiteY13" fmla="*/ 64150 h 320085"/>
                  <a:gd name="connsiteX14" fmla="*/ 312191 w 1537436"/>
                  <a:gd name="connsiteY14" fmla="*/ 133615 h 320085"/>
                  <a:gd name="connsiteX15" fmla="*/ 982517 w 1537436"/>
                  <a:gd name="connsiteY15" fmla="*/ 133615 h 320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37436" h="320085">
                    <a:moveTo>
                      <a:pt x="1184472" y="0"/>
                    </a:moveTo>
                    <a:lnTo>
                      <a:pt x="1537436" y="0"/>
                    </a:lnTo>
                    <a:lnTo>
                      <a:pt x="1537436" y="9999"/>
                    </a:lnTo>
                    <a:lnTo>
                      <a:pt x="1360678" y="161713"/>
                    </a:lnTo>
                    <a:lnTo>
                      <a:pt x="1537436" y="313427"/>
                    </a:lnTo>
                    <a:lnTo>
                      <a:pt x="1537436" y="320085"/>
                    </a:lnTo>
                    <a:lnTo>
                      <a:pt x="1184472" y="320085"/>
                    </a:lnTo>
                    <a:lnTo>
                      <a:pt x="982517" y="186471"/>
                    </a:lnTo>
                    <a:lnTo>
                      <a:pt x="310500" y="186471"/>
                    </a:lnTo>
                    <a:lnTo>
                      <a:pt x="363008" y="258248"/>
                    </a:lnTo>
                    <a:lnTo>
                      <a:pt x="363008" y="267292"/>
                    </a:lnTo>
                    <a:lnTo>
                      <a:pt x="0" y="161199"/>
                    </a:lnTo>
                    <a:lnTo>
                      <a:pt x="363008" y="55106"/>
                    </a:lnTo>
                    <a:lnTo>
                      <a:pt x="363008" y="64150"/>
                    </a:lnTo>
                    <a:lnTo>
                      <a:pt x="312191" y="133615"/>
                    </a:lnTo>
                    <a:lnTo>
                      <a:pt x="982517" y="133615"/>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125" name="组合 124"/>
              <p:cNvGrpSpPr/>
              <p:nvPr/>
            </p:nvGrpSpPr>
            <p:grpSpPr>
              <a:xfrm>
                <a:off x="3866817" y="1164662"/>
                <a:ext cx="627196" cy="620989"/>
                <a:chOff x="3404391" y="1190304"/>
                <a:chExt cx="1066092" cy="1066091"/>
              </a:xfrm>
              <a:solidFill>
                <a:srgbClr val="01ACBE"/>
              </a:solidFill>
            </p:grpSpPr>
            <p:sp>
              <p:nvSpPr>
                <p:cNvPr id="126" name="矩形 125"/>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7" name="矩形 126"/>
                <p:cNvSpPr/>
                <p:nvPr/>
              </p:nvSpPr>
              <p:spPr>
                <a:xfrm rot="1800000">
                  <a:off x="4118046" y="1256661"/>
                  <a:ext cx="134084" cy="754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8" name="矩形 127"/>
                <p:cNvSpPr/>
                <p:nvPr/>
              </p:nvSpPr>
              <p:spPr>
                <a:xfrm rot="3600000">
                  <a:off x="4299337" y="1437955"/>
                  <a:ext cx="134084"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9" name="矩形 128"/>
                <p:cNvSpPr/>
                <p:nvPr/>
              </p:nvSpPr>
              <p:spPr>
                <a:xfrm rot="5400000">
                  <a:off x="4365695" y="1685604"/>
                  <a:ext cx="134084"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0" name="矩形 129"/>
                <p:cNvSpPr/>
                <p:nvPr/>
              </p:nvSpPr>
              <p:spPr>
                <a:xfrm rot="7200000">
                  <a:off x="4299338" y="1933254"/>
                  <a:ext cx="134084"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1" name="矩形 130"/>
                <p:cNvSpPr/>
                <p:nvPr/>
              </p:nvSpPr>
              <p:spPr>
                <a:xfrm rot="9000000">
                  <a:off x="4118045" y="2114546"/>
                  <a:ext cx="134084" cy="754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2" name="矩形 131"/>
                <p:cNvSpPr/>
                <p:nvPr/>
              </p:nvSpPr>
              <p:spPr>
                <a:xfrm rot="10800000">
                  <a:off x="3870394" y="2180902"/>
                  <a:ext cx="134084" cy="754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3" name="矩形 132"/>
                <p:cNvSpPr/>
                <p:nvPr/>
              </p:nvSpPr>
              <p:spPr>
                <a:xfrm rot="12600000">
                  <a:off x="3622744" y="2114546"/>
                  <a:ext cx="134084" cy="754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4" name="矩形 133"/>
                <p:cNvSpPr/>
                <p:nvPr/>
              </p:nvSpPr>
              <p:spPr>
                <a:xfrm rot="14400000">
                  <a:off x="3441452"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5" name="矩形 134"/>
                <p:cNvSpPr/>
                <p:nvPr/>
              </p:nvSpPr>
              <p:spPr>
                <a:xfrm rot="16200000">
                  <a:off x="3375094" y="1685605"/>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6" name="矩形 135"/>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7" name="矩形 136"/>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8" name="任意多边形 137"/>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96" name="椭圆 95"/>
            <p:cNvSpPr/>
            <p:nvPr/>
          </p:nvSpPr>
          <p:spPr>
            <a:xfrm>
              <a:off x="2790790" y="5408047"/>
              <a:ext cx="3166662" cy="486717"/>
            </a:xfrm>
            <a:prstGeom prst="ellipse">
              <a:avLst/>
            </a:prstGeom>
            <a:gradFill flip="none" rotWithShape="1">
              <a:gsLst>
                <a:gs pos="0">
                  <a:schemeClr val="tx1">
                    <a:alpha val="30000"/>
                  </a:schemeClr>
                </a:gs>
                <a:gs pos="100000">
                  <a:srgbClr val="F3F3F3">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12" name="组合 311"/>
          <p:cNvGrpSpPr/>
          <p:nvPr/>
        </p:nvGrpSpPr>
        <p:grpSpPr>
          <a:xfrm>
            <a:off x="5680184" y="2897616"/>
            <a:ext cx="457582" cy="458524"/>
            <a:chOff x="7099916" y="4007017"/>
            <a:chExt cx="610268" cy="611524"/>
          </a:xfrm>
        </p:grpSpPr>
        <p:sp>
          <p:nvSpPr>
            <p:cNvPr id="313" name="任意多边形 312"/>
            <p:cNvSpPr/>
            <p:nvPr/>
          </p:nvSpPr>
          <p:spPr>
            <a:xfrm>
              <a:off x="7099916" y="4007017"/>
              <a:ext cx="610268" cy="611524"/>
            </a:xfrm>
            <a:custGeom>
              <a:avLst/>
              <a:gdLst>
                <a:gd name="connsiteX0" fmla="*/ 413081 w 772416"/>
                <a:gd name="connsiteY0" fmla="*/ 961 h 772416"/>
                <a:gd name="connsiteX1" fmla="*/ 720618 w 772416"/>
                <a:gd name="connsiteY1" fmla="*/ 193136 h 772416"/>
                <a:gd name="connsiteX2" fmla="*/ 579280 w 772416"/>
                <a:gd name="connsiteY2" fmla="*/ 720618 h 772416"/>
                <a:gd name="connsiteX3" fmla="*/ 51797 w 772416"/>
                <a:gd name="connsiteY3" fmla="*/ 579280 h 772416"/>
                <a:gd name="connsiteX4" fmla="*/ 193136 w 772416"/>
                <a:gd name="connsiteY4" fmla="*/ 51797 h 772416"/>
                <a:gd name="connsiteX5" fmla="*/ 413081 w 772416"/>
                <a:gd name="connsiteY5" fmla="*/ 961 h 772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2416" h="772416">
                  <a:moveTo>
                    <a:pt x="413081" y="961"/>
                  </a:moveTo>
                  <a:cubicBezTo>
                    <a:pt x="536732" y="9700"/>
                    <a:pt x="653974" y="77705"/>
                    <a:pt x="720618" y="193136"/>
                  </a:cubicBezTo>
                  <a:cubicBezTo>
                    <a:pt x="827249" y="377825"/>
                    <a:pt x="763969" y="613988"/>
                    <a:pt x="579280" y="720618"/>
                  </a:cubicBezTo>
                  <a:cubicBezTo>
                    <a:pt x="394590" y="827249"/>
                    <a:pt x="158428" y="763969"/>
                    <a:pt x="51797" y="579280"/>
                  </a:cubicBezTo>
                  <a:cubicBezTo>
                    <a:pt x="-54833" y="394590"/>
                    <a:pt x="8446" y="158428"/>
                    <a:pt x="193136" y="51797"/>
                  </a:cubicBezTo>
                  <a:cubicBezTo>
                    <a:pt x="262394" y="11811"/>
                    <a:pt x="338891" y="-4282"/>
                    <a:pt x="413081" y="961"/>
                  </a:cubicBezTo>
                  <a:close/>
                </a:path>
              </a:pathLst>
            </a:cu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 dist="38100" dir="2700000" algn="tl">
                    <a:srgbClr val="000000">
                      <a:alpha val="43137"/>
                    </a:srgbClr>
                  </a:outerShdw>
                </a:effectLst>
                <a:latin typeface="DIN-BoldItalic" pitchFamily="50" charset="0"/>
              </a:endParaRPr>
            </a:p>
          </p:txBody>
        </p:sp>
        <p:sp>
          <p:nvSpPr>
            <p:cNvPr id="314" name="KSO_Shape"/>
            <p:cNvSpPr/>
            <p:nvPr/>
          </p:nvSpPr>
          <p:spPr bwMode="auto">
            <a:xfrm>
              <a:off x="7333475" y="4177792"/>
              <a:ext cx="144405" cy="269974"/>
            </a:xfrm>
            <a:custGeom>
              <a:avLst/>
              <a:gdLst>
                <a:gd name="T0" fmla="*/ 134485 w 2938"/>
                <a:gd name="T1" fmla="*/ 2420 h 5511"/>
                <a:gd name="T2" fmla="*/ 89887 w 2938"/>
                <a:gd name="T3" fmla="*/ 15901 h 5511"/>
                <a:gd name="T4" fmla="*/ 51858 w 2938"/>
                <a:gd name="T5" fmla="*/ 41481 h 5511"/>
                <a:gd name="T6" fmla="*/ 22817 w 2938"/>
                <a:gd name="T7" fmla="*/ 77085 h 5511"/>
                <a:gd name="T8" fmla="*/ 4840 w 2938"/>
                <a:gd name="T9" fmla="*/ 119257 h 5511"/>
                <a:gd name="T10" fmla="*/ 0 w 2938"/>
                <a:gd name="T11" fmla="*/ 1746336 h 5511"/>
                <a:gd name="T12" fmla="*/ 4840 w 2938"/>
                <a:gd name="T13" fmla="*/ 1786089 h 5511"/>
                <a:gd name="T14" fmla="*/ 22817 w 2938"/>
                <a:gd name="T15" fmla="*/ 1828606 h 5511"/>
                <a:gd name="T16" fmla="*/ 51858 w 2938"/>
                <a:gd name="T17" fmla="*/ 1863865 h 5511"/>
                <a:gd name="T18" fmla="*/ 89887 w 2938"/>
                <a:gd name="T19" fmla="*/ 1889445 h 5511"/>
                <a:gd name="T20" fmla="*/ 134485 w 2938"/>
                <a:gd name="T21" fmla="*/ 1903272 h 5511"/>
                <a:gd name="T22" fmla="*/ 864989 w 2938"/>
                <a:gd name="T23" fmla="*/ 1905000 h 5511"/>
                <a:gd name="T24" fmla="*/ 911316 w 2938"/>
                <a:gd name="T25" fmla="*/ 1895667 h 5511"/>
                <a:gd name="T26" fmla="*/ 952111 w 2938"/>
                <a:gd name="T27" fmla="*/ 1873544 h 5511"/>
                <a:gd name="T28" fmla="*/ 984263 w 2938"/>
                <a:gd name="T29" fmla="*/ 1841396 h 5511"/>
                <a:gd name="T30" fmla="*/ 1006043 w 2938"/>
                <a:gd name="T31" fmla="*/ 1800953 h 5511"/>
                <a:gd name="T32" fmla="*/ 1015377 w 2938"/>
                <a:gd name="T33" fmla="*/ 1754633 h 5511"/>
                <a:gd name="T34" fmla="*/ 1013994 w 2938"/>
                <a:gd name="T35" fmla="*/ 134812 h 5511"/>
                <a:gd name="T36" fmla="*/ 999820 w 2938"/>
                <a:gd name="T37" fmla="*/ 90220 h 5511"/>
                <a:gd name="T38" fmla="*/ 974237 w 2938"/>
                <a:gd name="T39" fmla="*/ 52542 h 5511"/>
                <a:gd name="T40" fmla="*/ 938973 w 2938"/>
                <a:gd name="T41" fmla="*/ 23160 h 5511"/>
                <a:gd name="T42" fmla="*/ 896450 w 2938"/>
                <a:gd name="T43" fmla="*/ 5531 h 5511"/>
                <a:gd name="T44" fmla="*/ 412789 w 2938"/>
                <a:gd name="T45" fmla="*/ 127553 h 5511"/>
                <a:gd name="T46" fmla="*/ 615380 w 2938"/>
                <a:gd name="T47" fmla="*/ 129973 h 5511"/>
                <a:gd name="T48" fmla="*/ 629209 w 2938"/>
                <a:gd name="T49" fmla="*/ 141034 h 5511"/>
                <a:gd name="T50" fmla="*/ 635086 w 2938"/>
                <a:gd name="T51" fmla="*/ 159009 h 5511"/>
                <a:gd name="T52" fmla="*/ 630938 w 2938"/>
                <a:gd name="T53" fmla="*/ 174219 h 5511"/>
                <a:gd name="T54" fmla="*/ 618146 w 2938"/>
                <a:gd name="T55" fmla="*/ 187009 h 5511"/>
                <a:gd name="T56" fmla="*/ 412789 w 2938"/>
                <a:gd name="T57" fmla="*/ 190811 h 5511"/>
                <a:gd name="T58" fmla="*/ 397577 w 2938"/>
                <a:gd name="T59" fmla="*/ 187009 h 5511"/>
                <a:gd name="T60" fmla="*/ 384440 w 2938"/>
                <a:gd name="T61" fmla="*/ 174219 h 5511"/>
                <a:gd name="T62" fmla="*/ 380637 w 2938"/>
                <a:gd name="T63" fmla="*/ 159009 h 5511"/>
                <a:gd name="T64" fmla="*/ 386168 w 2938"/>
                <a:gd name="T65" fmla="*/ 141034 h 5511"/>
                <a:gd name="T66" fmla="*/ 400343 w 2938"/>
                <a:gd name="T67" fmla="*/ 129973 h 5511"/>
                <a:gd name="T68" fmla="*/ 507516 w 2938"/>
                <a:gd name="T69" fmla="*/ 1841742 h 5511"/>
                <a:gd name="T70" fmla="*/ 479513 w 2938"/>
                <a:gd name="T71" fmla="*/ 1837594 h 5511"/>
                <a:gd name="T72" fmla="*/ 454275 w 2938"/>
                <a:gd name="T73" fmla="*/ 1825495 h 5511"/>
                <a:gd name="T74" fmla="*/ 434223 w 2938"/>
                <a:gd name="T75" fmla="*/ 1806829 h 5511"/>
                <a:gd name="T76" fmla="*/ 420049 w 2938"/>
                <a:gd name="T77" fmla="*/ 1783323 h 5511"/>
                <a:gd name="T78" fmla="*/ 413134 w 2938"/>
                <a:gd name="T79" fmla="*/ 1756015 h 5511"/>
                <a:gd name="T80" fmla="*/ 413826 w 2938"/>
                <a:gd name="T81" fmla="*/ 1731818 h 5511"/>
                <a:gd name="T82" fmla="*/ 422123 w 2938"/>
                <a:gd name="T83" fmla="*/ 1704856 h 5511"/>
                <a:gd name="T84" fmla="*/ 437335 w 2938"/>
                <a:gd name="T85" fmla="*/ 1682387 h 5511"/>
                <a:gd name="T86" fmla="*/ 458078 w 2938"/>
                <a:gd name="T87" fmla="*/ 1665103 h 5511"/>
                <a:gd name="T88" fmla="*/ 483661 w 2938"/>
                <a:gd name="T89" fmla="*/ 1654042 h 5511"/>
                <a:gd name="T90" fmla="*/ 507516 w 2938"/>
                <a:gd name="T91" fmla="*/ 1651277 h 5511"/>
                <a:gd name="T92" fmla="*/ 536210 w 2938"/>
                <a:gd name="T93" fmla="*/ 1655425 h 5511"/>
                <a:gd name="T94" fmla="*/ 561102 w 2938"/>
                <a:gd name="T95" fmla="*/ 1667523 h 5511"/>
                <a:gd name="T96" fmla="*/ 581154 w 2938"/>
                <a:gd name="T97" fmla="*/ 1685498 h 5511"/>
                <a:gd name="T98" fmla="*/ 595674 w 2938"/>
                <a:gd name="T99" fmla="*/ 1709349 h 5511"/>
                <a:gd name="T100" fmla="*/ 602589 w 2938"/>
                <a:gd name="T101" fmla="*/ 1737003 h 5511"/>
                <a:gd name="T102" fmla="*/ 601897 w 2938"/>
                <a:gd name="T103" fmla="*/ 1761200 h 5511"/>
                <a:gd name="T104" fmla="*/ 593600 w 2938"/>
                <a:gd name="T105" fmla="*/ 1787817 h 5511"/>
                <a:gd name="T106" fmla="*/ 578388 w 2938"/>
                <a:gd name="T107" fmla="*/ 1810631 h 5511"/>
                <a:gd name="T108" fmla="*/ 556954 w 2938"/>
                <a:gd name="T109" fmla="*/ 1827915 h 5511"/>
                <a:gd name="T110" fmla="*/ 531370 w 2938"/>
                <a:gd name="T111" fmla="*/ 1838631 h 5511"/>
                <a:gd name="T112" fmla="*/ 952456 w 2938"/>
                <a:gd name="T113" fmla="*/ 1587673 h 55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38" h="5511">
                  <a:moveTo>
                    <a:pt x="2479" y="0"/>
                  </a:moveTo>
                  <a:lnTo>
                    <a:pt x="458" y="0"/>
                  </a:lnTo>
                  <a:lnTo>
                    <a:pt x="435" y="1"/>
                  </a:lnTo>
                  <a:lnTo>
                    <a:pt x="412" y="3"/>
                  </a:lnTo>
                  <a:lnTo>
                    <a:pt x="389" y="7"/>
                  </a:lnTo>
                  <a:lnTo>
                    <a:pt x="366" y="11"/>
                  </a:lnTo>
                  <a:lnTo>
                    <a:pt x="345" y="16"/>
                  </a:lnTo>
                  <a:lnTo>
                    <a:pt x="322" y="22"/>
                  </a:lnTo>
                  <a:lnTo>
                    <a:pt x="301" y="29"/>
                  </a:lnTo>
                  <a:lnTo>
                    <a:pt x="281" y="37"/>
                  </a:lnTo>
                  <a:lnTo>
                    <a:pt x="260" y="46"/>
                  </a:lnTo>
                  <a:lnTo>
                    <a:pt x="240" y="56"/>
                  </a:lnTo>
                  <a:lnTo>
                    <a:pt x="221" y="67"/>
                  </a:lnTo>
                  <a:lnTo>
                    <a:pt x="203" y="80"/>
                  </a:lnTo>
                  <a:lnTo>
                    <a:pt x="184" y="93"/>
                  </a:lnTo>
                  <a:lnTo>
                    <a:pt x="167" y="106"/>
                  </a:lnTo>
                  <a:lnTo>
                    <a:pt x="150" y="120"/>
                  </a:lnTo>
                  <a:lnTo>
                    <a:pt x="135" y="135"/>
                  </a:lnTo>
                  <a:lnTo>
                    <a:pt x="119" y="152"/>
                  </a:lnTo>
                  <a:lnTo>
                    <a:pt x="104" y="169"/>
                  </a:lnTo>
                  <a:lnTo>
                    <a:pt x="91" y="186"/>
                  </a:lnTo>
                  <a:lnTo>
                    <a:pt x="78" y="203"/>
                  </a:lnTo>
                  <a:lnTo>
                    <a:pt x="66" y="223"/>
                  </a:lnTo>
                  <a:lnTo>
                    <a:pt x="55" y="242"/>
                  </a:lnTo>
                  <a:lnTo>
                    <a:pt x="45" y="261"/>
                  </a:lnTo>
                  <a:lnTo>
                    <a:pt x="35" y="281"/>
                  </a:lnTo>
                  <a:lnTo>
                    <a:pt x="27" y="303"/>
                  </a:lnTo>
                  <a:lnTo>
                    <a:pt x="20" y="324"/>
                  </a:lnTo>
                  <a:lnTo>
                    <a:pt x="14" y="345"/>
                  </a:lnTo>
                  <a:lnTo>
                    <a:pt x="9" y="368"/>
                  </a:lnTo>
                  <a:lnTo>
                    <a:pt x="5" y="390"/>
                  </a:lnTo>
                  <a:lnTo>
                    <a:pt x="2" y="413"/>
                  </a:lnTo>
                  <a:lnTo>
                    <a:pt x="0" y="437"/>
                  </a:lnTo>
                  <a:lnTo>
                    <a:pt x="0" y="460"/>
                  </a:lnTo>
                  <a:lnTo>
                    <a:pt x="0" y="5052"/>
                  </a:lnTo>
                  <a:lnTo>
                    <a:pt x="0" y="5076"/>
                  </a:lnTo>
                  <a:lnTo>
                    <a:pt x="2" y="5099"/>
                  </a:lnTo>
                  <a:lnTo>
                    <a:pt x="5" y="5122"/>
                  </a:lnTo>
                  <a:lnTo>
                    <a:pt x="9" y="5144"/>
                  </a:lnTo>
                  <a:lnTo>
                    <a:pt x="14" y="5167"/>
                  </a:lnTo>
                  <a:lnTo>
                    <a:pt x="20" y="5189"/>
                  </a:lnTo>
                  <a:lnTo>
                    <a:pt x="27" y="5210"/>
                  </a:lnTo>
                  <a:lnTo>
                    <a:pt x="35" y="5230"/>
                  </a:lnTo>
                  <a:lnTo>
                    <a:pt x="45" y="5251"/>
                  </a:lnTo>
                  <a:lnTo>
                    <a:pt x="55" y="5271"/>
                  </a:lnTo>
                  <a:lnTo>
                    <a:pt x="66" y="5290"/>
                  </a:lnTo>
                  <a:lnTo>
                    <a:pt x="78" y="5309"/>
                  </a:lnTo>
                  <a:lnTo>
                    <a:pt x="91" y="5327"/>
                  </a:lnTo>
                  <a:lnTo>
                    <a:pt x="104" y="5344"/>
                  </a:lnTo>
                  <a:lnTo>
                    <a:pt x="119" y="5360"/>
                  </a:lnTo>
                  <a:lnTo>
                    <a:pt x="135" y="5377"/>
                  </a:lnTo>
                  <a:lnTo>
                    <a:pt x="150" y="5392"/>
                  </a:lnTo>
                  <a:lnTo>
                    <a:pt x="167" y="5406"/>
                  </a:lnTo>
                  <a:lnTo>
                    <a:pt x="184" y="5420"/>
                  </a:lnTo>
                  <a:lnTo>
                    <a:pt x="203" y="5433"/>
                  </a:lnTo>
                  <a:lnTo>
                    <a:pt x="221" y="5445"/>
                  </a:lnTo>
                  <a:lnTo>
                    <a:pt x="240" y="5456"/>
                  </a:lnTo>
                  <a:lnTo>
                    <a:pt x="260" y="5466"/>
                  </a:lnTo>
                  <a:lnTo>
                    <a:pt x="281" y="5475"/>
                  </a:lnTo>
                  <a:lnTo>
                    <a:pt x="301" y="5484"/>
                  </a:lnTo>
                  <a:lnTo>
                    <a:pt x="322" y="5491"/>
                  </a:lnTo>
                  <a:lnTo>
                    <a:pt x="345" y="5497"/>
                  </a:lnTo>
                  <a:lnTo>
                    <a:pt x="366" y="5502"/>
                  </a:lnTo>
                  <a:lnTo>
                    <a:pt x="389" y="5506"/>
                  </a:lnTo>
                  <a:lnTo>
                    <a:pt x="412" y="5509"/>
                  </a:lnTo>
                  <a:lnTo>
                    <a:pt x="435" y="5511"/>
                  </a:lnTo>
                  <a:lnTo>
                    <a:pt x="458" y="5511"/>
                  </a:lnTo>
                  <a:lnTo>
                    <a:pt x="2479" y="5511"/>
                  </a:lnTo>
                  <a:lnTo>
                    <a:pt x="2502" y="5511"/>
                  </a:lnTo>
                  <a:lnTo>
                    <a:pt x="2525" y="5509"/>
                  </a:lnTo>
                  <a:lnTo>
                    <a:pt x="2549" y="5506"/>
                  </a:lnTo>
                  <a:lnTo>
                    <a:pt x="2571" y="5502"/>
                  </a:lnTo>
                  <a:lnTo>
                    <a:pt x="2593" y="5497"/>
                  </a:lnTo>
                  <a:lnTo>
                    <a:pt x="2615" y="5491"/>
                  </a:lnTo>
                  <a:lnTo>
                    <a:pt x="2636" y="5484"/>
                  </a:lnTo>
                  <a:lnTo>
                    <a:pt x="2657" y="5475"/>
                  </a:lnTo>
                  <a:lnTo>
                    <a:pt x="2677" y="5466"/>
                  </a:lnTo>
                  <a:lnTo>
                    <a:pt x="2698" y="5456"/>
                  </a:lnTo>
                  <a:lnTo>
                    <a:pt x="2716" y="5445"/>
                  </a:lnTo>
                  <a:lnTo>
                    <a:pt x="2735" y="5433"/>
                  </a:lnTo>
                  <a:lnTo>
                    <a:pt x="2754" y="5420"/>
                  </a:lnTo>
                  <a:lnTo>
                    <a:pt x="2771" y="5406"/>
                  </a:lnTo>
                  <a:lnTo>
                    <a:pt x="2787" y="5392"/>
                  </a:lnTo>
                  <a:lnTo>
                    <a:pt x="2803" y="5377"/>
                  </a:lnTo>
                  <a:lnTo>
                    <a:pt x="2818" y="5360"/>
                  </a:lnTo>
                  <a:lnTo>
                    <a:pt x="2833" y="5344"/>
                  </a:lnTo>
                  <a:lnTo>
                    <a:pt x="2847" y="5327"/>
                  </a:lnTo>
                  <a:lnTo>
                    <a:pt x="2859" y="5309"/>
                  </a:lnTo>
                  <a:lnTo>
                    <a:pt x="2871" y="5290"/>
                  </a:lnTo>
                  <a:lnTo>
                    <a:pt x="2882" y="5271"/>
                  </a:lnTo>
                  <a:lnTo>
                    <a:pt x="2892" y="5251"/>
                  </a:lnTo>
                  <a:lnTo>
                    <a:pt x="2902" y="5230"/>
                  </a:lnTo>
                  <a:lnTo>
                    <a:pt x="2910" y="5210"/>
                  </a:lnTo>
                  <a:lnTo>
                    <a:pt x="2918" y="5189"/>
                  </a:lnTo>
                  <a:lnTo>
                    <a:pt x="2924" y="5167"/>
                  </a:lnTo>
                  <a:lnTo>
                    <a:pt x="2929" y="5144"/>
                  </a:lnTo>
                  <a:lnTo>
                    <a:pt x="2933" y="5122"/>
                  </a:lnTo>
                  <a:lnTo>
                    <a:pt x="2936" y="5099"/>
                  </a:lnTo>
                  <a:lnTo>
                    <a:pt x="2937" y="5076"/>
                  </a:lnTo>
                  <a:lnTo>
                    <a:pt x="2938" y="5052"/>
                  </a:lnTo>
                  <a:lnTo>
                    <a:pt x="2938" y="460"/>
                  </a:lnTo>
                  <a:lnTo>
                    <a:pt x="2937" y="437"/>
                  </a:lnTo>
                  <a:lnTo>
                    <a:pt x="2936" y="413"/>
                  </a:lnTo>
                  <a:lnTo>
                    <a:pt x="2933" y="390"/>
                  </a:lnTo>
                  <a:lnTo>
                    <a:pt x="2929" y="368"/>
                  </a:lnTo>
                  <a:lnTo>
                    <a:pt x="2924" y="345"/>
                  </a:lnTo>
                  <a:lnTo>
                    <a:pt x="2918" y="324"/>
                  </a:lnTo>
                  <a:lnTo>
                    <a:pt x="2910" y="303"/>
                  </a:lnTo>
                  <a:lnTo>
                    <a:pt x="2902" y="281"/>
                  </a:lnTo>
                  <a:lnTo>
                    <a:pt x="2892" y="261"/>
                  </a:lnTo>
                  <a:lnTo>
                    <a:pt x="2882" y="242"/>
                  </a:lnTo>
                  <a:lnTo>
                    <a:pt x="2871" y="223"/>
                  </a:lnTo>
                  <a:lnTo>
                    <a:pt x="2859" y="203"/>
                  </a:lnTo>
                  <a:lnTo>
                    <a:pt x="2847" y="186"/>
                  </a:lnTo>
                  <a:lnTo>
                    <a:pt x="2833" y="169"/>
                  </a:lnTo>
                  <a:lnTo>
                    <a:pt x="2818" y="152"/>
                  </a:lnTo>
                  <a:lnTo>
                    <a:pt x="2803" y="135"/>
                  </a:lnTo>
                  <a:lnTo>
                    <a:pt x="2787" y="120"/>
                  </a:lnTo>
                  <a:lnTo>
                    <a:pt x="2771" y="106"/>
                  </a:lnTo>
                  <a:lnTo>
                    <a:pt x="2754" y="93"/>
                  </a:lnTo>
                  <a:lnTo>
                    <a:pt x="2735" y="80"/>
                  </a:lnTo>
                  <a:lnTo>
                    <a:pt x="2716" y="67"/>
                  </a:lnTo>
                  <a:lnTo>
                    <a:pt x="2698" y="56"/>
                  </a:lnTo>
                  <a:lnTo>
                    <a:pt x="2677" y="46"/>
                  </a:lnTo>
                  <a:lnTo>
                    <a:pt x="2657" y="37"/>
                  </a:lnTo>
                  <a:lnTo>
                    <a:pt x="2636" y="29"/>
                  </a:lnTo>
                  <a:lnTo>
                    <a:pt x="2615" y="22"/>
                  </a:lnTo>
                  <a:lnTo>
                    <a:pt x="2593" y="16"/>
                  </a:lnTo>
                  <a:lnTo>
                    <a:pt x="2571" y="11"/>
                  </a:lnTo>
                  <a:lnTo>
                    <a:pt x="2549" y="7"/>
                  </a:lnTo>
                  <a:lnTo>
                    <a:pt x="2525" y="3"/>
                  </a:lnTo>
                  <a:lnTo>
                    <a:pt x="2502" y="1"/>
                  </a:lnTo>
                  <a:lnTo>
                    <a:pt x="2479" y="0"/>
                  </a:lnTo>
                  <a:close/>
                  <a:moveTo>
                    <a:pt x="1194" y="369"/>
                  </a:moveTo>
                  <a:lnTo>
                    <a:pt x="1744" y="369"/>
                  </a:lnTo>
                  <a:lnTo>
                    <a:pt x="1753" y="369"/>
                  </a:lnTo>
                  <a:lnTo>
                    <a:pt x="1763" y="370"/>
                  </a:lnTo>
                  <a:lnTo>
                    <a:pt x="1772" y="373"/>
                  </a:lnTo>
                  <a:lnTo>
                    <a:pt x="1780" y="376"/>
                  </a:lnTo>
                  <a:lnTo>
                    <a:pt x="1788" y="379"/>
                  </a:lnTo>
                  <a:lnTo>
                    <a:pt x="1796" y="384"/>
                  </a:lnTo>
                  <a:lnTo>
                    <a:pt x="1803" y="389"/>
                  </a:lnTo>
                  <a:lnTo>
                    <a:pt x="1809" y="395"/>
                  </a:lnTo>
                  <a:lnTo>
                    <a:pt x="1815" y="401"/>
                  </a:lnTo>
                  <a:lnTo>
                    <a:pt x="1820" y="408"/>
                  </a:lnTo>
                  <a:lnTo>
                    <a:pt x="1825" y="416"/>
                  </a:lnTo>
                  <a:lnTo>
                    <a:pt x="1828" y="424"/>
                  </a:lnTo>
                  <a:lnTo>
                    <a:pt x="1833" y="433"/>
                  </a:lnTo>
                  <a:lnTo>
                    <a:pt x="1835" y="442"/>
                  </a:lnTo>
                  <a:lnTo>
                    <a:pt x="1836" y="451"/>
                  </a:lnTo>
                  <a:lnTo>
                    <a:pt x="1837" y="460"/>
                  </a:lnTo>
                  <a:lnTo>
                    <a:pt x="1836" y="469"/>
                  </a:lnTo>
                  <a:lnTo>
                    <a:pt x="1835" y="478"/>
                  </a:lnTo>
                  <a:lnTo>
                    <a:pt x="1833" y="487"/>
                  </a:lnTo>
                  <a:lnTo>
                    <a:pt x="1828" y="495"/>
                  </a:lnTo>
                  <a:lnTo>
                    <a:pt x="1825" y="504"/>
                  </a:lnTo>
                  <a:lnTo>
                    <a:pt x="1820" y="512"/>
                  </a:lnTo>
                  <a:lnTo>
                    <a:pt x="1815" y="519"/>
                  </a:lnTo>
                  <a:lnTo>
                    <a:pt x="1809" y="525"/>
                  </a:lnTo>
                  <a:lnTo>
                    <a:pt x="1803" y="531"/>
                  </a:lnTo>
                  <a:lnTo>
                    <a:pt x="1796" y="536"/>
                  </a:lnTo>
                  <a:lnTo>
                    <a:pt x="1788" y="541"/>
                  </a:lnTo>
                  <a:lnTo>
                    <a:pt x="1780" y="545"/>
                  </a:lnTo>
                  <a:lnTo>
                    <a:pt x="1772" y="548"/>
                  </a:lnTo>
                  <a:lnTo>
                    <a:pt x="1763" y="550"/>
                  </a:lnTo>
                  <a:lnTo>
                    <a:pt x="1753" y="551"/>
                  </a:lnTo>
                  <a:lnTo>
                    <a:pt x="1744" y="552"/>
                  </a:lnTo>
                  <a:lnTo>
                    <a:pt x="1194" y="552"/>
                  </a:lnTo>
                  <a:lnTo>
                    <a:pt x="1184" y="551"/>
                  </a:lnTo>
                  <a:lnTo>
                    <a:pt x="1175" y="550"/>
                  </a:lnTo>
                  <a:lnTo>
                    <a:pt x="1166" y="548"/>
                  </a:lnTo>
                  <a:lnTo>
                    <a:pt x="1158" y="545"/>
                  </a:lnTo>
                  <a:lnTo>
                    <a:pt x="1150" y="541"/>
                  </a:lnTo>
                  <a:lnTo>
                    <a:pt x="1142" y="536"/>
                  </a:lnTo>
                  <a:lnTo>
                    <a:pt x="1135" y="531"/>
                  </a:lnTo>
                  <a:lnTo>
                    <a:pt x="1129" y="525"/>
                  </a:lnTo>
                  <a:lnTo>
                    <a:pt x="1123" y="519"/>
                  </a:lnTo>
                  <a:lnTo>
                    <a:pt x="1117" y="512"/>
                  </a:lnTo>
                  <a:lnTo>
                    <a:pt x="1112" y="504"/>
                  </a:lnTo>
                  <a:lnTo>
                    <a:pt x="1108" y="495"/>
                  </a:lnTo>
                  <a:lnTo>
                    <a:pt x="1105" y="487"/>
                  </a:lnTo>
                  <a:lnTo>
                    <a:pt x="1103" y="478"/>
                  </a:lnTo>
                  <a:lnTo>
                    <a:pt x="1102" y="469"/>
                  </a:lnTo>
                  <a:lnTo>
                    <a:pt x="1101" y="460"/>
                  </a:lnTo>
                  <a:lnTo>
                    <a:pt x="1102" y="451"/>
                  </a:lnTo>
                  <a:lnTo>
                    <a:pt x="1103" y="442"/>
                  </a:lnTo>
                  <a:lnTo>
                    <a:pt x="1105" y="433"/>
                  </a:lnTo>
                  <a:lnTo>
                    <a:pt x="1108" y="424"/>
                  </a:lnTo>
                  <a:lnTo>
                    <a:pt x="1112" y="416"/>
                  </a:lnTo>
                  <a:lnTo>
                    <a:pt x="1117" y="408"/>
                  </a:lnTo>
                  <a:lnTo>
                    <a:pt x="1123" y="401"/>
                  </a:lnTo>
                  <a:lnTo>
                    <a:pt x="1129" y="395"/>
                  </a:lnTo>
                  <a:lnTo>
                    <a:pt x="1135" y="389"/>
                  </a:lnTo>
                  <a:lnTo>
                    <a:pt x="1142" y="384"/>
                  </a:lnTo>
                  <a:lnTo>
                    <a:pt x="1150" y="379"/>
                  </a:lnTo>
                  <a:lnTo>
                    <a:pt x="1158" y="376"/>
                  </a:lnTo>
                  <a:lnTo>
                    <a:pt x="1166" y="373"/>
                  </a:lnTo>
                  <a:lnTo>
                    <a:pt x="1175" y="370"/>
                  </a:lnTo>
                  <a:lnTo>
                    <a:pt x="1184" y="369"/>
                  </a:lnTo>
                  <a:lnTo>
                    <a:pt x="1194" y="369"/>
                  </a:lnTo>
                  <a:close/>
                  <a:moveTo>
                    <a:pt x="1468" y="5328"/>
                  </a:moveTo>
                  <a:lnTo>
                    <a:pt x="1468" y="5328"/>
                  </a:lnTo>
                  <a:lnTo>
                    <a:pt x="1454" y="5328"/>
                  </a:lnTo>
                  <a:lnTo>
                    <a:pt x="1441" y="5327"/>
                  </a:lnTo>
                  <a:lnTo>
                    <a:pt x="1427" y="5325"/>
                  </a:lnTo>
                  <a:lnTo>
                    <a:pt x="1414" y="5322"/>
                  </a:lnTo>
                  <a:lnTo>
                    <a:pt x="1399" y="5319"/>
                  </a:lnTo>
                  <a:lnTo>
                    <a:pt x="1387" y="5316"/>
                  </a:lnTo>
                  <a:lnTo>
                    <a:pt x="1374" y="5312"/>
                  </a:lnTo>
                  <a:lnTo>
                    <a:pt x="1362" y="5307"/>
                  </a:lnTo>
                  <a:lnTo>
                    <a:pt x="1350" y="5300"/>
                  </a:lnTo>
                  <a:lnTo>
                    <a:pt x="1338" y="5294"/>
                  </a:lnTo>
                  <a:lnTo>
                    <a:pt x="1325" y="5288"/>
                  </a:lnTo>
                  <a:lnTo>
                    <a:pt x="1314" y="5281"/>
                  </a:lnTo>
                  <a:lnTo>
                    <a:pt x="1304" y="5273"/>
                  </a:lnTo>
                  <a:lnTo>
                    <a:pt x="1294" y="5265"/>
                  </a:lnTo>
                  <a:lnTo>
                    <a:pt x="1284" y="5257"/>
                  </a:lnTo>
                  <a:lnTo>
                    <a:pt x="1274" y="5248"/>
                  </a:lnTo>
                  <a:lnTo>
                    <a:pt x="1265" y="5238"/>
                  </a:lnTo>
                  <a:lnTo>
                    <a:pt x="1256" y="5227"/>
                  </a:lnTo>
                  <a:lnTo>
                    <a:pt x="1248" y="5217"/>
                  </a:lnTo>
                  <a:lnTo>
                    <a:pt x="1240" y="5206"/>
                  </a:lnTo>
                  <a:lnTo>
                    <a:pt x="1233" y="5195"/>
                  </a:lnTo>
                  <a:lnTo>
                    <a:pt x="1227" y="5184"/>
                  </a:lnTo>
                  <a:lnTo>
                    <a:pt x="1221" y="5172"/>
                  </a:lnTo>
                  <a:lnTo>
                    <a:pt x="1215" y="5159"/>
                  </a:lnTo>
                  <a:lnTo>
                    <a:pt x="1210" y="5147"/>
                  </a:lnTo>
                  <a:lnTo>
                    <a:pt x="1206" y="5134"/>
                  </a:lnTo>
                  <a:lnTo>
                    <a:pt x="1202" y="5121"/>
                  </a:lnTo>
                  <a:lnTo>
                    <a:pt x="1199" y="5108"/>
                  </a:lnTo>
                  <a:lnTo>
                    <a:pt x="1197" y="5095"/>
                  </a:lnTo>
                  <a:lnTo>
                    <a:pt x="1195" y="5080"/>
                  </a:lnTo>
                  <a:lnTo>
                    <a:pt x="1194" y="5066"/>
                  </a:lnTo>
                  <a:lnTo>
                    <a:pt x="1194" y="5052"/>
                  </a:lnTo>
                  <a:lnTo>
                    <a:pt x="1194" y="5038"/>
                  </a:lnTo>
                  <a:lnTo>
                    <a:pt x="1195" y="5025"/>
                  </a:lnTo>
                  <a:lnTo>
                    <a:pt x="1197" y="5010"/>
                  </a:lnTo>
                  <a:lnTo>
                    <a:pt x="1199" y="4997"/>
                  </a:lnTo>
                  <a:lnTo>
                    <a:pt x="1202" y="4983"/>
                  </a:lnTo>
                  <a:lnTo>
                    <a:pt x="1206" y="4970"/>
                  </a:lnTo>
                  <a:lnTo>
                    <a:pt x="1210" y="4958"/>
                  </a:lnTo>
                  <a:lnTo>
                    <a:pt x="1215" y="4945"/>
                  </a:lnTo>
                  <a:lnTo>
                    <a:pt x="1221" y="4932"/>
                  </a:lnTo>
                  <a:lnTo>
                    <a:pt x="1227" y="4921"/>
                  </a:lnTo>
                  <a:lnTo>
                    <a:pt x="1233" y="4909"/>
                  </a:lnTo>
                  <a:lnTo>
                    <a:pt x="1240" y="4898"/>
                  </a:lnTo>
                  <a:lnTo>
                    <a:pt x="1248" y="4888"/>
                  </a:lnTo>
                  <a:lnTo>
                    <a:pt x="1256" y="4876"/>
                  </a:lnTo>
                  <a:lnTo>
                    <a:pt x="1265" y="4867"/>
                  </a:lnTo>
                  <a:lnTo>
                    <a:pt x="1274" y="4857"/>
                  </a:lnTo>
                  <a:lnTo>
                    <a:pt x="1284" y="4848"/>
                  </a:lnTo>
                  <a:lnTo>
                    <a:pt x="1294" y="4840"/>
                  </a:lnTo>
                  <a:lnTo>
                    <a:pt x="1304" y="4832"/>
                  </a:lnTo>
                  <a:lnTo>
                    <a:pt x="1314" y="4824"/>
                  </a:lnTo>
                  <a:lnTo>
                    <a:pt x="1325" y="4817"/>
                  </a:lnTo>
                  <a:lnTo>
                    <a:pt x="1338" y="4810"/>
                  </a:lnTo>
                  <a:lnTo>
                    <a:pt x="1350" y="4803"/>
                  </a:lnTo>
                  <a:lnTo>
                    <a:pt x="1362" y="4798"/>
                  </a:lnTo>
                  <a:lnTo>
                    <a:pt x="1374" y="4793"/>
                  </a:lnTo>
                  <a:lnTo>
                    <a:pt x="1387" y="4789"/>
                  </a:lnTo>
                  <a:lnTo>
                    <a:pt x="1399" y="4785"/>
                  </a:lnTo>
                  <a:lnTo>
                    <a:pt x="1414" y="4782"/>
                  </a:lnTo>
                  <a:lnTo>
                    <a:pt x="1427" y="4780"/>
                  </a:lnTo>
                  <a:lnTo>
                    <a:pt x="1441" y="4778"/>
                  </a:lnTo>
                  <a:lnTo>
                    <a:pt x="1454" y="4777"/>
                  </a:lnTo>
                  <a:lnTo>
                    <a:pt x="1468" y="4777"/>
                  </a:lnTo>
                  <a:lnTo>
                    <a:pt x="1483" y="4777"/>
                  </a:lnTo>
                  <a:lnTo>
                    <a:pt x="1497" y="4778"/>
                  </a:lnTo>
                  <a:lnTo>
                    <a:pt x="1511" y="4780"/>
                  </a:lnTo>
                  <a:lnTo>
                    <a:pt x="1524" y="4782"/>
                  </a:lnTo>
                  <a:lnTo>
                    <a:pt x="1537" y="4785"/>
                  </a:lnTo>
                  <a:lnTo>
                    <a:pt x="1551" y="4789"/>
                  </a:lnTo>
                  <a:lnTo>
                    <a:pt x="1564" y="4793"/>
                  </a:lnTo>
                  <a:lnTo>
                    <a:pt x="1576" y="4798"/>
                  </a:lnTo>
                  <a:lnTo>
                    <a:pt x="1588" y="4803"/>
                  </a:lnTo>
                  <a:lnTo>
                    <a:pt x="1600" y="4810"/>
                  </a:lnTo>
                  <a:lnTo>
                    <a:pt x="1611" y="4817"/>
                  </a:lnTo>
                  <a:lnTo>
                    <a:pt x="1623" y="4824"/>
                  </a:lnTo>
                  <a:lnTo>
                    <a:pt x="1634" y="4832"/>
                  </a:lnTo>
                  <a:lnTo>
                    <a:pt x="1644" y="4840"/>
                  </a:lnTo>
                  <a:lnTo>
                    <a:pt x="1654" y="4848"/>
                  </a:lnTo>
                  <a:lnTo>
                    <a:pt x="1664" y="4857"/>
                  </a:lnTo>
                  <a:lnTo>
                    <a:pt x="1673" y="4867"/>
                  </a:lnTo>
                  <a:lnTo>
                    <a:pt x="1681" y="4876"/>
                  </a:lnTo>
                  <a:lnTo>
                    <a:pt x="1690" y="4888"/>
                  </a:lnTo>
                  <a:lnTo>
                    <a:pt x="1698" y="4898"/>
                  </a:lnTo>
                  <a:lnTo>
                    <a:pt x="1705" y="4909"/>
                  </a:lnTo>
                  <a:lnTo>
                    <a:pt x="1711" y="4921"/>
                  </a:lnTo>
                  <a:lnTo>
                    <a:pt x="1717" y="4932"/>
                  </a:lnTo>
                  <a:lnTo>
                    <a:pt x="1723" y="4945"/>
                  </a:lnTo>
                  <a:lnTo>
                    <a:pt x="1728" y="4958"/>
                  </a:lnTo>
                  <a:lnTo>
                    <a:pt x="1732" y="4970"/>
                  </a:lnTo>
                  <a:lnTo>
                    <a:pt x="1736" y="4983"/>
                  </a:lnTo>
                  <a:lnTo>
                    <a:pt x="1739" y="4997"/>
                  </a:lnTo>
                  <a:lnTo>
                    <a:pt x="1741" y="5010"/>
                  </a:lnTo>
                  <a:lnTo>
                    <a:pt x="1743" y="5025"/>
                  </a:lnTo>
                  <a:lnTo>
                    <a:pt x="1744" y="5038"/>
                  </a:lnTo>
                  <a:lnTo>
                    <a:pt x="1744" y="5052"/>
                  </a:lnTo>
                  <a:lnTo>
                    <a:pt x="1744" y="5066"/>
                  </a:lnTo>
                  <a:lnTo>
                    <a:pt x="1743" y="5080"/>
                  </a:lnTo>
                  <a:lnTo>
                    <a:pt x="1741" y="5095"/>
                  </a:lnTo>
                  <a:lnTo>
                    <a:pt x="1739" y="5108"/>
                  </a:lnTo>
                  <a:lnTo>
                    <a:pt x="1736" y="5121"/>
                  </a:lnTo>
                  <a:lnTo>
                    <a:pt x="1732" y="5134"/>
                  </a:lnTo>
                  <a:lnTo>
                    <a:pt x="1728" y="5147"/>
                  </a:lnTo>
                  <a:lnTo>
                    <a:pt x="1723" y="5159"/>
                  </a:lnTo>
                  <a:lnTo>
                    <a:pt x="1717" y="5172"/>
                  </a:lnTo>
                  <a:lnTo>
                    <a:pt x="1711" y="5184"/>
                  </a:lnTo>
                  <a:lnTo>
                    <a:pt x="1705" y="5195"/>
                  </a:lnTo>
                  <a:lnTo>
                    <a:pt x="1698" y="5206"/>
                  </a:lnTo>
                  <a:lnTo>
                    <a:pt x="1690" y="5217"/>
                  </a:lnTo>
                  <a:lnTo>
                    <a:pt x="1681" y="5227"/>
                  </a:lnTo>
                  <a:lnTo>
                    <a:pt x="1673" y="5238"/>
                  </a:lnTo>
                  <a:lnTo>
                    <a:pt x="1664" y="5248"/>
                  </a:lnTo>
                  <a:lnTo>
                    <a:pt x="1654" y="5257"/>
                  </a:lnTo>
                  <a:lnTo>
                    <a:pt x="1644" y="5265"/>
                  </a:lnTo>
                  <a:lnTo>
                    <a:pt x="1634" y="5273"/>
                  </a:lnTo>
                  <a:lnTo>
                    <a:pt x="1623" y="5281"/>
                  </a:lnTo>
                  <a:lnTo>
                    <a:pt x="1611" y="5288"/>
                  </a:lnTo>
                  <a:lnTo>
                    <a:pt x="1600" y="5294"/>
                  </a:lnTo>
                  <a:lnTo>
                    <a:pt x="1588" y="5300"/>
                  </a:lnTo>
                  <a:lnTo>
                    <a:pt x="1576" y="5307"/>
                  </a:lnTo>
                  <a:lnTo>
                    <a:pt x="1564" y="5312"/>
                  </a:lnTo>
                  <a:lnTo>
                    <a:pt x="1551" y="5316"/>
                  </a:lnTo>
                  <a:lnTo>
                    <a:pt x="1537" y="5319"/>
                  </a:lnTo>
                  <a:lnTo>
                    <a:pt x="1524" y="5322"/>
                  </a:lnTo>
                  <a:lnTo>
                    <a:pt x="1511" y="5325"/>
                  </a:lnTo>
                  <a:lnTo>
                    <a:pt x="1497" y="5327"/>
                  </a:lnTo>
                  <a:lnTo>
                    <a:pt x="1483" y="5328"/>
                  </a:lnTo>
                  <a:lnTo>
                    <a:pt x="1468" y="5328"/>
                  </a:lnTo>
                  <a:close/>
                  <a:moveTo>
                    <a:pt x="2755" y="4593"/>
                  </a:moveTo>
                  <a:lnTo>
                    <a:pt x="183" y="4593"/>
                  </a:lnTo>
                  <a:lnTo>
                    <a:pt x="183" y="919"/>
                  </a:lnTo>
                  <a:lnTo>
                    <a:pt x="2755" y="919"/>
                  </a:lnTo>
                  <a:lnTo>
                    <a:pt x="2755" y="4593"/>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050" dirty="0">
                <a:latin typeface="华文中宋" panose="02010600040101010101" pitchFamily="2" charset="-122"/>
                <a:ea typeface="华文中宋" panose="02010600040101010101" pitchFamily="2" charset="-122"/>
              </a:endParaRPr>
            </a:p>
          </p:txBody>
        </p:sp>
      </p:grpSp>
      <p:grpSp>
        <p:nvGrpSpPr>
          <p:cNvPr id="315" name="组合 314"/>
          <p:cNvGrpSpPr/>
          <p:nvPr/>
        </p:nvGrpSpPr>
        <p:grpSpPr>
          <a:xfrm>
            <a:off x="3006233" y="2897616"/>
            <a:ext cx="458524" cy="458524"/>
            <a:chOff x="4485555" y="4007017"/>
            <a:chExt cx="611524" cy="611524"/>
          </a:xfrm>
        </p:grpSpPr>
        <p:sp>
          <p:nvSpPr>
            <p:cNvPr id="316" name="任意多边形 315"/>
            <p:cNvSpPr/>
            <p:nvPr/>
          </p:nvSpPr>
          <p:spPr>
            <a:xfrm>
              <a:off x="4485555" y="4007017"/>
              <a:ext cx="611524" cy="611524"/>
            </a:xfrm>
            <a:custGeom>
              <a:avLst/>
              <a:gdLst>
                <a:gd name="connsiteX0" fmla="*/ 413083 w 772417"/>
                <a:gd name="connsiteY0" fmla="*/ 961 h 772415"/>
                <a:gd name="connsiteX1" fmla="*/ 720620 w 772417"/>
                <a:gd name="connsiteY1" fmla="*/ 193136 h 772415"/>
                <a:gd name="connsiteX2" fmla="*/ 579281 w 772417"/>
                <a:gd name="connsiteY2" fmla="*/ 720618 h 772415"/>
                <a:gd name="connsiteX3" fmla="*/ 51799 w 772417"/>
                <a:gd name="connsiteY3" fmla="*/ 579279 h 772415"/>
                <a:gd name="connsiteX4" fmla="*/ 193137 w 772417"/>
                <a:gd name="connsiteY4" fmla="*/ 51797 h 772415"/>
                <a:gd name="connsiteX5" fmla="*/ 413083 w 772417"/>
                <a:gd name="connsiteY5" fmla="*/ 961 h 7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2417" h="772415">
                  <a:moveTo>
                    <a:pt x="413083" y="961"/>
                  </a:moveTo>
                  <a:cubicBezTo>
                    <a:pt x="536733" y="9700"/>
                    <a:pt x="653976" y="77705"/>
                    <a:pt x="720620" y="193136"/>
                  </a:cubicBezTo>
                  <a:cubicBezTo>
                    <a:pt x="827250" y="377825"/>
                    <a:pt x="763971" y="613987"/>
                    <a:pt x="579281" y="720618"/>
                  </a:cubicBezTo>
                  <a:cubicBezTo>
                    <a:pt x="394592" y="827248"/>
                    <a:pt x="158429" y="763969"/>
                    <a:pt x="51799" y="579279"/>
                  </a:cubicBezTo>
                  <a:cubicBezTo>
                    <a:pt x="-54832" y="394590"/>
                    <a:pt x="8448" y="158428"/>
                    <a:pt x="193137" y="51797"/>
                  </a:cubicBezTo>
                  <a:cubicBezTo>
                    <a:pt x="262396" y="11811"/>
                    <a:pt x="338893" y="-4282"/>
                    <a:pt x="413083" y="961"/>
                  </a:cubicBezTo>
                  <a:close/>
                </a:path>
              </a:pathLst>
            </a:cu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 dist="38100" dir="2700000" algn="tl">
                    <a:srgbClr val="000000">
                      <a:alpha val="43137"/>
                    </a:srgbClr>
                  </a:outerShdw>
                </a:effectLst>
                <a:latin typeface="DIN-BoldItalic" pitchFamily="50" charset="0"/>
              </a:endParaRPr>
            </a:p>
          </p:txBody>
        </p:sp>
        <p:sp>
          <p:nvSpPr>
            <p:cNvPr id="317" name="KSO_Shape"/>
            <p:cNvSpPr/>
            <p:nvPr/>
          </p:nvSpPr>
          <p:spPr bwMode="auto">
            <a:xfrm>
              <a:off x="4621171" y="4212952"/>
              <a:ext cx="340293" cy="199655"/>
            </a:xfrm>
            <a:custGeom>
              <a:avLst/>
              <a:gdLst>
                <a:gd name="T0" fmla="*/ 1905000 w 6649"/>
                <a:gd name="T1" fmla="*/ 302090 h 3908"/>
                <a:gd name="T2" fmla="*/ 952357 w 6649"/>
                <a:gd name="T3" fmla="*/ 0 h 3908"/>
                <a:gd name="T4" fmla="*/ 0 w 6649"/>
                <a:gd name="T5" fmla="*/ 302090 h 3908"/>
                <a:gd name="T6" fmla="*/ 488785 w 6649"/>
                <a:gd name="T7" fmla="*/ 456861 h 3908"/>
                <a:gd name="T8" fmla="*/ 400540 w 6649"/>
                <a:gd name="T9" fmla="*/ 923753 h 3908"/>
                <a:gd name="T10" fmla="*/ 952357 w 6649"/>
                <a:gd name="T11" fmla="*/ 1120083 h 3908"/>
                <a:gd name="T12" fmla="*/ 1504460 w 6649"/>
                <a:gd name="T13" fmla="*/ 923753 h 3908"/>
                <a:gd name="T14" fmla="*/ 1416215 w 6649"/>
                <a:gd name="T15" fmla="*/ 456861 h 3908"/>
                <a:gd name="T16" fmla="*/ 1905000 w 6649"/>
                <a:gd name="T17" fmla="*/ 302090 h 39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649" h="3908">
                  <a:moveTo>
                    <a:pt x="6649" y="1054"/>
                  </a:moveTo>
                  <a:lnTo>
                    <a:pt x="3324" y="0"/>
                  </a:lnTo>
                  <a:lnTo>
                    <a:pt x="0" y="1054"/>
                  </a:lnTo>
                  <a:lnTo>
                    <a:pt x="1706" y="1594"/>
                  </a:lnTo>
                  <a:lnTo>
                    <a:pt x="1398" y="3223"/>
                  </a:lnTo>
                  <a:lnTo>
                    <a:pt x="3324" y="3908"/>
                  </a:lnTo>
                  <a:lnTo>
                    <a:pt x="5251" y="3223"/>
                  </a:lnTo>
                  <a:lnTo>
                    <a:pt x="4943" y="1594"/>
                  </a:lnTo>
                  <a:lnTo>
                    <a:pt x="6649" y="1054"/>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050">
                <a:solidFill>
                  <a:srgbClr val="FFFFFF"/>
                </a:solidFill>
                <a:latin typeface="华文中宋" panose="02010600040101010101" pitchFamily="2" charset="-122"/>
                <a:ea typeface="华文中宋" panose="02010600040101010101" pitchFamily="2" charset="-122"/>
              </a:endParaRPr>
            </a:p>
          </p:txBody>
        </p:sp>
      </p:grpSp>
      <p:grpSp>
        <p:nvGrpSpPr>
          <p:cNvPr id="321" name="组合 320"/>
          <p:cNvGrpSpPr/>
          <p:nvPr/>
        </p:nvGrpSpPr>
        <p:grpSpPr>
          <a:xfrm>
            <a:off x="2817669" y="1765901"/>
            <a:ext cx="458524" cy="458524"/>
            <a:chOff x="4485555" y="2497671"/>
            <a:chExt cx="611524" cy="611524"/>
          </a:xfrm>
        </p:grpSpPr>
        <p:sp>
          <p:nvSpPr>
            <p:cNvPr id="322" name="任意多边形 321"/>
            <p:cNvSpPr/>
            <p:nvPr/>
          </p:nvSpPr>
          <p:spPr>
            <a:xfrm>
              <a:off x="4485555" y="2497671"/>
              <a:ext cx="611524" cy="611524"/>
            </a:xfrm>
            <a:custGeom>
              <a:avLst/>
              <a:gdLst>
                <a:gd name="connsiteX0" fmla="*/ 413083 w 772417"/>
                <a:gd name="connsiteY0" fmla="*/ 962 h 772417"/>
                <a:gd name="connsiteX1" fmla="*/ 720620 w 772417"/>
                <a:gd name="connsiteY1" fmla="*/ 193137 h 772417"/>
                <a:gd name="connsiteX2" fmla="*/ 579281 w 772417"/>
                <a:gd name="connsiteY2" fmla="*/ 720619 h 772417"/>
                <a:gd name="connsiteX3" fmla="*/ 51799 w 772417"/>
                <a:gd name="connsiteY3" fmla="*/ 579281 h 772417"/>
                <a:gd name="connsiteX4" fmla="*/ 193137 w 772417"/>
                <a:gd name="connsiteY4" fmla="*/ 51798 h 772417"/>
                <a:gd name="connsiteX5" fmla="*/ 413083 w 772417"/>
                <a:gd name="connsiteY5" fmla="*/ 962 h 77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2417" h="772417">
                  <a:moveTo>
                    <a:pt x="413083" y="962"/>
                  </a:moveTo>
                  <a:cubicBezTo>
                    <a:pt x="536733" y="9701"/>
                    <a:pt x="653976" y="77706"/>
                    <a:pt x="720620" y="193137"/>
                  </a:cubicBezTo>
                  <a:cubicBezTo>
                    <a:pt x="827250" y="377826"/>
                    <a:pt x="763971" y="613989"/>
                    <a:pt x="579281" y="720619"/>
                  </a:cubicBezTo>
                  <a:cubicBezTo>
                    <a:pt x="394592" y="827250"/>
                    <a:pt x="158429" y="763970"/>
                    <a:pt x="51799" y="579281"/>
                  </a:cubicBezTo>
                  <a:cubicBezTo>
                    <a:pt x="-54832" y="394591"/>
                    <a:pt x="8448" y="158429"/>
                    <a:pt x="193137" y="51798"/>
                  </a:cubicBezTo>
                  <a:cubicBezTo>
                    <a:pt x="262396" y="11812"/>
                    <a:pt x="338893" y="-4281"/>
                    <a:pt x="413083" y="962"/>
                  </a:cubicBezTo>
                  <a:close/>
                </a:path>
              </a:pathLst>
            </a:cu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 dist="38100" dir="2700000" algn="tl">
                    <a:srgbClr val="000000">
                      <a:alpha val="43137"/>
                    </a:srgbClr>
                  </a:outerShdw>
                </a:effectLst>
                <a:latin typeface="DIN-BoldItalic" pitchFamily="50" charset="0"/>
              </a:endParaRPr>
            </a:p>
          </p:txBody>
        </p:sp>
        <p:sp>
          <p:nvSpPr>
            <p:cNvPr id="323" name="KSO_Shape"/>
            <p:cNvSpPr/>
            <p:nvPr/>
          </p:nvSpPr>
          <p:spPr>
            <a:xfrm>
              <a:off x="4657585" y="2668446"/>
              <a:ext cx="266207" cy="269974"/>
            </a:xfrm>
            <a:custGeom>
              <a:avLst/>
              <a:gdLst>
                <a:gd name="connsiteX0" fmla="*/ 150612 w 405200"/>
                <a:gd name="connsiteY0" fmla="*/ 52389 h 413075"/>
                <a:gd name="connsiteX1" fmla="*/ 52389 w 405200"/>
                <a:gd name="connsiteY1" fmla="*/ 150612 h 413075"/>
                <a:gd name="connsiteX2" fmla="*/ 150612 w 405200"/>
                <a:gd name="connsiteY2" fmla="*/ 248836 h 413075"/>
                <a:gd name="connsiteX3" fmla="*/ 248836 w 405200"/>
                <a:gd name="connsiteY3" fmla="*/ 150612 h 413075"/>
                <a:gd name="connsiteX4" fmla="*/ 150612 w 405200"/>
                <a:gd name="connsiteY4" fmla="*/ 52389 h 413075"/>
                <a:gd name="connsiteX5" fmla="*/ 150612 w 405200"/>
                <a:gd name="connsiteY5" fmla="*/ 0 h 413075"/>
                <a:gd name="connsiteX6" fmla="*/ 301225 w 405200"/>
                <a:gd name="connsiteY6" fmla="*/ 150612 h 413075"/>
                <a:gd name="connsiteX7" fmla="*/ 276789 w 405200"/>
                <a:gd name="connsiteY7" fmla="*/ 232452 h 413075"/>
                <a:gd name="connsiteX8" fmla="*/ 279486 w 405200"/>
                <a:gd name="connsiteY8" fmla="*/ 234307 h 413075"/>
                <a:gd name="connsiteX9" fmla="*/ 395404 w 405200"/>
                <a:gd name="connsiteY9" fmla="*/ 354065 h 413075"/>
                <a:gd name="connsiteX10" fmla="*/ 394603 w 405200"/>
                <a:gd name="connsiteY10" fmla="*/ 403280 h 413075"/>
                <a:gd name="connsiteX11" fmla="*/ 345389 w 405200"/>
                <a:gd name="connsiteY11" fmla="*/ 402478 h 413075"/>
                <a:gd name="connsiteX12" fmla="*/ 229470 w 405200"/>
                <a:gd name="connsiteY12" fmla="*/ 282720 h 413075"/>
                <a:gd name="connsiteX13" fmla="*/ 227420 w 405200"/>
                <a:gd name="connsiteY13" fmla="*/ 279520 h 413075"/>
                <a:gd name="connsiteX14" fmla="*/ 150612 w 405200"/>
                <a:gd name="connsiteY14" fmla="*/ 301225 h 413075"/>
                <a:gd name="connsiteX15" fmla="*/ 0 w 405200"/>
                <a:gd name="connsiteY15" fmla="*/ 150612 h 413075"/>
                <a:gd name="connsiteX16" fmla="*/ 150612 w 405200"/>
                <a:gd name="connsiteY16" fmla="*/ 0 h 41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200" h="413075">
                  <a:moveTo>
                    <a:pt x="150612" y="52389"/>
                  </a:moveTo>
                  <a:cubicBezTo>
                    <a:pt x="96365" y="52389"/>
                    <a:pt x="52389" y="96365"/>
                    <a:pt x="52389" y="150612"/>
                  </a:cubicBezTo>
                  <a:cubicBezTo>
                    <a:pt x="52389" y="204860"/>
                    <a:pt x="96365" y="248836"/>
                    <a:pt x="150612" y="248836"/>
                  </a:cubicBezTo>
                  <a:cubicBezTo>
                    <a:pt x="204860" y="248836"/>
                    <a:pt x="248836" y="204860"/>
                    <a:pt x="248836" y="150612"/>
                  </a:cubicBezTo>
                  <a:cubicBezTo>
                    <a:pt x="248836" y="96365"/>
                    <a:pt x="204860" y="52389"/>
                    <a:pt x="150612" y="52389"/>
                  </a:cubicBezTo>
                  <a:close/>
                  <a:moveTo>
                    <a:pt x="150612" y="0"/>
                  </a:moveTo>
                  <a:cubicBezTo>
                    <a:pt x="233793" y="0"/>
                    <a:pt x="301225" y="67431"/>
                    <a:pt x="301225" y="150612"/>
                  </a:cubicBezTo>
                  <a:cubicBezTo>
                    <a:pt x="301225" y="180842"/>
                    <a:pt x="292319" y="208992"/>
                    <a:pt x="276789" y="232452"/>
                  </a:cubicBezTo>
                  <a:cubicBezTo>
                    <a:pt x="277931" y="232774"/>
                    <a:pt x="278722" y="233519"/>
                    <a:pt x="279486" y="234307"/>
                  </a:cubicBezTo>
                  <a:lnTo>
                    <a:pt x="395404" y="354065"/>
                  </a:lnTo>
                  <a:cubicBezTo>
                    <a:pt x="408773" y="367877"/>
                    <a:pt x="408414" y="389911"/>
                    <a:pt x="394603" y="403280"/>
                  </a:cubicBezTo>
                  <a:cubicBezTo>
                    <a:pt x="380791" y="416648"/>
                    <a:pt x="358757" y="416289"/>
                    <a:pt x="345389" y="402478"/>
                  </a:cubicBezTo>
                  <a:lnTo>
                    <a:pt x="229470" y="282720"/>
                  </a:lnTo>
                  <a:lnTo>
                    <a:pt x="227420" y="279520"/>
                  </a:lnTo>
                  <a:cubicBezTo>
                    <a:pt x="205163" y="293486"/>
                    <a:pt x="178791" y="301225"/>
                    <a:pt x="150612" y="301225"/>
                  </a:cubicBezTo>
                  <a:cubicBezTo>
                    <a:pt x="67431" y="301225"/>
                    <a:pt x="0" y="233793"/>
                    <a:pt x="0" y="150612"/>
                  </a:cubicBezTo>
                  <a:cubicBezTo>
                    <a:pt x="0" y="67431"/>
                    <a:pt x="67431" y="0"/>
                    <a:pt x="150612"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a:defRPr/>
              </a:pPr>
              <a:endParaRPr lang="zh-CN" altLang="en-US" sz="1050">
                <a:solidFill>
                  <a:srgbClr val="FFFFFF"/>
                </a:solidFill>
                <a:latin typeface="华文中宋" panose="02010600040101010101" pitchFamily="2" charset="-122"/>
                <a:ea typeface="华文中宋" panose="02010600040101010101" pitchFamily="2" charset="-122"/>
              </a:endParaRPr>
            </a:p>
          </p:txBody>
        </p:sp>
      </p:grpSp>
      <p:sp>
        <p:nvSpPr>
          <p:cNvPr id="324" name="矩形 323"/>
          <p:cNvSpPr/>
          <p:nvPr/>
        </p:nvSpPr>
        <p:spPr>
          <a:xfrm>
            <a:off x="1446751" y="1606078"/>
            <a:ext cx="1040130" cy="492760"/>
          </a:xfrm>
          <a:prstGeom prst="rect">
            <a:avLst/>
          </a:prstGeom>
        </p:spPr>
        <p:txBody>
          <a:bodyPr wrap="none">
            <a:spAutoFit/>
          </a:bodyPr>
          <a:lstStyle/>
          <a:p>
            <a:pPr algn="ctr">
              <a:spcBef>
                <a:spcPct val="0"/>
              </a:spcBef>
              <a:buFont typeface="Arial" panose="020B0604020202020204" pitchFamily="34" charset="0"/>
              <a:buNone/>
            </a:pPr>
            <a:r>
              <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rPr>
              <a:t>表单的作用</a:t>
            </a:r>
            <a:endPar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20000"/>
              </a:lnSpc>
              <a:spcBef>
                <a:spcPct val="0"/>
              </a:spcBef>
              <a:buNone/>
            </a:pPr>
            <a:endParaRPr lang="en-US" altLang="zh-CN" sz="105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25" name="矩形 324"/>
          <p:cNvSpPr/>
          <p:nvPr/>
        </p:nvSpPr>
        <p:spPr>
          <a:xfrm>
            <a:off x="1780178" y="2788168"/>
            <a:ext cx="697230" cy="492760"/>
          </a:xfrm>
          <a:prstGeom prst="rect">
            <a:avLst/>
          </a:prstGeom>
        </p:spPr>
        <p:txBody>
          <a:bodyPr wrap="none">
            <a:spAutoFit/>
          </a:bodyPr>
          <a:lstStyle/>
          <a:p>
            <a:pPr algn="ctr">
              <a:spcBef>
                <a:spcPct val="0"/>
              </a:spcBef>
              <a:buFont typeface="Arial" panose="020B0604020202020204" pitchFamily="34" charset="0"/>
              <a:buNone/>
            </a:pPr>
            <a:r>
              <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rPr>
              <a:t>表单框</a:t>
            </a:r>
            <a:endPar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20000"/>
              </a:lnSpc>
              <a:spcBef>
                <a:spcPct val="0"/>
              </a:spcBef>
              <a:buNone/>
            </a:pPr>
            <a:endParaRPr lang="en-US" altLang="zh-CN" sz="105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27" name="矩形 326"/>
          <p:cNvSpPr/>
          <p:nvPr/>
        </p:nvSpPr>
        <p:spPr>
          <a:xfrm>
            <a:off x="6526874" y="2782436"/>
            <a:ext cx="868680" cy="492760"/>
          </a:xfrm>
          <a:prstGeom prst="rect">
            <a:avLst/>
          </a:prstGeom>
        </p:spPr>
        <p:txBody>
          <a:bodyPr wrap="none">
            <a:spAutoFit/>
          </a:bodyPr>
          <a:lstStyle/>
          <a:p>
            <a:pPr algn="ctr">
              <a:spcBef>
                <a:spcPct val="0"/>
              </a:spcBef>
              <a:buFont typeface="Arial" panose="020B0604020202020204" pitchFamily="34" charset="0"/>
              <a:buNone/>
            </a:pPr>
            <a:r>
              <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rPr>
              <a:t>表单控件</a:t>
            </a:r>
            <a:endPar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20000"/>
              </a:lnSpc>
              <a:spcBef>
                <a:spcPct val="0"/>
              </a:spcBef>
              <a:buNone/>
            </a:pPr>
            <a:endParaRPr lang="en-US" altLang="zh-CN" sz="105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94"/>
                                        </p:tgtEl>
                                        <p:attrNameLst>
                                          <p:attrName>style.visibility</p:attrName>
                                        </p:attrNameLst>
                                      </p:cBhvr>
                                      <p:to>
                                        <p:strVal val="visible"/>
                                      </p:to>
                                    </p:set>
                                    <p:animEffect transition="in" filter="fade">
                                      <p:cBhvr>
                                        <p:cTn id="26" dur="1000"/>
                                        <p:tgtEl>
                                          <p:spTgt spid="94"/>
                                        </p:tgtEl>
                                      </p:cBhvr>
                                    </p:animEffect>
                                    <p:anim calcmode="lin" valueType="num">
                                      <p:cBhvr>
                                        <p:cTn id="27" dur="1000" fill="hold"/>
                                        <p:tgtEl>
                                          <p:spTgt spid="94"/>
                                        </p:tgtEl>
                                        <p:attrNameLst>
                                          <p:attrName>ppt_x</p:attrName>
                                        </p:attrNameLst>
                                      </p:cBhvr>
                                      <p:tavLst>
                                        <p:tav tm="0">
                                          <p:val>
                                            <p:strVal val="#ppt_x"/>
                                          </p:val>
                                        </p:tav>
                                        <p:tav tm="100000">
                                          <p:val>
                                            <p:strVal val="#ppt_x"/>
                                          </p:val>
                                        </p:tav>
                                      </p:tavLst>
                                    </p:anim>
                                    <p:anim calcmode="lin" valueType="num">
                                      <p:cBhvr>
                                        <p:cTn id="28" dur="1000" fill="hold"/>
                                        <p:tgtEl>
                                          <p:spTgt spid="94"/>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26" presetClass="entr" presetSubtype="0" fill="hold" nodeType="afterEffect">
                                  <p:stCondLst>
                                    <p:cond delay="0"/>
                                  </p:stCondLst>
                                  <p:childTnLst>
                                    <p:set>
                                      <p:cBhvr>
                                        <p:cTn id="31" dur="1" fill="hold">
                                          <p:stCondLst>
                                            <p:cond delay="0"/>
                                          </p:stCondLst>
                                        </p:cTn>
                                        <p:tgtEl>
                                          <p:spTgt spid="321"/>
                                        </p:tgtEl>
                                        <p:attrNameLst>
                                          <p:attrName>style.visibility</p:attrName>
                                        </p:attrNameLst>
                                      </p:cBhvr>
                                      <p:to>
                                        <p:strVal val="visible"/>
                                      </p:to>
                                    </p:set>
                                    <p:animEffect transition="in" filter="wipe(down)">
                                      <p:cBhvr>
                                        <p:cTn id="32" dur="290">
                                          <p:stCondLst>
                                            <p:cond delay="0"/>
                                          </p:stCondLst>
                                        </p:cTn>
                                        <p:tgtEl>
                                          <p:spTgt spid="321"/>
                                        </p:tgtEl>
                                      </p:cBhvr>
                                    </p:animEffect>
                                    <p:anim calcmode="lin" valueType="num">
                                      <p:cBhvr>
                                        <p:cTn id="33" dur="911" tmFilter="0,0; 0.14,0.36; 0.43,0.73; 0.71,0.91; 1.0,1.0">
                                          <p:stCondLst>
                                            <p:cond delay="0"/>
                                          </p:stCondLst>
                                        </p:cTn>
                                        <p:tgtEl>
                                          <p:spTgt spid="321"/>
                                        </p:tgtEl>
                                        <p:attrNameLst>
                                          <p:attrName>ppt_x</p:attrName>
                                        </p:attrNameLst>
                                      </p:cBhvr>
                                      <p:tavLst>
                                        <p:tav tm="0">
                                          <p:val>
                                            <p:strVal val="#ppt_x-0.25"/>
                                          </p:val>
                                        </p:tav>
                                        <p:tav tm="100000">
                                          <p:val>
                                            <p:strVal val="#ppt_x"/>
                                          </p:val>
                                        </p:tav>
                                      </p:tavLst>
                                    </p:anim>
                                    <p:anim calcmode="lin" valueType="num">
                                      <p:cBhvr>
                                        <p:cTn id="34" dur="332" tmFilter="0.0,0.0; 0.25,0.07; 0.50,0.2; 0.75,0.467; 1.0,1.0">
                                          <p:stCondLst>
                                            <p:cond delay="0"/>
                                          </p:stCondLst>
                                        </p:cTn>
                                        <p:tgtEl>
                                          <p:spTgt spid="321"/>
                                        </p:tgtEl>
                                        <p:attrNameLst>
                                          <p:attrName>ppt_y</p:attrName>
                                        </p:attrNameLst>
                                      </p:cBhvr>
                                      <p:tavLst>
                                        <p:tav tm="0" fmla="#ppt_y-sin(pi*$)/3">
                                          <p:val>
                                            <p:fltVal val="0.5"/>
                                          </p:val>
                                        </p:tav>
                                        <p:tav tm="100000">
                                          <p:val>
                                            <p:fltVal val="1"/>
                                          </p:val>
                                        </p:tav>
                                      </p:tavLst>
                                    </p:anim>
                                    <p:anim calcmode="lin" valueType="num">
                                      <p:cBhvr>
                                        <p:cTn id="35" dur="332" tmFilter="0, 0; 0.125,0.2665; 0.25,0.4; 0.375,0.465; 0.5,0.5;  0.625,0.535; 0.75,0.6; 0.875,0.7335; 1,1">
                                          <p:stCondLst>
                                            <p:cond delay="332"/>
                                          </p:stCondLst>
                                        </p:cTn>
                                        <p:tgtEl>
                                          <p:spTgt spid="321"/>
                                        </p:tgtEl>
                                        <p:attrNameLst>
                                          <p:attrName>ppt_y</p:attrName>
                                        </p:attrNameLst>
                                      </p:cBhvr>
                                      <p:tavLst>
                                        <p:tav tm="0" fmla="#ppt_y-sin(pi*$)/9">
                                          <p:val>
                                            <p:fltVal val="0"/>
                                          </p:val>
                                        </p:tav>
                                        <p:tav tm="100000">
                                          <p:val>
                                            <p:fltVal val="1"/>
                                          </p:val>
                                        </p:tav>
                                      </p:tavLst>
                                    </p:anim>
                                    <p:anim calcmode="lin" valueType="num">
                                      <p:cBhvr>
                                        <p:cTn id="36" dur="166" tmFilter="0, 0; 0.125,0.2665; 0.25,0.4; 0.375,0.465; 0.5,0.5;  0.625,0.535; 0.75,0.6; 0.875,0.7335; 1,1">
                                          <p:stCondLst>
                                            <p:cond delay="662"/>
                                          </p:stCondLst>
                                        </p:cTn>
                                        <p:tgtEl>
                                          <p:spTgt spid="321"/>
                                        </p:tgtEl>
                                        <p:attrNameLst>
                                          <p:attrName>ppt_y</p:attrName>
                                        </p:attrNameLst>
                                      </p:cBhvr>
                                      <p:tavLst>
                                        <p:tav tm="0" fmla="#ppt_y-sin(pi*$)/27">
                                          <p:val>
                                            <p:fltVal val="0"/>
                                          </p:val>
                                        </p:tav>
                                        <p:tav tm="100000">
                                          <p:val>
                                            <p:fltVal val="1"/>
                                          </p:val>
                                        </p:tav>
                                      </p:tavLst>
                                    </p:anim>
                                    <p:anim calcmode="lin" valueType="num">
                                      <p:cBhvr>
                                        <p:cTn id="37" dur="82" tmFilter="0, 0; 0.125,0.2665; 0.25,0.4; 0.375,0.465; 0.5,0.5;  0.625,0.535; 0.75,0.6; 0.875,0.7335; 1,1">
                                          <p:stCondLst>
                                            <p:cond delay="828"/>
                                          </p:stCondLst>
                                        </p:cTn>
                                        <p:tgtEl>
                                          <p:spTgt spid="321"/>
                                        </p:tgtEl>
                                        <p:attrNameLst>
                                          <p:attrName>ppt_y</p:attrName>
                                        </p:attrNameLst>
                                      </p:cBhvr>
                                      <p:tavLst>
                                        <p:tav tm="0" fmla="#ppt_y-sin(pi*$)/81">
                                          <p:val>
                                            <p:fltVal val="0"/>
                                          </p:val>
                                        </p:tav>
                                        <p:tav tm="100000">
                                          <p:val>
                                            <p:fltVal val="1"/>
                                          </p:val>
                                        </p:tav>
                                      </p:tavLst>
                                    </p:anim>
                                    <p:animScale>
                                      <p:cBhvr>
                                        <p:cTn id="38" dur="13">
                                          <p:stCondLst>
                                            <p:cond delay="325"/>
                                          </p:stCondLst>
                                        </p:cTn>
                                        <p:tgtEl>
                                          <p:spTgt spid="321"/>
                                        </p:tgtEl>
                                      </p:cBhvr>
                                      <p:to x="100000" y="60000"/>
                                    </p:animScale>
                                    <p:animScale>
                                      <p:cBhvr>
                                        <p:cTn id="39" dur="83" decel="50000">
                                          <p:stCondLst>
                                            <p:cond delay="338"/>
                                          </p:stCondLst>
                                        </p:cTn>
                                        <p:tgtEl>
                                          <p:spTgt spid="321"/>
                                        </p:tgtEl>
                                      </p:cBhvr>
                                      <p:to x="100000" y="100000"/>
                                    </p:animScale>
                                    <p:animScale>
                                      <p:cBhvr>
                                        <p:cTn id="40" dur="13">
                                          <p:stCondLst>
                                            <p:cond delay="656"/>
                                          </p:stCondLst>
                                        </p:cTn>
                                        <p:tgtEl>
                                          <p:spTgt spid="321"/>
                                        </p:tgtEl>
                                      </p:cBhvr>
                                      <p:to x="100000" y="80000"/>
                                    </p:animScale>
                                    <p:animScale>
                                      <p:cBhvr>
                                        <p:cTn id="41" dur="83" decel="50000">
                                          <p:stCondLst>
                                            <p:cond delay="669"/>
                                          </p:stCondLst>
                                        </p:cTn>
                                        <p:tgtEl>
                                          <p:spTgt spid="321"/>
                                        </p:tgtEl>
                                      </p:cBhvr>
                                      <p:to x="100000" y="100000"/>
                                    </p:animScale>
                                    <p:animScale>
                                      <p:cBhvr>
                                        <p:cTn id="42" dur="13">
                                          <p:stCondLst>
                                            <p:cond delay="821"/>
                                          </p:stCondLst>
                                        </p:cTn>
                                        <p:tgtEl>
                                          <p:spTgt spid="321"/>
                                        </p:tgtEl>
                                      </p:cBhvr>
                                      <p:to x="100000" y="90000"/>
                                    </p:animScale>
                                    <p:animScale>
                                      <p:cBhvr>
                                        <p:cTn id="43" dur="83" decel="50000">
                                          <p:stCondLst>
                                            <p:cond delay="834"/>
                                          </p:stCondLst>
                                        </p:cTn>
                                        <p:tgtEl>
                                          <p:spTgt spid="321"/>
                                        </p:tgtEl>
                                      </p:cBhvr>
                                      <p:to x="100000" y="100000"/>
                                    </p:animScale>
                                    <p:animScale>
                                      <p:cBhvr>
                                        <p:cTn id="44" dur="13">
                                          <p:stCondLst>
                                            <p:cond delay="904"/>
                                          </p:stCondLst>
                                        </p:cTn>
                                        <p:tgtEl>
                                          <p:spTgt spid="321"/>
                                        </p:tgtEl>
                                      </p:cBhvr>
                                      <p:to x="100000" y="95000"/>
                                    </p:animScale>
                                    <p:animScale>
                                      <p:cBhvr>
                                        <p:cTn id="45" dur="83" decel="50000">
                                          <p:stCondLst>
                                            <p:cond delay="917"/>
                                          </p:stCondLst>
                                        </p:cTn>
                                        <p:tgtEl>
                                          <p:spTgt spid="321"/>
                                        </p:tgtEl>
                                      </p:cBhvr>
                                      <p:to x="100000" y="100000"/>
                                    </p:animScale>
                                  </p:childTnLst>
                                </p:cTn>
                              </p:par>
                            </p:childTnLst>
                          </p:cTn>
                        </p:par>
                        <p:par>
                          <p:cTn id="46" fill="hold">
                            <p:stCondLst>
                              <p:cond delay="3000"/>
                            </p:stCondLst>
                            <p:childTnLst>
                              <p:par>
                                <p:cTn id="47" presetID="26" presetClass="entr" presetSubtype="0" fill="hold" nodeType="afterEffect">
                                  <p:stCondLst>
                                    <p:cond delay="0"/>
                                  </p:stCondLst>
                                  <p:childTnLst>
                                    <p:set>
                                      <p:cBhvr>
                                        <p:cTn id="48" dur="1" fill="hold">
                                          <p:stCondLst>
                                            <p:cond delay="0"/>
                                          </p:stCondLst>
                                        </p:cTn>
                                        <p:tgtEl>
                                          <p:spTgt spid="312"/>
                                        </p:tgtEl>
                                        <p:attrNameLst>
                                          <p:attrName>style.visibility</p:attrName>
                                        </p:attrNameLst>
                                      </p:cBhvr>
                                      <p:to>
                                        <p:strVal val="visible"/>
                                      </p:to>
                                    </p:set>
                                    <p:animEffect transition="in" filter="wipe(down)">
                                      <p:cBhvr>
                                        <p:cTn id="49" dur="290">
                                          <p:stCondLst>
                                            <p:cond delay="0"/>
                                          </p:stCondLst>
                                        </p:cTn>
                                        <p:tgtEl>
                                          <p:spTgt spid="312"/>
                                        </p:tgtEl>
                                      </p:cBhvr>
                                    </p:animEffect>
                                    <p:anim calcmode="lin" valueType="num">
                                      <p:cBhvr>
                                        <p:cTn id="50" dur="911" tmFilter="0,0; 0.14,0.36; 0.43,0.73; 0.71,0.91; 1.0,1.0">
                                          <p:stCondLst>
                                            <p:cond delay="0"/>
                                          </p:stCondLst>
                                        </p:cTn>
                                        <p:tgtEl>
                                          <p:spTgt spid="312"/>
                                        </p:tgtEl>
                                        <p:attrNameLst>
                                          <p:attrName>ppt_x</p:attrName>
                                        </p:attrNameLst>
                                      </p:cBhvr>
                                      <p:tavLst>
                                        <p:tav tm="0">
                                          <p:val>
                                            <p:strVal val="#ppt_x-0.25"/>
                                          </p:val>
                                        </p:tav>
                                        <p:tav tm="100000">
                                          <p:val>
                                            <p:strVal val="#ppt_x"/>
                                          </p:val>
                                        </p:tav>
                                      </p:tavLst>
                                    </p:anim>
                                    <p:anim calcmode="lin" valueType="num">
                                      <p:cBhvr>
                                        <p:cTn id="51" dur="332" tmFilter="0.0,0.0; 0.25,0.07; 0.50,0.2; 0.75,0.467; 1.0,1.0">
                                          <p:stCondLst>
                                            <p:cond delay="0"/>
                                          </p:stCondLst>
                                        </p:cTn>
                                        <p:tgtEl>
                                          <p:spTgt spid="312"/>
                                        </p:tgtEl>
                                        <p:attrNameLst>
                                          <p:attrName>ppt_y</p:attrName>
                                        </p:attrNameLst>
                                      </p:cBhvr>
                                      <p:tavLst>
                                        <p:tav tm="0" fmla="#ppt_y-sin(pi*$)/3">
                                          <p:val>
                                            <p:fltVal val="0.5"/>
                                          </p:val>
                                        </p:tav>
                                        <p:tav tm="100000">
                                          <p:val>
                                            <p:fltVal val="1"/>
                                          </p:val>
                                        </p:tav>
                                      </p:tavLst>
                                    </p:anim>
                                    <p:anim calcmode="lin" valueType="num">
                                      <p:cBhvr>
                                        <p:cTn id="52" dur="332" tmFilter="0, 0; 0.125,0.2665; 0.25,0.4; 0.375,0.465; 0.5,0.5;  0.625,0.535; 0.75,0.6; 0.875,0.7335; 1,1">
                                          <p:stCondLst>
                                            <p:cond delay="332"/>
                                          </p:stCondLst>
                                        </p:cTn>
                                        <p:tgtEl>
                                          <p:spTgt spid="312"/>
                                        </p:tgtEl>
                                        <p:attrNameLst>
                                          <p:attrName>ppt_y</p:attrName>
                                        </p:attrNameLst>
                                      </p:cBhvr>
                                      <p:tavLst>
                                        <p:tav tm="0" fmla="#ppt_y-sin(pi*$)/9">
                                          <p:val>
                                            <p:fltVal val="0"/>
                                          </p:val>
                                        </p:tav>
                                        <p:tav tm="100000">
                                          <p:val>
                                            <p:fltVal val="1"/>
                                          </p:val>
                                        </p:tav>
                                      </p:tavLst>
                                    </p:anim>
                                    <p:anim calcmode="lin" valueType="num">
                                      <p:cBhvr>
                                        <p:cTn id="53" dur="166" tmFilter="0, 0; 0.125,0.2665; 0.25,0.4; 0.375,0.465; 0.5,0.5;  0.625,0.535; 0.75,0.6; 0.875,0.7335; 1,1">
                                          <p:stCondLst>
                                            <p:cond delay="662"/>
                                          </p:stCondLst>
                                        </p:cTn>
                                        <p:tgtEl>
                                          <p:spTgt spid="312"/>
                                        </p:tgtEl>
                                        <p:attrNameLst>
                                          <p:attrName>ppt_y</p:attrName>
                                        </p:attrNameLst>
                                      </p:cBhvr>
                                      <p:tavLst>
                                        <p:tav tm="0" fmla="#ppt_y-sin(pi*$)/27">
                                          <p:val>
                                            <p:fltVal val="0"/>
                                          </p:val>
                                        </p:tav>
                                        <p:tav tm="100000">
                                          <p:val>
                                            <p:fltVal val="1"/>
                                          </p:val>
                                        </p:tav>
                                      </p:tavLst>
                                    </p:anim>
                                    <p:anim calcmode="lin" valueType="num">
                                      <p:cBhvr>
                                        <p:cTn id="54" dur="82" tmFilter="0, 0; 0.125,0.2665; 0.25,0.4; 0.375,0.465; 0.5,0.5;  0.625,0.535; 0.75,0.6; 0.875,0.7335; 1,1">
                                          <p:stCondLst>
                                            <p:cond delay="828"/>
                                          </p:stCondLst>
                                        </p:cTn>
                                        <p:tgtEl>
                                          <p:spTgt spid="312"/>
                                        </p:tgtEl>
                                        <p:attrNameLst>
                                          <p:attrName>ppt_y</p:attrName>
                                        </p:attrNameLst>
                                      </p:cBhvr>
                                      <p:tavLst>
                                        <p:tav tm="0" fmla="#ppt_y-sin(pi*$)/81">
                                          <p:val>
                                            <p:fltVal val="0"/>
                                          </p:val>
                                        </p:tav>
                                        <p:tav tm="100000">
                                          <p:val>
                                            <p:fltVal val="1"/>
                                          </p:val>
                                        </p:tav>
                                      </p:tavLst>
                                    </p:anim>
                                    <p:animScale>
                                      <p:cBhvr>
                                        <p:cTn id="55" dur="13">
                                          <p:stCondLst>
                                            <p:cond delay="325"/>
                                          </p:stCondLst>
                                        </p:cTn>
                                        <p:tgtEl>
                                          <p:spTgt spid="312"/>
                                        </p:tgtEl>
                                      </p:cBhvr>
                                      <p:to x="100000" y="60000"/>
                                    </p:animScale>
                                    <p:animScale>
                                      <p:cBhvr>
                                        <p:cTn id="56" dur="83" decel="50000">
                                          <p:stCondLst>
                                            <p:cond delay="338"/>
                                          </p:stCondLst>
                                        </p:cTn>
                                        <p:tgtEl>
                                          <p:spTgt spid="312"/>
                                        </p:tgtEl>
                                      </p:cBhvr>
                                      <p:to x="100000" y="100000"/>
                                    </p:animScale>
                                    <p:animScale>
                                      <p:cBhvr>
                                        <p:cTn id="57" dur="13">
                                          <p:stCondLst>
                                            <p:cond delay="656"/>
                                          </p:stCondLst>
                                        </p:cTn>
                                        <p:tgtEl>
                                          <p:spTgt spid="312"/>
                                        </p:tgtEl>
                                      </p:cBhvr>
                                      <p:to x="100000" y="80000"/>
                                    </p:animScale>
                                    <p:animScale>
                                      <p:cBhvr>
                                        <p:cTn id="58" dur="83" decel="50000">
                                          <p:stCondLst>
                                            <p:cond delay="669"/>
                                          </p:stCondLst>
                                        </p:cTn>
                                        <p:tgtEl>
                                          <p:spTgt spid="312"/>
                                        </p:tgtEl>
                                      </p:cBhvr>
                                      <p:to x="100000" y="100000"/>
                                    </p:animScale>
                                    <p:animScale>
                                      <p:cBhvr>
                                        <p:cTn id="59" dur="13">
                                          <p:stCondLst>
                                            <p:cond delay="821"/>
                                          </p:stCondLst>
                                        </p:cTn>
                                        <p:tgtEl>
                                          <p:spTgt spid="312"/>
                                        </p:tgtEl>
                                      </p:cBhvr>
                                      <p:to x="100000" y="90000"/>
                                    </p:animScale>
                                    <p:animScale>
                                      <p:cBhvr>
                                        <p:cTn id="60" dur="83" decel="50000">
                                          <p:stCondLst>
                                            <p:cond delay="834"/>
                                          </p:stCondLst>
                                        </p:cTn>
                                        <p:tgtEl>
                                          <p:spTgt spid="312"/>
                                        </p:tgtEl>
                                      </p:cBhvr>
                                      <p:to x="100000" y="100000"/>
                                    </p:animScale>
                                    <p:animScale>
                                      <p:cBhvr>
                                        <p:cTn id="61" dur="13">
                                          <p:stCondLst>
                                            <p:cond delay="904"/>
                                          </p:stCondLst>
                                        </p:cTn>
                                        <p:tgtEl>
                                          <p:spTgt spid="312"/>
                                        </p:tgtEl>
                                      </p:cBhvr>
                                      <p:to x="100000" y="95000"/>
                                    </p:animScale>
                                    <p:animScale>
                                      <p:cBhvr>
                                        <p:cTn id="62" dur="83" decel="50000">
                                          <p:stCondLst>
                                            <p:cond delay="917"/>
                                          </p:stCondLst>
                                        </p:cTn>
                                        <p:tgtEl>
                                          <p:spTgt spid="312"/>
                                        </p:tgtEl>
                                      </p:cBhvr>
                                      <p:to x="100000" y="100000"/>
                                    </p:animScale>
                                  </p:childTnLst>
                                </p:cTn>
                              </p:par>
                            </p:childTnLst>
                          </p:cTn>
                        </p:par>
                        <p:par>
                          <p:cTn id="63" fill="hold">
                            <p:stCondLst>
                              <p:cond delay="4000"/>
                            </p:stCondLst>
                            <p:childTnLst>
                              <p:par>
                                <p:cTn id="64" presetID="26" presetClass="entr" presetSubtype="0" fill="hold" nodeType="afterEffect">
                                  <p:stCondLst>
                                    <p:cond delay="0"/>
                                  </p:stCondLst>
                                  <p:childTnLst>
                                    <p:set>
                                      <p:cBhvr>
                                        <p:cTn id="65" dur="1" fill="hold">
                                          <p:stCondLst>
                                            <p:cond delay="0"/>
                                          </p:stCondLst>
                                        </p:cTn>
                                        <p:tgtEl>
                                          <p:spTgt spid="315"/>
                                        </p:tgtEl>
                                        <p:attrNameLst>
                                          <p:attrName>style.visibility</p:attrName>
                                        </p:attrNameLst>
                                      </p:cBhvr>
                                      <p:to>
                                        <p:strVal val="visible"/>
                                      </p:to>
                                    </p:set>
                                    <p:animEffect transition="in" filter="wipe(down)">
                                      <p:cBhvr>
                                        <p:cTn id="66" dur="290">
                                          <p:stCondLst>
                                            <p:cond delay="0"/>
                                          </p:stCondLst>
                                        </p:cTn>
                                        <p:tgtEl>
                                          <p:spTgt spid="315"/>
                                        </p:tgtEl>
                                      </p:cBhvr>
                                    </p:animEffect>
                                    <p:anim calcmode="lin" valueType="num">
                                      <p:cBhvr>
                                        <p:cTn id="67" dur="911" tmFilter="0,0; 0.14,0.36; 0.43,0.73; 0.71,0.91; 1.0,1.0">
                                          <p:stCondLst>
                                            <p:cond delay="0"/>
                                          </p:stCondLst>
                                        </p:cTn>
                                        <p:tgtEl>
                                          <p:spTgt spid="315"/>
                                        </p:tgtEl>
                                        <p:attrNameLst>
                                          <p:attrName>ppt_x</p:attrName>
                                        </p:attrNameLst>
                                      </p:cBhvr>
                                      <p:tavLst>
                                        <p:tav tm="0">
                                          <p:val>
                                            <p:strVal val="#ppt_x-0.25"/>
                                          </p:val>
                                        </p:tav>
                                        <p:tav tm="100000">
                                          <p:val>
                                            <p:strVal val="#ppt_x"/>
                                          </p:val>
                                        </p:tav>
                                      </p:tavLst>
                                    </p:anim>
                                    <p:anim calcmode="lin" valueType="num">
                                      <p:cBhvr>
                                        <p:cTn id="68" dur="332" tmFilter="0.0,0.0; 0.25,0.07; 0.50,0.2; 0.75,0.467; 1.0,1.0">
                                          <p:stCondLst>
                                            <p:cond delay="0"/>
                                          </p:stCondLst>
                                        </p:cTn>
                                        <p:tgtEl>
                                          <p:spTgt spid="315"/>
                                        </p:tgtEl>
                                        <p:attrNameLst>
                                          <p:attrName>ppt_y</p:attrName>
                                        </p:attrNameLst>
                                      </p:cBhvr>
                                      <p:tavLst>
                                        <p:tav tm="0" fmla="#ppt_y-sin(pi*$)/3">
                                          <p:val>
                                            <p:fltVal val="0.5"/>
                                          </p:val>
                                        </p:tav>
                                        <p:tav tm="100000">
                                          <p:val>
                                            <p:fltVal val="1"/>
                                          </p:val>
                                        </p:tav>
                                      </p:tavLst>
                                    </p:anim>
                                    <p:anim calcmode="lin" valueType="num">
                                      <p:cBhvr>
                                        <p:cTn id="69" dur="332" tmFilter="0, 0; 0.125,0.2665; 0.25,0.4; 0.375,0.465; 0.5,0.5;  0.625,0.535; 0.75,0.6; 0.875,0.7335; 1,1">
                                          <p:stCondLst>
                                            <p:cond delay="332"/>
                                          </p:stCondLst>
                                        </p:cTn>
                                        <p:tgtEl>
                                          <p:spTgt spid="315"/>
                                        </p:tgtEl>
                                        <p:attrNameLst>
                                          <p:attrName>ppt_y</p:attrName>
                                        </p:attrNameLst>
                                      </p:cBhvr>
                                      <p:tavLst>
                                        <p:tav tm="0" fmla="#ppt_y-sin(pi*$)/9">
                                          <p:val>
                                            <p:fltVal val="0"/>
                                          </p:val>
                                        </p:tav>
                                        <p:tav tm="100000">
                                          <p:val>
                                            <p:fltVal val="1"/>
                                          </p:val>
                                        </p:tav>
                                      </p:tavLst>
                                    </p:anim>
                                    <p:anim calcmode="lin" valueType="num">
                                      <p:cBhvr>
                                        <p:cTn id="70" dur="166" tmFilter="0, 0; 0.125,0.2665; 0.25,0.4; 0.375,0.465; 0.5,0.5;  0.625,0.535; 0.75,0.6; 0.875,0.7335; 1,1">
                                          <p:stCondLst>
                                            <p:cond delay="662"/>
                                          </p:stCondLst>
                                        </p:cTn>
                                        <p:tgtEl>
                                          <p:spTgt spid="315"/>
                                        </p:tgtEl>
                                        <p:attrNameLst>
                                          <p:attrName>ppt_y</p:attrName>
                                        </p:attrNameLst>
                                      </p:cBhvr>
                                      <p:tavLst>
                                        <p:tav tm="0" fmla="#ppt_y-sin(pi*$)/27">
                                          <p:val>
                                            <p:fltVal val="0"/>
                                          </p:val>
                                        </p:tav>
                                        <p:tav tm="100000">
                                          <p:val>
                                            <p:fltVal val="1"/>
                                          </p:val>
                                        </p:tav>
                                      </p:tavLst>
                                    </p:anim>
                                    <p:anim calcmode="lin" valueType="num">
                                      <p:cBhvr>
                                        <p:cTn id="71" dur="82" tmFilter="0, 0; 0.125,0.2665; 0.25,0.4; 0.375,0.465; 0.5,0.5;  0.625,0.535; 0.75,0.6; 0.875,0.7335; 1,1">
                                          <p:stCondLst>
                                            <p:cond delay="828"/>
                                          </p:stCondLst>
                                        </p:cTn>
                                        <p:tgtEl>
                                          <p:spTgt spid="315"/>
                                        </p:tgtEl>
                                        <p:attrNameLst>
                                          <p:attrName>ppt_y</p:attrName>
                                        </p:attrNameLst>
                                      </p:cBhvr>
                                      <p:tavLst>
                                        <p:tav tm="0" fmla="#ppt_y-sin(pi*$)/81">
                                          <p:val>
                                            <p:fltVal val="0"/>
                                          </p:val>
                                        </p:tav>
                                        <p:tav tm="100000">
                                          <p:val>
                                            <p:fltVal val="1"/>
                                          </p:val>
                                        </p:tav>
                                      </p:tavLst>
                                    </p:anim>
                                    <p:animScale>
                                      <p:cBhvr>
                                        <p:cTn id="72" dur="13">
                                          <p:stCondLst>
                                            <p:cond delay="325"/>
                                          </p:stCondLst>
                                        </p:cTn>
                                        <p:tgtEl>
                                          <p:spTgt spid="315"/>
                                        </p:tgtEl>
                                      </p:cBhvr>
                                      <p:to x="100000" y="60000"/>
                                    </p:animScale>
                                    <p:animScale>
                                      <p:cBhvr>
                                        <p:cTn id="73" dur="83" decel="50000">
                                          <p:stCondLst>
                                            <p:cond delay="338"/>
                                          </p:stCondLst>
                                        </p:cTn>
                                        <p:tgtEl>
                                          <p:spTgt spid="315"/>
                                        </p:tgtEl>
                                      </p:cBhvr>
                                      <p:to x="100000" y="100000"/>
                                    </p:animScale>
                                    <p:animScale>
                                      <p:cBhvr>
                                        <p:cTn id="74" dur="13">
                                          <p:stCondLst>
                                            <p:cond delay="656"/>
                                          </p:stCondLst>
                                        </p:cTn>
                                        <p:tgtEl>
                                          <p:spTgt spid="315"/>
                                        </p:tgtEl>
                                      </p:cBhvr>
                                      <p:to x="100000" y="80000"/>
                                    </p:animScale>
                                    <p:animScale>
                                      <p:cBhvr>
                                        <p:cTn id="75" dur="83" decel="50000">
                                          <p:stCondLst>
                                            <p:cond delay="669"/>
                                          </p:stCondLst>
                                        </p:cTn>
                                        <p:tgtEl>
                                          <p:spTgt spid="315"/>
                                        </p:tgtEl>
                                      </p:cBhvr>
                                      <p:to x="100000" y="100000"/>
                                    </p:animScale>
                                    <p:animScale>
                                      <p:cBhvr>
                                        <p:cTn id="76" dur="13">
                                          <p:stCondLst>
                                            <p:cond delay="821"/>
                                          </p:stCondLst>
                                        </p:cTn>
                                        <p:tgtEl>
                                          <p:spTgt spid="315"/>
                                        </p:tgtEl>
                                      </p:cBhvr>
                                      <p:to x="100000" y="90000"/>
                                    </p:animScale>
                                    <p:animScale>
                                      <p:cBhvr>
                                        <p:cTn id="77" dur="83" decel="50000">
                                          <p:stCondLst>
                                            <p:cond delay="834"/>
                                          </p:stCondLst>
                                        </p:cTn>
                                        <p:tgtEl>
                                          <p:spTgt spid="315"/>
                                        </p:tgtEl>
                                      </p:cBhvr>
                                      <p:to x="100000" y="100000"/>
                                    </p:animScale>
                                    <p:animScale>
                                      <p:cBhvr>
                                        <p:cTn id="78" dur="13">
                                          <p:stCondLst>
                                            <p:cond delay="904"/>
                                          </p:stCondLst>
                                        </p:cTn>
                                        <p:tgtEl>
                                          <p:spTgt spid="315"/>
                                        </p:tgtEl>
                                      </p:cBhvr>
                                      <p:to x="100000" y="95000"/>
                                    </p:animScale>
                                    <p:animScale>
                                      <p:cBhvr>
                                        <p:cTn id="79" dur="83" decel="50000">
                                          <p:stCondLst>
                                            <p:cond delay="917"/>
                                          </p:stCondLst>
                                        </p:cTn>
                                        <p:tgtEl>
                                          <p:spTgt spid="315"/>
                                        </p:tgtEl>
                                      </p:cBhvr>
                                      <p:to x="100000" y="100000"/>
                                    </p:animScale>
                                  </p:childTnLst>
                                </p:cTn>
                              </p:par>
                            </p:childTnLst>
                          </p:cTn>
                        </p:par>
                        <p:par>
                          <p:cTn id="80" fill="hold">
                            <p:stCondLst>
                              <p:cond delay="5000"/>
                            </p:stCondLst>
                            <p:childTnLst>
                              <p:par>
                                <p:cTn id="81" presetID="2" presetClass="entr" presetSubtype="8" fill="hold" grpId="0" nodeType="afterEffect">
                                  <p:stCondLst>
                                    <p:cond delay="0"/>
                                  </p:stCondLst>
                                  <p:childTnLst>
                                    <p:set>
                                      <p:cBhvr>
                                        <p:cTn id="82" dur="1" fill="hold">
                                          <p:stCondLst>
                                            <p:cond delay="0"/>
                                          </p:stCondLst>
                                        </p:cTn>
                                        <p:tgtEl>
                                          <p:spTgt spid="324"/>
                                        </p:tgtEl>
                                        <p:attrNameLst>
                                          <p:attrName>style.visibility</p:attrName>
                                        </p:attrNameLst>
                                      </p:cBhvr>
                                      <p:to>
                                        <p:strVal val="visible"/>
                                      </p:to>
                                    </p:set>
                                    <p:anim calcmode="lin" valueType="num">
                                      <p:cBhvr additive="base">
                                        <p:cTn id="83" dur="500" fill="hold"/>
                                        <p:tgtEl>
                                          <p:spTgt spid="324"/>
                                        </p:tgtEl>
                                        <p:attrNameLst>
                                          <p:attrName>ppt_x</p:attrName>
                                        </p:attrNameLst>
                                      </p:cBhvr>
                                      <p:tavLst>
                                        <p:tav tm="0">
                                          <p:val>
                                            <p:strVal val="0-#ppt_w/2"/>
                                          </p:val>
                                        </p:tav>
                                        <p:tav tm="100000">
                                          <p:val>
                                            <p:strVal val="#ppt_x"/>
                                          </p:val>
                                        </p:tav>
                                      </p:tavLst>
                                    </p:anim>
                                    <p:anim calcmode="lin" valueType="num">
                                      <p:cBhvr additive="base">
                                        <p:cTn id="84" dur="500" fill="hold"/>
                                        <p:tgtEl>
                                          <p:spTgt spid="324"/>
                                        </p:tgtEl>
                                        <p:attrNameLst>
                                          <p:attrName>ppt_y</p:attrName>
                                        </p:attrNameLst>
                                      </p:cBhvr>
                                      <p:tavLst>
                                        <p:tav tm="0">
                                          <p:val>
                                            <p:strVal val="#ppt_y"/>
                                          </p:val>
                                        </p:tav>
                                        <p:tav tm="100000">
                                          <p:val>
                                            <p:strVal val="#ppt_y"/>
                                          </p:val>
                                        </p:tav>
                                      </p:tavLst>
                                    </p:anim>
                                  </p:childTnLst>
                                </p:cTn>
                              </p:par>
                            </p:childTnLst>
                          </p:cTn>
                        </p:par>
                        <p:par>
                          <p:cTn id="85" fill="hold">
                            <p:stCondLst>
                              <p:cond delay="5500"/>
                            </p:stCondLst>
                            <p:childTnLst>
                              <p:par>
                                <p:cTn id="86" presetID="2" presetClass="entr" presetSubtype="8" fill="hold" grpId="0" nodeType="afterEffect">
                                  <p:stCondLst>
                                    <p:cond delay="0"/>
                                  </p:stCondLst>
                                  <p:childTnLst>
                                    <p:set>
                                      <p:cBhvr>
                                        <p:cTn id="87" dur="1" fill="hold">
                                          <p:stCondLst>
                                            <p:cond delay="0"/>
                                          </p:stCondLst>
                                        </p:cTn>
                                        <p:tgtEl>
                                          <p:spTgt spid="325"/>
                                        </p:tgtEl>
                                        <p:attrNameLst>
                                          <p:attrName>style.visibility</p:attrName>
                                        </p:attrNameLst>
                                      </p:cBhvr>
                                      <p:to>
                                        <p:strVal val="visible"/>
                                      </p:to>
                                    </p:set>
                                    <p:anim calcmode="lin" valueType="num">
                                      <p:cBhvr additive="base">
                                        <p:cTn id="88" dur="500" fill="hold"/>
                                        <p:tgtEl>
                                          <p:spTgt spid="325"/>
                                        </p:tgtEl>
                                        <p:attrNameLst>
                                          <p:attrName>ppt_x</p:attrName>
                                        </p:attrNameLst>
                                      </p:cBhvr>
                                      <p:tavLst>
                                        <p:tav tm="0">
                                          <p:val>
                                            <p:strVal val="0-#ppt_w/2"/>
                                          </p:val>
                                        </p:tav>
                                        <p:tav tm="100000">
                                          <p:val>
                                            <p:strVal val="#ppt_x"/>
                                          </p:val>
                                        </p:tav>
                                      </p:tavLst>
                                    </p:anim>
                                    <p:anim calcmode="lin" valueType="num">
                                      <p:cBhvr additive="base">
                                        <p:cTn id="89" dur="500" fill="hold"/>
                                        <p:tgtEl>
                                          <p:spTgt spid="325"/>
                                        </p:tgtEl>
                                        <p:attrNameLst>
                                          <p:attrName>ppt_y</p:attrName>
                                        </p:attrNameLst>
                                      </p:cBhvr>
                                      <p:tavLst>
                                        <p:tav tm="0">
                                          <p:val>
                                            <p:strVal val="#ppt_y"/>
                                          </p:val>
                                        </p:tav>
                                        <p:tav tm="100000">
                                          <p:val>
                                            <p:strVal val="#ppt_y"/>
                                          </p:val>
                                        </p:tav>
                                      </p:tavLst>
                                    </p:anim>
                                  </p:childTnLst>
                                </p:cTn>
                              </p:par>
                            </p:childTnLst>
                          </p:cTn>
                        </p:par>
                        <p:par>
                          <p:cTn id="90" fill="hold">
                            <p:stCondLst>
                              <p:cond delay="6000"/>
                            </p:stCondLst>
                            <p:childTnLst>
                              <p:par>
                                <p:cTn id="91" presetID="2" presetClass="entr" presetSubtype="2" fill="hold" grpId="0" nodeType="afterEffect">
                                  <p:stCondLst>
                                    <p:cond delay="0"/>
                                  </p:stCondLst>
                                  <p:childTnLst>
                                    <p:set>
                                      <p:cBhvr>
                                        <p:cTn id="92" dur="1" fill="hold">
                                          <p:stCondLst>
                                            <p:cond delay="0"/>
                                          </p:stCondLst>
                                        </p:cTn>
                                        <p:tgtEl>
                                          <p:spTgt spid="327"/>
                                        </p:tgtEl>
                                        <p:attrNameLst>
                                          <p:attrName>style.visibility</p:attrName>
                                        </p:attrNameLst>
                                      </p:cBhvr>
                                      <p:to>
                                        <p:strVal val="visible"/>
                                      </p:to>
                                    </p:set>
                                    <p:anim calcmode="lin" valueType="num">
                                      <p:cBhvr additive="base">
                                        <p:cTn id="93" dur="500" fill="hold"/>
                                        <p:tgtEl>
                                          <p:spTgt spid="327"/>
                                        </p:tgtEl>
                                        <p:attrNameLst>
                                          <p:attrName>ppt_x</p:attrName>
                                        </p:attrNameLst>
                                      </p:cBhvr>
                                      <p:tavLst>
                                        <p:tav tm="0">
                                          <p:val>
                                            <p:strVal val="1+#ppt_w/2"/>
                                          </p:val>
                                        </p:tav>
                                        <p:tav tm="100000">
                                          <p:val>
                                            <p:strVal val="#ppt_x"/>
                                          </p:val>
                                        </p:tav>
                                      </p:tavLst>
                                    </p:anim>
                                    <p:anim calcmode="lin" valueType="num">
                                      <p:cBhvr additive="base">
                                        <p:cTn id="94" dur="500" fill="hold"/>
                                        <p:tgtEl>
                                          <p:spTgt spid="3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324" grpId="0"/>
      <p:bldP spid="325" grpId="0"/>
      <p:bldP spid="32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表单</a:t>
            </a:r>
            <a:endParaRPr lang="zh-CN" altLang="en-US" b="1" dirty="0">
              <a:solidFill>
                <a:srgbClr val="0070C0"/>
              </a:solidFill>
              <a:latin typeface="Impact MT Std" pitchFamily="34" charset="0"/>
              <a:ea typeface="微软雅黑" panose="020B0503020204020204" pitchFamily="34" charset="-122"/>
            </a:endParaRPr>
          </a:p>
        </p:txBody>
      </p:sp>
      <p:sp>
        <p:nvSpPr>
          <p:cNvPr id="11" name="文本框 10"/>
          <p:cNvSpPr txBox="1"/>
          <p:nvPr/>
        </p:nvSpPr>
        <p:spPr>
          <a:xfrm>
            <a:off x="1193800" y="1017270"/>
            <a:ext cx="7202805" cy="3956685"/>
          </a:xfrm>
          <a:prstGeom prst="rect">
            <a:avLst/>
          </a:prstGeom>
          <a:noFill/>
        </p:spPr>
        <p:txBody>
          <a:bodyPr wrap="square" rtlCol="0" anchor="t">
            <a:spAutoFit/>
          </a:bodyPr>
          <a:p>
            <a:pPr eaLnBrk="0" hangingPunct="0">
              <a:spcBef>
                <a:spcPct val="20000"/>
              </a:spcBef>
              <a:buFont typeface="Wingdings" panose="05000000000000000000" pitchFamily="2" charset="2"/>
              <a:buChar char="u"/>
            </a:pPr>
            <a:r>
              <a:rPr lang="zh-CN" altLang="en-US" sz="2000" b="1" dirty="0">
                <a:solidFill>
                  <a:schemeClr val="tx1"/>
                </a:solidFill>
                <a:latin typeface="宋体" panose="02010600030101010101" pitchFamily="2" charset="-122"/>
                <a:ea typeface="宋体" panose="02010600030101010101" pitchFamily="2" charset="-122"/>
                <a:sym typeface="+mn-ea"/>
              </a:rPr>
              <a:t>表单的作用：用来收集用户的信息的;</a:t>
            </a:r>
            <a:endParaRPr lang="zh-CN" altLang="en-US" sz="2000"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sz="2000" b="1" dirty="0">
                <a:solidFill>
                  <a:schemeClr val="tx1"/>
                </a:solidFill>
                <a:latin typeface="宋体" panose="02010600030101010101" pitchFamily="2" charset="-122"/>
                <a:ea typeface="宋体" panose="02010600030101010101" pitchFamily="2" charset="-122"/>
                <a:sym typeface="+mn-ea"/>
              </a:rPr>
              <a:t>1、表单框</a:t>
            </a:r>
            <a:endParaRPr lang="zh-CN" altLang="en-US" sz="2000"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sz="2000" b="1" dirty="0">
                <a:solidFill>
                  <a:schemeClr val="tx1"/>
                </a:solidFill>
                <a:latin typeface="宋体" panose="02010600030101010101" pitchFamily="2" charset="-122"/>
                <a:ea typeface="宋体" panose="02010600030101010101" pitchFamily="2" charset="-122"/>
                <a:sym typeface="+mn-ea"/>
              </a:rPr>
              <a:t>    &lt;form name="表单名称" method="post/get"  action="</a:t>
            </a:r>
            <a:r>
              <a:rPr lang="en-US" altLang="zh-CN" sz="2000" b="1" dirty="0">
                <a:solidFill>
                  <a:schemeClr val="tx1"/>
                </a:solidFill>
                <a:latin typeface="宋体" panose="02010600030101010101" pitchFamily="2" charset="-122"/>
                <a:ea typeface="宋体" panose="02010600030101010101" pitchFamily="2" charset="-122"/>
                <a:sym typeface="+mn-ea"/>
              </a:rPr>
              <a:t>url</a:t>
            </a:r>
            <a:r>
              <a:rPr lang="zh-CN" altLang="en-US" sz="2000" b="1" dirty="0">
                <a:solidFill>
                  <a:schemeClr val="tx1"/>
                </a:solidFill>
                <a:latin typeface="宋体" panose="02010600030101010101" pitchFamily="2" charset="-122"/>
                <a:ea typeface="宋体" panose="02010600030101010101" pitchFamily="2" charset="-122"/>
                <a:sym typeface="+mn-ea"/>
              </a:rPr>
              <a:t>"&gt;</a:t>
            </a:r>
            <a:endParaRPr lang="zh-CN" altLang="en-US" sz="2000"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sz="2000" b="1" dirty="0">
                <a:solidFill>
                  <a:schemeClr val="tx1"/>
                </a:solidFill>
                <a:latin typeface="宋体" panose="02010600030101010101" pitchFamily="2" charset="-122"/>
                <a:ea typeface="宋体" panose="02010600030101010101" pitchFamily="2" charset="-122"/>
                <a:sym typeface="+mn-ea"/>
              </a:rPr>
              <a:t>    &lt;/form&gt;</a:t>
            </a:r>
            <a:endParaRPr lang="zh-CN" altLang="en-US" sz="2000"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en-US" altLang="zh-CN" sz="2000" b="1" dirty="0">
                <a:solidFill>
                  <a:schemeClr val="tx1"/>
                </a:solidFill>
                <a:latin typeface="宋体" panose="02010600030101010101" pitchFamily="2" charset="-122"/>
                <a:ea typeface="宋体" panose="02010600030101010101" pitchFamily="2" charset="-122"/>
                <a:sym typeface="+mn-ea"/>
              </a:rPr>
              <a:t>2</a:t>
            </a:r>
            <a:r>
              <a:rPr lang="zh-CN" altLang="en-US" sz="2000" b="1" dirty="0">
                <a:solidFill>
                  <a:schemeClr val="tx1"/>
                </a:solidFill>
                <a:latin typeface="宋体" panose="02010600030101010101" pitchFamily="2" charset="-122"/>
                <a:ea typeface="宋体" panose="02010600030101010101" pitchFamily="2" charset="-122"/>
                <a:sym typeface="+mn-ea"/>
              </a:rPr>
              <a:t>、表单控件</a:t>
            </a:r>
            <a:endParaRPr lang="zh-CN" altLang="en-US" sz="2000" b="1" dirty="0">
              <a:solidFill>
                <a:schemeClr val="tx1"/>
              </a:solidFill>
              <a:latin typeface="宋体" panose="02010600030101010101" pitchFamily="2" charset="-122"/>
              <a:ea typeface="宋体" panose="02010600030101010101" pitchFamily="2" charset="-122"/>
            </a:endParaRPr>
          </a:p>
          <a:p>
            <a:pPr marL="0" lvl="0" indent="0">
              <a:spcBef>
                <a:spcPct val="20000"/>
              </a:spcBef>
              <a:buNone/>
            </a:pPr>
            <a:r>
              <a:rPr lang="zh-CN" altLang="en-US" sz="2000" b="1" dirty="0">
                <a:solidFill>
                  <a:schemeClr val="tx1"/>
                </a:solidFill>
                <a:latin typeface="宋体" panose="02010600030101010101" pitchFamily="2" charset="-122"/>
                <a:ea typeface="宋体" panose="02010600030101010101" pitchFamily="2" charset="-122"/>
                <a:sym typeface="+mn-ea"/>
              </a:rPr>
              <a:t>   </a:t>
            </a:r>
            <a:r>
              <a:rPr lang="en-US" altLang="zh-CN" sz="2000" b="1" dirty="0">
                <a:solidFill>
                  <a:schemeClr val="tx1"/>
                </a:solidFill>
                <a:latin typeface="宋体" panose="02010600030101010101" pitchFamily="2" charset="-122"/>
                <a:ea typeface="宋体" panose="02010600030101010101" pitchFamily="2" charset="-122"/>
                <a:sym typeface="+mn-ea"/>
              </a:rPr>
              <a:t>&lt;input type="" </a:t>
            </a:r>
            <a:r>
              <a:rPr lang="en-US" altLang="x-none" sz="2000" b="1" dirty="0">
                <a:solidFill>
                  <a:schemeClr val="tx1"/>
                </a:solidFill>
                <a:latin typeface="宋体" panose="02010600030101010101" pitchFamily="2" charset="-122"/>
                <a:ea typeface="宋体" panose="02010600030101010101" pitchFamily="2" charset="-122"/>
                <a:sym typeface="+mn-ea"/>
              </a:rPr>
              <a:t>  name=“”  value=“”</a:t>
            </a:r>
            <a:r>
              <a:rPr lang="zh-CN" altLang="en-US" sz="2000" b="1" dirty="0">
                <a:solidFill>
                  <a:schemeClr val="tx1"/>
                </a:solidFill>
                <a:latin typeface="宋体" panose="02010600030101010101" pitchFamily="2" charset="-122"/>
                <a:ea typeface="宋体" panose="02010600030101010101" pitchFamily="2" charset="-122"/>
                <a:sym typeface="+mn-ea"/>
              </a:rPr>
              <a:t> </a:t>
            </a:r>
            <a:endParaRPr lang="zh-CN" altLang="en-US" sz="2000" b="1" dirty="0">
              <a:solidFill>
                <a:schemeClr val="tx1"/>
              </a:solidFill>
              <a:latin typeface="宋体" panose="02010600030101010101" pitchFamily="2" charset="-122"/>
              <a:ea typeface="宋体" panose="02010600030101010101" pitchFamily="2" charset="-122"/>
            </a:endParaRPr>
          </a:p>
          <a:p>
            <a:pPr marL="0" lvl="0" indent="0">
              <a:spcBef>
                <a:spcPct val="20000"/>
              </a:spcBef>
              <a:buNone/>
            </a:pPr>
            <a:r>
              <a:rPr lang="zh-CN" altLang="en-US" sz="2000" b="1" dirty="0">
                <a:solidFill>
                  <a:schemeClr val="tx1"/>
                </a:solidFill>
                <a:latin typeface="宋体" panose="02010600030101010101" pitchFamily="2" charset="-122"/>
                <a:ea typeface="宋体" panose="02010600030101010101" pitchFamily="2" charset="-122"/>
                <a:sym typeface="+mn-ea"/>
              </a:rPr>
              <a:t>size</a:t>
            </a:r>
            <a:r>
              <a:rPr lang="zh-CN" altLang="en-US" sz="2000" b="1" dirty="0" smtClean="0">
                <a:solidFill>
                  <a:schemeClr val="tx1"/>
                </a:solidFill>
                <a:latin typeface="宋体" panose="02010600030101010101" pitchFamily="2" charset="-122"/>
                <a:ea typeface="宋体" panose="02010600030101010101" pitchFamily="2" charset="-122"/>
                <a:sym typeface="+mn-ea"/>
              </a:rPr>
              <a:t>=“ ”  maxlength</a:t>
            </a:r>
            <a:r>
              <a:rPr lang="zh-CN" altLang="en-US" sz="2000" b="1" dirty="0">
                <a:solidFill>
                  <a:schemeClr val="tx1"/>
                </a:solidFill>
                <a:latin typeface="宋体" panose="02010600030101010101" pitchFamily="2" charset="-122"/>
                <a:ea typeface="宋体" panose="02010600030101010101" pitchFamily="2" charset="-122"/>
                <a:sym typeface="+mn-ea"/>
              </a:rPr>
              <a:t>=" "</a:t>
            </a:r>
            <a:r>
              <a:rPr lang="en-US" altLang="zh-CN" sz="2000" b="1" dirty="0">
                <a:solidFill>
                  <a:schemeClr val="tx1"/>
                </a:solidFill>
                <a:latin typeface="宋体" panose="02010600030101010101" pitchFamily="2" charset="-122"/>
                <a:ea typeface="宋体" panose="02010600030101010101" pitchFamily="2" charset="-122"/>
                <a:sym typeface="+mn-ea"/>
              </a:rPr>
              <a:t>/&gt;</a:t>
            </a:r>
            <a:endParaRPr lang="en-US" altLang="zh-CN" sz="2000" b="1" dirty="0">
              <a:solidFill>
                <a:srgbClr val="003366"/>
              </a:solidFill>
              <a:latin typeface="宋体" panose="02010600030101010101" pitchFamily="2" charset="-122"/>
              <a:ea typeface="宋体" panose="02010600030101010101" pitchFamily="2" charset="-122"/>
            </a:endParaRPr>
          </a:p>
          <a:p>
            <a:pPr eaLnBrk="0" hangingPunct="0">
              <a:spcBef>
                <a:spcPct val="20000"/>
              </a:spcBef>
            </a:pPr>
            <a:r>
              <a:rPr lang="zh-CN" altLang="en-US" sz="1600" b="1" dirty="0">
                <a:solidFill>
                  <a:srgbClr val="FF0000"/>
                </a:solidFill>
                <a:latin typeface="宋体" panose="02010600030101010101" pitchFamily="2" charset="-122"/>
                <a:ea typeface="宋体" panose="02010600030101010101" pitchFamily="2" charset="-122"/>
                <a:sym typeface="+mn-ea"/>
              </a:rPr>
              <a:t>Get 方式传输的数据量非常小，一般限制在 2 KB 左右，但是执行效率却比 Post 方法好；而 Post 方式传递的数据量相对较大，它是等待服务器来读取数据，Get 方式提交数据，会带来安全问题，出于安全性考虑，建议最好使用 Post 提交数据</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表单</a:t>
            </a:r>
            <a:endParaRPr lang="zh-CN" altLang="en-US" b="1" dirty="0">
              <a:solidFill>
                <a:srgbClr val="0070C0"/>
              </a:solidFill>
              <a:latin typeface="Impact MT Std" pitchFamily="34" charset="0"/>
              <a:ea typeface="微软雅黑" panose="020B0503020204020204" pitchFamily="34" charset="-122"/>
            </a:endParaRPr>
          </a:p>
        </p:txBody>
      </p:sp>
      <p:sp>
        <p:nvSpPr>
          <p:cNvPr id="13" name="文本框 12"/>
          <p:cNvSpPr txBox="1"/>
          <p:nvPr/>
        </p:nvSpPr>
        <p:spPr>
          <a:xfrm>
            <a:off x="1278255" y="760730"/>
            <a:ext cx="6734175" cy="3966845"/>
          </a:xfrm>
          <a:prstGeom prst="rect">
            <a:avLst/>
          </a:prstGeom>
          <a:noFill/>
        </p:spPr>
        <p:txBody>
          <a:bodyPr wrap="square" rtlCol="0" anchor="t">
            <a:spAutoFit/>
          </a:bodyPr>
          <a:p>
            <a:pPr eaLnBrk="0" hangingPunct="0">
              <a:spcBef>
                <a:spcPct val="20000"/>
              </a:spcBef>
            </a:pPr>
            <a:r>
              <a:rPr lang="zh-CN" altLang="en-US" b="1" dirty="0">
                <a:latin typeface="宋体" panose="02010600030101010101" pitchFamily="2" charset="-122"/>
                <a:ea typeface="宋体" panose="02010600030101010101" pitchFamily="2" charset="-122"/>
                <a:sym typeface="+mn-ea"/>
              </a:rPr>
              <a:t>1）文本框</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type="text" value="默认值"/&gt;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2) 密码框</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type="password" /&gt;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3) 提交按钮</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type="submit" value="按钮内容" /&gt;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4) 重置按钮</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type="reset" value="按钮内容" /&gt;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5) 空按钮</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type="button" value="按钮内容" /&gt;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solidFill>
                  <a:srgbClr val="FF0000"/>
                </a:solidFill>
                <a:latin typeface="宋体" panose="02010600030101010101" pitchFamily="2" charset="-122"/>
                <a:ea typeface="宋体" panose="02010600030101010101" pitchFamily="2" charset="-122"/>
                <a:sym typeface="+mn-ea"/>
              </a:rPr>
              <a:t>PS：（button和submit的区别是 ，submit是提交按钮 起到提交信息的作用，button只起到跳转的作用，不进行提交。）</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表单</a:t>
            </a:r>
            <a:endParaRPr lang="zh-CN" altLang="en-US" b="1" dirty="0">
              <a:solidFill>
                <a:srgbClr val="0070C0"/>
              </a:solidFill>
              <a:latin typeface="Impact MT Std" pitchFamily="34" charset="0"/>
              <a:ea typeface="微软雅黑" panose="020B0503020204020204" pitchFamily="34" charset="-122"/>
            </a:endParaRPr>
          </a:p>
        </p:txBody>
      </p:sp>
      <p:sp>
        <p:nvSpPr>
          <p:cNvPr id="13" name="文本框 12"/>
          <p:cNvSpPr txBox="1"/>
          <p:nvPr/>
        </p:nvSpPr>
        <p:spPr>
          <a:xfrm>
            <a:off x="1288415" y="1178560"/>
            <a:ext cx="6734175" cy="3302635"/>
          </a:xfrm>
          <a:prstGeom prst="rect">
            <a:avLst/>
          </a:prstGeom>
          <a:noFill/>
        </p:spPr>
        <p:txBody>
          <a:bodyPr wrap="square" rtlCol="0" anchor="t">
            <a:spAutoFit/>
          </a:bodyPr>
          <a:p>
            <a:pPr eaLnBrk="0" hangingPunct="0">
              <a:spcBef>
                <a:spcPct val="20000"/>
              </a:spcBef>
            </a:pPr>
            <a:r>
              <a:rPr lang="en-US" altLang="zh-CN" b="1" dirty="0">
                <a:latin typeface="宋体" panose="02010600030101010101" pitchFamily="2" charset="-122"/>
                <a:ea typeface="宋体" panose="02010600030101010101" pitchFamily="2" charset="-122"/>
                <a:sym typeface="+mn-ea"/>
              </a:rPr>
              <a:t>6</a:t>
            </a:r>
            <a:r>
              <a:rPr lang="zh-CN" altLang="en-US" b="1" dirty="0">
                <a:latin typeface="宋体" panose="02010600030101010101" pitchFamily="2" charset="-122"/>
                <a:ea typeface="宋体" panose="02010600030101010101" pitchFamily="2" charset="-122"/>
                <a:sym typeface="+mn-ea"/>
              </a:rPr>
              <a:t>）单选框</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type=“radio” name=“ral” /&gt;男</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type=“radio” name=“ral”</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checked="checked" /&gt;(默认选中)女</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en-US" altLang="zh-CN" b="1" dirty="0">
                <a:latin typeface="宋体" panose="02010600030101010101" pitchFamily="2" charset="-122"/>
                <a:ea typeface="宋体" panose="02010600030101010101" pitchFamily="2" charset="-122"/>
                <a:sym typeface="+mn-ea"/>
              </a:rPr>
              <a:t>7</a:t>
            </a:r>
            <a:r>
              <a:rPr lang="zh-CN" altLang="en-US" b="1" dirty="0">
                <a:latin typeface="宋体" panose="02010600030101010101" pitchFamily="2" charset="-122"/>
                <a:ea typeface="宋体" panose="02010600030101010101" pitchFamily="2" charset="-122"/>
                <a:sym typeface="+mn-ea"/>
              </a:rPr>
              <a:t>）复选框</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type="checkbox" name="like" /&gt;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type="checkbox" name="like" disabled="disabled" /&gt; </a:t>
            </a:r>
            <a:endParaRPr lang="zh-CN" altLang="en-US" b="1" dirty="0">
              <a:latin typeface="宋体" panose="02010600030101010101" pitchFamily="2" charset="-122"/>
              <a:ea typeface="宋体" panose="02010600030101010101" pitchFamily="2" charset="-122"/>
              <a:sym typeface="+mn-ea"/>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(disabled="disabled" :禁用)</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(checked="</a:t>
            </a:r>
            <a:r>
              <a:rPr lang="en-US" altLang="zh-CN" b="1" dirty="0">
                <a:latin typeface="宋体" panose="02010600030101010101" pitchFamily="2" charset="-122"/>
                <a:ea typeface="宋体" panose="02010600030101010101" pitchFamily="2" charset="-122"/>
                <a:sym typeface="+mn-ea"/>
              </a:rPr>
              <a:t>true</a:t>
            </a:r>
            <a:r>
              <a:rPr lang="zh-CN" altLang="en-US" b="1" dirty="0">
                <a:latin typeface="宋体" panose="02010600030101010101" pitchFamily="2" charset="-122"/>
                <a:ea typeface="宋体" panose="02010600030101010101" pitchFamily="2" charset="-122"/>
                <a:sym typeface="+mn-ea"/>
              </a:rPr>
              <a:t>" :默认选中)</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表单</a:t>
            </a:r>
            <a:endParaRPr lang="zh-CN" altLang="zh-CN"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graphicFrame>
        <p:nvGraphicFramePr>
          <p:cNvPr id="135172" name="表格 135171"/>
          <p:cNvGraphicFramePr/>
          <p:nvPr/>
        </p:nvGraphicFramePr>
        <p:xfrm>
          <a:off x="1947545" y="1677035"/>
          <a:ext cx="5518785" cy="3143885"/>
        </p:xfrm>
        <a:graphic>
          <a:graphicData uri="http://schemas.openxmlformats.org/drawingml/2006/table">
            <a:tbl>
              <a:tblPr/>
              <a:tblGrid>
                <a:gridCol w="1112520"/>
                <a:gridCol w="4406265"/>
              </a:tblGrid>
              <a:tr h="225869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zh-CN" altLang="en-US" sz="2400" dirty="0">
                          <a:solidFill>
                            <a:srgbClr val="C00000"/>
                          </a:solidFill>
                          <a:latin typeface="宋体" panose="02010600030101010101" pitchFamily="2" charset="-122"/>
                          <a:ea typeface="宋体" panose="02010600030101010101" pitchFamily="2" charset="-122"/>
                        </a:rPr>
                        <a:t>语法</a:t>
                      </a:r>
                      <a:r>
                        <a:rPr lang="en-US" altLang="x-none" sz="2400" dirty="0">
                          <a:solidFill>
                            <a:srgbClr val="C00000"/>
                          </a:solidFill>
                          <a:latin typeface="宋体" panose="02010600030101010101" pitchFamily="2" charset="-122"/>
                          <a:ea typeface="宋体" panose="02010600030101010101" pitchFamily="2" charset="-122"/>
                        </a:rPr>
                        <a:t>:</a:t>
                      </a:r>
                      <a:endParaRPr lang="en-US" altLang="x-none" sz="2400" dirty="0">
                        <a:solidFill>
                          <a:srgbClr val="C00000"/>
                        </a:solidFill>
                        <a:latin typeface="宋体" panose="02010600030101010101" pitchFamily="2" charset="-122"/>
                        <a:ea typeface="宋体" panose="02010600030101010101" pitchFamily="2" charset="-122"/>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&lt;select name="" &gt;</a:t>
                      </a:r>
                      <a:endParaRPr lang="en-US" altLang="x-none"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   &lt;option&gt;</a:t>
                      </a:r>
                      <a:r>
                        <a:rPr lang="zh-CN" altLang="en-US" sz="1800" dirty="0">
                          <a:solidFill>
                            <a:srgbClr val="C00000"/>
                          </a:solidFill>
                          <a:latin typeface="宋体" panose="02010600030101010101" pitchFamily="2" charset="-122"/>
                          <a:ea typeface="宋体" panose="02010600030101010101" pitchFamily="2" charset="-122"/>
                        </a:rPr>
                        <a:t>下拉选项</a:t>
                      </a:r>
                      <a:r>
                        <a:rPr lang="en-US" altLang="zh-CN" sz="1800" dirty="0">
                          <a:solidFill>
                            <a:srgbClr val="C00000"/>
                          </a:solidFill>
                          <a:latin typeface="宋体" panose="02010600030101010101" pitchFamily="2" charset="-122"/>
                          <a:ea typeface="宋体" panose="02010600030101010101" pitchFamily="2" charset="-122"/>
                        </a:rPr>
                        <a:t>1</a:t>
                      </a:r>
                      <a:r>
                        <a:rPr lang="en-US" altLang="x-none" sz="1800" dirty="0">
                          <a:solidFill>
                            <a:srgbClr val="C00000"/>
                          </a:solidFill>
                          <a:latin typeface="宋体" panose="02010600030101010101" pitchFamily="2" charset="-122"/>
                          <a:ea typeface="宋体" panose="02010600030101010101" pitchFamily="2" charset="-122"/>
                        </a:rPr>
                        <a:t>&lt;/option&gt;</a:t>
                      </a:r>
                      <a:endParaRPr lang="en-US" altLang="x-none"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sym typeface="+mn-ea"/>
                        </a:rPr>
                        <a:t>   &lt;option&gt;</a:t>
                      </a:r>
                      <a:r>
                        <a:rPr lang="zh-CN" altLang="en-US" sz="1800" dirty="0">
                          <a:solidFill>
                            <a:srgbClr val="C00000"/>
                          </a:solidFill>
                          <a:latin typeface="宋体" panose="02010600030101010101" pitchFamily="2" charset="-122"/>
                          <a:ea typeface="宋体" panose="02010600030101010101" pitchFamily="2" charset="-122"/>
                          <a:sym typeface="+mn-ea"/>
                        </a:rPr>
                        <a:t>下拉选项</a:t>
                      </a:r>
                      <a:r>
                        <a:rPr lang="en-US" altLang="zh-CN" sz="1800" dirty="0">
                          <a:solidFill>
                            <a:srgbClr val="C00000"/>
                          </a:solidFill>
                          <a:latin typeface="宋体" panose="02010600030101010101" pitchFamily="2" charset="-122"/>
                          <a:ea typeface="宋体" panose="02010600030101010101" pitchFamily="2" charset="-122"/>
                          <a:sym typeface="+mn-ea"/>
                        </a:rPr>
                        <a:t>2</a:t>
                      </a:r>
                      <a:r>
                        <a:rPr lang="en-US" altLang="x-none" sz="1800" dirty="0">
                          <a:solidFill>
                            <a:srgbClr val="C00000"/>
                          </a:solidFill>
                          <a:latin typeface="宋体" panose="02010600030101010101" pitchFamily="2" charset="-122"/>
                          <a:ea typeface="宋体" panose="02010600030101010101" pitchFamily="2" charset="-122"/>
                          <a:sym typeface="+mn-ea"/>
                        </a:rPr>
                        <a:t>&lt;/option&gt;</a:t>
                      </a:r>
                      <a:endParaRPr lang="en-US" altLang="x-none" sz="1800" dirty="0">
                        <a:solidFill>
                          <a:srgbClr val="C00000"/>
                        </a:solidFill>
                        <a:latin typeface="宋体" panose="02010600030101010101" pitchFamily="2" charset="-122"/>
                        <a:ea typeface="宋体" panose="02010600030101010101" pitchFamily="2" charset="-122"/>
                        <a:sym typeface="+mn-ea"/>
                      </a:endParaRPr>
                    </a:p>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sym typeface="+mn-ea"/>
                        </a:rPr>
                        <a:t>    …………</a:t>
                      </a:r>
                      <a:endParaRPr lang="en-US" altLang="x-none" sz="1800" dirty="0">
                        <a:solidFill>
                          <a:srgbClr val="C00000"/>
                        </a:solidFill>
                        <a:latin typeface="宋体" panose="02010600030101010101" pitchFamily="2" charset="-122"/>
                        <a:ea typeface="宋体" panose="02010600030101010101" pitchFamily="2" charset="-122"/>
                        <a:sym typeface="+mn-ea"/>
                      </a:endParaRPr>
                    </a:p>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&lt;/select&gt;</a:t>
                      </a:r>
                      <a:endParaRPr lang="en-US" altLang="x-none"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8519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zh-CN" altLang="en-US" sz="2400" dirty="0">
                          <a:solidFill>
                            <a:srgbClr val="C00000"/>
                          </a:solidFill>
                          <a:latin typeface="宋体" panose="02010600030101010101" pitchFamily="2" charset="-122"/>
                          <a:ea typeface="宋体" panose="02010600030101010101" pitchFamily="2" charset="-122"/>
                        </a:rPr>
                        <a:t>说明</a:t>
                      </a:r>
                      <a:r>
                        <a:rPr lang="en-US" altLang="x-none" sz="2400" dirty="0">
                          <a:solidFill>
                            <a:srgbClr val="C00000"/>
                          </a:solidFill>
                          <a:latin typeface="宋体" panose="02010600030101010101" pitchFamily="2" charset="-122"/>
                          <a:ea typeface="宋体" panose="02010600030101010101" pitchFamily="2" charset="-122"/>
                        </a:rPr>
                        <a:t>:</a:t>
                      </a:r>
                      <a:endParaRPr lang="en-US" altLang="x-none" sz="2400" dirty="0">
                        <a:solidFill>
                          <a:srgbClr val="C00000"/>
                        </a:solidFill>
                        <a:latin typeface="宋体" panose="02010600030101010101" pitchFamily="2" charset="-122"/>
                        <a:ea typeface="宋体" panose="02010600030101010101" pitchFamily="2" charset="-122"/>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zh-CN" altLang="en-US" sz="1800" dirty="0">
                          <a:solidFill>
                            <a:srgbClr val="C00000"/>
                          </a:solidFill>
                          <a:latin typeface="宋体" panose="02010600030101010101" pitchFamily="2" charset="-122"/>
                          <a:ea typeface="宋体" panose="02010600030101010101" pitchFamily="2" charset="-122"/>
                        </a:rPr>
                        <a:t>表示下拉列表</a:t>
                      </a:r>
                      <a:r>
                        <a:rPr lang="zh-CN" altLang="en-US" sz="1800" dirty="0" smtClean="0">
                          <a:solidFill>
                            <a:srgbClr val="C00000"/>
                          </a:solidFill>
                          <a:latin typeface="宋体" panose="02010600030101010101" pitchFamily="2" charset="-122"/>
                          <a:ea typeface="宋体" panose="02010600030101010101" pitchFamily="2" charset="-122"/>
                        </a:rPr>
                        <a:t>，</a:t>
                      </a:r>
                      <a:r>
                        <a:rPr lang="en-US" altLang="zh-CN" sz="1800" dirty="0" smtClean="0">
                          <a:solidFill>
                            <a:srgbClr val="C00000"/>
                          </a:solidFill>
                          <a:latin typeface="宋体" panose="02010600030101010101" pitchFamily="2" charset="-122"/>
                          <a:ea typeface="宋体" panose="02010600030101010101" pitchFamily="2" charset="-122"/>
                        </a:rPr>
                        <a:t>name</a:t>
                      </a:r>
                      <a:r>
                        <a:rPr lang="zh-CN" altLang="en-US" sz="1800" dirty="0">
                          <a:solidFill>
                            <a:srgbClr val="C00000"/>
                          </a:solidFill>
                          <a:latin typeface="宋体" panose="02010600030101010101" pitchFamily="2" charset="-122"/>
                          <a:ea typeface="宋体" panose="02010600030101010101" pitchFamily="2" charset="-122"/>
                        </a:rPr>
                        <a:t>属性不是必须的</a:t>
                      </a:r>
                      <a:endParaRPr lang="zh-CN" altLang="en-US"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4" name="文本框 13"/>
          <p:cNvSpPr txBox="1"/>
          <p:nvPr/>
        </p:nvSpPr>
        <p:spPr>
          <a:xfrm>
            <a:off x="1374140" y="844550"/>
            <a:ext cx="5830570" cy="521970"/>
          </a:xfrm>
          <a:prstGeom prst="rect">
            <a:avLst/>
          </a:prstGeom>
          <a:noFill/>
        </p:spPr>
        <p:txBody>
          <a:bodyPr wrap="square" rtlCol="0">
            <a:spAutoFit/>
          </a:bodyPr>
          <a:p>
            <a:pPr algn="l"/>
            <a:r>
              <a:rPr lang="en-US" sz="2800" b="1">
                <a:solidFill>
                  <a:schemeClr val="tx1"/>
                </a:solidFill>
                <a:latin typeface="宋体" panose="02010600030101010101" pitchFamily="2" charset="-122"/>
              </a:rPr>
              <a:t>  </a:t>
            </a:r>
            <a:r>
              <a:rPr lang="en-US" altLang="zh-CN" sz="2800" b="1">
                <a:latin typeface="宋体" panose="02010600030101010101" pitchFamily="2" charset="-122"/>
                <a:sym typeface="+mn-ea"/>
              </a:rPr>
              <a:t>8</a:t>
            </a:r>
            <a:r>
              <a:rPr lang="zh-CN" altLang="en-US" sz="2800" b="1">
                <a:latin typeface="宋体" panose="02010600030101010101" pitchFamily="2" charset="-122"/>
                <a:sym typeface="+mn-ea"/>
              </a:rPr>
              <a:t>）表单域下拉列表（下拉菜单）</a:t>
            </a:r>
            <a:endParaRPr lang="zh-CN" sz="2800" b="1">
              <a:solidFill>
                <a:schemeClr val="tx1"/>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表单</a:t>
            </a:r>
            <a:endParaRPr lang="zh-CN" altLang="zh-CN"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4" name="文本框 13"/>
          <p:cNvSpPr txBox="1"/>
          <p:nvPr/>
        </p:nvSpPr>
        <p:spPr>
          <a:xfrm>
            <a:off x="1442720" y="946785"/>
            <a:ext cx="6029325" cy="521970"/>
          </a:xfrm>
          <a:prstGeom prst="rect">
            <a:avLst/>
          </a:prstGeom>
          <a:noFill/>
        </p:spPr>
        <p:txBody>
          <a:bodyPr wrap="square" rtlCol="0">
            <a:spAutoFit/>
          </a:bodyPr>
          <a:p>
            <a:pPr algn="l"/>
            <a:r>
              <a:rPr lang="en-US" sz="2800" b="1">
                <a:solidFill>
                  <a:schemeClr val="tx1"/>
                </a:solidFill>
                <a:latin typeface="宋体" panose="02010600030101010101" pitchFamily="2" charset="-122"/>
              </a:rPr>
              <a:t>  9</a:t>
            </a:r>
            <a:r>
              <a:rPr sz="2800" b="1">
                <a:solidFill>
                  <a:schemeClr val="tx1"/>
                </a:solidFill>
                <a:latin typeface="宋体" panose="02010600030101010101" pitchFamily="2" charset="-122"/>
              </a:rPr>
              <a:t>）表单域多行文本</a:t>
            </a:r>
            <a:r>
              <a:rPr lang="zh-CN" sz="2800" b="1">
                <a:solidFill>
                  <a:schemeClr val="tx1"/>
                </a:solidFill>
                <a:latin typeface="宋体" panose="02010600030101010101" pitchFamily="2" charset="-122"/>
              </a:rPr>
              <a:t>（文本域）</a:t>
            </a:r>
            <a:endParaRPr lang="zh-CN" sz="2800" b="1">
              <a:solidFill>
                <a:schemeClr val="tx1"/>
              </a:solidFill>
              <a:latin typeface="宋体" panose="02010600030101010101" pitchFamily="2" charset="-122"/>
            </a:endParaRPr>
          </a:p>
        </p:txBody>
      </p:sp>
      <p:graphicFrame>
        <p:nvGraphicFramePr>
          <p:cNvPr id="136197" name="表格 136196"/>
          <p:cNvGraphicFramePr/>
          <p:nvPr/>
        </p:nvGraphicFramePr>
        <p:xfrm>
          <a:off x="1951990" y="1693545"/>
          <a:ext cx="5240020" cy="2809875"/>
        </p:xfrm>
        <a:graphic>
          <a:graphicData uri="http://schemas.openxmlformats.org/drawingml/2006/table">
            <a:tbl>
              <a:tblPr/>
              <a:tblGrid>
                <a:gridCol w="690245"/>
                <a:gridCol w="4549775"/>
              </a:tblGrid>
              <a:tr h="97980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zh-CN" altLang="en-US" sz="2400" dirty="0">
                          <a:solidFill>
                            <a:srgbClr val="C00000"/>
                          </a:solidFill>
                          <a:latin typeface="宋体" panose="02010600030101010101" pitchFamily="2" charset="-122"/>
                          <a:ea typeface="宋体" panose="02010600030101010101" pitchFamily="2" charset="-122"/>
                        </a:rPr>
                        <a:t>语法</a:t>
                      </a:r>
                      <a:r>
                        <a:rPr lang="en-US" altLang="x-none" sz="2400" dirty="0">
                          <a:solidFill>
                            <a:srgbClr val="C00000"/>
                          </a:solidFill>
                          <a:latin typeface="宋体" panose="02010600030101010101" pitchFamily="2" charset="-122"/>
                          <a:ea typeface="宋体" panose="02010600030101010101" pitchFamily="2" charset="-122"/>
                        </a:rPr>
                        <a:t>:</a:t>
                      </a:r>
                      <a:endParaRPr lang="en-US" altLang="x-none" sz="2400" dirty="0">
                        <a:solidFill>
                          <a:srgbClr val="C00000"/>
                        </a:solidFill>
                        <a:latin typeface="宋体" panose="02010600030101010101" pitchFamily="2" charset="-122"/>
                        <a:ea typeface="宋体" panose="02010600030101010101" pitchFamily="2" charset="-122"/>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&lt;textarea name=""  cols=""  rows=""</a:t>
                      </a:r>
                      <a:r>
                        <a:rPr lang="zh-CN" altLang="en-US" sz="1800" dirty="0">
                          <a:solidFill>
                            <a:srgbClr val="C00000"/>
                          </a:solidFill>
                          <a:latin typeface="宋体" panose="02010600030101010101" pitchFamily="2" charset="-122"/>
                          <a:ea typeface="宋体" panose="02010600030101010101" pitchFamily="2" charset="-122"/>
                        </a:rPr>
                        <a:t> </a:t>
                      </a:r>
                      <a:r>
                        <a:rPr lang="en-US" altLang="x-none" sz="1800" dirty="0">
                          <a:solidFill>
                            <a:srgbClr val="C00000"/>
                          </a:solidFill>
                          <a:latin typeface="宋体" panose="02010600030101010101" pitchFamily="2" charset="-122"/>
                          <a:ea typeface="宋体" panose="02010600030101010101" pitchFamily="2" charset="-122"/>
                        </a:rPr>
                        <a:t>&gt;</a:t>
                      </a:r>
                      <a:endParaRPr lang="en-US" altLang="x-none"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&lt;/textarea&gt;</a:t>
                      </a:r>
                      <a:endParaRPr lang="en-US" altLang="x-none"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83007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endParaRPr lang="zh-CN" altLang="en-US" sz="24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zh-CN" altLang="en-US" sz="2400" dirty="0">
                          <a:solidFill>
                            <a:srgbClr val="C00000"/>
                          </a:solidFill>
                          <a:latin typeface="宋体" panose="02010600030101010101" pitchFamily="2" charset="-122"/>
                          <a:ea typeface="宋体" panose="02010600030101010101" pitchFamily="2" charset="-122"/>
                        </a:rPr>
                        <a:t>说明</a:t>
                      </a:r>
                      <a:r>
                        <a:rPr lang="en-US" altLang="x-none" sz="2400" dirty="0">
                          <a:solidFill>
                            <a:srgbClr val="C00000"/>
                          </a:solidFill>
                          <a:latin typeface="宋体" panose="02010600030101010101" pitchFamily="2" charset="-122"/>
                          <a:ea typeface="宋体" panose="02010600030101010101" pitchFamily="2" charset="-122"/>
                        </a:rPr>
                        <a:t>:</a:t>
                      </a:r>
                      <a:endParaRPr lang="en-US" altLang="x-none" sz="2400" dirty="0">
                        <a:solidFill>
                          <a:srgbClr val="C00000"/>
                        </a:solidFill>
                        <a:latin typeface="宋体" panose="02010600030101010101" pitchFamily="2" charset="-122"/>
                        <a:ea typeface="宋体" panose="02010600030101010101" pitchFamily="2" charset="-122"/>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endParaRPr lang="zh-CN" altLang="en-US"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zh-CN" altLang="en-US" sz="1800" dirty="0">
                          <a:solidFill>
                            <a:srgbClr val="C00000"/>
                          </a:solidFill>
                          <a:latin typeface="宋体" panose="02010600030101010101" pitchFamily="2" charset="-122"/>
                          <a:ea typeface="宋体" panose="02010600030101010101" pitchFamily="2" charset="-122"/>
                        </a:rPr>
                        <a:t>多行文本。</a:t>
                      </a:r>
                      <a:r>
                        <a:rPr lang="en-US" altLang="x-none" sz="1800" dirty="0">
                          <a:solidFill>
                            <a:srgbClr val="C00000"/>
                          </a:solidFill>
                          <a:latin typeface="宋体" panose="02010600030101010101" pitchFamily="2" charset="-122"/>
                          <a:ea typeface="宋体" panose="02010600030101010101" pitchFamily="2" charset="-122"/>
                        </a:rPr>
                        <a:t>rows</a:t>
                      </a:r>
                      <a:r>
                        <a:rPr lang="zh-CN" altLang="en-US" sz="1800" dirty="0">
                          <a:solidFill>
                            <a:srgbClr val="C00000"/>
                          </a:solidFill>
                          <a:latin typeface="宋体" panose="02010600030101010101" pitchFamily="2" charset="-122"/>
                          <a:ea typeface="宋体" panose="02010600030101010101" pitchFamily="2" charset="-122"/>
                        </a:rPr>
                        <a:t>属性和</a:t>
                      </a:r>
                      <a:r>
                        <a:rPr lang="en-US" altLang="x-none" sz="1800" dirty="0">
                          <a:solidFill>
                            <a:srgbClr val="C00000"/>
                          </a:solidFill>
                          <a:latin typeface="宋体" panose="02010600030101010101" pitchFamily="2" charset="-122"/>
                          <a:ea typeface="宋体" panose="02010600030101010101" pitchFamily="2" charset="-122"/>
                        </a:rPr>
                        <a:t>cols</a:t>
                      </a:r>
                      <a:r>
                        <a:rPr lang="zh-CN" altLang="en-US" sz="1800" dirty="0">
                          <a:solidFill>
                            <a:srgbClr val="C00000"/>
                          </a:solidFill>
                          <a:latin typeface="宋体" panose="02010600030101010101" pitchFamily="2" charset="-122"/>
                          <a:ea typeface="宋体" panose="02010600030101010101" pitchFamily="2" charset="-122"/>
                        </a:rPr>
                        <a:t>属性用来设置文本输入窗口的高度和宽度，单位是字符。</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endParaRPr lang="zh-CN" altLang="en-US"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3" name="文本框 9"/>
          <p:cNvSpPr txBox="1"/>
          <p:nvPr/>
        </p:nvSpPr>
        <p:spPr>
          <a:xfrm>
            <a:off x="3783711" y="173845"/>
            <a:ext cx="1576869" cy="327660"/>
          </a:xfrm>
          <a:prstGeom prst="rect">
            <a:avLst/>
          </a:prstGeom>
          <a:noFill/>
        </p:spPr>
        <p:txBody>
          <a:bodyPr wrap="square" lIns="51421" tIns="25710" rIns="51421" bIns="25710" rtlCol="0">
            <a:spAutoFit/>
          </a:bodyPr>
          <a:lstStyle/>
          <a:p>
            <a:pPr marL="0" lvl="1" algn="ctr"/>
            <a:r>
              <a:rPr lang="en-US" altLang="zh-CN" b="1" dirty="0" smtClean="0">
                <a:solidFill>
                  <a:srgbClr val="0070C0"/>
                </a:solidFill>
                <a:latin typeface="微软雅黑" panose="020B0503020204020204" pitchFamily="34" charset="-122"/>
                <a:ea typeface="微软雅黑" panose="020B0503020204020204" pitchFamily="34" charset="-122"/>
              </a:rPr>
              <a:t>WEB</a:t>
            </a:r>
            <a:r>
              <a:rPr lang="zh-CN" altLang="en-US" b="1" dirty="0" smtClean="0">
                <a:solidFill>
                  <a:srgbClr val="0070C0"/>
                </a:solidFill>
                <a:latin typeface="微软雅黑" panose="020B0503020204020204" pitchFamily="34" charset="-122"/>
                <a:ea typeface="微软雅黑" panose="020B0503020204020204" pitchFamily="34" charset="-122"/>
              </a:rPr>
              <a:t>标准</a:t>
            </a:r>
            <a:endParaRPr lang="zh-CN" altLang="en-US" b="1" dirty="0" smtClean="0">
              <a:solidFill>
                <a:srgbClr val="0070C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5921798" y="256915"/>
            <a:ext cx="453150" cy="161976"/>
            <a:chOff x="264939" y="188640"/>
            <a:chExt cx="604358" cy="216024"/>
          </a:xfrm>
        </p:grpSpPr>
        <p:sp>
          <p:nvSpPr>
            <p:cNvPr id="5" name="燕尾形 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燕尾形 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8" name="组合 7"/>
          <p:cNvGrpSpPr/>
          <p:nvPr/>
        </p:nvGrpSpPr>
        <p:grpSpPr>
          <a:xfrm rot="10800000">
            <a:off x="2790266" y="256915"/>
            <a:ext cx="453150" cy="161976"/>
            <a:chOff x="264939" y="188640"/>
            <a:chExt cx="604358" cy="216024"/>
          </a:xfrm>
        </p:grpSpPr>
        <p:sp>
          <p:nvSpPr>
            <p:cNvPr id="9" name="燕尾形 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5" name="组合 14"/>
          <p:cNvGrpSpPr/>
          <p:nvPr/>
        </p:nvGrpSpPr>
        <p:grpSpPr>
          <a:xfrm>
            <a:off x="5936074" y="3343896"/>
            <a:ext cx="3225240" cy="1706947"/>
            <a:chOff x="5917425" y="3435846"/>
            <a:chExt cx="3226575" cy="1707654"/>
          </a:xfrm>
        </p:grpSpPr>
        <p:pic>
          <p:nvPicPr>
            <p:cNvPr id="16" name="Picture 2"/>
            <p:cNvPicPr>
              <a:picLocks noChangeAspect="1" noChangeArrowheads="1"/>
            </p:cNvPicPr>
            <p:nvPr/>
          </p:nvPicPr>
          <p:blipFill rotWithShape="1">
            <a:blip r:embed="rId1" cstate="screen">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rotWithShape="1">
            <a:blip r:embed="rId1" cstate="screen">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组合 17"/>
          <p:cNvGrpSpPr/>
          <p:nvPr/>
        </p:nvGrpSpPr>
        <p:grpSpPr>
          <a:xfrm>
            <a:off x="1440467" y="918633"/>
            <a:ext cx="6231894" cy="3759253"/>
            <a:chOff x="2034703" y="1151662"/>
            <a:chExt cx="7807300" cy="5013642"/>
          </a:xfrm>
        </p:grpSpPr>
        <p:sp>
          <p:nvSpPr>
            <p:cNvPr id="19" name="圆角矩形 18"/>
            <p:cNvSpPr/>
            <p:nvPr/>
          </p:nvSpPr>
          <p:spPr>
            <a:xfrm>
              <a:off x="2034703" y="1151664"/>
              <a:ext cx="7807300" cy="5013640"/>
            </a:xfrm>
            <a:prstGeom prst="roundRect">
              <a:avLst>
                <a:gd name="adj" fmla="val 1621"/>
              </a:avLst>
            </a:prstGeom>
            <a:solidFill>
              <a:schemeClr val="bg1">
                <a:lumMod val="65000"/>
              </a:schemeClr>
            </a:solidFill>
            <a:ln>
              <a:noFill/>
            </a:ln>
            <a:effectLst>
              <a:outerShdw blurRad="381000" dist="127000" dir="2700000" algn="tl" rotWithShape="0">
                <a:prstClr val="black">
                  <a:alpha val="40000"/>
                </a:prstClr>
              </a:outerShdw>
            </a:effectLst>
            <a:scene3d>
              <a:camera prst="orthographicFront"/>
              <a:lightRig rig="threePt" dir="t">
                <a:rot lat="0" lon="0" rev="0"/>
              </a:lightRig>
            </a:scene3d>
            <a:sp3d prstMaterial="softEdge">
              <a:bevelT w="254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梯形 19"/>
            <p:cNvSpPr/>
            <p:nvPr/>
          </p:nvSpPr>
          <p:spPr>
            <a:xfrm rot="16200000">
              <a:off x="-264305"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梯形 20"/>
            <p:cNvSpPr/>
            <p:nvPr/>
          </p:nvSpPr>
          <p:spPr>
            <a:xfrm rot="5400000" flipH="1">
              <a:off x="7129387"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矩形 21"/>
            <p:cNvSpPr/>
            <p:nvPr/>
          </p:nvSpPr>
          <p:spPr>
            <a:xfrm>
              <a:off x="3900276" y="1151662"/>
              <a:ext cx="1331495" cy="5013642"/>
            </a:xfrm>
            <a:prstGeom prst="rect">
              <a:avLst/>
            </a:prstGeom>
            <a:gradFill>
              <a:gsLst>
                <a:gs pos="0">
                  <a:srgbClr val="F7F7F7">
                    <a:alpha val="0"/>
                  </a:srgbClr>
                </a:gs>
                <a:gs pos="63000">
                  <a:schemeClr val="bg1">
                    <a:alpha val="33000"/>
                  </a:schemeClr>
                </a:gs>
                <a:gs pos="100000">
                  <a:srgbClr val="F7F7F7">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p:cNvSpPr/>
            <p:nvPr/>
          </p:nvSpPr>
          <p:spPr>
            <a:xfrm>
              <a:off x="2303475" y="1151664"/>
              <a:ext cx="7269757" cy="5013640"/>
            </a:xfrm>
            <a:prstGeom prst="rect">
              <a:avLst/>
            </a:prstGeom>
            <a:gradFill>
              <a:gsLst>
                <a:gs pos="89000">
                  <a:srgbClr val="F7F7F7"/>
                </a:gs>
                <a:gs pos="74000">
                  <a:srgbClr val="EEEEEE"/>
                </a:gs>
                <a:gs pos="57000">
                  <a:srgbClr val="FBFBFB"/>
                </a:gs>
                <a:gs pos="47000">
                  <a:srgbClr val="EAEAEA"/>
                </a:gs>
                <a:gs pos="29000">
                  <a:srgbClr val="FBFBFB"/>
                </a:gs>
                <a:gs pos="15000">
                  <a:srgbClr val="F7F7F7"/>
                </a:gs>
                <a:gs pos="0">
                  <a:srgbClr val="F7F7F7"/>
                </a:gs>
                <a:gs pos="100000">
                  <a:srgbClr val="F5F5F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矩形 23"/>
            <p:cNvSpPr/>
            <p:nvPr/>
          </p:nvSpPr>
          <p:spPr>
            <a:xfrm>
              <a:off x="5979406" y="1151662"/>
              <a:ext cx="308198" cy="5013642"/>
            </a:xfrm>
            <a:prstGeom prst="rect">
              <a:avLst/>
            </a:prstGeom>
            <a:gradFill>
              <a:gsLst>
                <a:gs pos="100000">
                  <a:srgbClr val="F7F7F7">
                    <a:alpha val="0"/>
                  </a:srgbClr>
                </a:gs>
                <a:gs pos="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任意多边形 24"/>
            <p:cNvSpPr/>
            <p:nvPr/>
          </p:nvSpPr>
          <p:spPr>
            <a:xfrm rot="5400000" flipH="1">
              <a:off x="7080192" y="3643031"/>
              <a:ext cx="5013640" cy="30906"/>
            </a:xfrm>
            <a:custGeom>
              <a:avLst/>
              <a:gdLst>
                <a:gd name="connsiteX0" fmla="*/ 5013640 w 5013640"/>
                <a:gd name="connsiteY0" fmla="*/ 54754 h 54754"/>
                <a:gd name="connsiteX1" fmla="*/ 4993107 w 5013640"/>
                <a:gd name="connsiteY1" fmla="*/ 0 h 54754"/>
                <a:gd name="connsiteX2" fmla="*/ 20533 w 5013640"/>
                <a:gd name="connsiteY2" fmla="*/ 0 h 54754"/>
                <a:gd name="connsiteX3" fmla="*/ 0 w 5013640"/>
                <a:gd name="connsiteY3" fmla="*/ 54754 h 54754"/>
              </a:gdLst>
              <a:ahLst/>
              <a:cxnLst>
                <a:cxn ang="0">
                  <a:pos x="connsiteX0" y="connsiteY0"/>
                </a:cxn>
                <a:cxn ang="0">
                  <a:pos x="connsiteX1" y="connsiteY1"/>
                </a:cxn>
                <a:cxn ang="0">
                  <a:pos x="connsiteX2" y="connsiteY2"/>
                </a:cxn>
                <a:cxn ang="0">
                  <a:pos x="connsiteX3" y="connsiteY3"/>
                </a:cxn>
              </a:cxnLst>
              <a:rect l="l" t="t" r="r" b="b"/>
              <a:pathLst>
                <a:path w="5013640" h="54754">
                  <a:moveTo>
                    <a:pt x="5013640" y="54754"/>
                  </a:moveTo>
                  <a:lnTo>
                    <a:pt x="4993107" y="0"/>
                  </a:lnTo>
                  <a:lnTo>
                    <a:pt x="20533" y="0"/>
                  </a:lnTo>
                  <a:lnTo>
                    <a:pt x="0" y="54754"/>
                  </a:lnTo>
                  <a:close/>
                </a:path>
              </a:pathLst>
            </a:cu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6" name="椭圆 25"/>
          <p:cNvSpPr/>
          <p:nvPr/>
        </p:nvSpPr>
        <p:spPr>
          <a:xfrm rot="1860000">
            <a:off x="3109326" y="2465030"/>
            <a:ext cx="19271" cy="192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4841959" y="1330386"/>
            <a:ext cx="2614529" cy="2329180"/>
          </a:xfrm>
          <a:prstGeom prst="rect">
            <a:avLst/>
          </a:prstGeom>
        </p:spPr>
        <p:txBody>
          <a:bodyPr wrap="square" lIns="68556" tIns="34278" rIns="68556" bIns="34278">
            <a:spAutoFit/>
          </a:bodyPr>
          <a:lstStyle/>
          <a:p>
            <a:pPr>
              <a:lnSpc>
                <a:spcPct val="150000"/>
              </a:lnSpc>
              <a:defRPr/>
            </a:pPr>
            <a:r>
              <a:rPr lang="en-US" sz="1400" dirty="0">
                <a:solidFill>
                  <a:schemeClr val="tx1">
                    <a:lumMod val="50000"/>
                    <a:lumOff val="50000"/>
                  </a:schemeClr>
                </a:solidFill>
                <a:latin typeface="微软雅黑" panose="020B0503020204020204" pitchFamily="34" charset="-122"/>
                <a:ea typeface="微软雅黑" panose="020B0503020204020204" pitchFamily="34" charset="-122"/>
                <a:sym typeface="+mn-ea"/>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WEB标准是网页制作的标准，它不是一个标准，它是根据网页的不同组成部分生成的一系列标准。这些标准大部分由</a:t>
            </a:r>
            <a:r>
              <a:rPr sz="1400" dirty="0">
                <a:solidFill>
                  <a:srgbClr val="FF0000"/>
                </a:solidFill>
                <a:latin typeface="微软雅黑" panose="020B0503020204020204" pitchFamily="34" charset="-122"/>
                <a:ea typeface="微软雅黑" panose="020B0503020204020204" pitchFamily="34" charset="-122"/>
                <a:sym typeface="+mn-ea"/>
              </a:rPr>
              <a:t>W3C</a:t>
            </a:r>
            <a:r>
              <a:rPr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起草发布，也有部分标准由</a:t>
            </a:r>
            <a:r>
              <a:rPr sz="1400" dirty="0">
                <a:solidFill>
                  <a:srgbClr val="FF0000"/>
                </a:solidFill>
                <a:latin typeface="微软雅黑" panose="020B0503020204020204" pitchFamily="34" charset="-122"/>
                <a:ea typeface="微软雅黑" panose="020B0503020204020204" pitchFamily="34" charset="-122"/>
                <a:sym typeface="+mn-ea"/>
              </a:rPr>
              <a:t>ECMA</a:t>
            </a:r>
            <a:r>
              <a:rPr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起草发布。（ECMA欧洲电脑网商协会）</a:t>
            </a:r>
            <a:endParaRPr sz="1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pic>
        <p:nvPicPr>
          <p:cNvPr id="12" name="图片 11" descr="u=2190213352,1898608478&amp;fm=72"/>
          <p:cNvPicPr>
            <a:picLocks noChangeAspect="1"/>
          </p:cNvPicPr>
          <p:nvPr/>
        </p:nvPicPr>
        <p:blipFill>
          <a:blip r:embed="rId3"/>
          <a:stretch>
            <a:fillRect/>
          </a:stretch>
        </p:blipFill>
        <p:spPr>
          <a:xfrm>
            <a:off x="1993900" y="1673225"/>
            <a:ext cx="2249805" cy="2249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9000">
        <p14:prism dir="d" isInverted="1"/>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125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anim calcmode="lin" valueType="num">
                                      <p:cBhvr>
                                        <p:cTn id="32" dur="1000" fill="hold"/>
                                        <p:tgtEl>
                                          <p:spTgt spid="28"/>
                                        </p:tgtEl>
                                        <p:attrNameLst>
                                          <p:attrName>ppt_x</p:attrName>
                                        </p:attrNameLst>
                                      </p:cBhvr>
                                      <p:tavLst>
                                        <p:tav tm="0">
                                          <p:val>
                                            <p:strVal val="#ppt_x"/>
                                          </p:val>
                                        </p:tav>
                                        <p:tav tm="100000">
                                          <p:val>
                                            <p:strVal val="#ppt_x"/>
                                          </p:val>
                                        </p:tav>
                                      </p:tavLst>
                                    </p:anim>
                                    <p:anim calcmode="lin" valueType="num">
                                      <p:cBhvr>
                                        <p:cTn id="3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2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常用元素</a:t>
            </a:r>
            <a:endParaRPr lang="zh-CN" altLang="en-US" b="1" dirty="0">
              <a:solidFill>
                <a:srgbClr val="0070C0"/>
              </a:solidFill>
              <a:latin typeface="Impact MT Std" pitchFamily="34" charset="0"/>
              <a:ea typeface="微软雅黑" panose="020B0503020204020204" pitchFamily="34" charset="-122"/>
            </a:endParaRPr>
          </a:p>
        </p:txBody>
      </p:sp>
      <p:sp>
        <p:nvSpPr>
          <p:cNvPr id="53252" name="TextBox 6"/>
          <p:cNvSpPr/>
          <p:nvPr/>
        </p:nvSpPr>
        <p:spPr>
          <a:xfrm>
            <a:off x="5285740" y="861060"/>
            <a:ext cx="3364230" cy="2965450"/>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0" lvl="1" indent="0" algn="l" fontAlgn="auto">
              <a:spcBef>
                <a:spcPct val="20000"/>
              </a:spcBef>
              <a:buNone/>
            </a:pPr>
            <a:r>
              <a:rPr lang="zh-CN" altLang="en-US" sz="2000" dirty="0">
                <a:solidFill>
                  <a:schemeClr val="tx1"/>
                </a:solidFill>
                <a:latin typeface="+mj-ea"/>
                <a:ea typeface="+mj-ea"/>
                <a:cs typeface="+mj-ea"/>
                <a:sym typeface="+mn-ea"/>
              </a:rPr>
              <a:t>语法</a:t>
            </a:r>
            <a:r>
              <a:rPr lang="en-US" altLang="x-none" sz="2000" dirty="0">
                <a:solidFill>
                  <a:schemeClr val="tx1"/>
                </a:solidFill>
                <a:latin typeface="+mj-ea"/>
                <a:ea typeface="+mj-ea"/>
                <a:cs typeface="+mj-ea"/>
                <a:sym typeface="+mn-ea"/>
              </a:rPr>
              <a:t>:    &lt;span</a:t>
            </a:r>
            <a:r>
              <a:rPr lang="en-US" altLang="x-none" sz="2000" dirty="0" smtClean="0">
                <a:solidFill>
                  <a:schemeClr val="tx1"/>
                </a:solidFill>
                <a:latin typeface="+mj-ea"/>
                <a:ea typeface="+mj-ea"/>
                <a:cs typeface="+mj-ea"/>
                <a:sym typeface="+mn-ea"/>
              </a:rPr>
              <a:t>&gt; &lt;/</a:t>
            </a:r>
            <a:r>
              <a:rPr lang="en-US" altLang="x-none" sz="2000" dirty="0">
                <a:solidFill>
                  <a:schemeClr val="tx1"/>
                </a:solidFill>
                <a:latin typeface="+mj-ea"/>
                <a:ea typeface="+mj-ea"/>
                <a:cs typeface="+mj-ea"/>
                <a:sym typeface="+mn-ea"/>
              </a:rPr>
              <a:t>span&gt;</a:t>
            </a:r>
            <a:endParaRPr lang="en-US" altLang="x-none" sz="2000" dirty="0">
              <a:solidFill>
                <a:schemeClr val="tx1"/>
              </a:solidFill>
              <a:latin typeface="+mj-ea"/>
              <a:ea typeface="+mj-ea"/>
              <a:cs typeface="+mj-ea"/>
            </a:endParaRPr>
          </a:p>
          <a:p>
            <a:pPr marL="0" lvl="0" indent="0" algn="l" fontAlgn="auto">
              <a:spcBef>
                <a:spcPct val="20000"/>
              </a:spcBef>
              <a:buNone/>
            </a:pPr>
            <a:r>
              <a:rPr lang="zh-CN" altLang="en-US" sz="2000" dirty="0">
                <a:solidFill>
                  <a:schemeClr val="tx1"/>
                </a:solidFill>
                <a:latin typeface="+mj-ea"/>
                <a:ea typeface="+mj-ea"/>
                <a:cs typeface="+mj-ea"/>
                <a:sym typeface="+mn-ea"/>
              </a:rPr>
              <a:t>说明</a:t>
            </a:r>
            <a:r>
              <a:rPr lang="en-US" altLang="x-none" sz="2000" dirty="0">
                <a:solidFill>
                  <a:schemeClr val="tx1"/>
                </a:solidFill>
                <a:latin typeface="+mj-ea"/>
                <a:ea typeface="+mj-ea"/>
                <a:cs typeface="+mj-ea"/>
                <a:sym typeface="+mn-ea"/>
              </a:rPr>
              <a:t>:    </a:t>
            </a:r>
            <a:r>
              <a:rPr sz="2000" dirty="0">
                <a:solidFill>
                  <a:schemeClr val="tx1"/>
                </a:solidFill>
                <a:latin typeface="+mj-ea"/>
                <a:ea typeface="+mj-ea"/>
                <a:cs typeface="+mj-ea"/>
                <a:sym typeface="+mn-ea"/>
              </a:rPr>
              <a:t>&lt;span&gt;&lt;/span&gt;文本结点</a:t>
            </a:r>
            <a:endParaRPr sz="2000" dirty="0">
              <a:solidFill>
                <a:schemeClr val="tx1"/>
              </a:solidFill>
              <a:latin typeface="+mj-ea"/>
              <a:ea typeface="+mj-ea"/>
              <a:cs typeface="+mj-ea"/>
            </a:endParaRPr>
          </a:p>
          <a:p>
            <a:pPr marL="0" lvl="0" indent="0" algn="l" fontAlgn="auto">
              <a:spcBef>
                <a:spcPct val="20000"/>
              </a:spcBef>
              <a:buNone/>
            </a:pPr>
            <a:r>
              <a:rPr lang="zh-CN" sz="2000" dirty="0">
                <a:solidFill>
                  <a:schemeClr val="tx1"/>
                </a:solidFill>
                <a:latin typeface="+mj-ea"/>
                <a:ea typeface="+mj-ea"/>
                <a:cs typeface="+mj-ea"/>
                <a:sym typeface="+mn-ea"/>
              </a:rPr>
              <a:t>可以是</a:t>
            </a:r>
            <a:r>
              <a:rPr sz="2000" dirty="0">
                <a:solidFill>
                  <a:schemeClr val="tx1"/>
                </a:solidFill>
                <a:latin typeface="+mj-ea"/>
                <a:ea typeface="+mj-ea"/>
                <a:cs typeface="+mj-ea"/>
                <a:sym typeface="+mn-ea"/>
              </a:rPr>
              <a:t>某一小段文本，或是某一个字</a:t>
            </a:r>
            <a:r>
              <a:rPr lang="zh-CN" sz="2000" dirty="0">
                <a:solidFill>
                  <a:schemeClr val="tx1"/>
                </a:solidFill>
                <a:latin typeface="+mj-ea"/>
                <a:ea typeface="+mj-ea"/>
                <a:cs typeface="+mj-ea"/>
                <a:sym typeface="+mn-ea"/>
              </a:rPr>
              <a:t>。</a:t>
            </a:r>
            <a:endParaRPr lang="zh-CN" sz="2000" dirty="0">
              <a:solidFill>
                <a:srgbClr val="C00000"/>
              </a:solidFill>
              <a:latin typeface="宋体" panose="02010600030101010101" pitchFamily="2" charset="-122"/>
              <a:ea typeface="宋体" panose="02010600030101010101" pitchFamily="2" charset="-122"/>
            </a:endParaRPr>
          </a:p>
          <a:p>
            <a:pPr marL="457200" lvl="1" indent="0" algn="just" defTabSz="914400" eaLnBrk="1" hangingPunct="1">
              <a:lnSpc>
                <a:spcPct val="110000"/>
              </a:lnSpc>
              <a:buClr>
                <a:schemeClr val="accent1"/>
              </a:buClr>
              <a:buSzPct val="80000"/>
              <a:buFont typeface="Wingdings" panose="05000000000000000000" pitchFamily="2" charset="2"/>
              <a:buNone/>
            </a:pPr>
            <a:endParaRPr lang="zh-CN" altLang="en-US" sz="2800" b="1" dirty="0">
              <a:solidFill>
                <a:srgbClr val="003366"/>
              </a:solidFill>
              <a:latin typeface="宋体" panose="02010600030101010101" pitchFamily="2" charset="-122"/>
            </a:endParaRPr>
          </a:p>
        </p:txBody>
      </p:sp>
      <p:sp>
        <p:nvSpPr>
          <p:cNvPr id="13" name="TextBox 6"/>
          <p:cNvSpPr/>
          <p:nvPr/>
        </p:nvSpPr>
        <p:spPr>
          <a:xfrm>
            <a:off x="908050" y="861060"/>
            <a:ext cx="3334385" cy="2996565"/>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0" lvl="1" indent="0" algn="l" fontAlgn="auto">
              <a:spcBef>
                <a:spcPct val="20000"/>
              </a:spcBef>
              <a:buNone/>
            </a:pPr>
            <a:r>
              <a:rPr lang="zh-CN" altLang="en-US" sz="2000" dirty="0">
                <a:solidFill>
                  <a:schemeClr val="tx1"/>
                </a:solidFill>
                <a:latin typeface="+mj-ea"/>
                <a:ea typeface="+mj-ea"/>
                <a:cs typeface="+mj-ea"/>
                <a:sym typeface="+mn-ea"/>
              </a:rPr>
              <a:t>语法</a:t>
            </a:r>
            <a:r>
              <a:rPr lang="en-US" altLang="x-none" sz="2000" dirty="0">
                <a:solidFill>
                  <a:schemeClr val="tx1"/>
                </a:solidFill>
                <a:latin typeface="+mj-ea"/>
                <a:ea typeface="+mj-ea"/>
                <a:cs typeface="+mj-ea"/>
                <a:sym typeface="+mn-ea"/>
              </a:rPr>
              <a:t>:    </a:t>
            </a:r>
            <a:r>
              <a:rPr lang="en-US" altLang="x-none" sz="2000" dirty="0">
                <a:solidFill>
                  <a:schemeClr val="tx1"/>
                </a:solidFill>
                <a:latin typeface="+mj-ea"/>
                <a:ea typeface="+mj-ea"/>
                <a:cs typeface="+mj-ea"/>
                <a:sym typeface="+mn-ea"/>
              </a:rPr>
              <a:t>&lt;div &gt;&lt;/div&gt;</a:t>
            </a:r>
            <a:endParaRPr lang="en-US" altLang="x-none" sz="2000" dirty="0">
              <a:solidFill>
                <a:schemeClr val="tx1"/>
              </a:solidFill>
              <a:latin typeface="+mj-ea"/>
              <a:ea typeface="+mj-ea"/>
              <a:cs typeface="+mj-ea"/>
            </a:endParaRPr>
          </a:p>
          <a:p>
            <a:pPr marL="0" lvl="0" indent="0" algn="just" defTabSz="914400" eaLnBrk="1" hangingPunct="1">
              <a:lnSpc>
                <a:spcPct val="110000"/>
              </a:lnSpc>
              <a:buClr>
                <a:schemeClr val="accent1"/>
              </a:buClr>
              <a:buSzPct val="80000"/>
              <a:buFont typeface="Wingdings" panose="05000000000000000000" pitchFamily="2" charset="2"/>
              <a:buNone/>
            </a:pPr>
            <a:r>
              <a:rPr lang="zh-CN" altLang="en-US" sz="2000" dirty="0">
                <a:solidFill>
                  <a:schemeClr val="tx1"/>
                </a:solidFill>
                <a:latin typeface="+mj-ea"/>
                <a:ea typeface="+mj-ea"/>
                <a:cs typeface="+mj-ea"/>
                <a:sym typeface="+mn-ea"/>
              </a:rPr>
              <a:t>说明</a:t>
            </a:r>
            <a:r>
              <a:rPr lang="en-US" altLang="x-none" sz="2000" dirty="0">
                <a:solidFill>
                  <a:schemeClr val="tx1"/>
                </a:solidFill>
                <a:latin typeface="+mj-ea"/>
                <a:ea typeface="+mj-ea"/>
                <a:cs typeface="+mj-ea"/>
                <a:sym typeface="+mn-ea"/>
              </a:rPr>
              <a:t>:    </a:t>
            </a:r>
            <a:r>
              <a:rPr lang="en-US" altLang="zh-CN" sz="2000" b="1">
                <a:solidFill>
                  <a:schemeClr val="tx1"/>
                </a:solidFill>
                <a:latin typeface="+mj-ea"/>
                <a:ea typeface="+mj-ea"/>
                <a:cs typeface="+mj-ea"/>
                <a:sym typeface="+mn-ea"/>
              </a:rPr>
              <a:t>&lt;div</a:t>
            </a:r>
            <a:r>
              <a:rPr lang="en-US" altLang="zh-CN" sz="2000" b="1" dirty="0">
                <a:solidFill>
                  <a:schemeClr val="tx1"/>
                </a:solidFill>
                <a:latin typeface="+mj-ea"/>
                <a:ea typeface="+mj-ea"/>
                <a:cs typeface="+mj-ea"/>
                <a:sym typeface="+mn-ea"/>
              </a:rPr>
              <a:t> </a:t>
            </a:r>
            <a:r>
              <a:rPr lang="en-US" altLang="zh-CN" sz="2000" b="1">
                <a:solidFill>
                  <a:schemeClr val="tx1"/>
                </a:solidFill>
                <a:latin typeface="+mj-ea"/>
                <a:ea typeface="+mj-ea"/>
                <a:cs typeface="+mj-ea"/>
                <a:sym typeface="+mn-ea"/>
              </a:rPr>
              <a:t> id="</a:t>
            </a:r>
            <a:r>
              <a:rPr lang="en-US" altLang="zh-CN" sz="2000" b="1" dirty="0" err="1">
                <a:solidFill>
                  <a:schemeClr val="tx1"/>
                </a:solidFill>
                <a:latin typeface="+mj-ea"/>
                <a:ea typeface="+mj-ea"/>
                <a:cs typeface="+mj-ea"/>
                <a:sym typeface="+mn-ea"/>
              </a:rPr>
              <a:t>id</a:t>
            </a:r>
            <a:r>
              <a:rPr lang="zh-CN" altLang="en-US" sz="2000" b="1" dirty="0" err="1">
                <a:solidFill>
                  <a:schemeClr val="tx1"/>
                </a:solidFill>
                <a:latin typeface="+mj-ea"/>
                <a:ea typeface="+mj-ea"/>
                <a:cs typeface="+mj-ea"/>
                <a:sym typeface="+mn-ea"/>
              </a:rPr>
              <a:t>名</a:t>
            </a:r>
            <a:r>
              <a:rPr lang="en-US" altLang="zh-CN" sz="2000" b="1">
                <a:solidFill>
                  <a:schemeClr val="tx1"/>
                </a:solidFill>
                <a:latin typeface="+mj-ea"/>
                <a:ea typeface="+mj-ea"/>
                <a:cs typeface="+mj-ea"/>
                <a:sym typeface="+mn-ea"/>
              </a:rPr>
              <a:t>"</a:t>
            </a:r>
            <a:r>
              <a:rPr lang="en-US" altLang="zh-CN" sz="2000" b="1" dirty="0">
                <a:solidFill>
                  <a:schemeClr val="tx1"/>
                </a:solidFill>
                <a:latin typeface="+mj-ea"/>
                <a:ea typeface="+mj-ea"/>
                <a:cs typeface="+mj-ea"/>
                <a:sym typeface="+mn-ea"/>
              </a:rPr>
              <a:t>   </a:t>
            </a:r>
            <a:r>
              <a:rPr lang="en-US" altLang="zh-CN" sz="2000" b="1">
                <a:solidFill>
                  <a:schemeClr val="tx1"/>
                </a:solidFill>
                <a:latin typeface="+mj-ea"/>
                <a:ea typeface="+mj-ea"/>
                <a:cs typeface="+mj-ea"/>
                <a:sym typeface="+mn-ea"/>
              </a:rPr>
              <a:t>class="class</a:t>
            </a:r>
            <a:r>
              <a:rPr lang="zh-CN" altLang="en-US" sz="2000" b="1">
                <a:solidFill>
                  <a:schemeClr val="tx1"/>
                </a:solidFill>
                <a:latin typeface="+mj-ea"/>
                <a:ea typeface="+mj-ea"/>
                <a:cs typeface="+mj-ea"/>
                <a:sym typeface="+mn-ea"/>
              </a:rPr>
              <a:t>名</a:t>
            </a:r>
            <a:r>
              <a:rPr lang="en-US" altLang="zh-CN" sz="2000" b="1">
                <a:solidFill>
                  <a:schemeClr val="tx1"/>
                </a:solidFill>
                <a:latin typeface="+mj-ea"/>
                <a:ea typeface="+mj-ea"/>
                <a:cs typeface="+mj-ea"/>
                <a:sym typeface="+mn-ea"/>
              </a:rPr>
              <a:t>"&gt;&lt;/div&gt;</a:t>
            </a:r>
            <a:endParaRPr lang="en-US" altLang="zh-CN" sz="2000">
              <a:solidFill>
                <a:schemeClr val="tx1"/>
              </a:solidFill>
              <a:latin typeface="+mj-ea"/>
              <a:ea typeface="+mj-ea"/>
              <a:cs typeface="+mj-ea"/>
            </a:endParaRPr>
          </a:p>
          <a:p>
            <a:pPr marL="0" lvl="0" indent="0" algn="just" defTabSz="914400" eaLnBrk="1" hangingPunct="1">
              <a:lnSpc>
                <a:spcPct val="110000"/>
              </a:lnSpc>
              <a:buClr>
                <a:schemeClr val="accent1"/>
              </a:buClr>
              <a:buSzPct val="80000"/>
              <a:buFont typeface="Wingdings" panose="05000000000000000000" pitchFamily="2" charset="2"/>
              <a:buNone/>
            </a:pPr>
            <a:r>
              <a:rPr lang="zh-CN" altLang="en-US" sz="2000">
                <a:solidFill>
                  <a:schemeClr val="tx1"/>
                </a:solidFill>
                <a:latin typeface="+mj-ea"/>
                <a:ea typeface="+mj-ea"/>
                <a:cs typeface="+mj-ea"/>
                <a:sym typeface="+mn-ea"/>
              </a:rPr>
              <a:t>文档区域，文档布局对象</a:t>
            </a:r>
            <a:endParaRPr lang="zh-CN" altLang="en-US" sz="2000" b="1">
              <a:solidFill>
                <a:srgbClr val="C00000"/>
              </a:solidFill>
              <a:latin typeface="Calibri" panose="020F0502020204030204" charset="0"/>
              <a:ea typeface="幼圆" pitchFamily="1" charset="-122"/>
            </a:endParaRPr>
          </a:p>
          <a:p>
            <a:pPr marL="0" lvl="0" indent="0" algn="l" fontAlgn="auto">
              <a:spcBef>
                <a:spcPct val="20000"/>
              </a:spcBef>
              <a:buNone/>
            </a:pPr>
            <a:endParaRPr lang="zh-CN" sz="2000" dirty="0">
              <a:solidFill>
                <a:srgbClr val="C00000"/>
              </a:solidFill>
              <a:latin typeface="宋体" panose="02010600030101010101" pitchFamily="2" charset="-122"/>
              <a:ea typeface="宋体" panose="02010600030101010101" pitchFamily="2" charset="-122"/>
            </a:endParaRPr>
          </a:p>
          <a:p>
            <a:pPr marL="457200" lvl="1" indent="0" algn="just" defTabSz="914400" eaLnBrk="1" hangingPunct="1">
              <a:lnSpc>
                <a:spcPct val="110000"/>
              </a:lnSpc>
              <a:buClr>
                <a:schemeClr val="accent1"/>
              </a:buClr>
              <a:buSzPct val="80000"/>
              <a:buFont typeface="Wingdings" panose="05000000000000000000" pitchFamily="2" charset="2"/>
              <a:buNone/>
            </a:pPr>
            <a:endParaRPr lang="zh-CN" altLang="en-US" sz="2800" b="1" dirty="0">
              <a:solidFill>
                <a:srgbClr val="003366"/>
              </a:solidFill>
              <a:latin typeface="宋体" panose="02010600030101010101" pitchFamily="2" charset="-122"/>
            </a:endParaRPr>
          </a:p>
        </p:txBody>
      </p:sp>
      <p:sp>
        <p:nvSpPr>
          <p:cNvPr id="27" name="矩形 26"/>
          <p:cNvSpPr/>
          <p:nvPr/>
        </p:nvSpPr>
        <p:spPr>
          <a:xfrm rot="2700000">
            <a:off x="4430934" y="3675465"/>
            <a:ext cx="1235233" cy="1235233"/>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28" name="矩形 27"/>
          <p:cNvSpPr/>
          <p:nvPr/>
        </p:nvSpPr>
        <p:spPr>
          <a:xfrm rot="2700000">
            <a:off x="634129" y="3867554"/>
            <a:ext cx="824636" cy="824636"/>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26" name="矩形 25"/>
          <p:cNvSpPr/>
          <p:nvPr/>
        </p:nvSpPr>
        <p:spPr>
          <a:xfrm rot="2700000">
            <a:off x="1882007" y="3671315"/>
            <a:ext cx="1216668" cy="1216668"/>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par>
                                <p:cTn id="23" presetID="31" presetClass="entr" presetSubtype="0" fill="hold" grpId="0" nodeType="withEffect">
                                  <p:stCondLst>
                                    <p:cond delay="250"/>
                                  </p:stCondLst>
                                  <p:childTnLst>
                                    <p:set>
                                      <p:cBhvr>
                                        <p:cTn id="24" dur="1" fill="hold">
                                          <p:stCondLst>
                                            <p:cond delay="0"/>
                                          </p:stCondLst>
                                        </p:cTn>
                                        <p:tgtEl>
                                          <p:spTgt spid="27"/>
                                        </p:tgtEl>
                                        <p:attrNameLst>
                                          <p:attrName>style.visibility</p:attrName>
                                        </p:attrNameLst>
                                      </p:cBhvr>
                                      <p:to>
                                        <p:strVal val="visible"/>
                                      </p:to>
                                    </p:set>
                                    <p:anim calcmode="lin" valueType="num">
                                      <p:cBhvr>
                                        <p:cTn id="25" dur="1000" fill="hold"/>
                                        <p:tgtEl>
                                          <p:spTgt spid="27"/>
                                        </p:tgtEl>
                                        <p:attrNameLst>
                                          <p:attrName>ppt_w</p:attrName>
                                        </p:attrNameLst>
                                      </p:cBhvr>
                                      <p:tavLst>
                                        <p:tav tm="0">
                                          <p:val>
                                            <p:fltVal val="0"/>
                                          </p:val>
                                        </p:tav>
                                        <p:tav tm="100000">
                                          <p:val>
                                            <p:strVal val="#ppt_w"/>
                                          </p:val>
                                        </p:tav>
                                      </p:tavLst>
                                    </p:anim>
                                    <p:anim calcmode="lin" valueType="num">
                                      <p:cBhvr>
                                        <p:cTn id="26" dur="1000" fill="hold"/>
                                        <p:tgtEl>
                                          <p:spTgt spid="27"/>
                                        </p:tgtEl>
                                        <p:attrNameLst>
                                          <p:attrName>ppt_h</p:attrName>
                                        </p:attrNameLst>
                                      </p:cBhvr>
                                      <p:tavLst>
                                        <p:tav tm="0">
                                          <p:val>
                                            <p:fltVal val="0"/>
                                          </p:val>
                                        </p:tav>
                                        <p:tav tm="100000">
                                          <p:val>
                                            <p:strVal val="#ppt_h"/>
                                          </p:val>
                                        </p:tav>
                                      </p:tavLst>
                                    </p:anim>
                                    <p:anim calcmode="lin" valueType="num">
                                      <p:cBhvr>
                                        <p:cTn id="27" dur="1000" fill="hold"/>
                                        <p:tgtEl>
                                          <p:spTgt spid="27"/>
                                        </p:tgtEl>
                                        <p:attrNameLst>
                                          <p:attrName>style.rotation</p:attrName>
                                        </p:attrNameLst>
                                      </p:cBhvr>
                                      <p:tavLst>
                                        <p:tav tm="0">
                                          <p:val>
                                            <p:fltVal val="90"/>
                                          </p:val>
                                        </p:tav>
                                        <p:tav tm="100000">
                                          <p:val>
                                            <p:fltVal val="0"/>
                                          </p:val>
                                        </p:tav>
                                      </p:tavLst>
                                    </p:anim>
                                    <p:animEffect transition="in" filter="fade">
                                      <p:cBhvr>
                                        <p:cTn id="28" dur="1000"/>
                                        <p:tgtEl>
                                          <p:spTgt spid="27"/>
                                        </p:tgtEl>
                                      </p:cBhvr>
                                    </p:animEffect>
                                  </p:childTnLst>
                                </p:cTn>
                              </p:par>
                              <p:par>
                                <p:cTn id="29" presetID="31" presetClass="entr" presetSubtype="0" fill="hold" grpId="0" nodeType="withEffect">
                                  <p:stCondLst>
                                    <p:cond delay="250"/>
                                  </p:stCondLst>
                                  <p:childTnLst>
                                    <p:set>
                                      <p:cBhvr>
                                        <p:cTn id="30" dur="1" fill="hold">
                                          <p:stCondLst>
                                            <p:cond delay="0"/>
                                          </p:stCondLst>
                                        </p:cTn>
                                        <p:tgtEl>
                                          <p:spTgt spid="28"/>
                                        </p:tgtEl>
                                        <p:attrNameLst>
                                          <p:attrName>style.visibility</p:attrName>
                                        </p:attrNameLst>
                                      </p:cBhvr>
                                      <p:to>
                                        <p:strVal val="visible"/>
                                      </p:to>
                                    </p:set>
                                    <p:anim calcmode="lin" valueType="num">
                                      <p:cBhvr>
                                        <p:cTn id="31" dur="1000" fill="hold"/>
                                        <p:tgtEl>
                                          <p:spTgt spid="28"/>
                                        </p:tgtEl>
                                        <p:attrNameLst>
                                          <p:attrName>ppt_w</p:attrName>
                                        </p:attrNameLst>
                                      </p:cBhvr>
                                      <p:tavLst>
                                        <p:tav tm="0">
                                          <p:val>
                                            <p:fltVal val="0"/>
                                          </p:val>
                                        </p:tav>
                                        <p:tav tm="100000">
                                          <p:val>
                                            <p:strVal val="#ppt_w"/>
                                          </p:val>
                                        </p:tav>
                                      </p:tavLst>
                                    </p:anim>
                                    <p:anim calcmode="lin" valueType="num">
                                      <p:cBhvr>
                                        <p:cTn id="32" dur="1000" fill="hold"/>
                                        <p:tgtEl>
                                          <p:spTgt spid="28"/>
                                        </p:tgtEl>
                                        <p:attrNameLst>
                                          <p:attrName>ppt_h</p:attrName>
                                        </p:attrNameLst>
                                      </p:cBhvr>
                                      <p:tavLst>
                                        <p:tav tm="0">
                                          <p:val>
                                            <p:fltVal val="0"/>
                                          </p:val>
                                        </p:tav>
                                        <p:tav tm="100000">
                                          <p:val>
                                            <p:strVal val="#ppt_h"/>
                                          </p:val>
                                        </p:tav>
                                      </p:tavLst>
                                    </p:anim>
                                    <p:anim calcmode="lin" valueType="num">
                                      <p:cBhvr>
                                        <p:cTn id="33" dur="1000" fill="hold"/>
                                        <p:tgtEl>
                                          <p:spTgt spid="28"/>
                                        </p:tgtEl>
                                        <p:attrNameLst>
                                          <p:attrName>style.rotation</p:attrName>
                                        </p:attrNameLst>
                                      </p:cBhvr>
                                      <p:tavLst>
                                        <p:tav tm="0">
                                          <p:val>
                                            <p:fltVal val="90"/>
                                          </p:val>
                                        </p:tav>
                                        <p:tav tm="100000">
                                          <p:val>
                                            <p:fltVal val="0"/>
                                          </p:val>
                                        </p:tav>
                                      </p:tavLst>
                                    </p:anim>
                                    <p:animEffect transition="in" filter="fade">
                                      <p:cBhvr>
                                        <p:cTn id="34" dur="1000"/>
                                        <p:tgtEl>
                                          <p:spTgt spid="28"/>
                                        </p:tgtEl>
                                      </p:cBhvr>
                                    </p:animEffect>
                                  </p:childTnLst>
                                </p:cTn>
                              </p:par>
                              <p:par>
                                <p:cTn id="35" presetID="31" presetClass="entr" presetSubtype="0" fill="hold" grpId="0" nodeType="withEffect">
                                  <p:stCondLst>
                                    <p:cond delay="250"/>
                                  </p:stCondLst>
                                  <p:childTnLst>
                                    <p:set>
                                      <p:cBhvr>
                                        <p:cTn id="36" dur="1" fill="hold">
                                          <p:stCondLst>
                                            <p:cond delay="0"/>
                                          </p:stCondLst>
                                        </p:cTn>
                                        <p:tgtEl>
                                          <p:spTgt spid="26"/>
                                        </p:tgtEl>
                                        <p:attrNameLst>
                                          <p:attrName>style.visibility</p:attrName>
                                        </p:attrNameLst>
                                      </p:cBhvr>
                                      <p:to>
                                        <p:strVal val="visible"/>
                                      </p:to>
                                    </p:set>
                                    <p:anim calcmode="lin" valueType="num">
                                      <p:cBhvr>
                                        <p:cTn id="37" dur="1000" fill="hold"/>
                                        <p:tgtEl>
                                          <p:spTgt spid="26"/>
                                        </p:tgtEl>
                                        <p:attrNameLst>
                                          <p:attrName>ppt_w</p:attrName>
                                        </p:attrNameLst>
                                      </p:cBhvr>
                                      <p:tavLst>
                                        <p:tav tm="0">
                                          <p:val>
                                            <p:fltVal val="0"/>
                                          </p:val>
                                        </p:tav>
                                        <p:tav tm="100000">
                                          <p:val>
                                            <p:strVal val="#ppt_w"/>
                                          </p:val>
                                        </p:tav>
                                      </p:tavLst>
                                    </p:anim>
                                    <p:anim calcmode="lin" valueType="num">
                                      <p:cBhvr>
                                        <p:cTn id="38" dur="1000" fill="hold"/>
                                        <p:tgtEl>
                                          <p:spTgt spid="26"/>
                                        </p:tgtEl>
                                        <p:attrNameLst>
                                          <p:attrName>ppt_h</p:attrName>
                                        </p:attrNameLst>
                                      </p:cBhvr>
                                      <p:tavLst>
                                        <p:tav tm="0">
                                          <p:val>
                                            <p:fltVal val="0"/>
                                          </p:val>
                                        </p:tav>
                                        <p:tav tm="100000">
                                          <p:val>
                                            <p:strVal val="#ppt_h"/>
                                          </p:val>
                                        </p:tav>
                                      </p:tavLst>
                                    </p:anim>
                                    <p:anim calcmode="lin" valueType="num">
                                      <p:cBhvr>
                                        <p:cTn id="39" dur="1000" fill="hold"/>
                                        <p:tgtEl>
                                          <p:spTgt spid="26"/>
                                        </p:tgtEl>
                                        <p:attrNameLst>
                                          <p:attrName>style.rotation</p:attrName>
                                        </p:attrNameLst>
                                      </p:cBhvr>
                                      <p:tavLst>
                                        <p:tav tm="0">
                                          <p:val>
                                            <p:fltVal val="90"/>
                                          </p:val>
                                        </p:tav>
                                        <p:tav tm="100000">
                                          <p:val>
                                            <p:fltVal val="0"/>
                                          </p:val>
                                        </p:tav>
                                      </p:tavLst>
                                    </p:anim>
                                    <p:animEffect transition="in" filter="fade">
                                      <p:cBhvr>
                                        <p:cTn id="4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P spid="27" grpId="0" bldLvl="0" animBg="1"/>
      <p:bldP spid="28" grpId="0" bldLvl="0" animBg="1"/>
      <p:bldP spid="26"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常用元素</a:t>
            </a:r>
            <a:endParaRPr lang="zh-CN" altLang="en-US" b="1" dirty="0">
              <a:solidFill>
                <a:srgbClr val="0070C0"/>
              </a:solidFill>
              <a:latin typeface="Impact MT Std" pitchFamily="34" charset="0"/>
              <a:ea typeface="微软雅黑" panose="020B0503020204020204" pitchFamily="34" charset="-122"/>
            </a:endParaRPr>
          </a:p>
        </p:txBody>
      </p:sp>
      <p:sp>
        <p:nvSpPr>
          <p:cNvPr id="13" name="TextBox 6"/>
          <p:cNvSpPr/>
          <p:nvPr/>
        </p:nvSpPr>
        <p:spPr>
          <a:xfrm>
            <a:off x="908050" y="861060"/>
            <a:ext cx="3334385" cy="2658110"/>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0" lvl="1" indent="0" algn="l" fontAlgn="auto">
              <a:spcBef>
                <a:spcPct val="20000"/>
              </a:spcBef>
              <a:buNone/>
            </a:pPr>
            <a:r>
              <a:rPr lang="zh-CN" altLang="en-US" sz="2000" dirty="0">
                <a:solidFill>
                  <a:schemeClr val="tx1"/>
                </a:solidFill>
                <a:latin typeface="+mj-ea"/>
                <a:ea typeface="+mj-ea"/>
                <a:cs typeface="+mj-ea"/>
                <a:sym typeface="+mn-ea"/>
              </a:rPr>
              <a:t>语法</a:t>
            </a:r>
            <a:r>
              <a:rPr lang="en-US" altLang="x-none" sz="2000" dirty="0">
                <a:solidFill>
                  <a:schemeClr val="tx1"/>
                </a:solidFill>
                <a:latin typeface="+mj-ea"/>
                <a:ea typeface="+mj-ea"/>
                <a:cs typeface="+mj-ea"/>
                <a:sym typeface="+mn-ea"/>
              </a:rPr>
              <a:t>:    </a:t>
            </a:r>
            <a:r>
              <a:rPr lang="en-US" altLang="x-none" sz="2000" dirty="0">
                <a:solidFill>
                  <a:schemeClr val="tx1"/>
                </a:solidFill>
                <a:latin typeface="+mj-ea"/>
                <a:ea typeface="+mj-ea"/>
                <a:cs typeface="+mj-ea"/>
                <a:sym typeface="+mn-ea"/>
              </a:rPr>
              <a:t>&lt;p&gt;&lt;/p&gt;</a:t>
            </a:r>
            <a:endParaRPr lang="en-US" altLang="x-none" sz="2000" dirty="0">
              <a:solidFill>
                <a:schemeClr val="tx1"/>
              </a:solidFill>
              <a:latin typeface="+mj-ea"/>
              <a:ea typeface="+mj-ea"/>
              <a:cs typeface="+mj-ea"/>
            </a:endParaRPr>
          </a:p>
          <a:p>
            <a:pPr marL="0" lvl="0" indent="0" algn="just" defTabSz="914400" eaLnBrk="1" hangingPunct="1">
              <a:lnSpc>
                <a:spcPct val="110000"/>
              </a:lnSpc>
              <a:buClr>
                <a:schemeClr val="accent1"/>
              </a:buClr>
              <a:buSzPct val="80000"/>
              <a:buFont typeface="Wingdings" panose="05000000000000000000" pitchFamily="2" charset="2"/>
              <a:buNone/>
            </a:pPr>
            <a:r>
              <a:rPr lang="zh-CN" altLang="en-US" sz="2000" dirty="0">
                <a:solidFill>
                  <a:schemeClr val="tx1"/>
                </a:solidFill>
                <a:latin typeface="+mj-ea"/>
                <a:ea typeface="+mj-ea"/>
                <a:cs typeface="+mj-ea"/>
                <a:sym typeface="+mn-ea"/>
              </a:rPr>
              <a:t>说明</a:t>
            </a:r>
            <a:r>
              <a:rPr lang="en-US" altLang="x-none" sz="2000" dirty="0">
                <a:solidFill>
                  <a:schemeClr val="tx1"/>
                </a:solidFill>
                <a:latin typeface="+mj-ea"/>
                <a:ea typeface="+mj-ea"/>
                <a:cs typeface="+mj-ea"/>
                <a:sym typeface="+mn-ea"/>
              </a:rPr>
              <a:t>:    </a:t>
            </a:r>
            <a:endParaRPr lang="en-US" altLang="zh-CN" sz="2000">
              <a:solidFill>
                <a:schemeClr val="tx1"/>
              </a:solidFill>
              <a:latin typeface="+mj-ea"/>
              <a:ea typeface="+mj-ea"/>
              <a:cs typeface="+mj-ea"/>
            </a:endParaRPr>
          </a:p>
          <a:p>
            <a:pPr marL="0" lvl="0" indent="0" algn="just" defTabSz="914400" eaLnBrk="1" hangingPunct="1">
              <a:lnSpc>
                <a:spcPct val="110000"/>
              </a:lnSpc>
              <a:buClr>
                <a:schemeClr val="accent1"/>
              </a:buClr>
              <a:buSzPct val="80000"/>
              <a:buFont typeface="Wingdings" panose="05000000000000000000" pitchFamily="2" charset="2"/>
              <a:buNone/>
            </a:pPr>
            <a:r>
              <a:rPr lang="zh-CN" altLang="en-US" sz="2000" b="1">
                <a:solidFill>
                  <a:srgbClr val="C00000"/>
                </a:solidFill>
                <a:latin typeface="Calibri" panose="020F0502020204030204" charset="0"/>
                <a:ea typeface="幼圆" pitchFamily="1" charset="-122"/>
              </a:rPr>
              <a:t>一个段落</a:t>
            </a:r>
            <a:endParaRPr lang="zh-CN" altLang="en-US" sz="2000" b="1">
              <a:solidFill>
                <a:srgbClr val="C00000"/>
              </a:solidFill>
              <a:latin typeface="Calibri" panose="020F0502020204030204" charset="0"/>
              <a:ea typeface="幼圆" pitchFamily="1" charset="-122"/>
            </a:endParaRPr>
          </a:p>
          <a:p>
            <a:pPr marL="0" lvl="0" indent="0" algn="l" fontAlgn="auto">
              <a:spcBef>
                <a:spcPct val="20000"/>
              </a:spcBef>
              <a:buNone/>
            </a:pPr>
            <a:endParaRPr lang="zh-CN" sz="2000" dirty="0">
              <a:solidFill>
                <a:srgbClr val="C00000"/>
              </a:solidFill>
              <a:latin typeface="宋体" panose="02010600030101010101" pitchFamily="2" charset="-122"/>
              <a:ea typeface="宋体" panose="02010600030101010101" pitchFamily="2" charset="-122"/>
            </a:endParaRPr>
          </a:p>
          <a:p>
            <a:pPr marL="457200" lvl="1" indent="0" algn="just" defTabSz="914400" eaLnBrk="1" hangingPunct="1">
              <a:lnSpc>
                <a:spcPct val="110000"/>
              </a:lnSpc>
              <a:buClr>
                <a:schemeClr val="accent1"/>
              </a:buClr>
              <a:buSzPct val="80000"/>
              <a:buFont typeface="Wingdings" panose="05000000000000000000" pitchFamily="2" charset="2"/>
              <a:buNone/>
            </a:pPr>
            <a:endParaRPr lang="zh-CN" altLang="en-US" sz="2800" b="1" dirty="0">
              <a:solidFill>
                <a:srgbClr val="003366"/>
              </a:solidFill>
              <a:latin typeface="宋体" panose="02010600030101010101" pitchFamily="2" charset="-122"/>
            </a:endParaRPr>
          </a:p>
        </p:txBody>
      </p:sp>
      <p:sp>
        <p:nvSpPr>
          <p:cNvPr id="27" name="矩形 26"/>
          <p:cNvSpPr/>
          <p:nvPr/>
        </p:nvSpPr>
        <p:spPr>
          <a:xfrm rot="2700000">
            <a:off x="4430934" y="3675465"/>
            <a:ext cx="1235233" cy="1235233"/>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28" name="矩形 27"/>
          <p:cNvSpPr/>
          <p:nvPr/>
        </p:nvSpPr>
        <p:spPr>
          <a:xfrm rot="2700000">
            <a:off x="634129" y="3867554"/>
            <a:ext cx="824636" cy="824636"/>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26" name="矩形 25"/>
          <p:cNvSpPr/>
          <p:nvPr/>
        </p:nvSpPr>
        <p:spPr>
          <a:xfrm rot="2700000">
            <a:off x="1882007" y="3671315"/>
            <a:ext cx="1216668" cy="1216668"/>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par>
                                <p:cTn id="23" presetID="31" presetClass="entr" presetSubtype="0" fill="hold" grpId="0" nodeType="withEffect">
                                  <p:stCondLst>
                                    <p:cond delay="250"/>
                                  </p:stCondLst>
                                  <p:childTnLst>
                                    <p:set>
                                      <p:cBhvr>
                                        <p:cTn id="24" dur="1" fill="hold">
                                          <p:stCondLst>
                                            <p:cond delay="0"/>
                                          </p:stCondLst>
                                        </p:cTn>
                                        <p:tgtEl>
                                          <p:spTgt spid="27"/>
                                        </p:tgtEl>
                                        <p:attrNameLst>
                                          <p:attrName>style.visibility</p:attrName>
                                        </p:attrNameLst>
                                      </p:cBhvr>
                                      <p:to>
                                        <p:strVal val="visible"/>
                                      </p:to>
                                    </p:set>
                                    <p:anim calcmode="lin" valueType="num">
                                      <p:cBhvr>
                                        <p:cTn id="25" dur="1000" fill="hold"/>
                                        <p:tgtEl>
                                          <p:spTgt spid="27"/>
                                        </p:tgtEl>
                                        <p:attrNameLst>
                                          <p:attrName>ppt_w</p:attrName>
                                        </p:attrNameLst>
                                      </p:cBhvr>
                                      <p:tavLst>
                                        <p:tav tm="0">
                                          <p:val>
                                            <p:fltVal val="0"/>
                                          </p:val>
                                        </p:tav>
                                        <p:tav tm="100000">
                                          <p:val>
                                            <p:strVal val="#ppt_w"/>
                                          </p:val>
                                        </p:tav>
                                      </p:tavLst>
                                    </p:anim>
                                    <p:anim calcmode="lin" valueType="num">
                                      <p:cBhvr>
                                        <p:cTn id="26" dur="1000" fill="hold"/>
                                        <p:tgtEl>
                                          <p:spTgt spid="27"/>
                                        </p:tgtEl>
                                        <p:attrNameLst>
                                          <p:attrName>ppt_h</p:attrName>
                                        </p:attrNameLst>
                                      </p:cBhvr>
                                      <p:tavLst>
                                        <p:tav tm="0">
                                          <p:val>
                                            <p:fltVal val="0"/>
                                          </p:val>
                                        </p:tav>
                                        <p:tav tm="100000">
                                          <p:val>
                                            <p:strVal val="#ppt_h"/>
                                          </p:val>
                                        </p:tav>
                                      </p:tavLst>
                                    </p:anim>
                                    <p:anim calcmode="lin" valueType="num">
                                      <p:cBhvr>
                                        <p:cTn id="27" dur="1000" fill="hold"/>
                                        <p:tgtEl>
                                          <p:spTgt spid="27"/>
                                        </p:tgtEl>
                                        <p:attrNameLst>
                                          <p:attrName>style.rotation</p:attrName>
                                        </p:attrNameLst>
                                      </p:cBhvr>
                                      <p:tavLst>
                                        <p:tav tm="0">
                                          <p:val>
                                            <p:fltVal val="90"/>
                                          </p:val>
                                        </p:tav>
                                        <p:tav tm="100000">
                                          <p:val>
                                            <p:fltVal val="0"/>
                                          </p:val>
                                        </p:tav>
                                      </p:tavLst>
                                    </p:anim>
                                    <p:animEffect transition="in" filter="fade">
                                      <p:cBhvr>
                                        <p:cTn id="28" dur="1000"/>
                                        <p:tgtEl>
                                          <p:spTgt spid="27"/>
                                        </p:tgtEl>
                                      </p:cBhvr>
                                    </p:animEffect>
                                  </p:childTnLst>
                                </p:cTn>
                              </p:par>
                              <p:par>
                                <p:cTn id="29" presetID="31" presetClass="entr" presetSubtype="0" fill="hold" grpId="0" nodeType="withEffect">
                                  <p:stCondLst>
                                    <p:cond delay="250"/>
                                  </p:stCondLst>
                                  <p:childTnLst>
                                    <p:set>
                                      <p:cBhvr>
                                        <p:cTn id="30" dur="1" fill="hold">
                                          <p:stCondLst>
                                            <p:cond delay="0"/>
                                          </p:stCondLst>
                                        </p:cTn>
                                        <p:tgtEl>
                                          <p:spTgt spid="28"/>
                                        </p:tgtEl>
                                        <p:attrNameLst>
                                          <p:attrName>style.visibility</p:attrName>
                                        </p:attrNameLst>
                                      </p:cBhvr>
                                      <p:to>
                                        <p:strVal val="visible"/>
                                      </p:to>
                                    </p:set>
                                    <p:anim calcmode="lin" valueType="num">
                                      <p:cBhvr>
                                        <p:cTn id="31" dur="1000" fill="hold"/>
                                        <p:tgtEl>
                                          <p:spTgt spid="28"/>
                                        </p:tgtEl>
                                        <p:attrNameLst>
                                          <p:attrName>ppt_w</p:attrName>
                                        </p:attrNameLst>
                                      </p:cBhvr>
                                      <p:tavLst>
                                        <p:tav tm="0">
                                          <p:val>
                                            <p:fltVal val="0"/>
                                          </p:val>
                                        </p:tav>
                                        <p:tav tm="100000">
                                          <p:val>
                                            <p:strVal val="#ppt_w"/>
                                          </p:val>
                                        </p:tav>
                                      </p:tavLst>
                                    </p:anim>
                                    <p:anim calcmode="lin" valueType="num">
                                      <p:cBhvr>
                                        <p:cTn id="32" dur="1000" fill="hold"/>
                                        <p:tgtEl>
                                          <p:spTgt spid="28"/>
                                        </p:tgtEl>
                                        <p:attrNameLst>
                                          <p:attrName>ppt_h</p:attrName>
                                        </p:attrNameLst>
                                      </p:cBhvr>
                                      <p:tavLst>
                                        <p:tav tm="0">
                                          <p:val>
                                            <p:fltVal val="0"/>
                                          </p:val>
                                        </p:tav>
                                        <p:tav tm="100000">
                                          <p:val>
                                            <p:strVal val="#ppt_h"/>
                                          </p:val>
                                        </p:tav>
                                      </p:tavLst>
                                    </p:anim>
                                    <p:anim calcmode="lin" valueType="num">
                                      <p:cBhvr>
                                        <p:cTn id="33" dur="1000" fill="hold"/>
                                        <p:tgtEl>
                                          <p:spTgt spid="28"/>
                                        </p:tgtEl>
                                        <p:attrNameLst>
                                          <p:attrName>style.rotation</p:attrName>
                                        </p:attrNameLst>
                                      </p:cBhvr>
                                      <p:tavLst>
                                        <p:tav tm="0">
                                          <p:val>
                                            <p:fltVal val="90"/>
                                          </p:val>
                                        </p:tav>
                                        <p:tav tm="100000">
                                          <p:val>
                                            <p:fltVal val="0"/>
                                          </p:val>
                                        </p:tav>
                                      </p:tavLst>
                                    </p:anim>
                                    <p:animEffect transition="in" filter="fade">
                                      <p:cBhvr>
                                        <p:cTn id="34" dur="1000"/>
                                        <p:tgtEl>
                                          <p:spTgt spid="28"/>
                                        </p:tgtEl>
                                      </p:cBhvr>
                                    </p:animEffect>
                                  </p:childTnLst>
                                </p:cTn>
                              </p:par>
                              <p:par>
                                <p:cTn id="35" presetID="31" presetClass="entr" presetSubtype="0" fill="hold" grpId="0" nodeType="withEffect">
                                  <p:stCondLst>
                                    <p:cond delay="250"/>
                                  </p:stCondLst>
                                  <p:childTnLst>
                                    <p:set>
                                      <p:cBhvr>
                                        <p:cTn id="36" dur="1" fill="hold">
                                          <p:stCondLst>
                                            <p:cond delay="0"/>
                                          </p:stCondLst>
                                        </p:cTn>
                                        <p:tgtEl>
                                          <p:spTgt spid="26"/>
                                        </p:tgtEl>
                                        <p:attrNameLst>
                                          <p:attrName>style.visibility</p:attrName>
                                        </p:attrNameLst>
                                      </p:cBhvr>
                                      <p:to>
                                        <p:strVal val="visible"/>
                                      </p:to>
                                    </p:set>
                                    <p:anim calcmode="lin" valueType="num">
                                      <p:cBhvr>
                                        <p:cTn id="37" dur="1000" fill="hold"/>
                                        <p:tgtEl>
                                          <p:spTgt spid="26"/>
                                        </p:tgtEl>
                                        <p:attrNameLst>
                                          <p:attrName>ppt_w</p:attrName>
                                        </p:attrNameLst>
                                      </p:cBhvr>
                                      <p:tavLst>
                                        <p:tav tm="0">
                                          <p:val>
                                            <p:fltVal val="0"/>
                                          </p:val>
                                        </p:tav>
                                        <p:tav tm="100000">
                                          <p:val>
                                            <p:strVal val="#ppt_w"/>
                                          </p:val>
                                        </p:tav>
                                      </p:tavLst>
                                    </p:anim>
                                    <p:anim calcmode="lin" valueType="num">
                                      <p:cBhvr>
                                        <p:cTn id="38" dur="1000" fill="hold"/>
                                        <p:tgtEl>
                                          <p:spTgt spid="26"/>
                                        </p:tgtEl>
                                        <p:attrNameLst>
                                          <p:attrName>ppt_h</p:attrName>
                                        </p:attrNameLst>
                                      </p:cBhvr>
                                      <p:tavLst>
                                        <p:tav tm="0">
                                          <p:val>
                                            <p:fltVal val="0"/>
                                          </p:val>
                                        </p:tav>
                                        <p:tav tm="100000">
                                          <p:val>
                                            <p:strVal val="#ppt_h"/>
                                          </p:val>
                                        </p:tav>
                                      </p:tavLst>
                                    </p:anim>
                                    <p:anim calcmode="lin" valueType="num">
                                      <p:cBhvr>
                                        <p:cTn id="39" dur="1000" fill="hold"/>
                                        <p:tgtEl>
                                          <p:spTgt spid="26"/>
                                        </p:tgtEl>
                                        <p:attrNameLst>
                                          <p:attrName>style.rotation</p:attrName>
                                        </p:attrNameLst>
                                      </p:cBhvr>
                                      <p:tavLst>
                                        <p:tav tm="0">
                                          <p:val>
                                            <p:fltVal val="90"/>
                                          </p:val>
                                        </p:tav>
                                        <p:tav tm="100000">
                                          <p:val>
                                            <p:fltVal val="0"/>
                                          </p:val>
                                        </p:tav>
                                      </p:tavLst>
                                    </p:anim>
                                    <p:animEffect transition="in" filter="fade">
                                      <p:cBhvr>
                                        <p:cTn id="4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P spid="27" grpId="0" bldLvl="0" animBg="1"/>
      <p:bldP spid="28" grpId="0" bldLvl="0" animBg="1"/>
      <p:bldP spid="26"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常用元素</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895793" y="1586865"/>
            <a:ext cx="5308600" cy="258445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dirty="0">
                <a:latin typeface="微软雅黑" panose="020B0503020204020204" pitchFamily="34" charset="-122"/>
                <a:ea typeface="微软雅黑" panose="020B0503020204020204" pitchFamily="34" charset="-122"/>
                <a:cs typeface="微软雅黑" panose="020B0503020204020204" pitchFamily="34" charset="-122"/>
              </a:rPr>
              <a:t>       </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pPr algn="l"/>
            <a:r>
              <a:rPr 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a:solidFill>
                  <a:schemeClr val="tx1"/>
                </a:solidFill>
                <a:latin typeface="+mj-ea"/>
                <a:ea typeface="+mj-ea"/>
                <a:cs typeface="+mj-ea"/>
                <a:sym typeface="+mn-ea"/>
              </a:rPr>
              <a:t>页面背景音乐：</a:t>
            </a:r>
            <a:r>
              <a:rPr lang="en-US" altLang="zh-CN">
                <a:solidFill>
                  <a:schemeClr val="tx1"/>
                </a:solidFill>
                <a:latin typeface="+mj-ea"/>
                <a:ea typeface="+mj-ea"/>
                <a:cs typeface="+mj-ea"/>
                <a:sym typeface="+mn-ea"/>
              </a:rPr>
              <a:t>src</a:t>
            </a:r>
            <a:r>
              <a:rPr lang="zh-CN" altLang="en-US">
                <a:solidFill>
                  <a:schemeClr val="tx1"/>
                </a:solidFill>
                <a:latin typeface="+mj-ea"/>
                <a:ea typeface="+mj-ea"/>
                <a:cs typeface="+mj-ea"/>
                <a:sym typeface="+mn-ea"/>
              </a:rPr>
              <a:t>设置音乐路径  </a:t>
            </a:r>
            <a:r>
              <a:rPr lang="en-US" altLang="zh-CN">
                <a:solidFill>
                  <a:schemeClr val="tx1"/>
                </a:solidFill>
                <a:latin typeface="+mj-ea"/>
                <a:ea typeface="+mj-ea"/>
                <a:cs typeface="+mj-ea"/>
                <a:sym typeface="+mn-ea"/>
              </a:rPr>
              <a:t>hidden</a:t>
            </a:r>
            <a:r>
              <a:rPr lang="zh-CN" altLang="en-US">
                <a:solidFill>
                  <a:schemeClr val="tx1"/>
                </a:solidFill>
                <a:latin typeface="+mj-ea"/>
                <a:ea typeface="+mj-ea"/>
                <a:cs typeface="+mj-ea"/>
                <a:sym typeface="+mn-ea"/>
              </a:rPr>
              <a:t>是否隐藏播放按钮，</a:t>
            </a:r>
            <a:r>
              <a:rPr lang="en-US" altLang="zh-CN">
                <a:solidFill>
                  <a:schemeClr val="tx1"/>
                </a:solidFill>
                <a:latin typeface="+mj-ea"/>
                <a:ea typeface="+mj-ea"/>
                <a:cs typeface="+mj-ea"/>
                <a:sym typeface="+mn-ea"/>
              </a:rPr>
              <a:t>true</a:t>
            </a:r>
            <a:r>
              <a:rPr lang="zh-CN" altLang="en-US">
                <a:solidFill>
                  <a:schemeClr val="tx1"/>
                </a:solidFill>
                <a:latin typeface="+mj-ea"/>
                <a:ea typeface="+mj-ea"/>
                <a:cs typeface="+mj-ea"/>
                <a:sym typeface="+mn-ea"/>
              </a:rPr>
              <a:t>是，</a:t>
            </a:r>
            <a:r>
              <a:rPr lang="en-US" altLang="zh-CN">
                <a:solidFill>
                  <a:schemeClr val="tx1"/>
                </a:solidFill>
                <a:latin typeface="+mj-ea"/>
                <a:ea typeface="+mj-ea"/>
                <a:cs typeface="+mj-ea"/>
                <a:sym typeface="+mn-ea"/>
              </a:rPr>
              <a:t>false</a:t>
            </a:r>
            <a:r>
              <a:rPr lang="zh-CN" altLang="zh-CN">
                <a:solidFill>
                  <a:schemeClr val="tx1"/>
                </a:solidFill>
                <a:latin typeface="+mj-ea"/>
                <a:ea typeface="+mj-ea"/>
                <a:cs typeface="+mj-ea"/>
                <a:sym typeface="+mn-ea"/>
              </a:rPr>
              <a:t>否</a:t>
            </a:r>
            <a:endParaRPr lang="zh-CN" altLang="zh-CN">
              <a:solidFill>
                <a:schemeClr val="tx1"/>
              </a:solidFill>
              <a:latin typeface="+mj-ea"/>
              <a:ea typeface="+mj-ea"/>
              <a:cs typeface="+mj-ea"/>
            </a:endParaRPr>
          </a:p>
          <a:p>
            <a:pPr algn="l"/>
            <a:r>
              <a:rPr lang="en-US" altLang="zh-CN">
                <a:solidFill>
                  <a:schemeClr val="tx1"/>
                </a:solidFill>
                <a:latin typeface="+mj-ea"/>
                <a:ea typeface="+mj-ea"/>
                <a:cs typeface="+mj-ea"/>
                <a:sym typeface="+mn-ea"/>
              </a:rPr>
              <a:t>&lt;embed src="audio/1.mp3" hidden="true"&gt;&lt;/embed&gt;</a:t>
            </a:r>
            <a:endParaRPr lang="en-US" altLang="zh-CN">
              <a:solidFill>
                <a:schemeClr val="tx1"/>
              </a:solidFill>
              <a:latin typeface="+mj-ea"/>
              <a:ea typeface="+mj-ea"/>
              <a:cs typeface="+mj-ea"/>
            </a:endParaRPr>
          </a:p>
          <a:p>
            <a:pPr algn="l"/>
            <a:r>
              <a:rPr lang="zh-CN" altLang="zh-CN">
                <a:solidFill>
                  <a:schemeClr val="tx1"/>
                </a:solidFill>
                <a:latin typeface="+mj-ea"/>
                <a:ea typeface="+mj-ea"/>
                <a:cs typeface="+mj-ea"/>
                <a:sym typeface="+mn-ea"/>
              </a:rPr>
              <a:t>把其它页面镶嵌到当前页面</a:t>
            </a:r>
            <a:endParaRPr lang="en-US" altLang="zh-CN">
              <a:solidFill>
                <a:schemeClr val="tx1"/>
              </a:solidFill>
              <a:latin typeface="+mj-ea"/>
              <a:ea typeface="+mj-ea"/>
              <a:cs typeface="+mj-ea"/>
            </a:endParaRPr>
          </a:p>
          <a:p>
            <a:pPr algn="l"/>
            <a:r>
              <a:rPr lang="en-US" altLang="zh-CN">
                <a:solidFill>
                  <a:schemeClr val="tx1"/>
                </a:solidFill>
                <a:latin typeface="+mj-ea"/>
                <a:ea typeface="+mj-ea"/>
                <a:cs typeface="+mj-ea"/>
                <a:sym typeface="+mn-ea"/>
              </a:rPr>
              <a:t>&lt;iframe src="demo_iframe.htm"&gt;&lt;/iframe&gt;</a:t>
            </a:r>
            <a:endParaRPr lang="en-US" altLang="zh-CN"/>
          </a:p>
          <a:p>
            <a:pPr eaLnBrk="0" hangingPunct="0">
              <a:lnSpc>
                <a:spcPct val="150000"/>
              </a:lnSpc>
            </a:pP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滚动标签</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79613" y="1211580"/>
            <a:ext cx="5308600" cy="329882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dirty="0">
                <a:latin typeface="微软雅黑" panose="020B0503020204020204" pitchFamily="34" charset="-122"/>
                <a:ea typeface="微软雅黑" panose="020B0503020204020204" pitchFamily="34" charset="-122"/>
                <a:cs typeface="微软雅黑" panose="020B0503020204020204" pitchFamily="34" charset="-122"/>
              </a:rPr>
              <a:t> </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lang="zh-CN" altLang="en-US" b="1" dirty="0">
                <a:latin typeface="Calibri" panose="020F0502020204030204" charset="0"/>
                <a:sym typeface="宋体" panose="02010600030101010101" pitchFamily="2" charset="-122"/>
              </a:rPr>
              <a:t>滚动标签的应用：</a:t>
            </a: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 &lt;marquee   behavior=</a:t>
            </a:r>
            <a:r>
              <a:rPr lang="en-US" altLang="zh-CN" b="1" dirty="0">
                <a:latin typeface="Calibri" panose="020F0502020204030204" charset="0"/>
                <a:sym typeface="宋体" panose="02010600030101010101" pitchFamily="2" charset="-122"/>
              </a:rPr>
              <a:t>“</a:t>
            </a:r>
            <a:r>
              <a:rPr lang="zh-CN" altLang="en-US" b="1" dirty="0">
                <a:latin typeface="Calibri" panose="020F0502020204030204" charset="0"/>
                <a:sym typeface="宋体" panose="02010600030101010101" pitchFamily="2" charset="-122"/>
              </a:rPr>
              <a:t>scroll/alternate</a:t>
            </a:r>
            <a:r>
              <a:rPr lang="en-US" altLang="zh-CN" b="1" dirty="0">
                <a:latin typeface="Calibri" panose="020F0502020204030204" charset="0"/>
                <a:sym typeface="宋体" panose="02010600030101010101" pitchFamily="2" charset="-122"/>
              </a:rPr>
              <a:t>”</a:t>
            </a:r>
            <a:r>
              <a:rPr lang="zh-CN" altLang="en-US" b="1" dirty="0">
                <a:latin typeface="Calibri" panose="020F0502020204030204" charset="0"/>
                <a:sym typeface="宋体" panose="02010600030101010101" pitchFamily="2" charset="-122"/>
              </a:rPr>
              <a:t>  </a:t>
            </a:r>
            <a:r>
              <a:rPr lang="en-US" altLang="zh-CN" b="1" dirty="0">
                <a:latin typeface="Calibri" panose="020F0502020204030204" charset="0"/>
                <a:sym typeface="宋体" panose="02010600030101010101" pitchFamily="2" charset="-122"/>
              </a:rPr>
              <a:t>	</a:t>
            </a:r>
            <a:r>
              <a:rPr lang="zh-CN" altLang="en-US" b="1" dirty="0">
                <a:latin typeface="Calibri" panose="020F0502020204030204" charset="0"/>
                <a:sym typeface="宋体" panose="02010600030101010101" pitchFamily="2" charset="-122"/>
              </a:rPr>
              <a:t>direction="up/down/left/right"</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en-US" altLang="zh-CN" b="1" dirty="0">
                <a:latin typeface="Calibri" panose="020F0502020204030204" charset="0"/>
                <a:sym typeface="宋体" panose="02010600030101010101" pitchFamily="2" charset="-122"/>
              </a:rPr>
              <a:t>	</a:t>
            </a:r>
            <a:r>
              <a:rPr lang="zh-CN" altLang="en-US" b="1" dirty="0">
                <a:latin typeface="Calibri" panose="020F0502020204030204" charset="0"/>
                <a:sym typeface="宋体" panose="02010600030101010101" pitchFamily="2" charset="-122"/>
              </a:rPr>
              <a:t>scrollamount=</a:t>
            </a:r>
            <a:r>
              <a:rPr lang="en-US" altLang="zh-CN" b="1" dirty="0">
                <a:latin typeface="Calibri" panose="020F0502020204030204" charset="0"/>
                <a:sym typeface="宋体" panose="02010600030101010101" pitchFamily="2" charset="-122"/>
              </a:rPr>
              <a:t>“</a:t>
            </a:r>
            <a:r>
              <a:rPr lang="zh-CN" altLang="en-US" b="1" dirty="0">
                <a:latin typeface="Calibri" panose="020F0502020204030204" charset="0"/>
                <a:sym typeface="宋体" panose="02010600030101010101" pitchFamily="2" charset="-122"/>
              </a:rPr>
              <a:t>value</a:t>
            </a:r>
            <a:r>
              <a:rPr lang="en-US" altLang="zh-CN" b="1" dirty="0">
                <a:latin typeface="Calibri" panose="020F0502020204030204" charset="0"/>
                <a:sym typeface="宋体" panose="02010600030101010101" pitchFamily="2" charset="-122"/>
              </a:rPr>
              <a:t>” </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en-US" altLang="zh-CN" b="1" dirty="0">
                <a:latin typeface="Calibri" panose="020F0502020204030204" charset="0"/>
                <a:sym typeface="宋体" panose="02010600030101010101" pitchFamily="2" charset="-122"/>
              </a:rPr>
              <a:t>	</a:t>
            </a:r>
            <a:r>
              <a:rPr lang="zh-CN" altLang="en-US" b="1" dirty="0">
                <a:latin typeface="Calibri" panose="020F0502020204030204" charset="0"/>
                <a:sym typeface="宋体" panose="02010600030101010101" pitchFamily="2" charset="-122"/>
              </a:rPr>
              <a:t>height="value" </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en-US" altLang="zh-CN" b="1" dirty="0">
                <a:latin typeface="Calibri" panose="020F0502020204030204" charset="0"/>
                <a:sym typeface="宋体" panose="02010600030101010101" pitchFamily="2" charset="-122"/>
              </a:rPr>
              <a:t>	</a:t>
            </a:r>
            <a:r>
              <a:rPr lang="zh-CN" altLang="en-US" b="1" dirty="0">
                <a:latin typeface="Calibri" panose="020F0502020204030204" charset="0"/>
                <a:sym typeface="宋体" panose="02010600030101010101" pitchFamily="2" charset="-122"/>
              </a:rPr>
              <a:t>width=""&gt;</a:t>
            </a: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r>
              <a:rPr lang="en-US" altLang="zh-CN" b="1" dirty="0">
                <a:latin typeface="Calibri" panose="020F0502020204030204" charset="0"/>
                <a:sym typeface="宋体" panose="02010600030101010101" pitchFamily="2" charset="-122"/>
              </a:rPr>
              <a:t>		</a:t>
            </a:r>
            <a:r>
              <a:rPr lang="zh-CN" altLang="en-US" b="1" dirty="0">
                <a:latin typeface="Calibri" panose="020F0502020204030204" charset="0"/>
                <a:sym typeface="宋体" panose="02010600030101010101" pitchFamily="2" charset="-122"/>
              </a:rPr>
              <a:t>内容</a:t>
            </a: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&lt;/marquee&gt;</a:t>
            </a: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滚动标签</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895793" y="1273810"/>
            <a:ext cx="5308600" cy="302006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90000"/>
              </a:lnSpc>
              <a:spcBef>
                <a:spcPct val="20000"/>
              </a:spcBef>
            </a:pP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滚动标签的</a:t>
            </a:r>
            <a:r>
              <a:rPr lang="zh-CN" altLang="en-US" b="1" dirty="0">
                <a:latin typeface="Calibri" panose="020F0502020204030204" charset="0"/>
                <a:sym typeface="宋体" panose="02010600030101010101" pitchFamily="2" charset="-122"/>
              </a:rPr>
              <a:t>说明：</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behavior（行为）="scroll(滚动)/alternate（晃动）</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direction（方向）="up(从下向上)/down（从上向下）</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/left（从右向左）/right（从左向右）“</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scrollamount（滚动速度）="value" </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height="value(上下滚动范围)" </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width=""(左右滚动范围) </a:t>
            </a: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484314" y="1525740"/>
            <a:ext cx="1046460" cy="1046460"/>
            <a:chOff x="1677608" y="2996952"/>
            <a:chExt cx="1395643" cy="1395643"/>
          </a:xfrm>
        </p:grpSpPr>
        <p:sp>
          <p:nvSpPr>
            <p:cNvPr id="13"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4"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4584766" y="1525740"/>
            <a:ext cx="1046460" cy="1046460"/>
            <a:chOff x="1677608" y="2996952"/>
            <a:chExt cx="1395643" cy="1395643"/>
          </a:xfrm>
        </p:grpSpPr>
        <p:sp>
          <p:nvSpPr>
            <p:cNvPr id="16"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7"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5685217" y="1525740"/>
            <a:ext cx="1046460" cy="1046460"/>
            <a:chOff x="1677608" y="2996952"/>
            <a:chExt cx="1395643" cy="1395643"/>
          </a:xfrm>
        </p:grpSpPr>
        <p:sp>
          <p:nvSpPr>
            <p:cNvPr id="1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2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2414485" y="1517738"/>
            <a:ext cx="1046460" cy="1046460"/>
            <a:chOff x="1677608" y="2996952"/>
            <a:chExt cx="1395643" cy="1395643"/>
          </a:xfrm>
        </p:grpSpPr>
        <p:sp>
          <p:nvSpPr>
            <p:cNvPr id="22"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23"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24" name="TextBox 23"/>
          <p:cNvSpPr txBox="1"/>
          <p:nvPr/>
        </p:nvSpPr>
        <p:spPr>
          <a:xfrm flipH="1">
            <a:off x="2802397" y="1741708"/>
            <a:ext cx="269960" cy="598805"/>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本</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5" name="TextBox 24"/>
          <p:cNvSpPr txBox="1"/>
          <p:nvPr/>
        </p:nvSpPr>
        <p:spPr>
          <a:xfrm flipH="1">
            <a:off x="3872902" y="1741073"/>
            <a:ext cx="269960" cy="598805"/>
          </a:xfrm>
          <a:prstGeom prst="rect">
            <a:avLst/>
          </a:prstGeom>
          <a:noFill/>
        </p:spPr>
        <p:txBody>
          <a:bodyPr wrap="square" rtlCol="0">
            <a:spAutoFit/>
          </a:bodyPr>
          <a:lstStyle/>
          <a:p>
            <a:pPr algn="ctr"/>
            <a:r>
              <a:rPr lang="zh-CN" altLang="en-US" sz="3300" b="1" dirty="0">
                <a:solidFill>
                  <a:schemeClr val="bg1"/>
                </a:solidFill>
                <a:latin typeface="微软雅黑" panose="020B0503020204020204" pitchFamily="34" charset="-122"/>
                <a:ea typeface="微软雅黑" panose="020B0503020204020204" pitchFamily="34" charset="-122"/>
              </a:rPr>
              <a:t>章</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6" name="TextBox 25"/>
          <p:cNvSpPr txBox="1"/>
          <p:nvPr/>
        </p:nvSpPr>
        <p:spPr>
          <a:xfrm flipH="1">
            <a:off x="4972825" y="1741708"/>
            <a:ext cx="269960" cy="598805"/>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结</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7" name="TextBox 26"/>
          <p:cNvSpPr txBox="1"/>
          <p:nvPr/>
        </p:nvSpPr>
        <p:spPr>
          <a:xfrm flipH="1">
            <a:off x="6073028" y="1741708"/>
            <a:ext cx="269960" cy="598805"/>
          </a:xfrm>
          <a:prstGeom prst="rect">
            <a:avLst/>
          </a:prstGeom>
          <a:noFill/>
        </p:spPr>
        <p:txBody>
          <a:bodyPr wrap="square" rtlCol="0">
            <a:spAutoFit/>
          </a:bodyPr>
          <a:lstStyle/>
          <a:p>
            <a:pPr algn="ctr"/>
            <a:r>
              <a:rPr lang="zh-CN" altLang="id-ID" sz="3300" b="1" dirty="0">
                <a:solidFill>
                  <a:schemeClr val="bg1"/>
                </a:solidFill>
                <a:latin typeface="微软雅黑" panose="020B0503020204020204" pitchFamily="34" charset="-122"/>
                <a:ea typeface="微软雅黑" panose="020B0503020204020204" pitchFamily="34" charset="-122"/>
              </a:rPr>
              <a:t>束</a:t>
            </a:r>
            <a:endParaRPr lang="zh-CN" altLang="id-ID" sz="3300" b="1" dirty="0">
              <a:solidFill>
                <a:schemeClr val="bg1"/>
              </a:solidFill>
              <a:latin typeface="微软雅黑" panose="020B0503020204020204" pitchFamily="34" charset="-122"/>
              <a:ea typeface="微软雅黑" panose="020B0503020204020204" pitchFamily="34" charset="-122"/>
            </a:endParaRPr>
          </a:p>
        </p:txBody>
      </p:sp>
      <p:sp>
        <p:nvSpPr>
          <p:cNvPr id="32" name="矩形 31"/>
          <p:cNvSpPr/>
          <p:nvPr/>
        </p:nvSpPr>
        <p:spPr>
          <a:xfrm>
            <a:off x="7369175" y="698500"/>
            <a:ext cx="1560195" cy="300355"/>
          </a:xfrm>
          <a:prstGeom prst="rect">
            <a:avLst/>
          </a:prstGeom>
        </p:spPr>
        <p:txBody>
          <a:bodyPr wrap="none">
            <a:spAutoFit/>
          </a:bodyPr>
          <a:lstStyle/>
          <a:p>
            <a:r>
              <a:rPr lang="zh-CN" altLang="en-US" sz="1350" b="1" dirty="0" smtClean="0">
                <a:solidFill>
                  <a:schemeClr val="bg1"/>
                </a:solidFill>
                <a:latin typeface="微软雅黑" panose="020B0503020204020204" pitchFamily="34" charset="-122"/>
                <a:ea typeface="微软雅黑" panose="020B0503020204020204" pitchFamily="34" charset="-122"/>
              </a:rPr>
              <a:t>答辩人：第一</a:t>
            </a:r>
            <a:r>
              <a:rPr lang="en-US" altLang="zh-CN" sz="1350" b="1" dirty="0" smtClean="0">
                <a:solidFill>
                  <a:schemeClr val="bg1"/>
                </a:solidFill>
                <a:latin typeface="微软雅黑" panose="020B0503020204020204" pitchFamily="34" charset="-122"/>
                <a:ea typeface="微软雅黑" panose="020B0503020204020204" pitchFamily="34" charset="-122"/>
              </a:rPr>
              <a:t>PPT</a:t>
            </a:r>
            <a:endParaRPr lang="en-US" altLang="zh-CN" sz="1350" b="1" dirty="0" smtClean="0">
              <a:solidFill>
                <a:schemeClr val="bg1"/>
              </a:solidFill>
              <a:latin typeface="微软雅黑" panose="020B0503020204020204" pitchFamily="34" charset="-122"/>
              <a:ea typeface="微软雅黑" panose="020B0503020204020204" pitchFamily="34" charset="-122"/>
            </a:endParaRPr>
          </a:p>
        </p:txBody>
      </p:sp>
      <p:sp>
        <p:nvSpPr>
          <p:cNvPr id="2" name="Freeform 9"/>
          <p:cNvSpPr>
            <a:spLocks noEditPoints="1"/>
          </p:cNvSpPr>
          <p:nvPr/>
        </p:nvSpPr>
        <p:spPr bwMode="auto">
          <a:xfrm rot="19469485">
            <a:off x="330912"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3" name="Freeform 9"/>
          <p:cNvSpPr>
            <a:spLocks noEditPoints="1"/>
          </p:cNvSpPr>
          <p:nvPr/>
        </p:nvSpPr>
        <p:spPr bwMode="auto">
          <a:xfrm rot="19469485">
            <a:off x="2980767" y="35353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
        <p:nvSpPr>
          <p:cNvPr id="8" name="Freeform 9"/>
          <p:cNvSpPr>
            <a:spLocks noEditPoints="1"/>
          </p:cNvSpPr>
          <p:nvPr/>
        </p:nvSpPr>
        <p:spPr bwMode="auto">
          <a:xfrm rot="19469485">
            <a:off x="7621982" y="363252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9" name="Freeform 9"/>
          <p:cNvSpPr>
            <a:spLocks noEditPoints="1"/>
          </p:cNvSpPr>
          <p:nvPr/>
        </p:nvSpPr>
        <p:spPr bwMode="auto">
          <a:xfrm rot="19469485">
            <a:off x="5181677"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290">
                                          <p:stCondLst>
                                            <p:cond delay="0"/>
                                          </p:stCondLst>
                                        </p:cTn>
                                        <p:tgtEl>
                                          <p:spTgt spid="21"/>
                                        </p:tgtEl>
                                      </p:cBhvr>
                                    </p:animEffect>
                                    <p:anim calcmode="lin" valueType="num">
                                      <p:cBhvr>
                                        <p:cTn id="8" dur="911"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1"/>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1"/>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1"/>
                                        </p:tgtEl>
                                        <p:attrNameLst>
                                          <p:attrName>ppt_y</p:attrName>
                                        </p:attrNameLst>
                                      </p:cBhvr>
                                      <p:tavLst>
                                        <p:tav tm="0" fmla="#ppt_y-sin(pi*$)/81">
                                          <p:val>
                                            <p:fltVal val="0"/>
                                          </p:val>
                                        </p:tav>
                                        <p:tav tm="100000">
                                          <p:val>
                                            <p:fltVal val="1"/>
                                          </p:val>
                                        </p:tav>
                                      </p:tavLst>
                                    </p:anim>
                                    <p:animScale>
                                      <p:cBhvr>
                                        <p:cTn id="13" dur="13">
                                          <p:stCondLst>
                                            <p:cond delay="325"/>
                                          </p:stCondLst>
                                        </p:cTn>
                                        <p:tgtEl>
                                          <p:spTgt spid="21"/>
                                        </p:tgtEl>
                                      </p:cBhvr>
                                      <p:to x="100000" y="60000"/>
                                    </p:animScale>
                                    <p:animScale>
                                      <p:cBhvr>
                                        <p:cTn id="14" dur="83" decel="50000">
                                          <p:stCondLst>
                                            <p:cond delay="338"/>
                                          </p:stCondLst>
                                        </p:cTn>
                                        <p:tgtEl>
                                          <p:spTgt spid="21"/>
                                        </p:tgtEl>
                                      </p:cBhvr>
                                      <p:to x="100000" y="100000"/>
                                    </p:animScale>
                                    <p:animScale>
                                      <p:cBhvr>
                                        <p:cTn id="15" dur="13">
                                          <p:stCondLst>
                                            <p:cond delay="656"/>
                                          </p:stCondLst>
                                        </p:cTn>
                                        <p:tgtEl>
                                          <p:spTgt spid="21"/>
                                        </p:tgtEl>
                                      </p:cBhvr>
                                      <p:to x="100000" y="80000"/>
                                    </p:animScale>
                                    <p:animScale>
                                      <p:cBhvr>
                                        <p:cTn id="16" dur="83" decel="50000">
                                          <p:stCondLst>
                                            <p:cond delay="669"/>
                                          </p:stCondLst>
                                        </p:cTn>
                                        <p:tgtEl>
                                          <p:spTgt spid="21"/>
                                        </p:tgtEl>
                                      </p:cBhvr>
                                      <p:to x="100000" y="100000"/>
                                    </p:animScale>
                                    <p:animScale>
                                      <p:cBhvr>
                                        <p:cTn id="17" dur="13">
                                          <p:stCondLst>
                                            <p:cond delay="821"/>
                                          </p:stCondLst>
                                        </p:cTn>
                                        <p:tgtEl>
                                          <p:spTgt spid="21"/>
                                        </p:tgtEl>
                                      </p:cBhvr>
                                      <p:to x="100000" y="90000"/>
                                    </p:animScale>
                                    <p:animScale>
                                      <p:cBhvr>
                                        <p:cTn id="18" dur="83" decel="50000">
                                          <p:stCondLst>
                                            <p:cond delay="834"/>
                                          </p:stCondLst>
                                        </p:cTn>
                                        <p:tgtEl>
                                          <p:spTgt spid="21"/>
                                        </p:tgtEl>
                                      </p:cBhvr>
                                      <p:to x="100000" y="100000"/>
                                    </p:animScale>
                                    <p:animScale>
                                      <p:cBhvr>
                                        <p:cTn id="19" dur="13">
                                          <p:stCondLst>
                                            <p:cond delay="904"/>
                                          </p:stCondLst>
                                        </p:cTn>
                                        <p:tgtEl>
                                          <p:spTgt spid="21"/>
                                        </p:tgtEl>
                                      </p:cBhvr>
                                      <p:to x="100000" y="95000"/>
                                    </p:animScale>
                                    <p:animScale>
                                      <p:cBhvr>
                                        <p:cTn id="20" dur="83" decel="50000">
                                          <p:stCondLst>
                                            <p:cond delay="917"/>
                                          </p:stCondLst>
                                        </p:cTn>
                                        <p:tgtEl>
                                          <p:spTgt spid="21"/>
                                        </p:tgtEl>
                                      </p:cBhvr>
                                      <p:to x="100000" y="100000"/>
                                    </p:animScale>
                                  </p:childTnLst>
                                </p:cTn>
                              </p:par>
                            </p:childTnLst>
                          </p:cTn>
                        </p:par>
                        <p:par>
                          <p:cTn id="21" fill="hold">
                            <p:stCondLst>
                              <p:cond delay="1000"/>
                            </p:stCondLst>
                            <p:childTnLst>
                              <p:par>
                                <p:cTn id="22" presetID="26"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290">
                                          <p:stCondLst>
                                            <p:cond delay="0"/>
                                          </p:stCondLst>
                                        </p:cTn>
                                        <p:tgtEl>
                                          <p:spTgt spid="12"/>
                                        </p:tgtEl>
                                      </p:cBhvr>
                                    </p:animEffect>
                                    <p:anim calcmode="lin" valueType="num">
                                      <p:cBhvr>
                                        <p:cTn id="25"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6"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7"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28"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29"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30" dur="13">
                                          <p:stCondLst>
                                            <p:cond delay="325"/>
                                          </p:stCondLst>
                                        </p:cTn>
                                        <p:tgtEl>
                                          <p:spTgt spid="12"/>
                                        </p:tgtEl>
                                      </p:cBhvr>
                                      <p:to x="100000" y="60000"/>
                                    </p:animScale>
                                    <p:animScale>
                                      <p:cBhvr>
                                        <p:cTn id="31" dur="83" decel="50000">
                                          <p:stCondLst>
                                            <p:cond delay="338"/>
                                          </p:stCondLst>
                                        </p:cTn>
                                        <p:tgtEl>
                                          <p:spTgt spid="12"/>
                                        </p:tgtEl>
                                      </p:cBhvr>
                                      <p:to x="100000" y="100000"/>
                                    </p:animScale>
                                    <p:animScale>
                                      <p:cBhvr>
                                        <p:cTn id="32" dur="13">
                                          <p:stCondLst>
                                            <p:cond delay="656"/>
                                          </p:stCondLst>
                                        </p:cTn>
                                        <p:tgtEl>
                                          <p:spTgt spid="12"/>
                                        </p:tgtEl>
                                      </p:cBhvr>
                                      <p:to x="100000" y="80000"/>
                                    </p:animScale>
                                    <p:animScale>
                                      <p:cBhvr>
                                        <p:cTn id="33" dur="83" decel="50000">
                                          <p:stCondLst>
                                            <p:cond delay="669"/>
                                          </p:stCondLst>
                                        </p:cTn>
                                        <p:tgtEl>
                                          <p:spTgt spid="12"/>
                                        </p:tgtEl>
                                      </p:cBhvr>
                                      <p:to x="100000" y="100000"/>
                                    </p:animScale>
                                    <p:animScale>
                                      <p:cBhvr>
                                        <p:cTn id="34" dur="13">
                                          <p:stCondLst>
                                            <p:cond delay="821"/>
                                          </p:stCondLst>
                                        </p:cTn>
                                        <p:tgtEl>
                                          <p:spTgt spid="12"/>
                                        </p:tgtEl>
                                      </p:cBhvr>
                                      <p:to x="100000" y="90000"/>
                                    </p:animScale>
                                    <p:animScale>
                                      <p:cBhvr>
                                        <p:cTn id="35" dur="83" decel="50000">
                                          <p:stCondLst>
                                            <p:cond delay="834"/>
                                          </p:stCondLst>
                                        </p:cTn>
                                        <p:tgtEl>
                                          <p:spTgt spid="12"/>
                                        </p:tgtEl>
                                      </p:cBhvr>
                                      <p:to x="100000" y="100000"/>
                                    </p:animScale>
                                    <p:animScale>
                                      <p:cBhvr>
                                        <p:cTn id="36" dur="13">
                                          <p:stCondLst>
                                            <p:cond delay="904"/>
                                          </p:stCondLst>
                                        </p:cTn>
                                        <p:tgtEl>
                                          <p:spTgt spid="12"/>
                                        </p:tgtEl>
                                      </p:cBhvr>
                                      <p:to x="100000" y="95000"/>
                                    </p:animScale>
                                    <p:animScale>
                                      <p:cBhvr>
                                        <p:cTn id="37" dur="83" decel="50000">
                                          <p:stCondLst>
                                            <p:cond delay="917"/>
                                          </p:stCondLst>
                                        </p:cTn>
                                        <p:tgtEl>
                                          <p:spTgt spid="12"/>
                                        </p:tgtEl>
                                      </p:cBhvr>
                                      <p:to x="100000" y="100000"/>
                                    </p:animScale>
                                  </p:childTnLst>
                                </p:cTn>
                              </p:par>
                            </p:childTnLst>
                          </p:cTn>
                        </p:par>
                        <p:par>
                          <p:cTn id="38" fill="hold">
                            <p:stCondLst>
                              <p:cond delay="2000"/>
                            </p:stCondLst>
                            <p:childTnLst>
                              <p:par>
                                <p:cTn id="39" presetID="26" presetClass="entr" presetSubtype="0"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290">
                                          <p:stCondLst>
                                            <p:cond delay="0"/>
                                          </p:stCondLst>
                                        </p:cTn>
                                        <p:tgtEl>
                                          <p:spTgt spid="15"/>
                                        </p:tgtEl>
                                      </p:cBhvr>
                                    </p:animEffect>
                                    <p:anim calcmode="lin" valueType="num">
                                      <p:cBhvr>
                                        <p:cTn id="42"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3"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4"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45"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46"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47" dur="13">
                                          <p:stCondLst>
                                            <p:cond delay="325"/>
                                          </p:stCondLst>
                                        </p:cTn>
                                        <p:tgtEl>
                                          <p:spTgt spid="15"/>
                                        </p:tgtEl>
                                      </p:cBhvr>
                                      <p:to x="100000" y="60000"/>
                                    </p:animScale>
                                    <p:animScale>
                                      <p:cBhvr>
                                        <p:cTn id="48" dur="83" decel="50000">
                                          <p:stCondLst>
                                            <p:cond delay="338"/>
                                          </p:stCondLst>
                                        </p:cTn>
                                        <p:tgtEl>
                                          <p:spTgt spid="15"/>
                                        </p:tgtEl>
                                      </p:cBhvr>
                                      <p:to x="100000" y="100000"/>
                                    </p:animScale>
                                    <p:animScale>
                                      <p:cBhvr>
                                        <p:cTn id="49" dur="13">
                                          <p:stCondLst>
                                            <p:cond delay="656"/>
                                          </p:stCondLst>
                                        </p:cTn>
                                        <p:tgtEl>
                                          <p:spTgt spid="15"/>
                                        </p:tgtEl>
                                      </p:cBhvr>
                                      <p:to x="100000" y="80000"/>
                                    </p:animScale>
                                    <p:animScale>
                                      <p:cBhvr>
                                        <p:cTn id="50" dur="83" decel="50000">
                                          <p:stCondLst>
                                            <p:cond delay="669"/>
                                          </p:stCondLst>
                                        </p:cTn>
                                        <p:tgtEl>
                                          <p:spTgt spid="15"/>
                                        </p:tgtEl>
                                      </p:cBhvr>
                                      <p:to x="100000" y="100000"/>
                                    </p:animScale>
                                    <p:animScale>
                                      <p:cBhvr>
                                        <p:cTn id="51" dur="13">
                                          <p:stCondLst>
                                            <p:cond delay="821"/>
                                          </p:stCondLst>
                                        </p:cTn>
                                        <p:tgtEl>
                                          <p:spTgt spid="15"/>
                                        </p:tgtEl>
                                      </p:cBhvr>
                                      <p:to x="100000" y="90000"/>
                                    </p:animScale>
                                    <p:animScale>
                                      <p:cBhvr>
                                        <p:cTn id="52" dur="83" decel="50000">
                                          <p:stCondLst>
                                            <p:cond delay="834"/>
                                          </p:stCondLst>
                                        </p:cTn>
                                        <p:tgtEl>
                                          <p:spTgt spid="15"/>
                                        </p:tgtEl>
                                      </p:cBhvr>
                                      <p:to x="100000" y="100000"/>
                                    </p:animScale>
                                    <p:animScale>
                                      <p:cBhvr>
                                        <p:cTn id="53" dur="13">
                                          <p:stCondLst>
                                            <p:cond delay="904"/>
                                          </p:stCondLst>
                                        </p:cTn>
                                        <p:tgtEl>
                                          <p:spTgt spid="15"/>
                                        </p:tgtEl>
                                      </p:cBhvr>
                                      <p:to x="100000" y="95000"/>
                                    </p:animScale>
                                    <p:animScale>
                                      <p:cBhvr>
                                        <p:cTn id="54" dur="83" decel="50000">
                                          <p:stCondLst>
                                            <p:cond delay="917"/>
                                          </p:stCondLst>
                                        </p:cTn>
                                        <p:tgtEl>
                                          <p:spTgt spid="15"/>
                                        </p:tgtEl>
                                      </p:cBhvr>
                                      <p:to x="100000" y="100000"/>
                                    </p:animScale>
                                  </p:childTnLst>
                                </p:cTn>
                              </p:par>
                            </p:childTnLst>
                          </p:cTn>
                        </p:par>
                        <p:par>
                          <p:cTn id="55" fill="hold">
                            <p:stCondLst>
                              <p:cond delay="3000"/>
                            </p:stCondLst>
                            <p:childTnLst>
                              <p:par>
                                <p:cTn id="56" presetID="26" presetClass="entr" presetSubtype="0" fill="hold"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down)">
                                      <p:cBhvr>
                                        <p:cTn id="58" dur="290">
                                          <p:stCondLst>
                                            <p:cond delay="0"/>
                                          </p:stCondLst>
                                        </p:cTn>
                                        <p:tgtEl>
                                          <p:spTgt spid="18"/>
                                        </p:tgtEl>
                                      </p:cBhvr>
                                    </p:animEffect>
                                    <p:anim calcmode="lin" valueType="num">
                                      <p:cBhvr>
                                        <p:cTn id="59"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60"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61"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62"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63"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64" dur="13">
                                          <p:stCondLst>
                                            <p:cond delay="325"/>
                                          </p:stCondLst>
                                        </p:cTn>
                                        <p:tgtEl>
                                          <p:spTgt spid="18"/>
                                        </p:tgtEl>
                                      </p:cBhvr>
                                      <p:to x="100000" y="60000"/>
                                    </p:animScale>
                                    <p:animScale>
                                      <p:cBhvr>
                                        <p:cTn id="65" dur="83" decel="50000">
                                          <p:stCondLst>
                                            <p:cond delay="338"/>
                                          </p:stCondLst>
                                        </p:cTn>
                                        <p:tgtEl>
                                          <p:spTgt spid="18"/>
                                        </p:tgtEl>
                                      </p:cBhvr>
                                      <p:to x="100000" y="100000"/>
                                    </p:animScale>
                                    <p:animScale>
                                      <p:cBhvr>
                                        <p:cTn id="66" dur="13">
                                          <p:stCondLst>
                                            <p:cond delay="656"/>
                                          </p:stCondLst>
                                        </p:cTn>
                                        <p:tgtEl>
                                          <p:spTgt spid="18"/>
                                        </p:tgtEl>
                                      </p:cBhvr>
                                      <p:to x="100000" y="80000"/>
                                    </p:animScale>
                                    <p:animScale>
                                      <p:cBhvr>
                                        <p:cTn id="67" dur="83" decel="50000">
                                          <p:stCondLst>
                                            <p:cond delay="669"/>
                                          </p:stCondLst>
                                        </p:cTn>
                                        <p:tgtEl>
                                          <p:spTgt spid="18"/>
                                        </p:tgtEl>
                                      </p:cBhvr>
                                      <p:to x="100000" y="100000"/>
                                    </p:animScale>
                                    <p:animScale>
                                      <p:cBhvr>
                                        <p:cTn id="68" dur="13">
                                          <p:stCondLst>
                                            <p:cond delay="821"/>
                                          </p:stCondLst>
                                        </p:cTn>
                                        <p:tgtEl>
                                          <p:spTgt spid="18"/>
                                        </p:tgtEl>
                                      </p:cBhvr>
                                      <p:to x="100000" y="90000"/>
                                    </p:animScale>
                                    <p:animScale>
                                      <p:cBhvr>
                                        <p:cTn id="69" dur="83" decel="50000">
                                          <p:stCondLst>
                                            <p:cond delay="834"/>
                                          </p:stCondLst>
                                        </p:cTn>
                                        <p:tgtEl>
                                          <p:spTgt spid="18"/>
                                        </p:tgtEl>
                                      </p:cBhvr>
                                      <p:to x="100000" y="100000"/>
                                    </p:animScale>
                                    <p:animScale>
                                      <p:cBhvr>
                                        <p:cTn id="70" dur="13">
                                          <p:stCondLst>
                                            <p:cond delay="904"/>
                                          </p:stCondLst>
                                        </p:cTn>
                                        <p:tgtEl>
                                          <p:spTgt spid="18"/>
                                        </p:tgtEl>
                                      </p:cBhvr>
                                      <p:to x="100000" y="95000"/>
                                    </p:animScale>
                                    <p:animScale>
                                      <p:cBhvr>
                                        <p:cTn id="71" dur="83" decel="50000">
                                          <p:stCondLst>
                                            <p:cond delay="917"/>
                                          </p:stCondLst>
                                        </p:cTn>
                                        <p:tgtEl>
                                          <p:spTgt spid="18"/>
                                        </p:tgtEl>
                                      </p:cBhvr>
                                      <p:to x="100000" y="100000"/>
                                    </p:animScale>
                                  </p:childTnLst>
                                </p:cTn>
                              </p:par>
                              <p:par>
                                <p:cTn id="72" presetID="42" presetClass="entr" presetSubtype="0" fill="hold" grpId="0" nodeType="withEffect">
                                  <p:stCondLst>
                                    <p:cond delay="100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1000"/>
                                        <p:tgtEl>
                                          <p:spTgt spid="24"/>
                                        </p:tgtEl>
                                      </p:cBhvr>
                                    </p:animEffect>
                                    <p:anim calcmode="lin" valueType="num">
                                      <p:cBhvr>
                                        <p:cTn id="75" dur="1000" fill="hold"/>
                                        <p:tgtEl>
                                          <p:spTgt spid="24"/>
                                        </p:tgtEl>
                                        <p:attrNameLst>
                                          <p:attrName>ppt_x</p:attrName>
                                        </p:attrNameLst>
                                      </p:cBhvr>
                                      <p:tavLst>
                                        <p:tav tm="0">
                                          <p:val>
                                            <p:strVal val="#ppt_x"/>
                                          </p:val>
                                        </p:tav>
                                        <p:tav tm="100000">
                                          <p:val>
                                            <p:strVal val="#ppt_x"/>
                                          </p:val>
                                        </p:tav>
                                      </p:tavLst>
                                    </p:anim>
                                    <p:anim calcmode="lin" valueType="num">
                                      <p:cBhvr>
                                        <p:cTn id="76" dur="1000" fill="hold"/>
                                        <p:tgtEl>
                                          <p:spTgt spid="2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100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1000"/>
                                        <p:tgtEl>
                                          <p:spTgt spid="25"/>
                                        </p:tgtEl>
                                      </p:cBhvr>
                                    </p:animEffect>
                                    <p:anim calcmode="lin" valueType="num">
                                      <p:cBhvr>
                                        <p:cTn id="80" dur="1000" fill="hold"/>
                                        <p:tgtEl>
                                          <p:spTgt spid="25"/>
                                        </p:tgtEl>
                                        <p:attrNameLst>
                                          <p:attrName>ppt_x</p:attrName>
                                        </p:attrNameLst>
                                      </p:cBhvr>
                                      <p:tavLst>
                                        <p:tav tm="0">
                                          <p:val>
                                            <p:strVal val="#ppt_x"/>
                                          </p:val>
                                        </p:tav>
                                        <p:tav tm="100000">
                                          <p:val>
                                            <p:strVal val="#ppt_x"/>
                                          </p:val>
                                        </p:tav>
                                      </p:tavLst>
                                    </p:anim>
                                    <p:anim calcmode="lin" valueType="num">
                                      <p:cBhvr>
                                        <p:cTn id="81" dur="1000" fill="hold"/>
                                        <p:tgtEl>
                                          <p:spTgt spid="25"/>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1000"/>
                                  </p:stCondLst>
                                  <p:childTnLst>
                                    <p:set>
                                      <p:cBhvr>
                                        <p:cTn id="83" dur="1" fill="hold">
                                          <p:stCondLst>
                                            <p:cond delay="0"/>
                                          </p:stCondLst>
                                        </p:cTn>
                                        <p:tgtEl>
                                          <p:spTgt spid="26"/>
                                        </p:tgtEl>
                                        <p:attrNameLst>
                                          <p:attrName>style.visibility</p:attrName>
                                        </p:attrNameLst>
                                      </p:cBhvr>
                                      <p:to>
                                        <p:strVal val="visible"/>
                                      </p:to>
                                    </p:set>
                                    <p:animEffect transition="in" filter="fade">
                                      <p:cBhvr>
                                        <p:cTn id="84" dur="1000"/>
                                        <p:tgtEl>
                                          <p:spTgt spid="26"/>
                                        </p:tgtEl>
                                      </p:cBhvr>
                                    </p:animEffect>
                                    <p:anim calcmode="lin" valueType="num">
                                      <p:cBhvr>
                                        <p:cTn id="85" dur="1000" fill="hold"/>
                                        <p:tgtEl>
                                          <p:spTgt spid="26"/>
                                        </p:tgtEl>
                                        <p:attrNameLst>
                                          <p:attrName>ppt_x</p:attrName>
                                        </p:attrNameLst>
                                      </p:cBhvr>
                                      <p:tavLst>
                                        <p:tav tm="0">
                                          <p:val>
                                            <p:strVal val="#ppt_x"/>
                                          </p:val>
                                        </p:tav>
                                        <p:tav tm="100000">
                                          <p:val>
                                            <p:strVal val="#ppt_x"/>
                                          </p:val>
                                        </p:tav>
                                      </p:tavLst>
                                    </p:anim>
                                    <p:anim calcmode="lin" valueType="num">
                                      <p:cBhvr>
                                        <p:cTn id="86" dur="1000" fill="hold"/>
                                        <p:tgtEl>
                                          <p:spTgt spid="26"/>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100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1000"/>
                                        <p:tgtEl>
                                          <p:spTgt spid="27"/>
                                        </p:tgtEl>
                                      </p:cBhvr>
                                    </p:animEffect>
                                    <p:anim calcmode="lin" valueType="num">
                                      <p:cBhvr>
                                        <p:cTn id="90" dur="1000" fill="hold"/>
                                        <p:tgtEl>
                                          <p:spTgt spid="27"/>
                                        </p:tgtEl>
                                        <p:attrNameLst>
                                          <p:attrName>ppt_x</p:attrName>
                                        </p:attrNameLst>
                                      </p:cBhvr>
                                      <p:tavLst>
                                        <p:tav tm="0">
                                          <p:val>
                                            <p:strVal val="#ppt_x"/>
                                          </p:val>
                                        </p:tav>
                                        <p:tav tm="100000">
                                          <p:val>
                                            <p:strVal val="#ppt_x"/>
                                          </p:val>
                                        </p:tav>
                                      </p:tavLst>
                                    </p:anim>
                                    <p:anim calcmode="lin" valueType="num">
                                      <p:cBhvr>
                                        <p:cTn id="91" dur="1000" fill="hold"/>
                                        <p:tgtEl>
                                          <p:spTgt spid="27"/>
                                        </p:tgtEl>
                                        <p:attrNameLst>
                                          <p:attrName>ppt_y</p:attrName>
                                        </p:attrNameLst>
                                      </p:cBhvr>
                                      <p:tavLst>
                                        <p:tav tm="0">
                                          <p:val>
                                            <p:strVal val="#ppt_y+.1"/>
                                          </p:val>
                                        </p:tav>
                                        <p:tav tm="100000">
                                          <p:val>
                                            <p:strVal val="#ppt_y"/>
                                          </p:val>
                                        </p:tav>
                                      </p:tavLst>
                                    </p:anim>
                                  </p:childTnLst>
                                </p:cTn>
                              </p:par>
                            </p:childTnLst>
                          </p:cTn>
                        </p:par>
                        <p:par>
                          <p:cTn id="92" fill="hold">
                            <p:stCondLst>
                              <p:cond delay="4000"/>
                            </p:stCondLst>
                            <p:childTnLst>
                              <p:par>
                                <p:cTn id="93" presetID="53" presetClass="entr" presetSubtype="16" fill="hold" grpId="0" nodeType="afterEffect">
                                  <p:stCondLst>
                                    <p:cond delay="0"/>
                                  </p:stCondLst>
                                  <p:childTnLst>
                                    <p:set>
                                      <p:cBhvr>
                                        <p:cTn id="94" dur="1" fill="hold">
                                          <p:stCondLst>
                                            <p:cond delay="0"/>
                                          </p:stCondLst>
                                        </p:cTn>
                                        <p:tgtEl>
                                          <p:spTgt spid="2"/>
                                        </p:tgtEl>
                                        <p:attrNameLst>
                                          <p:attrName>style.visibility</p:attrName>
                                        </p:attrNameLst>
                                      </p:cBhvr>
                                      <p:to>
                                        <p:strVal val="visible"/>
                                      </p:to>
                                    </p:set>
                                    <p:anim calcmode="lin" valueType="num">
                                      <p:cBhvr>
                                        <p:cTn id="95" dur="500" fill="hold"/>
                                        <p:tgtEl>
                                          <p:spTgt spid="2"/>
                                        </p:tgtEl>
                                        <p:attrNameLst>
                                          <p:attrName>ppt_w</p:attrName>
                                        </p:attrNameLst>
                                      </p:cBhvr>
                                      <p:tavLst>
                                        <p:tav tm="0">
                                          <p:val>
                                            <p:fltVal val="0"/>
                                          </p:val>
                                        </p:tav>
                                        <p:tav tm="100000">
                                          <p:val>
                                            <p:strVal val="#ppt_w"/>
                                          </p:val>
                                        </p:tav>
                                      </p:tavLst>
                                    </p:anim>
                                    <p:anim calcmode="lin" valueType="num">
                                      <p:cBhvr>
                                        <p:cTn id="96" dur="500" fill="hold"/>
                                        <p:tgtEl>
                                          <p:spTgt spid="2"/>
                                        </p:tgtEl>
                                        <p:attrNameLst>
                                          <p:attrName>ppt_h</p:attrName>
                                        </p:attrNameLst>
                                      </p:cBhvr>
                                      <p:tavLst>
                                        <p:tav tm="0">
                                          <p:val>
                                            <p:fltVal val="0"/>
                                          </p:val>
                                        </p:tav>
                                        <p:tav tm="100000">
                                          <p:val>
                                            <p:strVal val="#ppt_h"/>
                                          </p:val>
                                        </p:tav>
                                      </p:tavLst>
                                    </p:anim>
                                    <p:animEffect transition="in" filter="fade">
                                      <p:cBhvr>
                                        <p:cTn id="97" dur="500"/>
                                        <p:tgtEl>
                                          <p:spTgt spid="2"/>
                                        </p:tgtEl>
                                      </p:cBhvr>
                                    </p:animEffect>
                                  </p:childTnLst>
                                </p:cTn>
                              </p:par>
                            </p:childTnLst>
                          </p:cTn>
                        </p:par>
                        <p:par>
                          <p:cTn id="98" fill="hold">
                            <p:stCondLst>
                              <p:cond delay="4500"/>
                            </p:stCondLst>
                            <p:childTnLst>
                              <p:par>
                                <p:cTn id="99" presetID="53" presetClass="entr" presetSubtype="16" fill="hold" grpId="0" nodeType="afterEffect">
                                  <p:stCondLst>
                                    <p:cond delay="0"/>
                                  </p:stCondLst>
                                  <p:childTnLst>
                                    <p:set>
                                      <p:cBhvr>
                                        <p:cTn id="100" dur="1" fill="hold">
                                          <p:stCondLst>
                                            <p:cond delay="0"/>
                                          </p:stCondLst>
                                        </p:cTn>
                                        <p:tgtEl>
                                          <p:spTgt spid="3"/>
                                        </p:tgtEl>
                                        <p:attrNameLst>
                                          <p:attrName>style.visibility</p:attrName>
                                        </p:attrNameLst>
                                      </p:cBhvr>
                                      <p:to>
                                        <p:strVal val="visible"/>
                                      </p:to>
                                    </p:set>
                                    <p:anim calcmode="lin" valueType="num">
                                      <p:cBhvr>
                                        <p:cTn id="101" dur="500" fill="hold"/>
                                        <p:tgtEl>
                                          <p:spTgt spid="3"/>
                                        </p:tgtEl>
                                        <p:attrNameLst>
                                          <p:attrName>ppt_w</p:attrName>
                                        </p:attrNameLst>
                                      </p:cBhvr>
                                      <p:tavLst>
                                        <p:tav tm="0">
                                          <p:val>
                                            <p:fltVal val="0"/>
                                          </p:val>
                                        </p:tav>
                                        <p:tav tm="100000">
                                          <p:val>
                                            <p:strVal val="#ppt_w"/>
                                          </p:val>
                                        </p:tav>
                                      </p:tavLst>
                                    </p:anim>
                                    <p:anim calcmode="lin" valueType="num">
                                      <p:cBhvr>
                                        <p:cTn id="102" dur="500" fill="hold"/>
                                        <p:tgtEl>
                                          <p:spTgt spid="3"/>
                                        </p:tgtEl>
                                        <p:attrNameLst>
                                          <p:attrName>ppt_h</p:attrName>
                                        </p:attrNameLst>
                                      </p:cBhvr>
                                      <p:tavLst>
                                        <p:tav tm="0">
                                          <p:val>
                                            <p:fltVal val="0"/>
                                          </p:val>
                                        </p:tav>
                                        <p:tav tm="100000">
                                          <p:val>
                                            <p:strVal val="#ppt_h"/>
                                          </p:val>
                                        </p:tav>
                                      </p:tavLst>
                                    </p:anim>
                                    <p:animEffect transition="in" filter="fade">
                                      <p:cBhvr>
                                        <p:cTn id="103" dur="500"/>
                                        <p:tgtEl>
                                          <p:spTgt spid="3"/>
                                        </p:tgtEl>
                                      </p:cBhvr>
                                    </p:animEffect>
                                  </p:childTnLst>
                                </p:cTn>
                              </p:par>
                            </p:childTnLst>
                          </p:cTn>
                        </p:par>
                        <p:par>
                          <p:cTn id="104" fill="hold">
                            <p:stCondLst>
                              <p:cond delay="5000"/>
                            </p:stCondLst>
                            <p:childTnLst>
                              <p:par>
                                <p:cTn id="105" presetID="53" presetClass="entr" presetSubtype="16" fill="hold" grpId="0" nodeType="afterEffect">
                                  <p:stCondLst>
                                    <p:cond delay="0"/>
                                  </p:stCondLst>
                                  <p:childTnLst>
                                    <p:set>
                                      <p:cBhvr>
                                        <p:cTn id="106" dur="1" fill="hold">
                                          <p:stCondLst>
                                            <p:cond delay="0"/>
                                          </p:stCondLst>
                                        </p:cTn>
                                        <p:tgtEl>
                                          <p:spTgt spid="8"/>
                                        </p:tgtEl>
                                        <p:attrNameLst>
                                          <p:attrName>style.visibility</p:attrName>
                                        </p:attrNameLst>
                                      </p:cBhvr>
                                      <p:to>
                                        <p:strVal val="visible"/>
                                      </p:to>
                                    </p:set>
                                    <p:anim calcmode="lin" valueType="num">
                                      <p:cBhvr>
                                        <p:cTn id="107" dur="500" fill="hold"/>
                                        <p:tgtEl>
                                          <p:spTgt spid="8"/>
                                        </p:tgtEl>
                                        <p:attrNameLst>
                                          <p:attrName>ppt_w</p:attrName>
                                        </p:attrNameLst>
                                      </p:cBhvr>
                                      <p:tavLst>
                                        <p:tav tm="0">
                                          <p:val>
                                            <p:fltVal val="0"/>
                                          </p:val>
                                        </p:tav>
                                        <p:tav tm="100000">
                                          <p:val>
                                            <p:strVal val="#ppt_w"/>
                                          </p:val>
                                        </p:tav>
                                      </p:tavLst>
                                    </p:anim>
                                    <p:anim calcmode="lin" valueType="num">
                                      <p:cBhvr>
                                        <p:cTn id="108" dur="500" fill="hold"/>
                                        <p:tgtEl>
                                          <p:spTgt spid="8"/>
                                        </p:tgtEl>
                                        <p:attrNameLst>
                                          <p:attrName>ppt_h</p:attrName>
                                        </p:attrNameLst>
                                      </p:cBhvr>
                                      <p:tavLst>
                                        <p:tav tm="0">
                                          <p:val>
                                            <p:fltVal val="0"/>
                                          </p:val>
                                        </p:tav>
                                        <p:tav tm="100000">
                                          <p:val>
                                            <p:strVal val="#ppt_h"/>
                                          </p:val>
                                        </p:tav>
                                      </p:tavLst>
                                    </p:anim>
                                    <p:animEffect transition="in" filter="fade">
                                      <p:cBhvr>
                                        <p:cTn id="109" dur="500"/>
                                        <p:tgtEl>
                                          <p:spTgt spid="8"/>
                                        </p:tgtEl>
                                      </p:cBhvr>
                                    </p:animEffect>
                                  </p:childTnLst>
                                </p:cTn>
                              </p:par>
                            </p:childTnLst>
                          </p:cTn>
                        </p:par>
                        <p:par>
                          <p:cTn id="110" fill="hold">
                            <p:stCondLst>
                              <p:cond delay="5500"/>
                            </p:stCondLst>
                            <p:childTnLst>
                              <p:par>
                                <p:cTn id="111" presetID="53" presetClass="entr" presetSubtype="16" fill="hold" grpId="0" nodeType="after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p:cTn id="113" dur="500" fill="hold"/>
                                        <p:tgtEl>
                                          <p:spTgt spid="9"/>
                                        </p:tgtEl>
                                        <p:attrNameLst>
                                          <p:attrName>ppt_w</p:attrName>
                                        </p:attrNameLst>
                                      </p:cBhvr>
                                      <p:tavLst>
                                        <p:tav tm="0">
                                          <p:val>
                                            <p:fltVal val="0"/>
                                          </p:val>
                                        </p:tav>
                                        <p:tav tm="100000">
                                          <p:val>
                                            <p:strVal val="#ppt_w"/>
                                          </p:val>
                                        </p:tav>
                                      </p:tavLst>
                                    </p:anim>
                                    <p:anim calcmode="lin" valueType="num">
                                      <p:cBhvr>
                                        <p:cTn id="114" dur="500" fill="hold"/>
                                        <p:tgtEl>
                                          <p:spTgt spid="9"/>
                                        </p:tgtEl>
                                        <p:attrNameLst>
                                          <p:attrName>ppt_h</p:attrName>
                                        </p:attrNameLst>
                                      </p:cBhvr>
                                      <p:tavLst>
                                        <p:tav tm="0">
                                          <p:val>
                                            <p:fltVal val="0"/>
                                          </p:val>
                                        </p:tav>
                                        <p:tav tm="100000">
                                          <p:val>
                                            <p:strVal val="#ppt_h"/>
                                          </p:val>
                                        </p:tav>
                                      </p:tavLst>
                                    </p:anim>
                                    <p:animEffect transition="in" filter="fade">
                                      <p:cBhvr>
                                        <p:cTn id="1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 grpId="0" bldLvl="0" animBg="1"/>
      <p:bldP spid="3" grpId="0" bldLvl="0" animBg="1"/>
      <p:bldP spid="8" grpId="0" bldLvl="0" animBg="1"/>
      <p:bldP spid="9"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41166" y="173845"/>
            <a:ext cx="1576869" cy="327660"/>
          </a:xfrm>
          <a:prstGeom prst="rect">
            <a:avLst/>
          </a:prstGeom>
          <a:noFill/>
        </p:spPr>
        <p:txBody>
          <a:bodyPr wrap="square" lIns="51421" tIns="25710" rIns="51421" bIns="25710" rtlCol="0">
            <a:spAutoFit/>
          </a:bodyPr>
          <a:lstStyle/>
          <a:p>
            <a:pPr marL="0" lvl="1" algn="ctr"/>
            <a:r>
              <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标准</a:t>
            </a:r>
            <a:endPar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4" name="组合 13"/>
          <p:cNvGrpSpPr/>
          <p:nvPr/>
        </p:nvGrpSpPr>
        <p:grpSpPr>
          <a:xfrm>
            <a:off x="1386475" y="969251"/>
            <a:ext cx="2826385" cy="3698240"/>
            <a:chOff x="1665167" y="1192314"/>
            <a:chExt cx="3769495" cy="4932271"/>
          </a:xfrm>
        </p:grpSpPr>
        <p:sp>
          <p:nvSpPr>
            <p:cNvPr id="40" name="圆角矩形 39"/>
            <p:cNvSpPr/>
            <p:nvPr/>
          </p:nvSpPr>
          <p:spPr>
            <a:xfrm>
              <a:off x="1665167" y="1267687"/>
              <a:ext cx="3769495" cy="4856898"/>
            </a:xfrm>
            <a:prstGeom prst="roundRect">
              <a:avLst>
                <a:gd name="adj" fmla="val 4670"/>
              </a:avLst>
            </a:prstGeom>
            <a:gradFill flip="none" rotWithShape="1">
              <a:gsLst>
                <a:gs pos="0">
                  <a:srgbClr val="00B0F0"/>
                </a:gs>
                <a:gs pos="100000">
                  <a:srgbClr val="0070C0"/>
                </a:gs>
              </a:gsLst>
              <a:lin ang="2700000" scaled="1"/>
              <a:tileRect/>
            </a:gradFill>
            <a:ln w="22225">
              <a:no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41" name="圆角矩形 40"/>
            <p:cNvSpPr/>
            <p:nvPr/>
          </p:nvSpPr>
          <p:spPr>
            <a:xfrm>
              <a:off x="1884511" y="1437911"/>
              <a:ext cx="3330808" cy="4300493"/>
            </a:xfrm>
            <a:prstGeom prst="roundRect">
              <a:avLst>
                <a:gd name="adj" fmla="val 0"/>
              </a:avLst>
            </a:prstGeom>
            <a:gradFill>
              <a:gsLst>
                <a:gs pos="52000">
                  <a:srgbClr val="F4F4F4"/>
                </a:gs>
                <a:gs pos="0">
                  <a:schemeClr val="bg1"/>
                </a:gs>
                <a:gs pos="100000">
                  <a:srgbClr val="E2E2E2"/>
                </a:gs>
              </a:gsLst>
              <a:lin ang="0" scaled="0"/>
            </a:gra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nvGrpSpPr>
            <p:cNvPr id="42" name="组合 41"/>
            <p:cNvGrpSpPr/>
            <p:nvPr/>
          </p:nvGrpSpPr>
          <p:grpSpPr>
            <a:xfrm>
              <a:off x="1965492" y="1519709"/>
              <a:ext cx="3168938" cy="213302"/>
              <a:chOff x="2149634" y="1165384"/>
              <a:chExt cx="3485832" cy="234632"/>
            </a:xfrm>
          </p:grpSpPr>
          <p:grpSp>
            <p:nvGrpSpPr>
              <p:cNvPr id="43" name="组合 42"/>
              <p:cNvGrpSpPr/>
              <p:nvPr/>
            </p:nvGrpSpPr>
            <p:grpSpPr>
              <a:xfrm>
                <a:off x="2149634" y="1165384"/>
                <a:ext cx="234632" cy="234632"/>
                <a:chOff x="2483009" y="1114425"/>
                <a:chExt cx="209550" cy="209550"/>
              </a:xfrm>
            </p:grpSpPr>
            <p:sp>
              <p:nvSpPr>
                <p:cNvPr id="71" name="椭圆 7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2" name="椭圆 7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4" name="组合 43"/>
              <p:cNvGrpSpPr/>
              <p:nvPr/>
            </p:nvGrpSpPr>
            <p:grpSpPr>
              <a:xfrm>
                <a:off x="2510879" y="1165384"/>
                <a:ext cx="234632" cy="234632"/>
                <a:chOff x="2483009" y="1114425"/>
                <a:chExt cx="209550" cy="209550"/>
              </a:xfrm>
            </p:grpSpPr>
            <p:sp>
              <p:nvSpPr>
                <p:cNvPr id="69" name="椭圆 6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0" name="椭圆 6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5" name="组合 44"/>
              <p:cNvGrpSpPr/>
              <p:nvPr/>
            </p:nvGrpSpPr>
            <p:grpSpPr>
              <a:xfrm>
                <a:off x="2872123" y="1165384"/>
                <a:ext cx="234632" cy="234632"/>
                <a:chOff x="2483009" y="1114425"/>
                <a:chExt cx="209550" cy="209550"/>
              </a:xfrm>
            </p:grpSpPr>
            <p:sp>
              <p:nvSpPr>
                <p:cNvPr id="67" name="椭圆 6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8" name="椭圆 6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6" name="组合 45"/>
              <p:cNvGrpSpPr/>
              <p:nvPr/>
            </p:nvGrpSpPr>
            <p:grpSpPr>
              <a:xfrm>
                <a:off x="3233367" y="1165384"/>
                <a:ext cx="234632" cy="234632"/>
                <a:chOff x="2483009" y="1114425"/>
                <a:chExt cx="209550" cy="209550"/>
              </a:xfrm>
            </p:grpSpPr>
            <p:sp>
              <p:nvSpPr>
                <p:cNvPr id="65" name="椭圆 6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6" name="椭圆 6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7" name="组合 46"/>
              <p:cNvGrpSpPr/>
              <p:nvPr/>
            </p:nvGrpSpPr>
            <p:grpSpPr>
              <a:xfrm>
                <a:off x="3594612" y="1165384"/>
                <a:ext cx="234632" cy="234632"/>
                <a:chOff x="2483009" y="1114425"/>
                <a:chExt cx="209550" cy="209550"/>
              </a:xfrm>
            </p:grpSpPr>
            <p:sp>
              <p:nvSpPr>
                <p:cNvPr id="63" name="椭圆 6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4" name="椭圆 6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8" name="组合 47"/>
              <p:cNvGrpSpPr/>
              <p:nvPr/>
            </p:nvGrpSpPr>
            <p:grpSpPr>
              <a:xfrm>
                <a:off x="3955856" y="1165384"/>
                <a:ext cx="234632" cy="234632"/>
                <a:chOff x="2483009" y="1114425"/>
                <a:chExt cx="209550" cy="209550"/>
              </a:xfrm>
            </p:grpSpPr>
            <p:sp>
              <p:nvSpPr>
                <p:cNvPr id="61" name="椭圆 6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2" name="椭圆 6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9" name="组合 48"/>
              <p:cNvGrpSpPr/>
              <p:nvPr/>
            </p:nvGrpSpPr>
            <p:grpSpPr>
              <a:xfrm>
                <a:off x="4317101" y="1165384"/>
                <a:ext cx="234632" cy="234632"/>
                <a:chOff x="2483009" y="1114425"/>
                <a:chExt cx="209550" cy="209550"/>
              </a:xfrm>
            </p:grpSpPr>
            <p:sp>
              <p:nvSpPr>
                <p:cNvPr id="59" name="椭圆 5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0" name="椭圆 5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0" name="组合 49"/>
              <p:cNvGrpSpPr/>
              <p:nvPr/>
            </p:nvGrpSpPr>
            <p:grpSpPr>
              <a:xfrm>
                <a:off x="4678345" y="1165384"/>
                <a:ext cx="234632" cy="234632"/>
                <a:chOff x="2483009" y="1114425"/>
                <a:chExt cx="209550" cy="209550"/>
              </a:xfrm>
            </p:grpSpPr>
            <p:sp>
              <p:nvSpPr>
                <p:cNvPr id="57" name="椭圆 5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8" name="椭圆 5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1" name="组合 50"/>
              <p:cNvGrpSpPr/>
              <p:nvPr/>
            </p:nvGrpSpPr>
            <p:grpSpPr>
              <a:xfrm>
                <a:off x="5039590" y="1165384"/>
                <a:ext cx="234632" cy="234632"/>
                <a:chOff x="2483009" y="1114425"/>
                <a:chExt cx="209550" cy="209550"/>
              </a:xfrm>
            </p:grpSpPr>
            <p:sp>
              <p:nvSpPr>
                <p:cNvPr id="55" name="椭圆 5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6" name="椭圆 5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2" name="组合 51"/>
              <p:cNvGrpSpPr/>
              <p:nvPr/>
            </p:nvGrpSpPr>
            <p:grpSpPr>
              <a:xfrm>
                <a:off x="5400834" y="1165384"/>
                <a:ext cx="234632" cy="234632"/>
                <a:chOff x="2483009" y="1114425"/>
                <a:chExt cx="209550" cy="209550"/>
              </a:xfrm>
            </p:grpSpPr>
            <p:sp>
              <p:nvSpPr>
                <p:cNvPr id="53" name="椭圆 5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4" name="椭圆 5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3" name="组合 72"/>
            <p:cNvGrpSpPr/>
            <p:nvPr/>
          </p:nvGrpSpPr>
          <p:grpSpPr>
            <a:xfrm>
              <a:off x="2020452" y="1192314"/>
              <a:ext cx="86065" cy="440911"/>
              <a:chOff x="2244442" y="772895"/>
              <a:chExt cx="94671" cy="485002"/>
            </a:xfrm>
          </p:grpSpPr>
          <p:sp>
            <p:nvSpPr>
              <p:cNvPr id="74" name="圆角矩形 73"/>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5" name="圆角矩形 74"/>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6" name="组合 75"/>
            <p:cNvGrpSpPr/>
            <p:nvPr/>
          </p:nvGrpSpPr>
          <p:grpSpPr>
            <a:xfrm>
              <a:off x="2350139" y="1192314"/>
              <a:ext cx="86065" cy="440911"/>
              <a:chOff x="2244442" y="772895"/>
              <a:chExt cx="94671" cy="485002"/>
            </a:xfrm>
          </p:grpSpPr>
          <p:sp>
            <p:nvSpPr>
              <p:cNvPr id="77" name="圆角矩形 76"/>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8" name="圆角矩形 77"/>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9" name="组合 78"/>
            <p:cNvGrpSpPr/>
            <p:nvPr/>
          </p:nvGrpSpPr>
          <p:grpSpPr>
            <a:xfrm>
              <a:off x="2679826" y="1192314"/>
              <a:ext cx="86065" cy="440911"/>
              <a:chOff x="2244442" y="772895"/>
              <a:chExt cx="94671" cy="485002"/>
            </a:xfrm>
          </p:grpSpPr>
          <p:sp>
            <p:nvSpPr>
              <p:cNvPr id="80" name="圆角矩形 79"/>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1" name="圆角矩形 80"/>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2" name="组合 81"/>
            <p:cNvGrpSpPr/>
            <p:nvPr/>
          </p:nvGrpSpPr>
          <p:grpSpPr>
            <a:xfrm>
              <a:off x="3009512" y="1192314"/>
              <a:ext cx="86065" cy="440911"/>
              <a:chOff x="2244442" y="772895"/>
              <a:chExt cx="94671" cy="485002"/>
            </a:xfrm>
          </p:grpSpPr>
          <p:sp>
            <p:nvSpPr>
              <p:cNvPr id="83" name="圆角矩形 82"/>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4" name="圆角矩形 83"/>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5" name="组合 84"/>
            <p:cNvGrpSpPr/>
            <p:nvPr/>
          </p:nvGrpSpPr>
          <p:grpSpPr>
            <a:xfrm>
              <a:off x="3339200" y="1192314"/>
              <a:ext cx="86065" cy="440911"/>
              <a:chOff x="2244442" y="772895"/>
              <a:chExt cx="94671" cy="485002"/>
            </a:xfrm>
          </p:grpSpPr>
          <p:sp>
            <p:nvSpPr>
              <p:cNvPr id="86" name="圆角矩形 85"/>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7" name="圆角矩形 86"/>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8" name="组合 87"/>
            <p:cNvGrpSpPr/>
            <p:nvPr/>
          </p:nvGrpSpPr>
          <p:grpSpPr>
            <a:xfrm>
              <a:off x="3668886" y="1192314"/>
              <a:ext cx="86065" cy="440911"/>
              <a:chOff x="2244442" y="772895"/>
              <a:chExt cx="94671" cy="485002"/>
            </a:xfrm>
          </p:grpSpPr>
          <p:sp>
            <p:nvSpPr>
              <p:cNvPr id="89" name="圆角矩形 88"/>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0" name="圆角矩形 89"/>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1" name="组合 90"/>
            <p:cNvGrpSpPr/>
            <p:nvPr/>
          </p:nvGrpSpPr>
          <p:grpSpPr>
            <a:xfrm>
              <a:off x="3998573" y="1192314"/>
              <a:ext cx="86065" cy="440911"/>
              <a:chOff x="2244442" y="772895"/>
              <a:chExt cx="94671" cy="485002"/>
            </a:xfrm>
          </p:grpSpPr>
          <p:sp>
            <p:nvSpPr>
              <p:cNvPr id="92" name="圆角矩形 91"/>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3" name="圆角矩形 92"/>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4" name="组合 93"/>
            <p:cNvGrpSpPr/>
            <p:nvPr/>
          </p:nvGrpSpPr>
          <p:grpSpPr>
            <a:xfrm>
              <a:off x="4328260" y="1192314"/>
              <a:ext cx="86065" cy="440911"/>
              <a:chOff x="2244442" y="772895"/>
              <a:chExt cx="94671" cy="485002"/>
            </a:xfrm>
          </p:grpSpPr>
          <p:sp>
            <p:nvSpPr>
              <p:cNvPr id="95" name="圆角矩形 94"/>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6" name="圆角矩形 95"/>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7" name="组合 96"/>
            <p:cNvGrpSpPr/>
            <p:nvPr/>
          </p:nvGrpSpPr>
          <p:grpSpPr>
            <a:xfrm>
              <a:off x="4657947" y="1192314"/>
              <a:ext cx="86065" cy="440911"/>
              <a:chOff x="2244442" y="772895"/>
              <a:chExt cx="94671" cy="485002"/>
            </a:xfrm>
          </p:grpSpPr>
          <p:sp>
            <p:nvSpPr>
              <p:cNvPr id="98" name="圆角矩形 97"/>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9" name="圆角矩形 98"/>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0" name="组合 99"/>
            <p:cNvGrpSpPr/>
            <p:nvPr/>
          </p:nvGrpSpPr>
          <p:grpSpPr>
            <a:xfrm>
              <a:off x="4987634" y="1192314"/>
              <a:ext cx="86065" cy="440911"/>
              <a:chOff x="2244442" y="772895"/>
              <a:chExt cx="94671" cy="485002"/>
            </a:xfrm>
          </p:grpSpPr>
          <p:sp>
            <p:nvSpPr>
              <p:cNvPr id="101" name="圆角矩形 100"/>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02" name="圆角矩形 101"/>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151" name="圆角矩形 150"/>
          <p:cNvSpPr/>
          <p:nvPr/>
        </p:nvSpPr>
        <p:spPr>
          <a:xfrm>
            <a:off x="4008120" y="1153160"/>
            <a:ext cx="4307205" cy="3224530"/>
          </a:xfrm>
          <a:prstGeom prst="roundRect">
            <a:avLst>
              <a:gd name="adj" fmla="val 0"/>
            </a:avLst>
          </a:prstGeom>
          <a:gradFill>
            <a:gsLst>
              <a:gs pos="52000">
                <a:srgbClr val="F4F4F4"/>
              </a:gs>
              <a:gs pos="0">
                <a:schemeClr val="bg1"/>
              </a:gs>
              <a:gs pos="100000">
                <a:srgbClr val="E2E2E2"/>
              </a:gs>
            </a:gsLst>
            <a:lin ang="0" scaled="0"/>
          </a:gra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14"/>
          <p:cNvSpPr/>
          <p:nvPr/>
        </p:nvSpPr>
        <p:spPr>
          <a:xfrm>
            <a:off x="1699879" y="1492361"/>
            <a:ext cx="2142470" cy="1218970"/>
          </a:xfrm>
          <a:prstGeom prst="rect">
            <a:avLst/>
          </a:prstGeom>
          <a:blipFill>
            <a:blip r:embed="rId1" cstate="screen"/>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3" name="矩形 152"/>
          <p:cNvSpPr/>
          <p:nvPr/>
        </p:nvSpPr>
        <p:spPr>
          <a:xfrm>
            <a:off x="2866111" y="2791016"/>
            <a:ext cx="976239" cy="609485"/>
          </a:xfrm>
          <a:prstGeom prst="rect">
            <a:avLst/>
          </a:prstGeom>
          <a:blipFill>
            <a:blip r:embed="rId2" cstate="screen">
              <a:extLst>
                <a:ext uri="{BEBA8EAE-BF5A-486C-A8C5-ECC9F3942E4B}">
                  <a14:imgProps xmlns:a14="http://schemas.microsoft.com/office/drawing/2010/main">
                    <a14:imgLayer r:embed="rId3">
                      <a14:imgEffect>
                        <a14:sharpenSoften amount="-100000"/>
                      </a14:imgEffect>
                    </a14:imgLayer>
                  </a14:imgProps>
                </a:ext>
              </a:extLst>
            </a:blip>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1" name="矩形 47"/>
          <p:cNvSpPr>
            <a:spLocks noChangeArrowheads="1"/>
          </p:cNvSpPr>
          <p:nvPr/>
        </p:nvSpPr>
        <p:spPr bwMode="auto">
          <a:xfrm>
            <a:off x="4048024" y="1164529"/>
            <a:ext cx="3923631" cy="2674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16" tIns="25708" rIns="51416" bIns="25708">
            <a:spAutoFit/>
          </a:bodyPr>
          <a:lstStyle/>
          <a:p>
            <a:endParaRPr lang="en-US" altLang="zh-CN" sz="160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endParaRPr>
          </a:p>
          <a:p>
            <a:r>
              <a:rPr lang="en-US" altLang="zh-CN" sz="160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rPr>
              <a:t>结构和表现标准：</a:t>
            </a:r>
            <a:endParaRPr lang="en-US" altLang="zh-CN" sz="160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endParaRPr>
          </a:p>
          <a:p>
            <a:r>
              <a:rPr sz="1050" dirty="0">
                <a:solidFill>
                  <a:schemeClr val="tx1">
                    <a:lumMod val="50000"/>
                    <a:lumOff val="50000"/>
                  </a:schemeClr>
                </a:solidFill>
                <a:latin typeface="微软雅黑" panose="020B0503020204020204" pitchFamily="34" charset="-122"/>
                <a:ea typeface="微软雅黑" panose="020B0503020204020204" pitchFamily="34" charset="-122"/>
              </a:rPr>
              <a:t>      </a:t>
            </a:r>
            <a:r>
              <a:rPr sz="1400" dirty="0">
                <a:solidFill>
                  <a:schemeClr val="tx1">
                    <a:lumMod val="50000"/>
                    <a:lumOff val="50000"/>
                  </a:schemeClr>
                </a:solidFill>
                <a:latin typeface="微软雅黑" panose="020B0503020204020204" pitchFamily="34" charset="-122"/>
                <a:ea typeface="微软雅黑" panose="020B0503020204020204" pitchFamily="34" charset="-122"/>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rPr>
              <a:t>W3C( World Wide Web Consortium )万维网联盟，创建于1994年是Web技术领域最具权威和影响力的国际中立性技术标准机构；是专门负责网络标准制定的非赢利组织。(制定了结构和表现的标准)</a:t>
            </a:r>
            <a:endParaRPr sz="14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sz="14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160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rPr>
              <a:t>行为标准：</a:t>
            </a:r>
            <a:endParaRPr lang="en-US" altLang="zh-CN" sz="160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endParaRPr>
          </a:p>
          <a:p>
            <a:r>
              <a:rPr sz="1050" dirty="0">
                <a:solidFill>
                  <a:schemeClr val="tx1">
                    <a:lumMod val="50000"/>
                    <a:lumOff val="50000"/>
                  </a:schemeClr>
                </a:solidFill>
                <a:latin typeface="微软雅黑" panose="020B0503020204020204" pitchFamily="34" charset="-122"/>
                <a:ea typeface="微软雅黑" panose="020B0503020204020204" pitchFamily="34" charset="-122"/>
              </a:rPr>
              <a:t>     </a:t>
            </a:r>
            <a:r>
              <a:rPr sz="1400" dirty="0">
                <a:solidFill>
                  <a:schemeClr val="tx1">
                    <a:lumMod val="50000"/>
                    <a:lumOff val="50000"/>
                  </a:schemeClr>
                </a:solidFill>
                <a:latin typeface="微软雅黑" panose="020B0503020204020204" pitchFamily="34" charset="-122"/>
                <a:ea typeface="微软雅黑" panose="020B0503020204020204" pitchFamily="34" charset="-122"/>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rPr>
              <a:t>DOM，ECMASCRIPT（ECMA制定的）欧洲电脑网商联合会。</a:t>
            </a:r>
            <a:endParaRPr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151"/>
                                        </p:tgtEl>
                                        <p:attrNameLst>
                                          <p:attrName>style.visibility</p:attrName>
                                        </p:attrNameLst>
                                      </p:cBhvr>
                                      <p:to>
                                        <p:strVal val="visible"/>
                                      </p:to>
                                    </p:set>
                                    <p:animEffect transition="in" filter="wipe(left)">
                                      <p:cBhvr>
                                        <p:cTn id="32" dur="500"/>
                                        <p:tgtEl>
                                          <p:spTgt spid="151"/>
                                        </p:tgtEl>
                                      </p:cBhvr>
                                    </p:animEffect>
                                  </p:childTnLst>
                                </p:cTn>
                              </p:par>
                            </p:childTnLst>
                          </p:cTn>
                        </p:par>
                        <p:par>
                          <p:cTn id="33" fill="hold">
                            <p:stCondLst>
                              <p:cond delay="2500"/>
                            </p:stCondLst>
                            <p:childTnLst>
                              <p:par>
                                <p:cTn id="34" presetID="42" presetClass="entr" presetSubtype="0"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000"/>
                                        <p:tgtEl>
                                          <p:spTgt spid="15"/>
                                        </p:tgtEl>
                                      </p:cBhvr>
                                    </p:animEffect>
                                    <p:anim calcmode="lin" valueType="num">
                                      <p:cBhvr>
                                        <p:cTn id="37" dur="1000" fill="hold"/>
                                        <p:tgtEl>
                                          <p:spTgt spid="15"/>
                                        </p:tgtEl>
                                        <p:attrNameLst>
                                          <p:attrName>ppt_x</p:attrName>
                                        </p:attrNameLst>
                                      </p:cBhvr>
                                      <p:tavLst>
                                        <p:tav tm="0">
                                          <p:val>
                                            <p:strVal val="#ppt_x"/>
                                          </p:val>
                                        </p:tav>
                                        <p:tav tm="100000">
                                          <p:val>
                                            <p:strVal val="#ppt_x"/>
                                          </p:val>
                                        </p:tav>
                                      </p:tavLst>
                                    </p:anim>
                                    <p:anim calcmode="lin" valueType="num">
                                      <p:cBhvr>
                                        <p:cTn id="38" dur="1000" fill="hold"/>
                                        <p:tgtEl>
                                          <p:spTgt spid="15"/>
                                        </p:tgtEl>
                                        <p:attrNameLst>
                                          <p:attrName>ppt_y</p:attrName>
                                        </p:attrNameLst>
                                      </p:cBhvr>
                                      <p:tavLst>
                                        <p:tav tm="0">
                                          <p:val>
                                            <p:strVal val="#ppt_y+.1"/>
                                          </p:val>
                                        </p:tav>
                                        <p:tav tm="100000">
                                          <p:val>
                                            <p:strVal val="#ppt_y"/>
                                          </p:val>
                                        </p:tav>
                                      </p:tavLst>
                                    </p:anim>
                                  </p:childTnLst>
                                </p:cTn>
                              </p:par>
                            </p:childTnLst>
                          </p:cTn>
                        </p:par>
                        <p:par>
                          <p:cTn id="39" fill="hold">
                            <p:stCondLst>
                              <p:cond delay="3500"/>
                            </p:stCondLst>
                            <p:childTnLst>
                              <p:par>
                                <p:cTn id="40" presetID="42" presetClass="entr" presetSubtype="0" fill="hold" grpId="0" nodeType="afterEffect">
                                  <p:stCondLst>
                                    <p:cond delay="0"/>
                                  </p:stCondLst>
                                  <p:childTnLst>
                                    <p:set>
                                      <p:cBhvr>
                                        <p:cTn id="41" dur="1" fill="hold">
                                          <p:stCondLst>
                                            <p:cond delay="0"/>
                                          </p:stCondLst>
                                        </p:cTn>
                                        <p:tgtEl>
                                          <p:spTgt spid="153"/>
                                        </p:tgtEl>
                                        <p:attrNameLst>
                                          <p:attrName>style.visibility</p:attrName>
                                        </p:attrNameLst>
                                      </p:cBhvr>
                                      <p:to>
                                        <p:strVal val="visible"/>
                                      </p:to>
                                    </p:set>
                                    <p:animEffect transition="in" filter="fade">
                                      <p:cBhvr>
                                        <p:cTn id="42" dur="1000"/>
                                        <p:tgtEl>
                                          <p:spTgt spid="153"/>
                                        </p:tgtEl>
                                      </p:cBhvr>
                                    </p:animEffect>
                                    <p:anim calcmode="lin" valueType="num">
                                      <p:cBhvr>
                                        <p:cTn id="43" dur="1000" fill="hold"/>
                                        <p:tgtEl>
                                          <p:spTgt spid="153"/>
                                        </p:tgtEl>
                                        <p:attrNameLst>
                                          <p:attrName>ppt_x</p:attrName>
                                        </p:attrNameLst>
                                      </p:cBhvr>
                                      <p:tavLst>
                                        <p:tav tm="0">
                                          <p:val>
                                            <p:strVal val="#ppt_x"/>
                                          </p:val>
                                        </p:tav>
                                        <p:tav tm="100000">
                                          <p:val>
                                            <p:strVal val="#ppt_x"/>
                                          </p:val>
                                        </p:tav>
                                      </p:tavLst>
                                    </p:anim>
                                    <p:anim calcmode="lin" valueType="num">
                                      <p:cBhvr>
                                        <p:cTn id="44" dur="1000" fill="hold"/>
                                        <p:tgtEl>
                                          <p:spTgt spid="153"/>
                                        </p:tgtEl>
                                        <p:attrNameLst>
                                          <p:attrName>ppt_y</p:attrName>
                                        </p:attrNameLst>
                                      </p:cBhvr>
                                      <p:tavLst>
                                        <p:tav tm="0">
                                          <p:val>
                                            <p:strVal val="#ppt_y+.1"/>
                                          </p:val>
                                        </p:tav>
                                        <p:tav tm="100000">
                                          <p:val>
                                            <p:strVal val="#ppt_y"/>
                                          </p:val>
                                        </p:tav>
                                      </p:tavLst>
                                    </p:anim>
                                  </p:childTnLst>
                                </p:cTn>
                              </p:par>
                            </p:childTnLst>
                          </p:cTn>
                        </p:par>
                        <p:par>
                          <p:cTn id="45" fill="hold">
                            <p:stCondLst>
                              <p:cond delay="4500"/>
                            </p:stCondLst>
                            <p:childTnLst>
                              <p:par>
                                <p:cTn id="46" presetID="42" presetClass="entr" presetSubtype="0" fill="hold" grpId="0" nodeType="afterEffect">
                                  <p:stCondLst>
                                    <p:cond delay="0"/>
                                  </p:stCondLst>
                                  <p:childTnLst>
                                    <p:set>
                                      <p:cBhvr>
                                        <p:cTn id="47" dur="1" fill="hold">
                                          <p:stCondLst>
                                            <p:cond delay="0"/>
                                          </p:stCondLst>
                                        </p:cTn>
                                        <p:tgtEl>
                                          <p:spTgt spid="161"/>
                                        </p:tgtEl>
                                        <p:attrNameLst>
                                          <p:attrName>style.visibility</p:attrName>
                                        </p:attrNameLst>
                                      </p:cBhvr>
                                      <p:to>
                                        <p:strVal val="visible"/>
                                      </p:to>
                                    </p:set>
                                    <p:animEffect transition="in" filter="fade">
                                      <p:cBhvr>
                                        <p:cTn id="48" dur="1000"/>
                                        <p:tgtEl>
                                          <p:spTgt spid="161"/>
                                        </p:tgtEl>
                                      </p:cBhvr>
                                    </p:animEffect>
                                    <p:anim calcmode="lin" valueType="num">
                                      <p:cBhvr>
                                        <p:cTn id="49" dur="1000" fill="hold"/>
                                        <p:tgtEl>
                                          <p:spTgt spid="161"/>
                                        </p:tgtEl>
                                        <p:attrNameLst>
                                          <p:attrName>ppt_x</p:attrName>
                                        </p:attrNameLst>
                                      </p:cBhvr>
                                      <p:tavLst>
                                        <p:tav tm="0">
                                          <p:val>
                                            <p:strVal val="#ppt_x"/>
                                          </p:val>
                                        </p:tav>
                                        <p:tav tm="100000">
                                          <p:val>
                                            <p:strVal val="#ppt_x"/>
                                          </p:val>
                                        </p:tav>
                                      </p:tavLst>
                                    </p:anim>
                                    <p:anim calcmode="lin" valueType="num">
                                      <p:cBhvr>
                                        <p:cTn id="50" dur="1000" fill="hold"/>
                                        <p:tgtEl>
                                          <p:spTgt spid="1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51" grpId="0" bldLvl="0" animBg="1"/>
      <p:bldP spid="15" grpId="0" bldLvl="0" animBg="1"/>
      <p:bldP spid="153" grpId="0" bldLvl="0" animBg="1"/>
      <p:bldP spid="16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40"/>
          <p:cNvSpPr txBox="1"/>
          <p:nvPr/>
        </p:nvSpPr>
        <p:spPr>
          <a:xfrm>
            <a:off x="6545580" y="1831975"/>
            <a:ext cx="2279015" cy="1769745"/>
          </a:xfrm>
          <a:prstGeom prst="rect">
            <a:avLst/>
          </a:prstGeom>
          <a:noFill/>
        </p:spPr>
        <p:txBody>
          <a:bodyPr wrap="square" rtlCol="0">
            <a:spAutoFit/>
          </a:bodyPr>
          <a:lstStyle/>
          <a:p>
            <a:pPr>
              <a:lnSpc>
                <a:spcPct val="13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指可扩展超文本标记语言（标识语言）（EXtensible HyperText Markup Language）是一种置标语言，表现方式与超文本标记语言（HTML）类似，不过语法上更加严格。</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3" name="任意多边形 42"/>
          <p:cNvSpPr/>
          <p:nvPr/>
        </p:nvSpPr>
        <p:spPr>
          <a:xfrm rot="2700000" flipV="1">
            <a:off x="2764313" y="1992228"/>
            <a:ext cx="1347706" cy="2699316"/>
          </a:xfrm>
          <a:custGeom>
            <a:avLst/>
            <a:gdLst>
              <a:gd name="connsiteX0" fmla="*/ 255574 w 1520778"/>
              <a:gd name="connsiteY0" fmla="*/ 2887114 h 2887114"/>
              <a:gd name="connsiteX1" fmla="*/ 1264783 w 1520778"/>
              <a:gd name="connsiteY1" fmla="*/ 2887114 h 2887114"/>
              <a:gd name="connsiteX2" fmla="*/ 1264783 w 1520778"/>
              <a:gd name="connsiteY2" fmla="*/ 2323543 h 2887114"/>
              <a:gd name="connsiteX3" fmla="*/ 1264628 w 1520778"/>
              <a:gd name="connsiteY3" fmla="*/ 2323543 h 2887114"/>
              <a:gd name="connsiteX4" fmla="*/ 1264627 w 1520778"/>
              <a:gd name="connsiteY4" fmla="*/ 898812 h 2887114"/>
              <a:gd name="connsiteX5" fmla="*/ 1272244 w 1520778"/>
              <a:gd name="connsiteY5" fmla="*/ 906947 h 2887114"/>
              <a:gd name="connsiteX6" fmla="*/ 1478137 w 1520778"/>
              <a:gd name="connsiteY6" fmla="*/ 906946 h 2887114"/>
              <a:gd name="connsiteX7" fmla="*/ 1478137 w 1520778"/>
              <a:gd name="connsiteY7" fmla="*/ 687063 h 2887114"/>
              <a:gd name="connsiteX8" fmla="*/ 1464592 w 1520778"/>
              <a:gd name="connsiteY8" fmla="*/ 672597 h 2887114"/>
              <a:gd name="connsiteX9" fmla="*/ 1457674 w 1520778"/>
              <a:gd name="connsiteY9" fmla="*/ 663080 h 2887114"/>
              <a:gd name="connsiteX10" fmla="*/ 890811 w 1520778"/>
              <a:gd name="connsiteY10" fmla="*/ 57693 h 2887114"/>
              <a:gd name="connsiteX11" fmla="*/ 760389 w 1520778"/>
              <a:gd name="connsiteY11" fmla="*/ 0 h 2887114"/>
              <a:gd name="connsiteX12" fmla="*/ 629968 w 1520778"/>
              <a:gd name="connsiteY12" fmla="*/ 57693 h 2887114"/>
              <a:gd name="connsiteX13" fmla="*/ 63103 w 1520778"/>
              <a:gd name="connsiteY13" fmla="*/ 663080 h 2887114"/>
              <a:gd name="connsiteX14" fmla="*/ 56184 w 1520778"/>
              <a:gd name="connsiteY14" fmla="*/ 672600 h 2887114"/>
              <a:gd name="connsiteX15" fmla="*/ 42642 w 1520778"/>
              <a:gd name="connsiteY15" fmla="*/ 687063 h 2887114"/>
              <a:gd name="connsiteX16" fmla="*/ 42642 w 1520778"/>
              <a:gd name="connsiteY16" fmla="*/ 906946 h 2887114"/>
              <a:gd name="connsiteX17" fmla="*/ 248534 w 1520778"/>
              <a:gd name="connsiteY17" fmla="*/ 906947 h 2887114"/>
              <a:gd name="connsiteX18" fmla="*/ 256150 w 1520778"/>
              <a:gd name="connsiteY18" fmla="*/ 898813 h 2887114"/>
              <a:gd name="connsiteX19" fmla="*/ 256150 w 1520778"/>
              <a:gd name="connsiteY19" fmla="*/ 2323543 h 2887114"/>
              <a:gd name="connsiteX20" fmla="*/ 255573 w 1520778"/>
              <a:gd name="connsiteY20" fmla="*/ 2323543 h 2887114"/>
              <a:gd name="connsiteX0-1" fmla="*/ 255574 w 1520778"/>
              <a:gd name="connsiteY0-2" fmla="*/ 2887114 h 2887114"/>
              <a:gd name="connsiteX1-3" fmla="*/ 1264783 w 1520778"/>
              <a:gd name="connsiteY1-4" fmla="*/ 2887114 h 2887114"/>
              <a:gd name="connsiteX2-5" fmla="*/ 1264783 w 1520778"/>
              <a:gd name="connsiteY2-6" fmla="*/ 2323543 h 2887114"/>
              <a:gd name="connsiteX3-7" fmla="*/ 1264628 w 1520778"/>
              <a:gd name="connsiteY3-8" fmla="*/ 2323543 h 2887114"/>
              <a:gd name="connsiteX4-9" fmla="*/ 1264627 w 1520778"/>
              <a:gd name="connsiteY4-10" fmla="*/ 898812 h 2887114"/>
              <a:gd name="connsiteX5-11" fmla="*/ 1272244 w 1520778"/>
              <a:gd name="connsiteY5-12" fmla="*/ 906947 h 2887114"/>
              <a:gd name="connsiteX6-13" fmla="*/ 1478137 w 1520778"/>
              <a:gd name="connsiteY6-14" fmla="*/ 906946 h 2887114"/>
              <a:gd name="connsiteX7-15" fmla="*/ 1478137 w 1520778"/>
              <a:gd name="connsiteY7-16" fmla="*/ 687063 h 2887114"/>
              <a:gd name="connsiteX8-17" fmla="*/ 1464592 w 1520778"/>
              <a:gd name="connsiteY8-18" fmla="*/ 672597 h 2887114"/>
              <a:gd name="connsiteX9-19" fmla="*/ 1457674 w 1520778"/>
              <a:gd name="connsiteY9-20" fmla="*/ 663080 h 2887114"/>
              <a:gd name="connsiteX10-21" fmla="*/ 890811 w 1520778"/>
              <a:gd name="connsiteY10-22" fmla="*/ 57693 h 2887114"/>
              <a:gd name="connsiteX11-23" fmla="*/ 760389 w 1520778"/>
              <a:gd name="connsiteY11-24" fmla="*/ 0 h 2887114"/>
              <a:gd name="connsiteX12-25" fmla="*/ 629968 w 1520778"/>
              <a:gd name="connsiteY12-26" fmla="*/ 57693 h 2887114"/>
              <a:gd name="connsiteX13-27" fmla="*/ 63103 w 1520778"/>
              <a:gd name="connsiteY13-28" fmla="*/ 663080 h 2887114"/>
              <a:gd name="connsiteX14-29" fmla="*/ 56184 w 1520778"/>
              <a:gd name="connsiteY14-30" fmla="*/ 672600 h 2887114"/>
              <a:gd name="connsiteX15-31" fmla="*/ 42642 w 1520778"/>
              <a:gd name="connsiteY15-32" fmla="*/ 687063 h 2887114"/>
              <a:gd name="connsiteX16-33" fmla="*/ 42642 w 1520778"/>
              <a:gd name="connsiteY16-34" fmla="*/ 906946 h 2887114"/>
              <a:gd name="connsiteX17-35" fmla="*/ 248534 w 1520778"/>
              <a:gd name="connsiteY17-36" fmla="*/ 906947 h 2887114"/>
              <a:gd name="connsiteX18-37" fmla="*/ 256150 w 1520778"/>
              <a:gd name="connsiteY18-38" fmla="*/ 2323543 h 2887114"/>
              <a:gd name="connsiteX19-39" fmla="*/ 255573 w 1520778"/>
              <a:gd name="connsiteY19-40" fmla="*/ 2323543 h 2887114"/>
              <a:gd name="connsiteX20-41" fmla="*/ 255574 w 1520778"/>
              <a:gd name="connsiteY20-42" fmla="*/ 2887114 h 2887114"/>
              <a:gd name="connsiteX0-43" fmla="*/ 248045 w 1513249"/>
              <a:gd name="connsiteY0-44" fmla="*/ 2887114 h 2887114"/>
              <a:gd name="connsiteX1-45" fmla="*/ 1257254 w 1513249"/>
              <a:gd name="connsiteY1-46" fmla="*/ 2887114 h 2887114"/>
              <a:gd name="connsiteX2-47" fmla="*/ 1257254 w 1513249"/>
              <a:gd name="connsiteY2-48" fmla="*/ 2323543 h 2887114"/>
              <a:gd name="connsiteX3-49" fmla="*/ 1257099 w 1513249"/>
              <a:gd name="connsiteY3-50" fmla="*/ 2323543 h 2887114"/>
              <a:gd name="connsiteX4-51" fmla="*/ 1257098 w 1513249"/>
              <a:gd name="connsiteY4-52" fmla="*/ 898812 h 2887114"/>
              <a:gd name="connsiteX5-53" fmla="*/ 1264715 w 1513249"/>
              <a:gd name="connsiteY5-54" fmla="*/ 906947 h 2887114"/>
              <a:gd name="connsiteX6-55" fmla="*/ 1470608 w 1513249"/>
              <a:gd name="connsiteY6-56" fmla="*/ 906946 h 2887114"/>
              <a:gd name="connsiteX7-57" fmla="*/ 1470608 w 1513249"/>
              <a:gd name="connsiteY7-58" fmla="*/ 687063 h 2887114"/>
              <a:gd name="connsiteX8-59" fmla="*/ 1457063 w 1513249"/>
              <a:gd name="connsiteY8-60" fmla="*/ 672597 h 2887114"/>
              <a:gd name="connsiteX9-61" fmla="*/ 1450145 w 1513249"/>
              <a:gd name="connsiteY9-62" fmla="*/ 663080 h 2887114"/>
              <a:gd name="connsiteX10-63" fmla="*/ 883282 w 1513249"/>
              <a:gd name="connsiteY10-64" fmla="*/ 57693 h 2887114"/>
              <a:gd name="connsiteX11-65" fmla="*/ 752860 w 1513249"/>
              <a:gd name="connsiteY11-66" fmla="*/ 0 h 2887114"/>
              <a:gd name="connsiteX12-67" fmla="*/ 622439 w 1513249"/>
              <a:gd name="connsiteY12-68" fmla="*/ 57693 h 2887114"/>
              <a:gd name="connsiteX13-69" fmla="*/ 55574 w 1513249"/>
              <a:gd name="connsiteY13-70" fmla="*/ 663080 h 2887114"/>
              <a:gd name="connsiteX14-71" fmla="*/ 48655 w 1513249"/>
              <a:gd name="connsiteY14-72" fmla="*/ 672600 h 2887114"/>
              <a:gd name="connsiteX15-73" fmla="*/ 35113 w 1513249"/>
              <a:gd name="connsiteY15-74" fmla="*/ 687063 h 2887114"/>
              <a:gd name="connsiteX16-75" fmla="*/ 35113 w 1513249"/>
              <a:gd name="connsiteY16-76" fmla="*/ 906946 h 2887114"/>
              <a:gd name="connsiteX17-77" fmla="*/ 248621 w 1513249"/>
              <a:gd name="connsiteY17-78" fmla="*/ 2323543 h 2887114"/>
              <a:gd name="connsiteX18-79" fmla="*/ 248044 w 1513249"/>
              <a:gd name="connsiteY18-80" fmla="*/ 2323543 h 2887114"/>
              <a:gd name="connsiteX19-81" fmla="*/ 248045 w 1513249"/>
              <a:gd name="connsiteY19-82" fmla="*/ 2887114 h 2887114"/>
              <a:gd name="connsiteX0-83" fmla="*/ 248045 w 1513249"/>
              <a:gd name="connsiteY0-84" fmla="*/ 2887114 h 2887114"/>
              <a:gd name="connsiteX1-85" fmla="*/ 1257254 w 1513249"/>
              <a:gd name="connsiteY1-86" fmla="*/ 2887114 h 2887114"/>
              <a:gd name="connsiteX2-87" fmla="*/ 1257254 w 1513249"/>
              <a:gd name="connsiteY2-88" fmla="*/ 2323543 h 2887114"/>
              <a:gd name="connsiteX3-89" fmla="*/ 1257099 w 1513249"/>
              <a:gd name="connsiteY3-90" fmla="*/ 2323543 h 2887114"/>
              <a:gd name="connsiteX4-91" fmla="*/ 1257098 w 1513249"/>
              <a:gd name="connsiteY4-92" fmla="*/ 898812 h 2887114"/>
              <a:gd name="connsiteX5-93" fmla="*/ 1470608 w 1513249"/>
              <a:gd name="connsiteY5-94" fmla="*/ 906946 h 2887114"/>
              <a:gd name="connsiteX6-95" fmla="*/ 1470608 w 1513249"/>
              <a:gd name="connsiteY6-96" fmla="*/ 687063 h 2887114"/>
              <a:gd name="connsiteX7-97" fmla="*/ 1457063 w 1513249"/>
              <a:gd name="connsiteY7-98" fmla="*/ 672597 h 2887114"/>
              <a:gd name="connsiteX8-99" fmla="*/ 1450145 w 1513249"/>
              <a:gd name="connsiteY8-100" fmla="*/ 663080 h 2887114"/>
              <a:gd name="connsiteX9-101" fmla="*/ 883282 w 1513249"/>
              <a:gd name="connsiteY9-102" fmla="*/ 57693 h 2887114"/>
              <a:gd name="connsiteX10-103" fmla="*/ 752860 w 1513249"/>
              <a:gd name="connsiteY10-104" fmla="*/ 0 h 2887114"/>
              <a:gd name="connsiteX11-105" fmla="*/ 622439 w 1513249"/>
              <a:gd name="connsiteY11-106" fmla="*/ 57693 h 2887114"/>
              <a:gd name="connsiteX12-107" fmla="*/ 55574 w 1513249"/>
              <a:gd name="connsiteY12-108" fmla="*/ 663080 h 2887114"/>
              <a:gd name="connsiteX13-109" fmla="*/ 48655 w 1513249"/>
              <a:gd name="connsiteY13-110" fmla="*/ 672600 h 2887114"/>
              <a:gd name="connsiteX14-111" fmla="*/ 35113 w 1513249"/>
              <a:gd name="connsiteY14-112" fmla="*/ 687063 h 2887114"/>
              <a:gd name="connsiteX15-113" fmla="*/ 35113 w 1513249"/>
              <a:gd name="connsiteY15-114" fmla="*/ 906946 h 2887114"/>
              <a:gd name="connsiteX16-115" fmla="*/ 248621 w 1513249"/>
              <a:gd name="connsiteY16-116" fmla="*/ 2323543 h 2887114"/>
              <a:gd name="connsiteX17-117" fmla="*/ 248044 w 1513249"/>
              <a:gd name="connsiteY17-118" fmla="*/ 2323543 h 2887114"/>
              <a:gd name="connsiteX18-119" fmla="*/ 248045 w 1513249"/>
              <a:gd name="connsiteY18-120" fmla="*/ 2887114 h 2887114"/>
              <a:gd name="connsiteX0-121" fmla="*/ 248045 w 1513249"/>
              <a:gd name="connsiteY0-122" fmla="*/ 2887114 h 2887114"/>
              <a:gd name="connsiteX1-123" fmla="*/ 1257254 w 1513249"/>
              <a:gd name="connsiteY1-124" fmla="*/ 2887114 h 2887114"/>
              <a:gd name="connsiteX2-125" fmla="*/ 1257254 w 1513249"/>
              <a:gd name="connsiteY2-126" fmla="*/ 2323543 h 2887114"/>
              <a:gd name="connsiteX3-127" fmla="*/ 1257099 w 1513249"/>
              <a:gd name="connsiteY3-128" fmla="*/ 2323543 h 2887114"/>
              <a:gd name="connsiteX4-129" fmla="*/ 1470608 w 1513249"/>
              <a:gd name="connsiteY4-130" fmla="*/ 906946 h 2887114"/>
              <a:gd name="connsiteX5-131" fmla="*/ 1470608 w 1513249"/>
              <a:gd name="connsiteY5-132" fmla="*/ 687063 h 2887114"/>
              <a:gd name="connsiteX6-133" fmla="*/ 1457063 w 1513249"/>
              <a:gd name="connsiteY6-134" fmla="*/ 672597 h 2887114"/>
              <a:gd name="connsiteX7-135" fmla="*/ 1450145 w 1513249"/>
              <a:gd name="connsiteY7-136" fmla="*/ 663080 h 2887114"/>
              <a:gd name="connsiteX8-137" fmla="*/ 883282 w 1513249"/>
              <a:gd name="connsiteY8-138" fmla="*/ 57693 h 2887114"/>
              <a:gd name="connsiteX9-139" fmla="*/ 752860 w 1513249"/>
              <a:gd name="connsiteY9-140" fmla="*/ 0 h 2887114"/>
              <a:gd name="connsiteX10-141" fmla="*/ 622439 w 1513249"/>
              <a:gd name="connsiteY10-142" fmla="*/ 57693 h 2887114"/>
              <a:gd name="connsiteX11-143" fmla="*/ 55574 w 1513249"/>
              <a:gd name="connsiteY11-144" fmla="*/ 663080 h 2887114"/>
              <a:gd name="connsiteX12-145" fmla="*/ 48655 w 1513249"/>
              <a:gd name="connsiteY12-146" fmla="*/ 672600 h 2887114"/>
              <a:gd name="connsiteX13-147" fmla="*/ 35113 w 1513249"/>
              <a:gd name="connsiteY13-148" fmla="*/ 687063 h 2887114"/>
              <a:gd name="connsiteX14-149" fmla="*/ 35113 w 1513249"/>
              <a:gd name="connsiteY14-150" fmla="*/ 906946 h 2887114"/>
              <a:gd name="connsiteX15-151" fmla="*/ 248621 w 1513249"/>
              <a:gd name="connsiteY15-152" fmla="*/ 2323543 h 2887114"/>
              <a:gd name="connsiteX16-153" fmla="*/ 248044 w 1513249"/>
              <a:gd name="connsiteY16-154" fmla="*/ 2323543 h 2887114"/>
              <a:gd name="connsiteX17-155" fmla="*/ 248045 w 1513249"/>
              <a:gd name="connsiteY17-156" fmla="*/ 2887114 h 2887114"/>
              <a:gd name="connsiteX0-157" fmla="*/ 212932 w 1478136"/>
              <a:gd name="connsiteY0-158" fmla="*/ 2887114 h 2887114"/>
              <a:gd name="connsiteX1-159" fmla="*/ 1222141 w 1478136"/>
              <a:gd name="connsiteY1-160" fmla="*/ 2887114 h 2887114"/>
              <a:gd name="connsiteX2-161" fmla="*/ 1222141 w 1478136"/>
              <a:gd name="connsiteY2-162" fmla="*/ 2323543 h 2887114"/>
              <a:gd name="connsiteX3-163" fmla="*/ 1221986 w 1478136"/>
              <a:gd name="connsiteY3-164" fmla="*/ 2323543 h 2887114"/>
              <a:gd name="connsiteX4-165" fmla="*/ 1435495 w 1478136"/>
              <a:gd name="connsiteY4-166" fmla="*/ 906946 h 2887114"/>
              <a:gd name="connsiteX5-167" fmla="*/ 1435495 w 1478136"/>
              <a:gd name="connsiteY5-168" fmla="*/ 687063 h 2887114"/>
              <a:gd name="connsiteX6-169" fmla="*/ 1421950 w 1478136"/>
              <a:gd name="connsiteY6-170" fmla="*/ 672597 h 2887114"/>
              <a:gd name="connsiteX7-171" fmla="*/ 1415032 w 1478136"/>
              <a:gd name="connsiteY7-172" fmla="*/ 663080 h 2887114"/>
              <a:gd name="connsiteX8-173" fmla="*/ 848169 w 1478136"/>
              <a:gd name="connsiteY8-174" fmla="*/ 57693 h 2887114"/>
              <a:gd name="connsiteX9-175" fmla="*/ 717747 w 1478136"/>
              <a:gd name="connsiteY9-176" fmla="*/ 0 h 2887114"/>
              <a:gd name="connsiteX10-177" fmla="*/ 587326 w 1478136"/>
              <a:gd name="connsiteY10-178" fmla="*/ 57693 h 2887114"/>
              <a:gd name="connsiteX11-179" fmla="*/ 20461 w 1478136"/>
              <a:gd name="connsiteY11-180" fmla="*/ 663080 h 2887114"/>
              <a:gd name="connsiteX12-181" fmla="*/ 13542 w 1478136"/>
              <a:gd name="connsiteY12-182" fmla="*/ 672600 h 2887114"/>
              <a:gd name="connsiteX13-183" fmla="*/ 0 w 1478136"/>
              <a:gd name="connsiteY13-184" fmla="*/ 906946 h 2887114"/>
              <a:gd name="connsiteX14-185" fmla="*/ 213508 w 1478136"/>
              <a:gd name="connsiteY14-186" fmla="*/ 2323543 h 2887114"/>
              <a:gd name="connsiteX15-187" fmla="*/ 212931 w 1478136"/>
              <a:gd name="connsiteY15-188" fmla="*/ 2323543 h 2887114"/>
              <a:gd name="connsiteX16-189" fmla="*/ 212932 w 1478136"/>
              <a:gd name="connsiteY16-190" fmla="*/ 2887114 h 2887114"/>
              <a:gd name="connsiteX0-191" fmla="*/ 212932 w 1478136"/>
              <a:gd name="connsiteY0-192" fmla="*/ 2887114 h 2887114"/>
              <a:gd name="connsiteX1-193" fmla="*/ 1222141 w 1478136"/>
              <a:gd name="connsiteY1-194" fmla="*/ 2887114 h 2887114"/>
              <a:gd name="connsiteX2-195" fmla="*/ 1222141 w 1478136"/>
              <a:gd name="connsiteY2-196" fmla="*/ 2323543 h 2887114"/>
              <a:gd name="connsiteX3-197" fmla="*/ 1221986 w 1478136"/>
              <a:gd name="connsiteY3-198" fmla="*/ 2323543 h 2887114"/>
              <a:gd name="connsiteX4-199" fmla="*/ 1435495 w 1478136"/>
              <a:gd name="connsiteY4-200" fmla="*/ 906946 h 2887114"/>
              <a:gd name="connsiteX5-201" fmla="*/ 1435495 w 1478136"/>
              <a:gd name="connsiteY5-202" fmla="*/ 687063 h 2887114"/>
              <a:gd name="connsiteX6-203" fmla="*/ 1421950 w 1478136"/>
              <a:gd name="connsiteY6-204" fmla="*/ 672597 h 2887114"/>
              <a:gd name="connsiteX7-205" fmla="*/ 848169 w 1478136"/>
              <a:gd name="connsiteY7-206" fmla="*/ 57693 h 2887114"/>
              <a:gd name="connsiteX8-207" fmla="*/ 717747 w 1478136"/>
              <a:gd name="connsiteY8-208" fmla="*/ 0 h 2887114"/>
              <a:gd name="connsiteX9-209" fmla="*/ 587326 w 1478136"/>
              <a:gd name="connsiteY9-210" fmla="*/ 57693 h 2887114"/>
              <a:gd name="connsiteX10-211" fmla="*/ 20461 w 1478136"/>
              <a:gd name="connsiteY10-212" fmla="*/ 663080 h 2887114"/>
              <a:gd name="connsiteX11-213" fmla="*/ 13542 w 1478136"/>
              <a:gd name="connsiteY11-214" fmla="*/ 672600 h 2887114"/>
              <a:gd name="connsiteX12-215" fmla="*/ 0 w 1478136"/>
              <a:gd name="connsiteY12-216" fmla="*/ 906946 h 2887114"/>
              <a:gd name="connsiteX13-217" fmla="*/ 213508 w 1478136"/>
              <a:gd name="connsiteY13-218" fmla="*/ 2323543 h 2887114"/>
              <a:gd name="connsiteX14-219" fmla="*/ 212931 w 1478136"/>
              <a:gd name="connsiteY14-220" fmla="*/ 2323543 h 2887114"/>
              <a:gd name="connsiteX15-221" fmla="*/ 212932 w 1478136"/>
              <a:gd name="connsiteY15-222" fmla="*/ 2887114 h 2887114"/>
              <a:gd name="connsiteX0-223" fmla="*/ 212932 w 1478136"/>
              <a:gd name="connsiteY0-224" fmla="*/ 2887114 h 2887114"/>
              <a:gd name="connsiteX1-225" fmla="*/ 1222141 w 1478136"/>
              <a:gd name="connsiteY1-226" fmla="*/ 2887114 h 2887114"/>
              <a:gd name="connsiteX2-227" fmla="*/ 1222141 w 1478136"/>
              <a:gd name="connsiteY2-228" fmla="*/ 2323543 h 2887114"/>
              <a:gd name="connsiteX3-229" fmla="*/ 1221986 w 1478136"/>
              <a:gd name="connsiteY3-230" fmla="*/ 2323543 h 2887114"/>
              <a:gd name="connsiteX4-231" fmla="*/ 1435495 w 1478136"/>
              <a:gd name="connsiteY4-232" fmla="*/ 906946 h 2887114"/>
              <a:gd name="connsiteX5-233" fmla="*/ 1435495 w 1478136"/>
              <a:gd name="connsiteY5-234" fmla="*/ 687063 h 2887114"/>
              <a:gd name="connsiteX6-235" fmla="*/ 848169 w 1478136"/>
              <a:gd name="connsiteY6-236" fmla="*/ 57693 h 2887114"/>
              <a:gd name="connsiteX7-237" fmla="*/ 717747 w 1478136"/>
              <a:gd name="connsiteY7-238" fmla="*/ 0 h 2887114"/>
              <a:gd name="connsiteX8-239" fmla="*/ 587326 w 1478136"/>
              <a:gd name="connsiteY8-240" fmla="*/ 57693 h 2887114"/>
              <a:gd name="connsiteX9-241" fmla="*/ 20461 w 1478136"/>
              <a:gd name="connsiteY9-242" fmla="*/ 663080 h 2887114"/>
              <a:gd name="connsiteX10-243" fmla="*/ 13542 w 1478136"/>
              <a:gd name="connsiteY10-244" fmla="*/ 672600 h 2887114"/>
              <a:gd name="connsiteX11-245" fmla="*/ 0 w 1478136"/>
              <a:gd name="connsiteY11-246" fmla="*/ 906946 h 2887114"/>
              <a:gd name="connsiteX12-247" fmla="*/ 213508 w 1478136"/>
              <a:gd name="connsiteY12-248" fmla="*/ 2323543 h 2887114"/>
              <a:gd name="connsiteX13-249" fmla="*/ 212931 w 1478136"/>
              <a:gd name="connsiteY13-250" fmla="*/ 2323543 h 2887114"/>
              <a:gd name="connsiteX14-251" fmla="*/ 212932 w 1478136"/>
              <a:gd name="connsiteY14-252" fmla="*/ 2887114 h 2887114"/>
              <a:gd name="connsiteX0-253" fmla="*/ 212932 w 1435495"/>
              <a:gd name="connsiteY0-254" fmla="*/ 2915686 h 2915686"/>
              <a:gd name="connsiteX1-255" fmla="*/ 1222141 w 1435495"/>
              <a:gd name="connsiteY1-256" fmla="*/ 2915686 h 2915686"/>
              <a:gd name="connsiteX2-257" fmla="*/ 1222141 w 1435495"/>
              <a:gd name="connsiteY2-258" fmla="*/ 2352115 h 2915686"/>
              <a:gd name="connsiteX3-259" fmla="*/ 1221986 w 1435495"/>
              <a:gd name="connsiteY3-260" fmla="*/ 2352115 h 2915686"/>
              <a:gd name="connsiteX4-261" fmla="*/ 1435495 w 1435495"/>
              <a:gd name="connsiteY4-262" fmla="*/ 935518 h 2915686"/>
              <a:gd name="connsiteX5-263" fmla="*/ 848169 w 1435495"/>
              <a:gd name="connsiteY5-264" fmla="*/ 86265 h 2915686"/>
              <a:gd name="connsiteX6-265" fmla="*/ 717747 w 1435495"/>
              <a:gd name="connsiteY6-266" fmla="*/ 28572 h 2915686"/>
              <a:gd name="connsiteX7-267" fmla="*/ 587326 w 1435495"/>
              <a:gd name="connsiteY7-268" fmla="*/ 86265 h 2915686"/>
              <a:gd name="connsiteX8-269" fmla="*/ 20461 w 1435495"/>
              <a:gd name="connsiteY8-270" fmla="*/ 691652 h 2915686"/>
              <a:gd name="connsiteX9-271" fmla="*/ 13542 w 1435495"/>
              <a:gd name="connsiteY9-272" fmla="*/ 701172 h 2915686"/>
              <a:gd name="connsiteX10-273" fmla="*/ 0 w 1435495"/>
              <a:gd name="connsiteY10-274" fmla="*/ 935518 h 2915686"/>
              <a:gd name="connsiteX11-275" fmla="*/ 213508 w 1435495"/>
              <a:gd name="connsiteY11-276" fmla="*/ 2352115 h 2915686"/>
              <a:gd name="connsiteX12-277" fmla="*/ 212931 w 1435495"/>
              <a:gd name="connsiteY12-278" fmla="*/ 2352115 h 2915686"/>
              <a:gd name="connsiteX13-279" fmla="*/ 212932 w 1435495"/>
              <a:gd name="connsiteY13-280" fmla="*/ 2915686 h 2915686"/>
              <a:gd name="connsiteX0-281" fmla="*/ 212932 w 1435495"/>
              <a:gd name="connsiteY0-282" fmla="*/ 2915686 h 2915686"/>
              <a:gd name="connsiteX1-283" fmla="*/ 1222141 w 1435495"/>
              <a:gd name="connsiteY1-284" fmla="*/ 2915686 h 2915686"/>
              <a:gd name="connsiteX2-285" fmla="*/ 1222141 w 1435495"/>
              <a:gd name="connsiteY2-286" fmla="*/ 2352115 h 2915686"/>
              <a:gd name="connsiteX3-287" fmla="*/ 1221986 w 1435495"/>
              <a:gd name="connsiteY3-288" fmla="*/ 2352115 h 2915686"/>
              <a:gd name="connsiteX4-289" fmla="*/ 1435495 w 1435495"/>
              <a:gd name="connsiteY4-290" fmla="*/ 935518 h 2915686"/>
              <a:gd name="connsiteX5-291" fmla="*/ 848169 w 1435495"/>
              <a:gd name="connsiteY5-292" fmla="*/ 86265 h 2915686"/>
              <a:gd name="connsiteX6-293" fmla="*/ 717747 w 1435495"/>
              <a:gd name="connsiteY6-294" fmla="*/ 28572 h 2915686"/>
              <a:gd name="connsiteX7-295" fmla="*/ 587326 w 1435495"/>
              <a:gd name="connsiteY7-296" fmla="*/ 86265 h 2915686"/>
              <a:gd name="connsiteX8-297" fmla="*/ 20461 w 1435495"/>
              <a:gd name="connsiteY8-298" fmla="*/ 691652 h 2915686"/>
              <a:gd name="connsiteX9-299" fmla="*/ 0 w 1435495"/>
              <a:gd name="connsiteY9-300" fmla="*/ 935518 h 2915686"/>
              <a:gd name="connsiteX10-301" fmla="*/ 213508 w 1435495"/>
              <a:gd name="connsiteY10-302" fmla="*/ 2352115 h 2915686"/>
              <a:gd name="connsiteX11-303" fmla="*/ 212931 w 1435495"/>
              <a:gd name="connsiteY11-304" fmla="*/ 2352115 h 2915686"/>
              <a:gd name="connsiteX12-305" fmla="*/ 212932 w 1435495"/>
              <a:gd name="connsiteY12-306" fmla="*/ 2915686 h 29156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435495" h="2915686">
                <a:moveTo>
                  <a:pt x="212932" y="2915686"/>
                </a:moveTo>
                <a:lnTo>
                  <a:pt x="1222141" y="2915686"/>
                </a:lnTo>
                <a:lnTo>
                  <a:pt x="1222141" y="2352115"/>
                </a:lnTo>
                <a:lnTo>
                  <a:pt x="1221986" y="2352115"/>
                </a:lnTo>
                <a:cubicBezTo>
                  <a:pt x="1257545" y="2116016"/>
                  <a:pt x="1399910" y="1208265"/>
                  <a:pt x="1435495" y="935518"/>
                </a:cubicBezTo>
                <a:cubicBezTo>
                  <a:pt x="1373192" y="557876"/>
                  <a:pt x="967794" y="237423"/>
                  <a:pt x="848169" y="86265"/>
                </a:cubicBezTo>
                <a:cubicBezTo>
                  <a:pt x="728544" y="-64893"/>
                  <a:pt x="764951" y="28571"/>
                  <a:pt x="717747" y="28572"/>
                </a:cubicBezTo>
                <a:cubicBezTo>
                  <a:pt x="670544" y="28571"/>
                  <a:pt x="623340" y="47803"/>
                  <a:pt x="587326" y="86265"/>
                </a:cubicBezTo>
                <a:lnTo>
                  <a:pt x="20461" y="691652"/>
                </a:lnTo>
                <a:lnTo>
                  <a:pt x="0" y="935518"/>
                </a:lnTo>
                <a:cubicBezTo>
                  <a:pt x="35585" y="1208265"/>
                  <a:pt x="178020" y="2116016"/>
                  <a:pt x="213508" y="2352115"/>
                </a:cubicBezTo>
                <a:lnTo>
                  <a:pt x="212931" y="2352115"/>
                </a:lnTo>
                <a:cubicBezTo>
                  <a:pt x="212931" y="2539972"/>
                  <a:pt x="212932" y="2727829"/>
                  <a:pt x="212932" y="2915686"/>
                </a:cubicBezTo>
                <a:close/>
              </a:path>
            </a:pathLst>
          </a:custGeom>
          <a:gradFill flip="none" rotWithShape="1">
            <a:gsLst>
              <a:gs pos="51000">
                <a:schemeClr val="tx1">
                  <a:alpha val="10000"/>
                </a:schemeClr>
              </a:gs>
              <a:gs pos="0">
                <a:srgbClr val="3C2246">
                  <a:alpha val="33000"/>
                </a:srgbClr>
              </a:gs>
              <a:gs pos="100000">
                <a:schemeClr val="bg1">
                  <a:alpha val="0"/>
                </a:schemeClr>
              </a:gs>
            </a:gsLst>
            <a:path path="circle">
              <a:fillToRect l="50000" t="50000" r="50000" b="50000"/>
            </a:path>
            <a:tileRect/>
          </a:gra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45" name="任意多边形 44"/>
          <p:cNvSpPr/>
          <p:nvPr/>
        </p:nvSpPr>
        <p:spPr>
          <a:xfrm rot="2700000" flipV="1">
            <a:off x="3326460" y="1631392"/>
            <a:ext cx="1140287" cy="2936355"/>
          </a:xfrm>
          <a:custGeom>
            <a:avLst/>
            <a:gdLst>
              <a:gd name="connsiteX0" fmla="*/ 1204282 w 2055930"/>
              <a:gd name="connsiteY0" fmla="*/ 77995 h 5294232"/>
              <a:gd name="connsiteX1" fmla="*/ 1970620 w 2055930"/>
              <a:gd name="connsiteY1" fmla="*/ 896414 h 5294232"/>
              <a:gd name="connsiteX2" fmla="*/ 1979972 w 2055930"/>
              <a:gd name="connsiteY2" fmla="*/ 909280 h 5294232"/>
              <a:gd name="connsiteX3" fmla="*/ 1998283 w 2055930"/>
              <a:gd name="connsiteY3" fmla="*/ 928836 h 5294232"/>
              <a:gd name="connsiteX4" fmla="*/ 1998283 w 2055930"/>
              <a:gd name="connsiteY4" fmla="*/ 1226095 h 5294232"/>
              <a:gd name="connsiteX5" fmla="*/ 1719939 w 2055930"/>
              <a:gd name="connsiteY5" fmla="*/ 1226095 h 5294232"/>
              <a:gd name="connsiteX6" fmla="*/ 1709641 w 2055930"/>
              <a:gd name="connsiteY6" fmla="*/ 1215098 h 5294232"/>
              <a:gd name="connsiteX7" fmla="*/ 1709642 w 2055930"/>
              <a:gd name="connsiteY7" fmla="*/ 3141183 h 5294232"/>
              <a:gd name="connsiteX8" fmla="*/ 1709852 w 2055930"/>
              <a:gd name="connsiteY8" fmla="*/ 3141183 h 5294232"/>
              <a:gd name="connsiteX9" fmla="*/ 1709852 w 2055930"/>
              <a:gd name="connsiteY9" fmla="*/ 5294232 h 5294232"/>
              <a:gd name="connsiteX10" fmla="*/ 345508 w 2055930"/>
              <a:gd name="connsiteY10" fmla="*/ 3929889 h 5294232"/>
              <a:gd name="connsiteX11" fmla="*/ 345508 w 2055930"/>
              <a:gd name="connsiteY11" fmla="*/ 3141183 h 5294232"/>
              <a:gd name="connsiteX12" fmla="*/ 346288 w 2055930"/>
              <a:gd name="connsiteY12" fmla="*/ 3141183 h 5294232"/>
              <a:gd name="connsiteX13" fmla="*/ 346287 w 2055930"/>
              <a:gd name="connsiteY13" fmla="*/ 1215100 h 5294232"/>
              <a:gd name="connsiteX14" fmla="*/ 335992 w 2055930"/>
              <a:gd name="connsiteY14" fmla="*/ 1226095 h 5294232"/>
              <a:gd name="connsiteX15" fmla="*/ 57647 w 2055930"/>
              <a:gd name="connsiteY15" fmla="*/ 1226095 h 5294232"/>
              <a:gd name="connsiteX16" fmla="*/ 57647 w 2055930"/>
              <a:gd name="connsiteY16" fmla="*/ 928836 h 5294232"/>
              <a:gd name="connsiteX17" fmla="*/ 75954 w 2055930"/>
              <a:gd name="connsiteY17" fmla="*/ 909284 h 5294232"/>
              <a:gd name="connsiteX18" fmla="*/ 85309 w 2055930"/>
              <a:gd name="connsiteY18" fmla="*/ 896413 h 5294232"/>
              <a:gd name="connsiteX19" fmla="*/ 851649 w 2055930"/>
              <a:gd name="connsiteY19" fmla="*/ 77995 h 5294232"/>
              <a:gd name="connsiteX20" fmla="*/ 1027965 w 2055930"/>
              <a:gd name="connsiteY20" fmla="*/ 0 h 5294232"/>
              <a:gd name="connsiteX21" fmla="*/ 1204282 w 2055930"/>
              <a:gd name="connsiteY21" fmla="*/ 77995 h 529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55930" h="5294232">
                <a:moveTo>
                  <a:pt x="1204282" y="77995"/>
                </a:moveTo>
                <a:lnTo>
                  <a:pt x="1970620" y="896414"/>
                </a:lnTo>
                <a:lnTo>
                  <a:pt x="1979972" y="909280"/>
                </a:lnTo>
                <a:lnTo>
                  <a:pt x="1998283" y="928836"/>
                </a:lnTo>
                <a:cubicBezTo>
                  <a:pt x="2075146" y="1010922"/>
                  <a:pt x="2075146" y="1144010"/>
                  <a:pt x="1998283" y="1226095"/>
                </a:cubicBezTo>
                <a:cubicBezTo>
                  <a:pt x="1921420" y="1308181"/>
                  <a:pt x="1796802" y="1308181"/>
                  <a:pt x="1719939" y="1226095"/>
                </a:cubicBezTo>
                <a:lnTo>
                  <a:pt x="1709641" y="1215098"/>
                </a:lnTo>
                <a:lnTo>
                  <a:pt x="1709642" y="3141183"/>
                </a:lnTo>
                <a:lnTo>
                  <a:pt x="1709852" y="3141183"/>
                </a:lnTo>
                <a:lnTo>
                  <a:pt x="1709852" y="5294232"/>
                </a:lnTo>
                <a:lnTo>
                  <a:pt x="345508" y="3929889"/>
                </a:lnTo>
                <a:lnTo>
                  <a:pt x="345508" y="3141183"/>
                </a:lnTo>
                <a:lnTo>
                  <a:pt x="346288" y="3141183"/>
                </a:lnTo>
                <a:lnTo>
                  <a:pt x="346287" y="1215100"/>
                </a:lnTo>
                <a:lnTo>
                  <a:pt x="335992" y="1226095"/>
                </a:lnTo>
                <a:cubicBezTo>
                  <a:pt x="259128" y="1308181"/>
                  <a:pt x="134510" y="1308181"/>
                  <a:pt x="57647" y="1226095"/>
                </a:cubicBezTo>
                <a:cubicBezTo>
                  <a:pt x="-19216" y="1144009"/>
                  <a:pt x="-19216" y="1010922"/>
                  <a:pt x="57647" y="928836"/>
                </a:cubicBezTo>
                <a:lnTo>
                  <a:pt x="75954" y="909284"/>
                </a:lnTo>
                <a:lnTo>
                  <a:pt x="85309" y="896413"/>
                </a:lnTo>
                <a:lnTo>
                  <a:pt x="851649" y="77995"/>
                </a:lnTo>
                <a:cubicBezTo>
                  <a:pt x="900337" y="25998"/>
                  <a:pt x="964152" y="-1"/>
                  <a:pt x="1027965" y="0"/>
                </a:cubicBezTo>
                <a:cubicBezTo>
                  <a:pt x="1091779" y="-1"/>
                  <a:pt x="1155594" y="25998"/>
                  <a:pt x="1204282" y="77995"/>
                </a:cubicBezTo>
                <a:close/>
              </a:path>
            </a:pathLst>
          </a:custGeom>
          <a:gradFill>
            <a:gsLst>
              <a:gs pos="0">
                <a:srgbClr val="0070C0"/>
              </a:gs>
              <a:gs pos="100000">
                <a:srgbClr val="00B0F0"/>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46" name="任意多边形 45"/>
          <p:cNvSpPr/>
          <p:nvPr/>
        </p:nvSpPr>
        <p:spPr>
          <a:xfrm rot="2700000" flipH="1">
            <a:off x="4842987" y="1178356"/>
            <a:ext cx="1140287" cy="2936355"/>
          </a:xfrm>
          <a:custGeom>
            <a:avLst/>
            <a:gdLst>
              <a:gd name="connsiteX0" fmla="*/ 1204282 w 2055930"/>
              <a:gd name="connsiteY0" fmla="*/ 77995 h 5294232"/>
              <a:gd name="connsiteX1" fmla="*/ 1970620 w 2055930"/>
              <a:gd name="connsiteY1" fmla="*/ 896414 h 5294232"/>
              <a:gd name="connsiteX2" fmla="*/ 1979972 w 2055930"/>
              <a:gd name="connsiteY2" fmla="*/ 909280 h 5294232"/>
              <a:gd name="connsiteX3" fmla="*/ 1998283 w 2055930"/>
              <a:gd name="connsiteY3" fmla="*/ 928836 h 5294232"/>
              <a:gd name="connsiteX4" fmla="*/ 1998283 w 2055930"/>
              <a:gd name="connsiteY4" fmla="*/ 1226095 h 5294232"/>
              <a:gd name="connsiteX5" fmla="*/ 1719939 w 2055930"/>
              <a:gd name="connsiteY5" fmla="*/ 1226095 h 5294232"/>
              <a:gd name="connsiteX6" fmla="*/ 1709641 w 2055930"/>
              <a:gd name="connsiteY6" fmla="*/ 1215098 h 5294232"/>
              <a:gd name="connsiteX7" fmla="*/ 1709642 w 2055930"/>
              <a:gd name="connsiteY7" fmla="*/ 3141183 h 5294232"/>
              <a:gd name="connsiteX8" fmla="*/ 1709852 w 2055930"/>
              <a:gd name="connsiteY8" fmla="*/ 3141183 h 5294232"/>
              <a:gd name="connsiteX9" fmla="*/ 1709852 w 2055930"/>
              <a:gd name="connsiteY9" fmla="*/ 5294232 h 5294232"/>
              <a:gd name="connsiteX10" fmla="*/ 345508 w 2055930"/>
              <a:gd name="connsiteY10" fmla="*/ 3929889 h 5294232"/>
              <a:gd name="connsiteX11" fmla="*/ 345508 w 2055930"/>
              <a:gd name="connsiteY11" fmla="*/ 3141183 h 5294232"/>
              <a:gd name="connsiteX12" fmla="*/ 346288 w 2055930"/>
              <a:gd name="connsiteY12" fmla="*/ 3141183 h 5294232"/>
              <a:gd name="connsiteX13" fmla="*/ 346287 w 2055930"/>
              <a:gd name="connsiteY13" fmla="*/ 1215100 h 5294232"/>
              <a:gd name="connsiteX14" fmla="*/ 335992 w 2055930"/>
              <a:gd name="connsiteY14" fmla="*/ 1226095 h 5294232"/>
              <a:gd name="connsiteX15" fmla="*/ 57647 w 2055930"/>
              <a:gd name="connsiteY15" fmla="*/ 1226095 h 5294232"/>
              <a:gd name="connsiteX16" fmla="*/ 57647 w 2055930"/>
              <a:gd name="connsiteY16" fmla="*/ 928836 h 5294232"/>
              <a:gd name="connsiteX17" fmla="*/ 75954 w 2055930"/>
              <a:gd name="connsiteY17" fmla="*/ 909284 h 5294232"/>
              <a:gd name="connsiteX18" fmla="*/ 85309 w 2055930"/>
              <a:gd name="connsiteY18" fmla="*/ 896413 h 5294232"/>
              <a:gd name="connsiteX19" fmla="*/ 851649 w 2055930"/>
              <a:gd name="connsiteY19" fmla="*/ 77995 h 5294232"/>
              <a:gd name="connsiteX20" fmla="*/ 1027965 w 2055930"/>
              <a:gd name="connsiteY20" fmla="*/ 0 h 5294232"/>
              <a:gd name="connsiteX21" fmla="*/ 1204282 w 2055930"/>
              <a:gd name="connsiteY21" fmla="*/ 77995 h 529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55930" h="5294232">
                <a:moveTo>
                  <a:pt x="1204282" y="77995"/>
                </a:moveTo>
                <a:lnTo>
                  <a:pt x="1970620" y="896414"/>
                </a:lnTo>
                <a:lnTo>
                  <a:pt x="1979972" y="909280"/>
                </a:lnTo>
                <a:lnTo>
                  <a:pt x="1998283" y="928836"/>
                </a:lnTo>
                <a:cubicBezTo>
                  <a:pt x="2075146" y="1010922"/>
                  <a:pt x="2075146" y="1144010"/>
                  <a:pt x="1998283" y="1226095"/>
                </a:cubicBezTo>
                <a:cubicBezTo>
                  <a:pt x="1921420" y="1308181"/>
                  <a:pt x="1796802" y="1308181"/>
                  <a:pt x="1719939" y="1226095"/>
                </a:cubicBezTo>
                <a:lnTo>
                  <a:pt x="1709641" y="1215098"/>
                </a:lnTo>
                <a:lnTo>
                  <a:pt x="1709642" y="3141183"/>
                </a:lnTo>
                <a:lnTo>
                  <a:pt x="1709852" y="3141183"/>
                </a:lnTo>
                <a:lnTo>
                  <a:pt x="1709852" y="5294232"/>
                </a:lnTo>
                <a:lnTo>
                  <a:pt x="345508" y="3929889"/>
                </a:lnTo>
                <a:lnTo>
                  <a:pt x="345508" y="3141183"/>
                </a:lnTo>
                <a:lnTo>
                  <a:pt x="346288" y="3141183"/>
                </a:lnTo>
                <a:lnTo>
                  <a:pt x="346287" y="1215100"/>
                </a:lnTo>
                <a:lnTo>
                  <a:pt x="335992" y="1226095"/>
                </a:lnTo>
                <a:cubicBezTo>
                  <a:pt x="259128" y="1308181"/>
                  <a:pt x="134510" y="1308181"/>
                  <a:pt x="57647" y="1226095"/>
                </a:cubicBezTo>
                <a:cubicBezTo>
                  <a:pt x="-19216" y="1144009"/>
                  <a:pt x="-19216" y="1010922"/>
                  <a:pt x="57647" y="928836"/>
                </a:cubicBezTo>
                <a:lnTo>
                  <a:pt x="75954" y="909284"/>
                </a:lnTo>
                <a:lnTo>
                  <a:pt x="85309" y="896413"/>
                </a:lnTo>
                <a:lnTo>
                  <a:pt x="851649" y="77995"/>
                </a:lnTo>
                <a:cubicBezTo>
                  <a:pt x="900337" y="25998"/>
                  <a:pt x="964152" y="-1"/>
                  <a:pt x="1027965" y="0"/>
                </a:cubicBezTo>
                <a:cubicBezTo>
                  <a:pt x="1091779" y="-1"/>
                  <a:pt x="1155594" y="25998"/>
                  <a:pt x="1204282" y="77995"/>
                </a:cubicBezTo>
                <a:close/>
              </a:path>
            </a:pathLst>
          </a:custGeom>
          <a:gradFill>
            <a:gsLst>
              <a:gs pos="0">
                <a:srgbClr val="0070C0"/>
              </a:gs>
              <a:gs pos="100000">
                <a:srgbClr val="00B0F0"/>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48" name="任意多边形 47"/>
          <p:cNvSpPr/>
          <p:nvPr/>
        </p:nvSpPr>
        <p:spPr>
          <a:xfrm rot="18900000">
            <a:off x="3326830" y="1178357"/>
            <a:ext cx="1140287" cy="2936355"/>
          </a:xfrm>
          <a:custGeom>
            <a:avLst/>
            <a:gdLst>
              <a:gd name="connsiteX0" fmla="*/ 1204282 w 2055930"/>
              <a:gd name="connsiteY0" fmla="*/ 77995 h 5294232"/>
              <a:gd name="connsiteX1" fmla="*/ 1970620 w 2055930"/>
              <a:gd name="connsiteY1" fmla="*/ 896414 h 5294232"/>
              <a:gd name="connsiteX2" fmla="*/ 1979972 w 2055930"/>
              <a:gd name="connsiteY2" fmla="*/ 909280 h 5294232"/>
              <a:gd name="connsiteX3" fmla="*/ 1998283 w 2055930"/>
              <a:gd name="connsiteY3" fmla="*/ 928836 h 5294232"/>
              <a:gd name="connsiteX4" fmla="*/ 1998283 w 2055930"/>
              <a:gd name="connsiteY4" fmla="*/ 1226095 h 5294232"/>
              <a:gd name="connsiteX5" fmla="*/ 1719939 w 2055930"/>
              <a:gd name="connsiteY5" fmla="*/ 1226095 h 5294232"/>
              <a:gd name="connsiteX6" fmla="*/ 1709641 w 2055930"/>
              <a:gd name="connsiteY6" fmla="*/ 1215098 h 5294232"/>
              <a:gd name="connsiteX7" fmla="*/ 1709642 w 2055930"/>
              <a:gd name="connsiteY7" fmla="*/ 3141183 h 5294232"/>
              <a:gd name="connsiteX8" fmla="*/ 1709852 w 2055930"/>
              <a:gd name="connsiteY8" fmla="*/ 3141183 h 5294232"/>
              <a:gd name="connsiteX9" fmla="*/ 1709852 w 2055930"/>
              <a:gd name="connsiteY9" fmla="*/ 5294232 h 5294232"/>
              <a:gd name="connsiteX10" fmla="*/ 345508 w 2055930"/>
              <a:gd name="connsiteY10" fmla="*/ 3929889 h 5294232"/>
              <a:gd name="connsiteX11" fmla="*/ 345508 w 2055930"/>
              <a:gd name="connsiteY11" fmla="*/ 3141183 h 5294232"/>
              <a:gd name="connsiteX12" fmla="*/ 346288 w 2055930"/>
              <a:gd name="connsiteY12" fmla="*/ 3141183 h 5294232"/>
              <a:gd name="connsiteX13" fmla="*/ 346287 w 2055930"/>
              <a:gd name="connsiteY13" fmla="*/ 1215100 h 5294232"/>
              <a:gd name="connsiteX14" fmla="*/ 335992 w 2055930"/>
              <a:gd name="connsiteY14" fmla="*/ 1226095 h 5294232"/>
              <a:gd name="connsiteX15" fmla="*/ 57647 w 2055930"/>
              <a:gd name="connsiteY15" fmla="*/ 1226095 h 5294232"/>
              <a:gd name="connsiteX16" fmla="*/ 57647 w 2055930"/>
              <a:gd name="connsiteY16" fmla="*/ 928836 h 5294232"/>
              <a:gd name="connsiteX17" fmla="*/ 75954 w 2055930"/>
              <a:gd name="connsiteY17" fmla="*/ 909284 h 5294232"/>
              <a:gd name="connsiteX18" fmla="*/ 85309 w 2055930"/>
              <a:gd name="connsiteY18" fmla="*/ 896413 h 5294232"/>
              <a:gd name="connsiteX19" fmla="*/ 851649 w 2055930"/>
              <a:gd name="connsiteY19" fmla="*/ 77995 h 5294232"/>
              <a:gd name="connsiteX20" fmla="*/ 1027965 w 2055930"/>
              <a:gd name="connsiteY20" fmla="*/ 0 h 5294232"/>
              <a:gd name="connsiteX21" fmla="*/ 1204282 w 2055930"/>
              <a:gd name="connsiteY21" fmla="*/ 77995 h 529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55930" h="5294232">
                <a:moveTo>
                  <a:pt x="1204282" y="77995"/>
                </a:moveTo>
                <a:lnTo>
                  <a:pt x="1970620" y="896414"/>
                </a:lnTo>
                <a:lnTo>
                  <a:pt x="1979972" y="909280"/>
                </a:lnTo>
                <a:lnTo>
                  <a:pt x="1998283" y="928836"/>
                </a:lnTo>
                <a:cubicBezTo>
                  <a:pt x="2075146" y="1010922"/>
                  <a:pt x="2075146" y="1144010"/>
                  <a:pt x="1998283" y="1226095"/>
                </a:cubicBezTo>
                <a:cubicBezTo>
                  <a:pt x="1921420" y="1308181"/>
                  <a:pt x="1796802" y="1308181"/>
                  <a:pt x="1719939" y="1226095"/>
                </a:cubicBezTo>
                <a:lnTo>
                  <a:pt x="1709641" y="1215098"/>
                </a:lnTo>
                <a:lnTo>
                  <a:pt x="1709642" y="3141183"/>
                </a:lnTo>
                <a:lnTo>
                  <a:pt x="1709852" y="3141183"/>
                </a:lnTo>
                <a:lnTo>
                  <a:pt x="1709852" y="5294232"/>
                </a:lnTo>
                <a:lnTo>
                  <a:pt x="345508" y="3929889"/>
                </a:lnTo>
                <a:lnTo>
                  <a:pt x="345508" y="3141183"/>
                </a:lnTo>
                <a:lnTo>
                  <a:pt x="346288" y="3141183"/>
                </a:lnTo>
                <a:lnTo>
                  <a:pt x="346287" y="1215100"/>
                </a:lnTo>
                <a:lnTo>
                  <a:pt x="335992" y="1226095"/>
                </a:lnTo>
                <a:cubicBezTo>
                  <a:pt x="259128" y="1308181"/>
                  <a:pt x="134510" y="1308181"/>
                  <a:pt x="57647" y="1226095"/>
                </a:cubicBezTo>
                <a:cubicBezTo>
                  <a:pt x="-19216" y="1144009"/>
                  <a:pt x="-19216" y="1010922"/>
                  <a:pt x="57647" y="928836"/>
                </a:cubicBezTo>
                <a:lnTo>
                  <a:pt x="75954" y="909284"/>
                </a:lnTo>
                <a:lnTo>
                  <a:pt x="85309" y="896413"/>
                </a:lnTo>
                <a:lnTo>
                  <a:pt x="851649" y="77995"/>
                </a:lnTo>
                <a:cubicBezTo>
                  <a:pt x="900337" y="25998"/>
                  <a:pt x="964152" y="-1"/>
                  <a:pt x="1027965" y="0"/>
                </a:cubicBezTo>
                <a:cubicBezTo>
                  <a:pt x="1091779" y="-1"/>
                  <a:pt x="1155594" y="25998"/>
                  <a:pt x="1204282" y="77995"/>
                </a:cubicBezTo>
                <a:close/>
              </a:path>
            </a:pathLst>
          </a:custGeom>
          <a:gradFill>
            <a:gsLst>
              <a:gs pos="0">
                <a:srgbClr val="0070C0"/>
              </a:gs>
              <a:gs pos="100000">
                <a:srgbClr val="00B0F0"/>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50" name="矩形 49"/>
          <p:cNvSpPr/>
          <p:nvPr/>
        </p:nvSpPr>
        <p:spPr>
          <a:xfrm rot="2700000">
            <a:off x="3426868" y="3107941"/>
            <a:ext cx="752461" cy="126739"/>
          </a:xfrm>
          <a:prstGeom prst="rect">
            <a:avLst/>
          </a:prstGeom>
          <a:gradFill>
            <a:gsLst>
              <a:gs pos="74000">
                <a:srgbClr val="000000">
                  <a:alpha val="5000"/>
                </a:srgbClr>
              </a:gs>
              <a:gs pos="27000">
                <a:schemeClr val="tx1">
                  <a:alpha val="25000"/>
                </a:schemeClr>
              </a:gs>
              <a:gs pos="0">
                <a:schemeClr val="tx1">
                  <a:alpha val="50000"/>
                </a:schemeClr>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55" name="Group 4"/>
          <p:cNvGrpSpPr>
            <a:grpSpLocks noChangeAspect="1"/>
          </p:cNvGrpSpPr>
          <p:nvPr/>
        </p:nvGrpSpPr>
        <p:grpSpPr bwMode="auto">
          <a:xfrm>
            <a:off x="6597854" y="1547522"/>
            <a:ext cx="308410" cy="238480"/>
            <a:chOff x="3494" y="1896"/>
            <a:chExt cx="688" cy="532"/>
          </a:xfrm>
          <a:gradFill>
            <a:gsLst>
              <a:gs pos="0">
                <a:srgbClr val="0070C0"/>
              </a:gs>
              <a:gs pos="100000">
                <a:srgbClr val="00B0F0"/>
              </a:gs>
            </a:gsLst>
            <a:lin ang="5400000" scaled="1"/>
          </a:gradFill>
        </p:grpSpPr>
        <p:sp>
          <p:nvSpPr>
            <p:cNvPr id="56" name="Rectangle 5"/>
            <p:cNvSpPr>
              <a:spLocks noChangeArrowheads="1"/>
            </p:cNvSpPr>
            <p:nvPr/>
          </p:nvSpPr>
          <p:spPr bwMode="auto">
            <a:xfrm>
              <a:off x="4124" y="2007"/>
              <a:ext cx="58" cy="4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57" name="Freeform 6"/>
            <p:cNvSpPr>
              <a:spLocks noEditPoints="1"/>
            </p:cNvSpPr>
            <p:nvPr/>
          </p:nvSpPr>
          <p:spPr bwMode="auto">
            <a:xfrm>
              <a:off x="3608" y="1896"/>
              <a:ext cx="459" cy="532"/>
            </a:xfrm>
            <a:custGeom>
              <a:avLst/>
              <a:gdLst>
                <a:gd name="T0" fmla="*/ 176 w 192"/>
                <a:gd name="T1" fmla="*/ 46 h 222"/>
                <a:gd name="T2" fmla="*/ 132 w 192"/>
                <a:gd name="T3" fmla="*/ 0 h 222"/>
                <a:gd name="T4" fmla="*/ 60 w 192"/>
                <a:gd name="T5" fmla="*/ 0 h 222"/>
                <a:gd name="T6" fmla="*/ 18 w 192"/>
                <a:gd name="T7" fmla="*/ 46 h 222"/>
                <a:gd name="T8" fmla="*/ 0 w 192"/>
                <a:gd name="T9" fmla="*/ 46 h 222"/>
                <a:gd name="T10" fmla="*/ 0 w 192"/>
                <a:gd name="T11" fmla="*/ 222 h 222"/>
                <a:gd name="T12" fmla="*/ 192 w 192"/>
                <a:gd name="T13" fmla="*/ 222 h 222"/>
                <a:gd name="T14" fmla="*/ 192 w 192"/>
                <a:gd name="T15" fmla="*/ 46 h 222"/>
                <a:gd name="T16" fmla="*/ 176 w 192"/>
                <a:gd name="T17" fmla="*/ 46 h 222"/>
                <a:gd name="T18" fmla="*/ 113 w 192"/>
                <a:gd name="T19" fmla="*/ 42 h 222"/>
                <a:gd name="T20" fmla="*/ 77 w 192"/>
                <a:gd name="T21" fmla="*/ 42 h 222"/>
                <a:gd name="T22" fmla="*/ 67 w 192"/>
                <a:gd name="T23" fmla="*/ 31 h 222"/>
                <a:gd name="T24" fmla="*/ 77 w 192"/>
                <a:gd name="T25" fmla="*/ 20 h 222"/>
                <a:gd name="T26" fmla="*/ 113 w 192"/>
                <a:gd name="T27" fmla="*/ 20 h 222"/>
                <a:gd name="T28" fmla="*/ 124 w 192"/>
                <a:gd name="T29" fmla="*/ 31 h 222"/>
                <a:gd name="T30" fmla="*/ 113 w 192"/>
                <a:gd name="T31" fmla="*/ 4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2" h="222">
                  <a:moveTo>
                    <a:pt x="176" y="46"/>
                  </a:moveTo>
                  <a:cubicBezTo>
                    <a:pt x="166" y="26"/>
                    <a:pt x="148" y="0"/>
                    <a:pt x="132" y="0"/>
                  </a:cubicBezTo>
                  <a:cubicBezTo>
                    <a:pt x="60" y="0"/>
                    <a:pt x="60" y="0"/>
                    <a:pt x="60" y="0"/>
                  </a:cubicBezTo>
                  <a:cubicBezTo>
                    <a:pt x="45" y="0"/>
                    <a:pt x="29" y="25"/>
                    <a:pt x="18" y="46"/>
                  </a:cubicBezTo>
                  <a:cubicBezTo>
                    <a:pt x="0" y="46"/>
                    <a:pt x="0" y="46"/>
                    <a:pt x="0" y="46"/>
                  </a:cubicBezTo>
                  <a:cubicBezTo>
                    <a:pt x="0" y="222"/>
                    <a:pt x="0" y="222"/>
                    <a:pt x="0" y="222"/>
                  </a:cubicBezTo>
                  <a:cubicBezTo>
                    <a:pt x="192" y="222"/>
                    <a:pt x="192" y="222"/>
                    <a:pt x="192" y="222"/>
                  </a:cubicBezTo>
                  <a:cubicBezTo>
                    <a:pt x="192" y="46"/>
                    <a:pt x="192" y="46"/>
                    <a:pt x="192" y="46"/>
                  </a:cubicBezTo>
                  <a:lnTo>
                    <a:pt x="176" y="46"/>
                  </a:lnTo>
                  <a:close/>
                  <a:moveTo>
                    <a:pt x="113" y="42"/>
                  </a:moveTo>
                  <a:cubicBezTo>
                    <a:pt x="77" y="42"/>
                    <a:pt x="77" y="42"/>
                    <a:pt x="77" y="42"/>
                  </a:cubicBezTo>
                  <a:cubicBezTo>
                    <a:pt x="72" y="42"/>
                    <a:pt x="67" y="37"/>
                    <a:pt x="67" y="31"/>
                  </a:cubicBezTo>
                  <a:cubicBezTo>
                    <a:pt x="67" y="25"/>
                    <a:pt x="72" y="20"/>
                    <a:pt x="77" y="20"/>
                  </a:cubicBezTo>
                  <a:cubicBezTo>
                    <a:pt x="113" y="20"/>
                    <a:pt x="113" y="20"/>
                    <a:pt x="113" y="20"/>
                  </a:cubicBezTo>
                  <a:cubicBezTo>
                    <a:pt x="119" y="20"/>
                    <a:pt x="124" y="25"/>
                    <a:pt x="124" y="31"/>
                  </a:cubicBezTo>
                  <a:cubicBezTo>
                    <a:pt x="124" y="37"/>
                    <a:pt x="119" y="42"/>
                    <a:pt x="113"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58" name="Rectangle 7"/>
            <p:cNvSpPr>
              <a:spLocks noChangeArrowheads="1"/>
            </p:cNvSpPr>
            <p:nvPr/>
          </p:nvSpPr>
          <p:spPr bwMode="auto">
            <a:xfrm>
              <a:off x="3494" y="2007"/>
              <a:ext cx="57" cy="4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grpSp>
        <p:nvGrpSpPr>
          <p:cNvPr id="64" name="Group 17"/>
          <p:cNvGrpSpPr>
            <a:grpSpLocks noChangeAspect="1"/>
          </p:cNvGrpSpPr>
          <p:nvPr/>
        </p:nvGrpSpPr>
        <p:grpSpPr bwMode="auto">
          <a:xfrm>
            <a:off x="826108" y="3337669"/>
            <a:ext cx="318406" cy="341790"/>
            <a:chOff x="231" y="1205"/>
            <a:chExt cx="640" cy="687"/>
          </a:xfrm>
          <a:gradFill>
            <a:gsLst>
              <a:gs pos="0">
                <a:srgbClr val="0070C0"/>
              </a:gs>
              <a:gs pos="100000">
                <a:srgbClr val="00B0F0"/>
              </a:gs>
            </a:gsLst>
            <a:lin ang="5400000" scaled="1"/>
          </a:gradFill>
        </p:grpSpPr>
        <p:sp>
          <p:nvSpPr>
            <p:cNvPr id="65" name="Freeform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6"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sp>
        <p:nvSpPr>
          <p:cNvPr id="67" name="Freeform 310"/>
          <p:cNvSpPr>
            <a:spLocks noEditPoints="1"/>
          </p:cNvSpPr>
          <p:nvPr/>
        </p:nvSpPr>
        <p:spPr bwMode="auto">
          <a:xfrm>
            <a:off x="825931" y="1511887"/>
            <a:ext cx="313983" cy="309853"/>
          </a:xfrm>
          <a:custGeom>
            <a:avLst/>
            <a:gdLst>
              <a:gd name="T0" fmla="*/ 31 w 32"/>
              <a:gd name="T1" fmla="*/ 13 h 31"/>
              <a:gd name="T2" fmla="*/ 28 w 32"/>
              <a:gd name="T3" fmla="*/ 13 h 31"/>
              <a:gd name="T4" fmla="*/ 26 w 32"/>
              <a:gd name="T5" fmla="*/ 9 h 31"/>
              <a:gd name="T6" fmla="*/ 28 w 32"/>
              <a:gd name="T7" fmla="*/ 7 h 31"/>
              <a:gd name="T8" fmla="*/ 28 w 32"/>
              <a:gd name="T9" fmla="*/ 6 h 31"/>
              <a:gd name="T10" fmla="*/ 26 w 32"/>
              <a:gd name="T11" fmla="*/ 3 h 31"/>
              <a:gd name="T12" fmla="*/ 25 w 32"/>
              <a:gd name="T13" fmla="*/ 3 h 31"/>
              <a:gd name="T14" fmla="*/ 22 w 32"/>
              <a:gd name="T15" fmla="*/ 6 h 31"/>
              <a:gd name="T16" fmla="*/ 19 w 32"/>
              <a:gd name="T17" fmla="*/ 4 h 31"/>
              <a:gd name="T18" fmla="*/ 19 w 32"/>
              <a:gd name="T19" fmla="*/ 1 h 31"/>
              <a:gd name="T20" fmla="*/ 18 w 32"/>
              <a:gd name="T21" fmla="*/ 0 h 31"/>
              <a:gd name="T22" fmla="*/ 14 w 32"/>
              <a:gd name="T23" fmla="*/ 0 h 31"/>
              <a:gd name="T24" fmla="*/ 13 w 32"/>
              <a:gd name="T25" fmla="*/ 1 h 31"/>
              <a:gd name="T26" fmla="*/ 13 w 32"/>
              <a:gd name="T27" fmla="*/ 4 h 31"/>
              <a:gd name="T28" fmla="*/ 10 w 32"/>
              <a:gd name="T29" fmla="*/ 6 h 31"/>
              <a:gd name="T30" fmla="*/ 8 w 32"/>
              <a:gd name="T31" fmla="*/ 3 h 31"/>
              <a:gd name="T32" fmla="*/ 6 w 32"/>
              <a:gd name="T33" fmla="*/ 3 h 31"/>
              <a:gd name="T34" fmla="*/ 4 w 32"/>
              <a:gd name="T35" fmla="*/ 6 h 31"/>
              <a:gd name="T36" fmla="*/ 4 w 32"/>
              <a:gd name="T37" fmla="*/ 7 h 31"/>
              <a:gd name="T38" fmla="*/ 6 w 32"/>
              <a:gd name="T39" fmla="*/ 9 h 31"/>
              <a:gd name="T40" fmla="*/ 5 w 32"/>
              <a:gd name="T41" fmla="*/ 13 h 31"/>
              <a:gd name="T42" fmla="*/ 1 w 32"/>
              <a:gd name="T43" fmla="*/ 13 h 31"/>
              <a:gd name="T44" fmla="*/ 0 w 32"/>
              <a:gd name="T45" fmla="*/ 14 h 31"/>
              <a:gd name="T46" fmla="*/ 0 w 32"/>
              <a:gd name="T47" fmla="*/ 17 h 31"/>
              <a:gd name="T48" fmla="*/ 1 w 32"/>
              <a:gd name="T49" fmla="*/ 18 h 31"/>
              <a:gd name="T50" fmla="*/ 5 w 32"/>
              <a:gd name="T51" fmla="*/ 18 h 31"/>
              <a:gd name="T52" fmla="*/ 6 w 32"/>
              <a:gd name="T53" fmla="*/ 22 h 31"/>
              <a:gd name="T54" fmla="*/ 4 w 32"/>
              <a:gd name="T55" fmla="*/ 24 h 31"/>
              <a:gd name="T56" fmla="*/ 4 w 32"/>
              <a:gd name="T57" fmla="*/ 25 h 31"/>
              <a:gd name="T58" fmla="*/ 6 w 32"/>
              <a:gd name="T59" fmla="*/ 28 h 31"/>
              <a:gd name="T60" fmla="*/ 8 w 32"/>
              <a:gd name="T61" fmla="*/ 28 h 31"/>
              <a:gd name="T62" fmla="*/ 10 w 32"/>
              <a:gd name="T63" fmla="*/ 26 h 31"/>
              <a:gd name="T64" fmla="*/ 13 w 32"/>
              <a:gd name="T65" fmla="*/ 27 h 31"/>
              <a:gd name="T66" fmla="*/ 13 w 32"/>
              <a:gd name="T67" fmla="*/ 30 h 31"/>
              <a:gd name="T68" fmla="*/ 14 w 32"/>
              <a:gd name="T69" fmla="*/ 31 h 31"/>
              <a:gd name="T70" fmla="*/ 18 w 32"/>
              <a:gd name="T71" fmla="*/ 31 h 31"/>
              <a:gd name="T72" fmla="*/ 19 w 32"/>
              <a:gd name="T73" fmla="*/ 30 h 31"/>
              <a:gd name="T74" fmla="*/ 19 w 32"/>
              <a:gd name="T75" fmla="*/ 27 h 31"/>
              <a:gd name="T76" fmla="*/ 22 w 32"/>
              <a:gd name="T77" fmla="*/ 26 h 31"/>
              <a:gd name="T78" fmla="*/ 25 w 32"/>
              <a:gd name="T79" fmla="*/ 28 h 31"/>
              <a:gd name="T80" fmla="*/ 26 w 32"/>
              <a:gd name="T81" fmla="*/ 28 h 31"/>
              <a:gd name="T82" fmla="*/ 28 w 32"/>
              <a:gd name="T83" fmla="*/ 25 h 31"/>
              <a:gd name="T84" fmla="*/ 28 w 32"/>
              <a:gd name="T85" fmla="*/ 24 h 31"/>
              <a:gd name="T86" fmla="*/ 26 w 32"/>
              <a:gd name="T87" fmla="*/ 22 h 31"/>
              <a:gd name="T88" fmla="*/ 28 w 32"/>
              <a:gd name="T89" fmla="*/ 18 h 31"/>
              <a:gd name="T90" fmla="*/ 31 w 32"/>
              <a:gd name="T91" fmla="*/ 18 h 31"/>
              <a:gd name="T92" fmla="*/ 32 w 32"/>
              <a:gd name="T93" fmla="*/ 17 h 31"/>
              <a:gd name="T94" fmla="*/ 32 w 32"/>
              <a:gd name="T95" fmla="*/ 14 h 31"/>
              <a:gd name="T96" fmla="*/ 31 w 32"/>
              <a:gd name="T97" fmla="*/ 13 h 31"/>
              <a:gd name="T98" fmla="*/ 16 w 32"/>
              <a:gd name="T99" fmla="*/ 23 h 31"/>
              <a:gd name="T100" fmla="*/ 9 w 32"/>
              <a:gd name="T101" fmla="*/ 16 h 31"/>
              <a:gd name="T102" fmla="*/ 16 w 32"/>
              <a:gd name="T103" fmla="*/ 9 h 31"/>
              <a:gd name="T104" fmla="*/ 23 w 32"/>
              <a:gd name="T105" fmla="*/ 16 h 31"/>
              <a:gd name="T106" fmla="*/ 16 w 32"/>
              <a:gd name="T107" fmla="*/ 2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 h="31">
                <a:moveTo>
                  <a:pt x="31" y="13"/>
                </a:moveTo>
                <a:cubicBezTo>
                  <a:pt x="28" y="13"/>
                  <a:pt x="28" y="13"/>
                  <a:pt x="28" y="13"/>
                </a:cubicBezTo>
                <a:cubicBezTo>
                  <a:pt x="27" y="12"/>
                  <a:pt x="27" y="10"/>
                  <a:pt x="26" y="9"/>
                </a:cubicBezTo>
                <a:cubicBezTo>
                  <a:pt x="28" y="7"/>
                  <a:pt x="28" y="7"/>
                  <a:pt x="28" y="7"/>
                </a:cubicBezTo>
                <a:cubicBezTo>
                  <a:pt x="29" y="7"/>
                  <a:pt x="29" y="6"/>
                  <a:pt x="28" y="6"/>
                </a:cubicBezTo>
                <a:cubicBezTo>
                  <a:pt x="26" y="3"/>
                  <a:pt x="26" y="3"/>
                  <a:pt x="26" y="3"/>
                </a:cubicBezTo>
                <a:cubicBezTo>
                  <a:pt x="26" y="3"/>
                  <a:pt x="25" y="3"/>
                  <a:pt x="25" y="3"/>
                </a:cubicBezTo>
                <a:cubicBezTo>
                  <a:pt x="22" y="6"/>
                  <a:pt x="22" y="6"/>
                  <a:pt x="22" y="6"/>
                </a:cubicBezTo>
                <a:cubicBezTo>
                  <a:pt x="21" y="5"/>
                  <a:pt x="20" y="4"/>
                  <a:pt x="19" y="4"/>
                </a:cubicBezTo>
                <a:cubicBezTo>
                  <a:pt x="19" y="1"/>
                  <a:pt x="19" y="1"/>
                  <a:pt x="19" y="1"/>
                </a:cubicBezTo>
                <a:cubicBezTo>
                  <a:pt x="19" y="0"/>
                  <a:pt x="18" y="0"/>
                  <a:pt x="18" y="0"/>
                </a:cubicBezTo>
                <a:cubicBezTo>
                  <a:pt x="14" y="0"/>
                  <a:pt x="14" y="0"/>
                  <a:pt x="14" y="0"/>
                </a:cubicBezTo>
                <a:cubicBezTo>
                  <a:pt x="14" y="0"/>
                  <a:pt x="13" y="0"/>
                  <a:pt x="13" y="1"/>
                </a:cubicBezTo>
                <a:cubicBezTo>
                  <a:pt x="13" y="4"/>
                  <a:pt x="13" y="4"/>
                  <a:pt x="13" y="4"/>
                </a:cubicBezTo>
                <a:cubicBezTo>
                  <a:pt x="12" y="4"/>
                  <a:pt x="11" y="5"/>
                  <a:pt x="10" y="6"/>
                </a:cubicBezTo>
                <a:cubicBezTo>
                  <a:pt x="8" y="3"/>
                  <a:pt x="8" y="3"/>
                  <a:pt x="8" y="3"/>
                </a:cubicBezTo>
                <a:cubicBezTo>
                  <a:pt x="7" y="3"/>
                  <a:pt x="7" y="3"/>
                  <a:pt x="6" y="3"/>
                </a:cubicBezTo>
                <a:cubicBezTo>
                  <a:pt x="4" y="6"/>
                  <a:pt x="4" y="6"/>
                  <a:pt x="4" y="6"/>
                </a:cubicBezTo>
                <a:cubicBezTo>
                  <a:pt x="3" y="6"/>
                  <a:pt x="3" y="7"/>
                  <a:pt x="4" y="7"/>
                </a:cubicBezTo>
                <a:cubicBezTo>
                  <a:pt x="6" y="9"/>
                  <a:pt x="6" y="9"/>
                  <a:pt x="6" y="9"/>
                </a:cubicBezTo>
                <a:cubicBezTo>
                  <a:pt x="5" y="10"/>
                  <a:pt x="5" y="12"/>
                  <a:pt x="5" y="13"/>
                </a:cubicBezTo>
                <a:cubicBezTo>
                  <a:pt x="1" y="13"/>
                  <a:pt x="1" y="13"/>
                  <a:pt x="1" y="13"/>
                </a:cubicBezTo>
                <a:cubicBezTo>
                  <a:pt x="1" y="13"/>
                  <a:pt x="0" y="13"/>
                  <a:pt x="0" y="14"/>
                </a:cubicBezTo>
                <a:cubicBezTo>
                  <a:pt x="0" y="17"/>
                  <a:pt x="0" y="17"/>
                  <a:pt x="0" y="17"/>
                </a:cubicBezTo>
                <a:cubicBezTo>
                  <a:pt x="0" y="18"/>
                  <a:pt x="1" y="18"/>
                  <a:pt x="1" y="18"/>
                </a:cubicBezTo>
                <a:cubicBezTo>
                  <a:pt x="5" y="18"/>
                  <a:pt x="5" y="18"/>
                  <a:pt x="5" y="18"/>
                </a:cubicBezTo>
                <a:cubicBezTo>
                  <a:pt x="5" y="20"/>
                  <a:pt x="5" y="21"/>
                  <a:pt x="6" y="22"/>
                </a:cubicBezTo>
                <a:cubicBezTo>
                  <a:pt x="4" y="24"/>
                  <a:pt x="4" y="24"/>
                  <a:pt x="4" y="24"/>
                </a:cubicBezTo>
                <a:cubicBezTo>
                  <a:pt x="3" y="25"/>
                  <a:pt x="3" y="25"/>
                  <a:pt x="4" y="25"/>
                </a:cubicBezTo>
                <a:cubicBezTo>
                  <a:pt x="6" y="28"/>
                  <a:pt x="6" y="28"/>
                  <a:pt x="6" y="28"/>
                </a:cubicBezTo>
                <a:cubicBezTo>
                  <a:pt x="7" y="28"/>
                  <a:pt x="7" y="28"/>
                  <a:pt x="8" y="28"/>
                </a:cubicBezTo>
                <a:cubicBezTo>
                  <a:pt x="10" y="26"/>
                  <a:pt x="10" y="26"/>
                  <a:pt x="10" y="26"/>
                </a:cubicBezTo>
                <a:cubicBezTo>
                  <a:pt x="11" y="26"/>
                  <a:pt x="12" y="27"/>
                  <a:pt x="13" y="27"/>
                </a:cubicBezTo>
                <a:cubicBezTo>
                  <a:pt x="13" y="30"/>
                  <a:pt x="13" y="30"/>
                  <a:pt x="13" y="30"/>
                </a:cubicBezTo>
                <a:cubicBezTo>
                  <a:pt x="13" y="31"/>
                  <a:pt x="14" y="31"/>
                  <a:pt x="14" y="31"/>
                </a:cubicBezTo>
                <a:cubicBezTo>
                  <a:pt x="18" y="31"/>
                  <a:pt x="18" y="31"/>
                  <a:pt x="18" y="31"/>
                </a:cubicBezTo>
                <a:cubicBezTo>
                  <a:pt x="18" y="31"/>
                  <a:pt x="19" y="31"/>
                  <a:pt x="19" y="30"/>
                </a:cubicBezTo>
                <a:cubicBezTo>
                  <a:pt x="19" y="27"/>
                  <a:pt x="19" y="27"/>
                  <a:pt x="19" y="27"/>
                </a:cubicBezTo>
                <a:cubicBezTo>
                  <a:pt x="20" y="27"/>
                  <a:pt x="21" y="26"/>
                  <a:pt x="22" y="26"/>
                </a:cubicBezTo>
                <a:cubicBezTo>
                  <a:pt x="25" y="28"/>
                  <a:pt x="25" y="28"/>
                  <a:pt x="25" y="28"/>
                </a:cubicBezTo>
                <a:cubicBezTo>
                  <a:pt x="25" y="28"/>
                  <a:pt x="26" y="28"/>
                  <a:pt x="26" y="28"/>
                </a:cubicBezTo>
                <a:cubicBezTo>
                  <a:pt x="28" y="25"/>
                  <a:pt x="28" y="25"/>
                  <a:pt x="28" y="25"/>
                </a:cubicBezTo>
                <a:cubicBezTo>
                  <a:pt x="29" y="25"/>
                  <a:pt x="29" y="25"/>
                  <a:pt x="28" y="24"/>
                </a:cubicBezTo>
                <a:cubicBezTo>
                  <a:pt x="26" y="22"/>
                  <a:pt x="26" y="22"/>
                  <a:pt x="26" y="22"/>
                </a:cubicBezTo>
                <a:cubicBezTo>
                  <a:pt x="27" y="21"/>
                  <a:pt x="27" y="20"/>
                  <a:pt x="28" y="18"/>
                </a:cubicBezTo>
                <a:cubicBezTo>
                  <a:pt x="31" y="18"/>
                  <a:pt x="31" y="18"/>
                  <a:pt x="31" y="18"/>
                </a:cubicBezTo>
                <a:cubicBezTo>
                  <a:pt x="31" y="18"/>
                  <a:pt x="32" y="18"/>
                  <a:pt x="32" y="17"/>
                </a:cubicBezTo>
                <a:cubicBezTo>
                  <a:pt x="32" y="14"/>
                  <a:pt x="32" y="14"/>
                  <a:pt x="32" y="14"/>
                </a:cubicBezTo>
                <a:cubicBezTo>
                  <a:pt x="32" y="13"/>
                  <a:pt x="31" y="13"/>
                  <a:pt x="31" y="13"/>
                </a:cubicBezTo>
                <a:close/>
                <a:moveTo>
                  <a:pt x="16" y="23"/>
                </a:moveTo>
                <a:cubicBezTo>
                  <a:pt x="12" y="23"/>
                  <a:pt x="9" y="19"/>
                  <a:pt x="9" y="16"/>
                </a:cubicBezTo>
                <a:cubicBezTo>
                  <a:pt x="9" y="12"/>
                  <a:pt x="12" y="9"/>
                  <a:pt x="16" y="9"/>
                </a:cubicBezTo>
                <a:cubicBezTo>
                  <a:pt x="20" y="9"/>
                  <a:pt x="23" y="12"/>
                  <a:pt x="23" y="16"/>
                </a:cubicBezTo>
                <a:cubicBezTo>
                  <a:pt x="23" y="19"/>
                  <a:pt x="20" y="23"/>
                  <a:pt x="16" y="23"/>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solidFill>
                <a:prstClr val="black"/>
              </a:solidFill>
            </a:endParaRPr>
          </a:p>
        </p:txBody>
      </p:sp>
      <p:sp>
        <p:nvSpPr>
          <p:cNvPr id="68" name="文本框 35"/>
          <p:cNvSpPr txBox="1"/>
          <p:nvPr/>
        </p:nvSpPr>
        <p:spPr>
          <a:xfrm>
            <a:off x="1139581" y="1512129"/>
            <a:ext cx="1120095" cy="337185"/>
          </a:xfrm>
          <a:prstGeom prst="rect">
            <a:avLst/>
          </a:prstGeom>
          <a:noFill/>
        </p:spPr>
        <p:txBody>
          <a:bodyPr wrap="square" rtlCol="0">
            <a:spAutoFit/>
          </a:bodyPr>
          <a:lstStyle/>
          <a:p>
            <a:r>
              <a:rPr lang="en-US" altLang="zh-CN" sz="1600" b="1" dirty="0" smtClean="0">
                <a:solidFill>
                  <a:srgbClr val="0070C0"/>
                </a:solidFill>
                <a:latin typeface="微软雅黑" panose="020B0503020204020204" pitchFamily="34" charset="-122"/>
                <a:ea typeface="微软雅黑" panose="020B0503020204020204" pitchFamily="34" charset="-122"/>
              </a:rPr>
              <a:t>HTML</a:t>
            </a:r>
            <a:endParaRPr lang="en-US" alt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69" name="文本框 36"/>
          <p:cNvSpPr txBox="1"/>
          <p:nvPr/>
        </p:nvSpPr>
        <p:spPr>
          <a:xfrm>
            <a:off x="826135" y="1831975"/>
            <a:ext cx="1887855" cy="1290320"/>
          </a:xfrm>
          <a:prstGeom prst="rect">
            <a:avLst/>
          </a:prstGeom>
          <a:noFill/>
        </p:spPr>
        <p:txBody>
          <a:bodyPr wrap="square" rtlCol="0">
            <a:spAutoFit/>
          </a:bodyPr>
          <a:lstStyle/>
          <a:p>
            <a:pPr>
              <a:lnSpc>
                <a:spcPct val="13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指的是超文本标记语言 (Hyper Text Markup Language) w3c万维网的描述性语言，通用标记语言下的一个应用。</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0" name="文本框 37"/>
          <p:cNvSpPr txBox="1"/>
          <p:nvPr/>
        </p:nvSpPr>
        <p:spPr>
          <a:xfrm>
            <a:off x="1144661" y="3337596"/>
            <a:ext cx="1120095" cy="337185"/>
          </a:xfrm>
          <a:prstGeom prst="rect">
            <a:avLst/>
          </a:prstGeom>
          <a:noFill/>
        </p:spPr>
        <p:txBody>
          <a:bodyPr wrap="square" rtlCol="0">
            <a:spAutoFit/>
          </a:bodyPr>
          <a:lstStyle/>
          <a:p>
            <a:r>
              <a:rPr lang="en-US" altLang="zh-CN" sz="1600" b="1" dirty="0" smtClean="0">
                <a:solidFill>
                  <a:srgbClr val="0070C0"/>
                </a:solidFill>
                <a:latin typeface="微软雅黑" panose="020B0503020204020204" pitchFamily="34" charset="-122"/>
                <a:ea typeface="微软雅黑" panose="020B0503020204020204" pitchFamily="34" charset="-122"/>
              </a:rPr>
              <a:t>HTML5</a:t>
            </a:r>
            <a:endParaRPr lang="en-US" alt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71" name="文本框 38"/>
          <p:cNvSpPr txBox="1"/>
          <p:nvPr/>
        </p:nvSpPr>
        <p:spPr>
          <a:xfrm>
            <a:off x="826770" y="3797300"/>
            <a:ext cx="1534795" cy="810260"/>
          </a:xfrm>
          <a:prstGeom prst="rect">
            <a:avLst/>
          </a:prstGeom>
          <a:noFill/>
        </p:spPr>
        <p:txBody>
          <a:bodyPr wrap="square" rtlCol="0">
            <a:spAutoFit/>
          </a:bodyPr>
          <a:lstStyle/>
          <a:p>
            <a:pPr>
              <a:lnSpc>
                <a:spcPct val="13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HTML5指的是HTML的第五次重大修改（第5个版本）</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 name="文本框 39"/>
          <p:cNvSpPr txBox="1"/>
          <p:nvPr/>
        </p:nvSpPr>
        <p:spPr>
          <a:xfrm>
            <a:off x="6906128" y="1484824"/>
            <a:ext cx="1120095" cy="337185"/>
          </a:xfrm>
          <a:prstGeom prst="rect">
            <a:avLst/>
          </a:prstGeom>
          <a:noFill/>
        </p:spPr>
        <p:txBody>
          <a:bodyPr wrap="square" rtlCol="0">
            <a:spAutoFit/>
          </a:bodyPr>
          <a:lstStyle/>
          <a:p>
            <a:r>
              <a:rPr lang="en-US" altLang="zh-CN" sz="1600" b="1" dirty="0" smtClean="0">
                <a:solidFill>
                  <a:srgbClr val="0070C0"/>
                </a:solidFill>
                <a:latin typeface="微软雅黑" panose="020B0503020204020204" pitchFamily="34" charset="-122"/>
                <a:ea typeface="微软雅黑" panose="020B0503020204020204" pitchFamily="34" charset="-122"/>
              </a:rPr>
              <a:t>XHTML</a:t>
            </a:r>
            <a:endParaRPr lang="en-US" alt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概念及相关介绍</a:t>
            </a:r>
            <a:endParaRPr lang="zh-CN" altLang="en-US" b="1" dirty="0" smtClean="0">
              <a:solidFill>
                <a:srgbClr val="0070C0"/>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stCondLst>
                                    <p:cond delay="100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ppt_x"/>
                                          </p:val>
                                        </p:tav>
                                        <p:tav tm="100000">
                                          <p:val>
                                            <p:strVal val="#ppt_x"/>
                                          </p:val>
                                        </p:tav>
                                      </p:tavLst>
                                    </p:anim>
                                    <p:anim calcmode="lin" valueType="num">
                                      <p:cBhvr additive="base">
                                        <p:cTn id="20" dur="500" fill="hold"/>
                                        <p:tgtEl>
                                          <p:spTgt spid="4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000"/>
                                  </p:stCondLst>
                                  <p:childTnLst>
                                    <p:set>
                                      <p:cBhvr>
                                        <p:cTn id="22" dur="1" fill="hold">
                                          <p:stCondLst>
                                            <p:cond delay="0"/>
                                          </p:stCondLst>
                                        </p:cTn>
                                        <p:tgtEl>
                                          <p:spTgt spid="46"/>
                                        </p:tgtEl>
                                        <p:attrNameLst>
                                          <p:attrName>style.visibility</p:attrName>
                                        </p:attrNameLst>
                                      </p:cBhvr>
                                      <p:to>
                                        <p:strVal val="visible"/>
                                      </p:to>
                                    </p:set>
                                    <p:anim calcmode="lin" valueType="num">
                                      <p:cBhvr additive="base">
                                        <p:cTn id="23" dur="500" fill="hold"/>
                                        <p:tgtEl>
                                          <p:spTgt spid="46"/>
                                        </p:tgtEl>
                                        <p:attrNameLst>
                                          <p:attrName>ppt_x</p:attrName>
                                        </p:attrNameLst>
                                      </p:cBhvr>
                                      <p:tavLst>
                                        <p:tav tm="0">
                                          <p:val>
                                            <p:strVal val="#ppt_x"/>
                                          </p:val>
                                        </p:tav>
                                        <p:tav tm="100000">
                                          <p:val>
                                            <p:strVal val="#ppt_x"/>
                                          </p:val>
                                        </p:tav>
                                      </p:tavLst>
                                    </p:anim>
                                    <p:anim calcmode="lin" valueType="num">
                                      <p:cBhvr additive="base">
                                        <p:cTn id="24" dur="500" fill="hold"/>
                                        <p:tgtEl>
                                          <p:spTgt spid="4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000"/>
                                  </p:stCondLst>
                                  <p:childTnLst>
                                    <p:set>
                                      <p:cBhvr>
                                        <p:cTn id="26" dur="1" fill="hold">
                                          <p:stCondLst>
                                            <p:cond delay="0"/>
                                          </p:stCondLst>
                                        </p:cTn>
                                        <p:tgtEl>
                                          <p:spTgt spid="48"/>
                                        </p:tgtEl>
                                        <p:attrNameLst>
                                          <p:attrName>style.visibility</p:attrName>
                                        </p:attrNameLst>
                                      </p:cBhvr>
                                      <p:to>
                                        <p:strVal val="visible"/>
                                      </p:to>
                                    </p:set>
                                    <p:anim calcmode="lin" valueType="num">
                                      <p:cBhvr additive="base">
                                        <p:cTn id="27" dur="500" fill="hold"/>
                                        <p:tgtEl>
                                          <p:spTgt spid="48"/>
                                        </p:tgtEl>
                                        <p:attrNameLst>
                                          <p:attrName>ppt_x</p:attrName>
                                        </p:attrNameLst>
                                      </p:cBhvr>
                                      <p:tavLst>
                                        <p:tav tm="0">
                                          <p:val>
                                            <p:strVal val="#ppt_x"/>
                                          </p:val>
                                        </p:tav>
                                        <p:tav tm="100000">
                                          <p:val>
                                            <p:strVal val="#ppt_x"/>
                                          </p:val>
                                        </p:tav>
                                      </p:tavLst>
                                    </p:anim>
                                    <p:anim calcmode="lin" valueType="num">
                                      <p:cBhvr additive="base">
                                        <p:cTn id="28" dur="500" fill="hold"/>
                                        <p:tgtEl>
                                          <p:spTgt spid="4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100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500" fill="hold"/>
                                        <p:tgtEl>
                                          <p:spTgt spid="50"/>
                                        </p:tgtEl>
                                        <p:attrNameLst>
                                          <p:attrName>ppt_x</p:attrName>
                                        </p:attrNameLst>
                                      </p:cBhvr>
                                      <p:tavLst>
                                        <p:tav tm="0">
                                          <p:val>
                                            <p:strVal val="#ppt_x"/>
                                          </p:val>
                                        </p:tav>
                                        <p:tav tm="100000">
                                          <p:val>
                                            <p:strVal val="#ppt_x"/>
                                          </p:val>
                                        </p:tav>
                                      </p:tavLst>
                                    </p:anim>
                                    <p:anim calcmode="lin" valueType="num">
                                      <p:cBhvr additive="base">
                                        <p:cTn id="32" dur="500" fill="hold"/>
                                        <p:tgtEl>
                                          <p:spTgt spid="5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100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ppt_x"/>
                                          </p:val>
                                        </p:tav>
                                        <p:tav tm="100000">
                                          <p:val>
                                            <p:strVal val="#ppt_x"/>
                                          </p:val>
                                        </p:tav>
                                      </p:tavLst>
                                    </p:anim>
                                    <p:anim calcmode="lin" valueType="num">
                                      <p:cBhvr additive="base">
                                        <p:cTn id="36" dur="500" fill="hold"/>
                                        <p:tgtEl>
                                          <p:spTgt spid="43"/>
                                        </p:tgtEl>
                                        <p:attrNameLst>
                                          <p:attrName>ppt_y</p:attrName>
                                        </p:attrNameLst>
                                      </p:cBhvr>
                                      <p:tavLst>
                                        <p:tav tm="0">
                                          <p:val>
                                            <p:strVal val="1+#ppt_h/2"/>
                                          </p:val>
                                        </p:tav>
                                        <p:tav tm="100000">
                                          <p:val>
                                            <p:strVal val="#ppt_y"/>
                                          </p:val>
                                        </p:tav>
                                      </p:tavLst>
                                    </p:anim>
                                  </p:childTnLst>
                                </p:cTn>
                              </p:par>
                              <p:par>
                                <p:cTn id="37" presetID="2" presetClass="entr" presetSubtype="8" fill="hold" grpId="0" nodeType="withEffect">
                                  <p:stCondLst>
                                    <p:cond delay="2250"/>
                                  </p:stCondLst>
                                  <p:childTnLst>
                                    <p:set>
                                      <p:cBhvr>
                                        <p:cTn id="38" dur="1" fill="hold">
                                          <p:stCondLst>
                                            <p:cond delay="0"/>
                                          </p:stCondLst>
                                        </p:cTn>
                                        <p:tgtEl>
                                          <p:spTgt spid="67"/>
                                        </p:tgtEl>
                                        <p:attrNameLst>
                                          <p:attrName>style.visibility</p:attrName>
                                        </p:attrNameLst>
                                      </p:cBhvr>
                                      <p:to>
                                        <p:strVal val="visible"/>
                                      </p:to>
                                    </p:set>
                                    <p:anim calcmode="lin" valueType="num">
                                      <p:cBhvr additive="base">
                                        <p:cTn id="39" dur="500" fill="hold"/>
                                        <p:tgtEl>
                                          <p:spTgt spid="67"/>
                                        </p:tgtEl>
                                        <p:attrNameLst>
                                          <p:attrName>ppt_x</p:attrName>
                                        </p:attrNameLst>
                                      </p:cBhvr>
                                      <p:tavLst>
                                        <p:tav tm="0">
                                          <p:val>
                                            <p:strVal val="0-#ppt_w/2"/>
                                          </p:val>
                                        </p:tav>
                                        <p:tav tm="100000">
                                          <p:val>
                                            <p:strVal val="#ppt_x"/>
                                          </p:val>
                                        </p:tav>
                                      </p:tavLst>
                                    </p:anim>
                                    <p:anim calcmode="lin" valueType="num">
                                      <p:cBhvr additive="base">
                                        <p:cTn id="40" dur="500" fill="hold"/>
                                        <p:tgtEl>
                                          <p:spTgt spid="67"/>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2250"/>
                                  </p:stCondLst>
                                  <p:childTnLst>
                                    <p:set>
                                      <p:cBhvr>
                                        <p:cTn id="42" dur="1" fill="hold">
                                          <p:stCondLst>
                                            <p:cond delay="0"/>
                                          </p:stCondLst>
                                        </p:cTn>
                                        <p:tgtEl>
                                          <p:spTgt spid="68"/>
                                        </p:tgtEl>
                                        <p:attrNameLst>
                                          <p:attrName>style.visibility</p:attrName>
                                        </p:attrNameLst>
                                      </p:cBhvr>
                                      <p:to>
                                        <p:strVal val="visible"/>
                                      </p:to>
                                    </p:set>
                                    <p:anim calcmode="lin" valueType="num">
                                      <p:cBhvr additive="base">
                                        <p:cTn id="43" dur="500" fill="hold"/>
                                        <p:tgtEl>
                                          <p:spTgt spid="68"/>
                                        </p:tgtEl>
                                        <p:attrNameLst>
                                          <p:attrName>ppt_x</p:attrName>
                                        </p:attrNameLst>
                                      </p:cBhvr>
                                      <p:tavLst>
                                        <p:tav tm="0">
                                          <p:val>
                                            <p:strVal val="0-#ppt_w/2"/>
                                          </p:val>
                                        </p:tav>
                                        <p:tav tm="100000">
                                          <p:val>
                                            <p:strVal val="#ppt_x"/>
                                          </p:val>
                                        </p:tav>
                                      </p:tavLst>
                                    </p:anim>
                                    <p:anim calcmode="lin" valueType="num">
                                      <p:cBhvr additive="base">
                                        <p:cTn id="44" dur="500" fill="hold"/>
                                        <p:tgtEl>
                                          <p:spTgt spid="68"/>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2250"/>
                                  </p:stCondLst>
                                  <p:childTnLst>
                                    <p:set>
                                      <p:cBhvr>
                                        <p:cTn id="46" dur="1" fill="hold">
                                          <p:stCondLst>
                                            <p:cond delay="0"/>
                                          </p:stCondLst>
                                        </p:cTn>
                                        <p:tgtEl>
                                          <p:spTgt spid="69"/>
                                        </p:tgtEl>
                                        <p:attrNameLst>
                                          <p:attrName>style.visibility</p:attrName>
                                        </p:attrNameLst>
                                      </p:cBhvr>
                                      <p:to>
                                        <p:strVal val="visible"/>
                                      </p:to>
                                    </p:set>
                                    <p:anim calcmode="lin" valueType="num">
                                      <p:cBhvr additive="base">
                                        <p:cTn id="47" dur="500" fill="hold"/>
                                        <p:tgtEl>
                                          <p:spTgt spid="69"/>
                                        </p:tgtEl>
                                        <p:attrNameLst>
                                          <p:attrName>ppt_x</p:attrName>
                                        </p:attrNameLst>
                                      </p:cBhvr>
                                      <p:tavLst>
                                        <p:tav tm="0">
                                          <p:val>
                                            <p:strVal val="0-#ppt_w/2"/>
                                          </p:val>
                                        </p:tav>
                                        <p:tav tm="100000">
                                          <p:val>
                                            <p:strVal val="#ppt_x"/>
                                          </p:val>
                                        </p:tav>
                                      </p:tavLst>
                                    </p:anim>
                                    <p:anim calcmode="lin" valueType="num">
                                      <p:cBhvr additive="base">
                                        <p:cTn id="48" dur="500" fill="hold"/>
                                        <p:tgtEl>
                                          <p:spTgt spid="69"/>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275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500" fill="hold"/>
                                        <p:tgtEl>
                                          <p:spTgt spid="64"/>
                                        </p:tgtEl>
                                        <p:attrNameLst>
                                          <p:attrName>ppt_x</p:attrName>
                                        </p:attrNameLst>
                                      </p:cBhvr>
                                      <p:tavLst>
                                        <p:tav tm="0">
                                          <p:val>
                                            <p:strVal val="0-#ppt_w/2"/>
                                          </p:val>
                                        </p:tav>
                                        <p:tav tm="100000">
                                          <p:val>
                                            <p:strVal val="#ppt_x"/>
                                          </p:val>
                                        </p:tav>
                                      </p:tavLst>
                                    </p:anim>
                                    <p:anim calcmode="lin" valueType="num">
                                      <p:cBhvr additive="base">
                                        <p:cTn id="52" dur="500" fill="hold"/>
                                        <p:tgtEl>
                                          <p:spTgt spid="64"/>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2750"/>
                                  </p:stCondLst>
                                  <p:childTnLst>
                                    <p:set>
                                      <p:cBhvr>
                                        <p:cTn id="54" dur="1" fill="hold">
                                          <p:stCondLst>
                                            <p:cond delay="0"/>
                                          </p:stCondLst>
                                        </p:cTn>
                                        <p:tgtEl>
                                          <p:spTgt spid="70"/>
                                        </p:tgtEl>
                                        <p:attrNameLst>
                                          <p:attrName>style.visibility</p:attrName>
                                        </p:attrNameLst>
                                      </p:cBhvr>
                                      <p:to>
                                        <p:strVal val="visible"/>
                                      </p:to>
                                    </p:set>
                                    <p:anim calcmode="lin" valueType="num">
                                      <p:cBhvr additive="base">
                                        <p:cTn id="55" dur="500" fill="hold"/>
                                        <p:tgtEl>
                                          <p:spTgt spid="70"/>
                                        </p:tgtEl>
                                        <p:attrNameLst>
                                          <p:attrName>ppt_x</p:attrName>
                                        </p:attrNameLst>
                                      </p:cBhvr>
                                      <p:tavLst>
                                        <p:tav tm="0">
                                          <p:val>
                                            <p:strVal val="0-#ppt_w/2"/>
                                          </p:val>
                                        </p:tav>
                                        <p:tav tm="100000">
                                          <p:val>
                                            <p:strVal val="#ppt_x"/>
                                          </p:val>
                                        </p:tav>
                                      </p:tavLst>
                                    </p:anim>
                                    <p:anim calcmode="lin" valueType="num">
                                      <p:cBhvr additive="base">
                                        <p:cTn id="56" dur="500" fill="hold"/>
                                        <p:tgtEl>
                                          <p:spTgt spid="70"/>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2750"/>
                                  </p:stCondLst>
                                  <p:childTnLst>
                                    <p:set>
                                      <p:cBhvr>
                                        <p:cTn id="58" dur="1" fill="hold">
                                          <p:stCondLst>
                                            <p:cond delay="0"/>
                                          </p:stCondLst>
                                        </p:cTn>
                                        <p:tgtEl>
                                          <p:spTgt spid="71"/>
                                        </p:tgtEl>
                                        <p:attrNameLst>
                                          <p:attrName>style.visibility</p:attrName>
                                        </p:attrNameLst>
                                      </p:cBhvr>
                                      <p:to>
                                        <p:strVal val="visible"/>
                                      </p:to>
                                    </p:set>
                                    <p:anim calcmode="lin" valueType="num">
                                      <p:cBhvr additive="base">
                                        <p:cTn id="59" dur="500" fill="hold"/>
                                        <p:tgtEl>
                                          <p:spTgt spid="71"/>
                                        </p:tgtEl>
                                        <p:attrNameLst>
                                          <p:attrName>ppt_x</p:attrName>
                                        </p:attrNameLst>
                                      </p:cBhvr>
                                      <p:tavLst>
                                        <p:tav tm="0">
                                          <p:val>
                                            <p:strVal val="0-#ppt_w/2"/>
                                          </p:val>
                                        </p:tav>
                                        <p:tav tm="100000">
                                          <p:val>
                                            <p:strVal val="#ppt_x"/>
                                          </p:val>
                                        </p:tav>
                                      </p:tavLst>
                                    </p:anim>
                                    <p:anim calcmode="lin" valueType="num">
                                      <p:cBhvr additive="base">
                                        <p:cTn id="60" dur="500" fill="hold"/>
                                        <p:tgtEl>
                                          <p:spTgt spid="71"/>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3250"/>
                                  </p:stCondLst>
                                  <p:childTnLst>
                                    <p:set>
                                      <p:cBhvr>
                                        <p:cTn id="62" dur="1" fill="hold">
                                          <p:stCondLst>
                                            <p:cond delay="0"/>
                                          </p:stCondLst>
                                        </p:cTn>
                                        <p:tgtEl>
                                          <p:spTgt spid="55"/>
                                        </p:tgtEl>
                                        <p:attrNameLst>
                                          <p:attrName>style.visibility</p:attrName>
                                        </p:attrNameLst>
                                      </p:cBhvr>
                                      <p:to>
                                        <p:strVal val="visible"/>
                                      </p:to>
                                    </p:set>
                                    <p:anim calcmode="lin" valueType="num">
                                      <p:cBhvr additive="base">
                                        <p:cTn id="63" dur="500" fill="hold"/>
                                        <p:tgtEl>
                                          <p:spTgt spid="55"/>
                                        </p:tgtEl>
                                        <p:attrNameLst>
                                          <p:attrName>ppt_x</p:attrName>
                                        </p:attrNameLst>
                                      </p:cBhvr>
                                      <p:tavLst>
                                        <p:tav tm="0">
                                          <p:val>
                                            <p:strVal val="1+#ppt_w/2"/>
                                          </p:val>
                                        </p:tav>
                                        <p:tav tm="100000">
                                          <p:val>
                                            <p:strVal val="#ppt_x"/>
                                          </p:val>
                                        </p:tav>
                                      </p:tavLst>
                                    </p:anim>
                                    <p:anim calcmode="lin" valueType="num">
                                      <p:cBhvr additive="base">
                                        <p:cTn id="64" dur="500" fill="hold"/>
                                        <p:tgtEl>
                                          <p:spTgt spid="55"/>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3250"/>
                                  </p:stCondLst>
                                  <p:childTnLst>
                                    <p:set>
                                      <p:cBhvr>
                                        <p:cTn id="66" dur="1" fill="hold">
                                          <p:stCondLst>
                                            <p:cond delay="0"/>
                                          </p:stCondLst>
                                        </p:cTn>
                                        <p:tgtEl>
                                          <p:spTgt spid="72"/>
                                        </p:tgtEl>
                                        <p:attrNameLst>
                                          <p:attrName>style.visibility</p:attrName>
                                        </p:attrNameLst>
                                      </p:cBhvr>
                                      <p:to>
                                        <p:strVal val="visible"/>
                                      </p:to>
                                    </p:set>
                                    <p:anim calcmode="lin" valueType="num">
                                      <p:cBhvr additive="base">
                                        <p:cTn id="67" dur="500" fill="hold"/>
                                        <p:tgtEl>
                                          <p:spTgt spid="72"/>
                                        </p:tgtEl>
                                        <p:attrNameLst>
                                          <p:attrName>ppt_x</p:attrName>
                                        </p:attrNameLst>
                                      </p:cBhvr>
                                      <p:tavLst>
                                        <p:tav tm="0">
                                          <p:val>
                                            <p:strVal val="1+#ppt_w/2"/>
                                          </p:val>
                                        </p:tav>
                                        <p:tav tm="100000">
                                          <p:val>
                                            <p:strVal val="#ppt_x"/>
                                          </p:val>
                                        </p:tav>
                                      </p:tavLst>
                                    </p:anim>
                                    <p:anim calcmode="lin" valueType="num">
                                      <p:cBhvr additive="base">
                                        <p:cTn id="68" dur="500" fill="hold"/>
                                        <p:tgtEl>
                                          <p:spTgt spid="72"/>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3250"/>
                                  </p:stCondLst>
                                  <p:childTnLst>
                                    <p:set>
                                      <p:cBhvr>
                                        <p:cTn id="70" dur="1" fill="hold">
                                          <p:stCondLst>
                                            <p:cond delay="0"/>
                                          </p:stCondLst>
                                        </p:cTn>
                                        <p:tgtEl>
                                          <p:spTgt spid="73"/>
                                        </p:tgtEl>
                                        <p:attrNameLst>
                                          <p:attrName>style.visibility</p:attrName>
                                        </p:attrNameLst>
                                      </p:cBhvr>
                                      <p:to>
                                        <p:strVal val="visible"/>
                                      </p:to>
                                    </p:set>
                                    <p:anim calcmode="lin" valueType="num">
                                      <p:cBhvr additive="base">
                                        <p:cTn id="71" dur="500" fill="hold"/>
                                        <p:tgtEl>
                                          <p:spTgt spid="73"/>
                                        </p:tgtEl>
                                        <p:attrNameLst>
                                          <p:attrName>ppt_x</p:attrName>
                                        </p:attrNameLst>
                                      </p:cBhvr>
                                      <p:tavLst>
                                        <p:tav tm="0">
                                          <p:val>
                                            <p:strVal val="1+#ppt_w/2"/>
                                          </p:val>
                                        </p:tav>
                                        <p:tav tm="100000">
                                          <p:val>
                                            <p:strVal val="#ppt_x"/>
                                          </p:val>
                                        </p:tav>
                                      </p:tavLst>
                                    </p:anim>
                                    <p:anim calcmode="lin" valueType="num">
                                      <p:cBhvr additive="base">
                                        <p:cTn id="72" dur="500" fill="hold"/>
                                        <p:tgtEl>
                                          <p:spTgt spid="73"/>
                                        </p:tgtEl>
                                        <p:attrNameLst>
                                          <p:attrName>ppt_y</p:attrName>
                                        </p:attrNameLst>
                                      </p:cBhvr>
                                      <p:tavLst>
                                        <p:tav tm="0">
                                          <p:val>
                                            <p:strVal val="#ppt_y"/>
                                          </p:val>
                                        </p:tav>
                                        <p:tav tm="100000">
                                          <p:val>
                                            <p:strVal val="#ppt_y"/>
                                          </p:val>
                                        </p:tav>
                                      </p:tavLst>
                                    </p:anim>
                                  </p:childTnLst>
                                </p:cTn>
                              </p:par>
                            </p:childTnLst>
                          </p:cTn>
                        </p:par>
                        <p:par>
                          <p:cTn id="73" fill="hold">
                            <p:stCondLst>
                              <p:cond delay="500"/>
                            </p:stCondLst>
                            <p:childTnLst>
                              <p:par>
                                <p:cTn id="74" presetID="53" presetClass="entr" presetSubtype="16" fill="hold" grpId="0" nodeType="afterEffect">
                                  <p:stCondLst>
                                    <p:cond delay="0"/>
                                  </p:stCondLst>
                                  <p:childTnLst>
                                    <p:set>
                                      <p:cBhvr>
                                        <p:cTn id="75" dur="1" fill="hold">
                                          <p:stCondLst>
                                            <p:cond delay="0"/>
                                          </p:stCondLst>
                                        </p:cTn>
                                        <p:tgtEl>
                                          <p:spTgt spid="12"/>
                                        </p:tgtEl>
                                        <p:attrNameLst>
                                          <p:attrName>style.visibility</p:attrName>
                                        </p:attrNameLst>
                                      </p:cBhvr>
                                      <p:to>
                                        <p:strVal val="visible"/>
                                      </p:to>
                                    </p:set>
                                    <p:anim calcmode="lin" valueType="num">
                                      <p:cBhvr>
                                        <p:cTn id="76" dur="500" fill="hold"/>
                                        <p:tgtEl>
                                          <p:spTgt spid="12"/>
                                        </p:tgtEl>
                                        <p:attrNameLst>
                                          <p:attrName>ppt_w</p:attrName>
                                        </p:attrNameLst>
                                      </p:cBhvr>
                                      <p:tavLst>
                                        <p:tav tm="0">
                                          <p:val>
                                            <p:fltVal val="0"/>
                                          </p:val>
                                        </p:tav>
                                        <p:tav tm="100000">
                                          <p:val>
                                            <p:strVal val="#ppt_w"/>
                                          </p:val>
                                        </p:tav>
                                      </p:tavLst>
                                    </p:anim>
                                    <p:anim calcmode="lin" valueType="num">
                                      <p:cBhvr>
                                        <p:cTn id="77" dur="500" fill="hold"/>
                                        <p:tgtEl>
                                          <p:spTgt spid="12"/>
                                        </p:tgtEl>
                                        <p:attrNameLst>
                                          <p:attrName>ppt_h</p:attrName>
                                        </p:attrNameLst>
                                      </p:cBhvr>
                                      <p:tavLst>
                                        <p:tav tm="0">
                                          <p:val>
                                            <p:fltVal val="0"/>
                                          </p:val>
                                        </p:tav>
                                        <p:tav tm="100000">
                                          <p:val>
                                            <p:strVal val="#ppt_h"/>
                                          </p:val>
                                        </p:tav>
                                      </p:tavLst>
                                    </p:anim>
                                    <p:animEffect transition="in" filter="fade">
                                      <p:cBhvr>
                                        <p:cTn id="7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3" grpId="0" bldLvl="0" animBg="1"/>
      <p:bldP spid="45" grpId="0" bldLvl="0" animBg="1"/>
      <p:bldP spid="46" grpId="0" bldLvl="0" animBg="1"/>
      <p:bldP spid="48" grpId="0" bldLvl="0" animBg="1"/>
      <p:bldP spid="50" grpId="0" bldLvl="0" animBg="1"/>
      <p:bldP spid="67" grpId="0" bldLvl="0" animBg="1"/>
      <p:bldP spid="68" grpId="0"/>
      <p:bldP spid="69" grpId="0"/>
      <p:bldP spid="70" grpId="0"/>
      <p:bldP spid="71" grpId="0"/>
      <p:bldP spid="72" grpId="0"/>
      <p:bldP spid="73"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的发展历史</a:t>
            </a:r>
            <a:endParaRPr lang="zh-CN" altLang="en-US" b="1" dirty="0" smtClean="0">
              <a:solidFill>
                <a:srgbClr val="0070C0"/>
              </a:solidFill>
              <a:latin typeface="Impact MT Std" pitchFamily="34" charset="0"/>
              <a:ea typeface="微软雅黑" panose="020B0503020204020204" pitchFamily="34" charset="-122"/>
            </a:endParaRPr>
          </a:p>
        </p:txBody>
      </p:sp>
      <p:pic>
        <p:nvPicPr>
          <p:cNvPr id="14" name="图片 13" descr="图片1"/>
          <p:cNvPicPr>
            <a:picLocks noChangeAspect="1"/>
          </p:cNvPicPr>
          <p:nvPr/>
        </p:nvPicPr>
        <p:blipFill>
          <a:blip r:embed="rId1"/>
          <a:stretch>
            <a:fillRect/>
          </a:stretch>
        </p:blipFill>
        <p:spPr>
          <a:xfrm>
            <a:off x="423545" y="533400"/>
            <a:ext cx="8296275" cy="4314825"/>
          </a:xfrm>
          <a:prstGeom prst="rect">
            <a:avLst/>
          </a:prstGeom>
        </p:spPr>
      </p:pic>
      <p:sp>
        <p:nvSpPr>
          <p:cNvPr id="31" name="矩形 30"/>
          <p:cNvSpPr/>
          <p:nvPr/>
        </p:nvSpPr>
        <p:spPr>
          <a:xfrm>
            <a:off x="6647399" y="2051077"/>
            <a:ext cx="589280" cy="337185"/>
          </a:xfrm>
          <a:prstGeom prst="rect">
            <a:avLst/>
          </a:prstGeom>
        </p:spPr>
        <p:txBody>
          <a:bodyPr wrap="none">
            <a:spAutoFit/>
          </a:bodyPr>
          <a:p>
            <a:pPr algn="l"/>
            <a:r>
              <a:rPr lang="zh-CN" altLang="en-US" sz="1600" b="1" dirty="0">
                <a:solidFill>
                  <a:srgbClr val="0070C0"/>
                </a:solidFill>
                <a:latin typeface="微软雅黑" panose="020B0503020204020204" pitchFamily="34" charset="-122"/>
                <a:ea typeface="微软雅黑" panose="020B0503020204020204" pitchFamily="34" charset="-122"/>
              </a:rPr>
              <a:t>分歧</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15" name="矩形 14"/>
          <p:cNvSpPr/>
          <p:nvPr/>
        </p:nvSpPr>
        <p:spPr>
          <a:xfrm>
            <a:off x="1460084" y="2976272"/>
            <a:ext cx="792480" cy="337185"/>
          </a:xfrm>
          <a:prstGeom prst="rect">
            <a:avLst/>
          </a:prstGeom>
        </p:spPr>
        <p:txBody>
          <a:bodyPr wrap="none">
            <a:spAutoFit/>
          </a:bodyPr>
          <a:lstStyle/>
          <a:p>
            <a:pPr algn="l"/>
            <a:r>
              <a:rPr lang="zh-CN" altLang="en-US" sz="1600" b="1" dirty="0">
                <a:solidFill>
                  <a:srgbClr val="0070C0"/>
                </a:solidFill>
                <a:latin typeface="微软雅黑" panose="020B0503020204020204" pitchFamily="34" charset="-122"/>
                <a:ea typeface="微软雅黑" panose="020B0503020204020204" pitchFamily="34" charset="-122"/>
              </a:rPr>
              <a:t>分化点</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240"/>
            <a:ext cx="232473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043083"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pic>
        <p:nvPicPr>
          <p:cNvPr id="12" name="图片 11"/>
          <p:cNvPicPr>
            <a:picLocks noChangeAspect="1"/>
          </p:cNvPicPr>
          <p:nvPr/>
        </p:nvPicPr>
        <p:blipFill>
          <a:blip r:embed="rId1" cstate="screen"/>
          <a:stretch>
            <a:fillRect/>
          </a:stretch>
        </p:blipFill>
        <p:spPr>
          <a:xfrm>
            <a:off x="979469" y="1209490"/>
            <a:ext cx="2854074" cy="3933791"/>
          </a:xfrm>
          <a:prstGeom prst="rect">
            <a:avLst/>
          </a:prstGeom>
        </p:spPr>
      </p:pic>
      <p:sp>
        <p:nvSpPr>
          <p:cNvPr id="13" name="Freeform 9"/>
          <p:cNvSpPr>
            <a:spLocks noEditPoints="1"/>
          </p:cNvSpPr>
          <p:nvPr/>
        </p:nvSpPr>
        <p:spPr bwMode="auto">
          <a:xfrm rot="19469485">
            <a:off x="1822527" y="166719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
        <p:nvSpPr>
          <p:cNvPr id="32" name="TextBox 7"/>
          <p:cNvSpPr>
            <a:spLocks noChangeArrowheads="1"/>
          </p:cNvSpPr>
          <p:nvPr/>
        </p:nvSpPr>
        <p:spPr bwMode="auto">
          <a:xfrm>
            <a:off x="3948430" y="1209675"/>
            <a:ext cx="4193540" cy="280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en-US" altLang="zh-CN" sz="1400">
                <a:solidFill>
                  <a:schemeClr val="tx1">
                    <a:lumMod val="75000"/>
                    <a:lumOff val="25000"/>
                  </a:schemeClr>
                </a:solidFill>
                <a:latin typeface="宋体" panose="02010600030101010101" pitchFamily="2" charset="-122"/>
                <a:cs typeface="宋体" panose="02010600030101010101" pitchFamily="2" charset="-122"/>
                <a:sym typeface="+mn-ea"/>
              </a:rPr>
              <a:t>    HTML5</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是继</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HTML4.01</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和</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XHTML1.0</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之后的超文本标记语言的最新版本。而</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W3C</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（万维网联盟） 专注于</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XHTML2.0</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。和</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XHTML2.0</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不同，制定</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HTML5</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规范的一群人并不想挑出以往</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的各种毛病为其改正，而是尽可能的补全</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Web</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开发者急需的各种功能。为了推动</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Web</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标 准化运动的发展，一些公司联合起来，成立了一个叫做 </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Web Hypertext Application Technology Working Group </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Web</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超文本应用技术工作组 </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-WHATWG</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 的组织。在 </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2006 </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年，双方决定进行合作，来创建一个新版本的 </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 5 </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的第一份正式草案已于</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2008</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年</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1</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月</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22</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日公布。</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2014</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年</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10</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月</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29</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日，万维网联盟泪流满面地宣布，经过几乎</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8</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年的艰辛努力，</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HTML5</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标准规范终于最终制定完成了，并已公开发布。</a:t>
            </a:r>
            <a:endParaRPr lang="zh-CN" altLang="en-US" sz="1400" dirty="0">
              <a:solidFill>
                <a:schemeClr val="tx1">
                  <a:lumMod val="75000"/>
                  <a:lumOff val="25000"/>
                </a:schemeClr>
              </a:solidFill>
              <a:latin typeface="宋体" panose="02010600030101010101" pitchFamily="2" charset="-122"/>
              <a:ea typeface="微软雅黑" panose="020B0503020204020204" pitchFamily="34" charset="-122"/>
              <a:cs typeface="宋体" panose="02010600030101010101" pitchFamily="2" charset="-122"/>
              <a:sym typeface="+mn-ea"/>
            </a:endParaRPr>
          </a:p>
        </p:txBody>
      </p:sp>
      <p:sp>
        <p:nvSpPr>
          <p:cNvPr id="39" name="圆角矩形 38"/>
          <p:cNvSpPr/>
          <p:nvPr/>
        </p:nvSpPr>
        <p:spPr>
          <a:xfrm>
            <a:off x="1776730" y="3105785"/>
            <a:ext cx="1304925" cy="276225"/>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12700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lumMod val="50000"/>
                </a:schemeClr>
              </a:solidFill>
            </a:endParaRPr>
          </a:p>
        </p:txBody>
      </p:sp>
      <p:sp>
        <p:nvSpPr>
          <p:cNvPr id="40" name="文本框 9"/>
          <p:cNvSpPr txBox="1"/>
          <p:nvPr/>
        </p:nvSpPr>
        <p:spPr>
          <a:xfrm>
            <a:off x="1826895" y="3105785"/>
            <a:ext cx="1204595" cy="234950"/>
          </a:xfrm>
          <a:prstGeom prst="rect">
            <a:avLst/>
          </a:prstGeom>
          <a:noFill/>
        </p:spPr>
        <p:txBody>
          <a:bodyPr wrap="square" lIns="51421" tIns="25710" rIns="51421" bIns="25710" rtlCol="0">
            <a:spAutoFit/>
          </a:bodyPr>
          <a:lstStyle/>
          <a:p>
            <a:pPr marL="0" lvl="1" algn="ctr"/>
            <a:r>
              <a:rPr lang="en-US" altLang="zh-CN" sz="1200" b="1" dirty="0">
                <a:solidFill>
                  <a:srgbClr val="0070C0"/>
                </a:solidFill>
                <a:latin typeface="微软雅黑" panose="020B0503020204020204" pitchFamily="34" charset="-122"/>
                <a:ea typeface="微软雅黑" panose="020B0503020204020204" pitchFamily="34" charset="-122"/>
              </a:rPr>
              <a:t>HTML5</a:t>
            </a:r>
            <a:r>
              <a:rPr lang="zh-CN" altLang="en-US" sz="1200" b="1" dirty="0">
                <a:solidFill>
                  <a:srgbClr val="0070C0"/>
                </a:solidFill>
                <a:latin typeface="微软雅黑" panose="020B0503020204020204" pitchFamily="34" charset="-122"/>
                <a:ea typeface="微软雅黑" panose="020B0503020204020204" pitchFamily="34" charset="-122"/>
              </a:rPr>
              <a:t>诞生啦</a:t>
            </a:r>
            <a:endParaRPr lang="zh-CN" altLang="en-US" sz="1200" b="1" dirty="0">
              <a:solidFill>
                <a:srgbClr val="0070C0"/>
              </a:solidFill>
              <a:latin typeface="微软雅黑" panose="020B0503020204020204" pitchFamily="34" charset="-122"/>
              <a:ea typeface="微软雅黑" panose="020B0503020204020204" pitchFamily="34" charset="-122"/>
            </a:endParaRPr>
          </a:p>
        </p:txBody>
      </p:sp>
      <p:sp>
        <p:nvSpPr>
          <p:cNvPr id="41"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HTML5</a:t>
            </a:r>
            <a:r>
              <a:rPr lang="zh-CN" altLang="en-US" b="1" dirty="0" smtClean="0">
                <a:solidFill>
                  <a:srgbClr val="0070C0"/>
                </a:solidFill>
                <a:latin typeface="Impact MT Std" pitchFamily="34" charset="0"/>
                <a:ea typeface="微软雅黑" panose="020B0503020204020204" pitchFamily="34" charset="-122"/>
              </a:rPr>
              <a:t>的诞生</a:t>
            </a:r>
            <a:endParaRPr lang="zh-CN" altLang="en-US" b="1" dirty="0" smtClean="0">
              <a:solidFill>
                <a:srgbClr val="0070C0"/>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42" presetClass="entr" presetSubtype="0" fill="hold" grpId="0" nodeType="withEffect">
                                  <p:stCondLst>
                                    <p:cond delay="75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750"/>
                                        <p:tgtEl>
                                          <p:spTgt spid="39"/>
                                        </p:tgtEl>
                                      </p:cBhvr>
                                    </p:animEffect>
                                    <p:anim calcmode="lin" valueType="num">
                                      <p:cBhvr>
                                        <p:cTn id="32" dur="750" fill="hold"/>
                                        <p:tgtEl>
                                          <p:spTgt spid="39"/>
                                        </p:tgtEl>
                                        <p:attrNameLst>
                                          <p:attrName>ppt_x</p:attrName>
                                        </p:attrNameLst>
                                      </p:cBhvr>
                                      <p:tavLst>
                                        <p:tav tm="0">
                                          <p:val>
                                            <p:strVal val="#ppt_x"/>
                                          </p:val>
                                        </p:tav>
                                        <p:tav tm="100000">
                                          <p:val>
                                            <p:strVal val="#ppt_x"/>
                                          </p:val>
                                        </p:tav>
                                      </p:tavLst>
                                    </p:anim>
                                    <p:anim calcmode="lin" valueType="num">
                                      <p:cBhvr>
                                        <p:cTn id="33" dur="750" fill="hold"/>
                                        <p:tgtEl>
                                          <p:spTgt spid="3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75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750"/>
                                        <p:tgtEl>
                                          <p:spTgt spid="40"/>
                                        </p:tgtEl>
                                      </p:cBhvr>
                                    </p:animEffect>
                                    <p:anim calcmode="lin" valueType="num">
                                      <p:cBhvr>
                                        <p:cTn id="37" dur="750" fill="hold"/>
                                        <p:tgtEl>
                                          <p:spTgt spid="40"/>
                                        </p:tgtEl>
                                        <p:attrNameLst>
                                          <p:attrName>ppt_x</p:attrName>
                                        </p:attrNameLst>
                                      </p:cBhvr>
                                      <p:tavLst>
                                        <p:tav tm="0">
                                          <p:val>
                                            <p:strVal val="#ppt_x"/>
                                          </p:val>
                                        </p:tav>
                                        <p:tav tm="100000">
                                          <p:val>
                                            <p:strVal val="#ppt_x"/>
                                          </p:val>
                                        </p:tav>
                                      </p:tavLst>
                                    </p:anim>
                                    <p:anim calcmode="lin" valueType="num">
                                      <p:cBhvr>
                                        <p:cTn id="38" dur="750" fill="hold"/>
                                        <p:tgtEl>
                                          <p:spTgt spid="40"/>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1000"/>
                                        <p:tgtEl>
                                          <p:spTgt spid="32"/>
                                        </p:tgtEl>
                                      </p:cBhvr>
                                    </p:animEffect>
                                    <p:anim calcmode="lin" valueType="num">
                                      <p:cBhvr>
                                        <p:cTn id="43" dur="1000" fill="hold"/>
                                        <p:tgtEl>
                                          <p:spTgt spid="32"/>
                                        </p:tgtEl>
                                        <p:attrNameLst>
                                          <p:attrName>ppt_x</p:attrName>
                                        </p:attrNameLst>
                                      </p:cBhvr>
                                      <p:tavLst>
                                        <p:tav tm="0">
                                          <p:val>
                                            <p:strVal val="#ppt_x"/>
                                          </p:val>
                                        </p:tav>
                                        <p:tav tm="100000">
                                          <p:val>
                                            <p:strVal val="#ppt_x"/>
                                          </p:val>
                                        </p:tav>
                                      </p:tavLst>
                                    </p:anim>
                                    <p:anim calcmode="lin" valueType="num">
                                      <p:cBhvr>
                                        <p:cTn id="44" dur="1000" fill="hold"/>
                                        <p:tgtEl>
                                          <p:spTgt spid="32"/>
                                        </p:tgtEl>
                                        <p:attrNameLst>
                                          <p:attrName>ppt_y</p:attrName>
                                        </p:attrNameLst>
                                      </p:cBhvr>
                                      <p:tavLst>
                                        <p:tav tm="0">
                                          <p:val>
                                            <p:strVal val="#ppt_y+.1"/>
                                          </p:val>
                                        </p:tav>
                                        <p:tav tm="100000">
                                          <p:val>
                                            <p:strVal val="#ppt_y"/>
                                          </p:val>
                                        </p:tav>
                                      </p:tavLst>
                                    </p:anim>
                                  </p:childTnLst>
                                </p:cTn>
                              </p:par>
                            </p:childTnLst>
                          </p:cTn>
                        </p:par>
                        <p:par>
                          <p:cTn id="45" fill="hold">
                            <p:stCondLst>
                              <p:cond delay="3000"/>
                            </p:stCondLst>
                            <p:childTnLst>
                              <p:par>
                                <p:cTn id="46" presetID="53" presetClass="entr" presetSubtype="16" fill="hold" grpId="0" nodeType="afterEffect">
                                  <p:stCondLst>
                                    <p:cond delay="0"/>
                                  </p:stCondLst>
                                  <p:childTnLst>
                                    <p:set>
                                      <p:cBhvr>
                                        <p:cTn id="47" dur="1" fill="hold">
                                          <p:stCondLst>
                                            <p:cond delay="0"/>
                                          </p:stCondLst>
                                        </p:cTn>
                                        <p:tgtEl>
                                          <p:spTgt spid="41"/>
                                        </p:tgtEl>
                                        <p:attrNameLst>
                                          <p:attrName>style.visibility</p:attrName>
                                        </p:attrNameLst>
                                      </p:cBhvr>
                                      <p:to>
                                        <p:strVal val="visible"/>
                                      </p:to>
                                    </p:set>
                                    <p:anim calcmode="lin" valueType="num">
                                      <p:cBhvr>
                                        <p:cTn id="48" dur="500" fill="hold"/>
                                        <p:tgtEl>
                                          <p:spTgt spid="41"/>
                                        </p:tgtEl>
                                        <p:attrNameLst>
                                          <p:attrName>ppt_w</p:attrName>
                                        </p:attrNameLst>
                                      </p:cBhvr>
                                      <p:tavLst>
                                        <p:tav tm="0">
                                          <p:val>
                                            <p:fltVal val="0"/>
                                          </p:val>
                                        </p:tav>
                                        <p:tav tm="100000">
                                          <p:val>
                                            <p:strVal val="#ppt_w"/>
                                          </p:val>
                                        </p:tav>
                                      </p:tavLst>
                                    </p:anim>
                                    <p:anim calcmode="lin" valueType="num">
                                      <p:cBhvr>
                                        <p:cTn id="49" dur="500" fill="hold"/>
                                        <p:tgtEl>
                                          <p:spTgt spid="41"/>
                                        </p:tgtEl>
                                        <p:attrNameLst>
                                          <p:attrName>ppt_h</p:attrName>
                                        </p:attrNameLst>
                                      </p:cBhvr>
                                      <p:tavLst>
                                        <p:tav tm="0">
                                          <p:val>
                                            <p:fltVal val="0"/>
                                          </p:val>
                                        </p:tav>
                                        <p:tav tm="100000">
                                          <p:val>
                                            <p:strVal val="#ppt_h"/>
                                          </p:val>
                                        </p:tav>
                                      </p:tavLst>
                                    </p:anim>
                                    <p:animEffect transition="in" filter="fade">
                                      <p:cBhvr>
                                        <p:cTn id="5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3" grpId="0" bldLvl="0" animBg="1"/>
      <p:bldP spid="32" grpId="0" bldLvl="0" animBg="1"/>
      <p:bldP spid="39" grpId="0" bldLvl="0" animBg="1"/>
      <p:bldP spid="40" grpId="0"/>
      <p:bldP spid="41" grpId="0"/>
    </p:bldLst>
  </p:timing>
</p:sld>
</file>

<file path=ppt/tags/tag1.xml><?xml version="1.0" encoding="utf-8"?>
<p:tagLst xmlns:p="http://schemas.openxmlformats.org/presentationml/2006/main">
  <p:tag name="KSO_WM_UNIT_TABLE_BEAUTIFY" val="smartTable{7c22af8c-0dec-4a4b-9785-b275437c1461}"/>
</p:tagLst>
</file>

<file path=ppt/tags/tag2.xml><?xml version="1.0" encoding="utf-8"?>
<p:tagLst xmlns:p="http://schemas.openxmlformats.org/presentationml/2006/main">
  <p:tag name="KSO_WM_UNIT_TABLE_BEAUTIFY" val="smartTable{a9e1d793-9e9a-4bed-bf27-c8c6dd478ab5}"/>
</p:tagLst>
</file>

<file path=ppt/tags/tag3.xml><?xml version="1.0" encoding="utf-8"?>
<p:tagLst xmlns:p="http://schemas.openxmlformats.org/presentationml/2006/main">
  <p:tag name="KSO_WM_UNIT_TABLE_BEAUTIFY" val="smartTable{13cc9421-d954-4888-b6bf-01d0146dc166}"/>
</p:tagLst>
</file>

<file path=ppt/tags/tag4.xml><?xml version="1.0" encoding="utf-8"?>
<p:tagLst xmlns:p="http://schemas.openxmlformats.org/presentationml/2006/main">
  <p:tag name="KSO_WM_UNIT_TABLE_BEAUTIFY" val="smartTable{175e0b4a-0210-4a0d-ba6f-d7f25648622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6647</Words>
  <Application>WPS 演示</Application>
  <PresentationFormat>全屏显示(16:9)</PresentationFormat>
  <Paragraphs>685</Paragraphs>
  <Slides>55</Slides>
  <Notes>35</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55</vt:i4>
      </vt:variant>
    </vt:vector>
  </HeadingPairs>
  <TitlesOfParts>
    <vt:vector size="73" baseType="lpstr">
      <vt:lpstr>Arial</vt:lpstr>
      <vt:lpstr>宋体</vt:lpstr>
      <vt:lpstr>Wingdings</vt:lpstr>
      <vt:lpstr>DIN-BoldItalic</vt:lpstr>
      <vt:lpstr>微软雅黑</vt:lpstr>
      <vt:lpstr>Impact MT Std</vt:lpstr>
      <vt:lpstr>黑体</vt:lpstr>
      <vt:lpstr>Segoe UI</vt:lpstr>
      <vt:lpstr>Times New Roman</vt:lpstr>
      <vt:lpstr>Segoe Print</vt:lpstr>
      <vt:lpstr>Calibri</vt:lpstr>
      <vt:lpstr>Arial Unicode MS</vt:lpstr>
      <vt:lpstr>方正兰亭黑简体</vt:lpstr>
      <vt:lpstr>幼圆</vt:lpstr>
      <vt:lpstr>Wingdings</vt:lpstr>
      <vt:lpstr>Courier New</vt:lpstr>
      <vt:lpstr>华文中宋</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Administrator</cp:lastModifiedBy>
  <cp:revision>188</cp:revision>
  <dcterms:created xsi:type="dcterms:W3CDTF">2016-01-14T08:47:00Z</dcterms:created>
  <dcterms:modified xsi:type="dcterms:W3CDTF">2019-12-11T03:36:14Z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y fmtid="{D5CDD505-2E9C-101B-9397-08002B2CF9AE}" pid="3" name="KSORubyTemplateID">
    <vt:lpwstr>8</vt:lpwstr>
  </property>
</Properties>
</file>