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723" r:id="rId8"/>
    <p:sldId id="724" r:id="rId9"/>
    <p:sldId id="762" r:id="rId10"/>
    <p:sldId id="763" r:id="rId11"/>
    <p:sldId id="725" r:id="rId12"/>
    <p:sldId id="726" r:id="rId13"/>
    <p:sldId id="727" r:id="rId14"/>
    <p:sldId id="728" r:id="rId15"/>
    <p:sldId id="729" r:id="rId16"/>
    <p:sldId id="731" r:id="rId17"/>
    <p:sldId id="732" r:id="rId18"/>
    <p:sldId id="735" r:id="rId19"/>
    <p:sldId id="300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565"/>
        <p:guide pos="29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自定义右键菜单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3220" y="1268095"/>
            <a:ext cx="330327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自定义右键菜单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右键弹出如右</a:t>
            </a:r>
            <a:r>
              <a:rPr lang="zh-CN" altLang="en-US">
                <a:solidFill>
                  <a:schemeClr val="tx1"/>
                </a:solidFill>
              </a:rPr>
              <a:t>图的自定义菜单: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434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0" y="1268095"/>
            <a:ext cx="3180080" cy="3089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超链接&lt;a&gt;的拦截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1325" y="932180"/>
            <a:ext cx="5838825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&lt;a&gt;标签有属性href, 在用户点击超链接标签&lt;a&gt;时, 实际上内部会调用onclick事件，那么如果我们需要在超链接跳转前做一些判断处理, 则可以将onclick指向我们自己的函数,并返回true或者false来决定是否允许超链接跳转;</a:t>
            </a:r>
          </a:p>
          <a:p/>
          <a:p>
            <a:r>
              <a:rPr sz="1600"/>
              <a:t>var oA = document.getElementsByTagName("a")[0];</a:t>
            </a:r>
            <a:endParaRPr sz="1600"/>
          </a:p>
          <a:p>
            <a:r>
              <a:rPr sz="1600"/>
              <a:t>oA.onclick = function() {</a:t>
            </a:r>
            <a:endParaRPr sz="1600"/>
          </a:p>
          <a:p>
            <a:r>
              <a:rPr sz="1600"/>
              <a:t>	if(confirm("你确定要跳转吗?")) {</a:t>
            </a:r>
            <a:endParaRPr sz="1600"/>
          </a:p>
          <a:p>
            <a:r>
              <a:rPr sz="1600"/>
              <a:t>		return true;</a:t>
            </a:r>
            <a:endParaRPr sz="1600"/>
          </a:p>
          <a:p>
            <a:r>
              <a:rPr sz="1600"/>
              <a:t>	}</a:t>
            </a:r>
            <a:endParaRPr sz="1600"/>
          </a:p>
          <a:p>
            <a:r>
              <a:rPr sz="1600"/>
              <a:t>	else {</a:t>
            </a:r>
            <a:endParaRPr sz="1600"/>
          </a:p>
          <a:p>
            <a:r>
              <a:rPr sz="1600"/>
              <a:t>		return false;</a:t>
            </a:r>
            <a:endParaRPr sz="1600"/>
          </a:p>
          <a:p>
            <a:r>
              <a:rPr sz="1600"/>
              <a:t>	}</a:t>
            </a:r>
            <a:endParaRPr sz="1600"/>
          </a:p>
          <a:p>
            <a:r>
              <a:rPr sz="1600"/>
              <a:t>}</a:t>
            </a:r>
            <a:endParaRPr sz="1600"/>
          </a:p>
          <a:p>
            <a:r>
              <a:rPr sz="1600"/>
              <a:t>&lt;a href="http://www.baidu.com"&gt;百度一下&lt;/a&gt;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事件监听器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3950" y="895350"/>
            <a:ext cx="689546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事件监听器：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事件监听器, 是JS事件中的一种事件触发机制, 我们可以通过添加事件监听器的方式给元素添加事件及执行函数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添加事件监听器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box.addEventListener("click", func, false) : 给box元素添加点击事件(click), 以及事件执行函数func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针对该函数的三个参数作说明: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第一个参数(“click”) : 事件名称(前面没有on)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第二个参数(func): 事件执行函数名称(没有双引号, 也没有())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第三个参数(false/true) : 是否使用捕捉(反向冒泡)，默认false，为冒泡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注: IE8及其以下不支持，火狐和谷歌支持。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事件监听器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3940" y="1695450"/>
            <a:ext cx="71882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2、移除事件监听器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/>
              <a:t>   box.removeEventListener("click", func) : 将box元素的点击事件(click), 以及对应的事件执行函数func移除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注: 这里只会删除使用box.addEventListener()方法添加的事件监听器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73225" y="1187450"/>
            <a:ext cx="6062345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移动轨迹: </a:t>
            </a:r>
            <a:r>
              <a:rPr lang="zh-CN" altLang="en-US" sz="2000" b="1"/>
              <a:t> </a:t>
            </a:r>
            <a:endParaRPr lang="zh-CN" altLang="en-US" sz="2000" b="1"/>
          </a:p>
          <a:p>
            <a:r>
              <a:rPr lang="zh-CN" altLang="en-US" sz="2000" b="1"/>
              <a:t>在页面上点击某处并拖动鼠标,最后松开, 让图片在你鼠标滑过的地方移动。</a:t>
            </a:r>
            <a:endParaRPr lang="zh-CN" altLang="en-US" sz="2000" b="1"/>
          </a:p>
          <a:p>
            <a:endParaRPr lang="zh-CN" altLang="en-US" sz="2000"/>
          </a:p>
          <a:p>
            <a:r>
              <a:rPr lang="zh-CN" altLang="en-US"/>
              <a:t>思路:  1, onmousedown: 记录点击开始</a:t>
            </a:r>
            <a:endParaRPr lang="zh-CN" altLang="en-US"/>
          </a:p>
          <a:p>
            <a:r>
              <a:rPr lang="zh-CN" altLang="en-US"/>
              <a:t>         2,  onmousemove: 保存移动过程中的每一个点(x, y),(用对象保存{x:x,y:y}), 用一个数组保存所有点,</a:t>
            </a:r>
            <a:endParaRPr lang="zh-CN" altLang="en-US"/>
          </a:p>
          <a:p>
            <a:r>
              <a:rPr lang="zh-CN" altLang="en-US"/>
              <a:t>         3,  onmouseup: 让图片按顺序</a:t>
            </a:r>
            <a:endParaRPr lang="zh-CN" altLang="en-US"/>
          </a:p>
          <a:p>
            <a:r>
              <a:rPr lang="zh-CN" altLang="en-US"/>
              <a:t>经过所有点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5345" y="875665"/>
            <a:ext cx="3312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 iPhone解锁, 拖动滑块解锁</a:t>
            </a:r>
            <a:endParaRPr lang="zh-CN" altLang="en-US" sz="2000" b="1"/>
          </a:p>
        </p:txBody>
      </p:sp>
      <p:pic>
        <p:nvPicPr>
          <p:cNvPr id="3891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0170" y="702945"/>
            <a:ext cx="2855595" cy="4320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913765" y="1433195"/>
            <a:ext cx="38449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扩展知识：</a:t>
            </a:r>
            <a:endParaRPr lang="zh-CN" altLang="en-US" b="1"/>
          </a:p>
          <a:p>
            <a:r>
              <a:rPr lang="zh-CN" altLang="en-US" b="1"/>
              <a:t>draggable 属性规定元素是否可拖动：</a:t>
            </a:r>
            <a:endParaRPr lang="zh-CN" altLang="en-US"/>
          </a:p>
          <a:p>
            <a:r>
              <a:rPr lang="zh-CN" altLang="en-US"/>
              <a:t>true：规定元素是可拖动的。</a:t>
            </a:r>
            <a:endParaRPr lang="zh-CN" altLang="en-US"/>
          </a:p>
          <a:p>
            <a:r>
              <a:rPr lang="zh-CN" altLang="en-US"/>
              <a:t>false：规定元素是不可拖动的。</a:t>
            </a:r>
            <a:endParaRPr lang="zh-CN" altLang="en-US"/>
          </a:p>
          <a:p>
            <a:r>
              <a:rPr lang="zh-CN" altLang="en-US"/>
              <a:t>auto：使用浏览器的默认特性。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2570" y="883285"/>
            <a:ext cx="6403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画板涂鸦：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45060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1482725"/>
            <a:ext cx="6360795" cy="3319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2592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事件的冒泡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4624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超链接的拦截</a:t>
            </a:r>
            <a:endParaRPr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4624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阻止右键菜单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12592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事件监听器</a:t>
            </a:r>
            <a:endParaRPr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事件的目标(target属性)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2040" y="831850"/>
            <a:ext cx="7230110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/>
              <a:t>target: 目标对象,存放绑定事件的元素节点对象</a:t>
            </a:r>
            <a:endParaRPr lang="zh-CN" altLang="en-US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document.onclick = function(evt) {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var oEvent = evt || event;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console.log("document: " + oEvent.target); //HTMLHtmlElement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}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box.onclick = function(evt) {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var oEvent = evt || event;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console.log("box: " + oEvent.target); //HTMLDivElement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}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oInput.onclick = function(evt) {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var oEvent = evt || event;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console.log("input: " + oEvent.target); //HTMLInputElement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事件的冒泡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88465" y="1176020"/>
            <a:ext cx="65570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事件流 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     事件流是描述的从页面接受事件的顺序，当几个都具有事件的元素层叠在一起的时候， 那么你点击其中一个元素，并不是只有当前被点击的元素会触发事件，而层叠在你点击范围 的所有元素都会触发事件。事件流包括两种模式：冒泡和捕获。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事件冒泡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是从里往外逐个触发。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事件捕获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是从外往里逐个触发。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那么现代的浏览器 默认情况下都是冒泡模型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事件的冒泡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7500" y="1797050"/>
            <a:ext cx="57480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事件的冒泡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指的是在页面上层节点触发的事件会继续传递给下层节点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这种传递方式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我们称之为事件的冒泡传递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事件的冒泡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0190" y="1407160"/>
            <a:ext cx="3608705" cy="3368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1" name="矩形 1"/>
          <p:cNvSpPr/>
          <p:nvPr/>
        </p:nvSpPr>
        <p:spPr>
          <a:xfrm>
            <a:off x="2072005" y="875665"/>
            <a:ext cx="51060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点击冒泡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2,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会触发到下层的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如下图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事件的冒泡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7920" y="1199515"/>
            <a:ext cx="71431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但是一般我们只在指定的节点上添加事件, 而不想让其传递到下层节点触发事件, 这样我们就需要阻止冒泡;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阻止冒泡的方式有两种: </a:t>
            </a:r>
            <a:endParaRPr lang="zh-CN" altLang="en-US"/>
          </a:p>
          <a:p>
            <a:r>
              <a:rPr lang="zh-CN" altLang="en-US"/>
              <a:t>( 在指定不想再继续传递事件的节点的事件执行函数中使用)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//1, 取消冒泡</a:t>
            </a:r>
            <a:endParaRPr lang="zh-CN" altLang="en-US"/>
          </a:p>
          <a:p>
            <a:r>
              <a:rPr lang="zh-CN" altLang="en-US"/>
              <a:t>     oEvent.cancelBubble = true;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//2, 停止传播</a:t>
            </a:r>
            <a:endParaRPr lang="zh-CN" altLang="en-US"/>
          </a:p>
          <a:p>
            <a:r>
              <a:rPr lang="zh-CN" altLang="en-US"/>
              <a:t>     oEvent.stopPropagation();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阻止右键菜单事件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6320" y="1279525"/>
            <a:ext cx="48933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阻止右键菜单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在之前使用event对象的button属性时, 点击鼠标右键会弹出系统菜单, 如果我们想要创建自己的右键菜单, 则需要先阻止默认的右键菜单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document.oncontextmenu = function(){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alert("右键被按下");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return false;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2184</Words>
  <Application>WPS 演示</Application>
  <PresentationFormat>全屏显示(16:9)</PresentationFormat>
  <Paragraphs>154</Paragraphs>
  <Slides>17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528</cp:revision>
  <dcterms:created xsi:type="dcterms:W3CDTF">2016-01-14T08:47:00Z</dcterms:created>
  <dcterms:modified xsi:type="dcterms:W3CDTF">2020-01-07T02:51:37Z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  <property fmtid="{D5CDD505-2E9C-101B-9397-08002B2CF9AE}" pid="3" name="KSORubyTemplateID">
    <vt:lpwstr>8</vt:lpwstr>
  </property>
</Properties>
</file>