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4" r:id="rId9"/>
    <p:sldId id="612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97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131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002665"/>
            <a:ext cx="62833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对象用于执行数学任务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Math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对象的常用函数</a:t>
            </a:r>
            <a:endParaRPr lang="en-US" altLang="zh-CN" sz="2000">
              <a:latin typeface="仿宋_GB2312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Math.round(3.6)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四舍五入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random()     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之间的随机数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max(num1, num2)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返回较大的数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min(num1, num2)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返回较小的数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abs(num)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绝对值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ceil(19.3)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floor(11.8)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pow(x,y)       //x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次方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sqrt(num)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开平方</a:t>
            </a:r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562100"/>
            <a:ext cx="6283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例：获取</a:t>
            </a:r>
            <a:r>
              <a:rPr lang="en-US" altLang="zh-CN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0-10</a:t>
            </a: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中的随机整数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3455" y="1556385"/>
            <a:ext cx="6732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、点击button 启动定时器,每一秒给它换一次颜色（</a:t>
            </a:r>
            <a:r>
              <a:rPr lang="zh-CN" altLang="en-US">
                <a:sym typeface="+mn-ea"/>
              </a:rPr>
              <a:t>随机颜色</a:t>
            </a:r>
            <a:r>
              <a:rPr lang="zh-CN" altLang="en-US"/>
              <a:t>）。</a:t>
            </a:r>
            <a:endParaRPr lang="zh-CN" altLang="en-US"/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193608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0610" y="1002665"/>
            <a:ext cx="72459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完成一个注册页面：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功能：填写用户名，密码，确认密码，验证码，完成注册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要求：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、用户名不可以用数字开头，不能为空，用户名长度不低于6，不高于20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、密码不能为空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、两次填写密码必需一致才能提交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、随机生成验证码，如： 4YT8，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验证码要有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切换功能，能忽略大小写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、数据合法，点击提交才可以正确提交表单数据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全屏显示(16:9)</PresentationFormat>
  <Paragraphs>60</Paragraphs>
  <Slides>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仿宋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352</cp:revision>
  <dcterms:created xsi:type="dcterms:W3CDTF">2016-01-14T08:47:00Z</dcterms:created>
  <dcterms:modified xsi:type="dcterms:W3CDTF">2019-12-27T03:25:20Z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