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182" autoAdjust="0"/>
  </p:normalViewPr>
  <p:slideViewPr>
    <p:cSldViewPr snapToGrid="0">
      <p:cViewPr varScale="1">
        <p:scale>
          <a:sx n="64" d="100"/>
          <a:sy n="64" d="100"/>
        </p:scale>
        <p:origin x="9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10CD5-E1BB-4ED3-8503-D9B94D0437CD}" type="datetimeFigureOut">
              <a:rPr lang="id-ID" smtClean="0"/>
              <a:t>21/01/2018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BA67F-D913-4267-9EAF-19A2AA98BE6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358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BA67F-D913-4267-9EAF-19A2AA98BE65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4714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875" y="776622"/>
            <a:ext cx="10993549" cy="1888963"/>
          </a:xfrm>
        </p:spPr>
        <p:txBody>
          <a:bodyPr>
            <a:normAutofit/>
          </a:bodyPr>
          <a:lstStyle/>
          <a:p>
            <a:r>
              <a:rPr lang="id-ID" smtClean="0"/>
              <a:t>COMPARING SEVERAL METHODS OF REINFORCEMENT LEARNING IN SOLVING A COMPLEX MAZE</a:t>
            </a:r>
            <a:endParaRPr lang="id-ID" sz="2000"/>
          </a:p>
        </p:txBody>
      </p:sp>
      <p:sp>
        <p:nvSpPr>
          <p:cNvPr id="4" name="Rectangle 3"/>
          <p:cNvSpPr/>
          <p:nvPr/>
        </p:nvSpPr>
        <p:spPr>
          <a:xfrm>
            <a:off x="444500" y="5702300"/>
            <a:ext cx="11290300" cy="71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50" y="5863518"/>
            <a:ext cx="2638590" cy="7263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4500" y="3085766"/>
            <a:ext cx="11290300" cy="2440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TextBox 2"/>
          <p:cNvSpPr txBox="1"/>
          <p:nvPr/>
        </p:nvSpPr>
        <p:spPr>
          <a:xfrm>
            <a:off x="713259" y="3434037"/>
            <a:ext cx="44310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/>
              <a:t>Li Meng						S2651513</a:t>
            </a:r>
          </a:p>
          <a:p>
            <a:r>
              <a:rPr lang="id-ID" sz="2000" smtClean="0"/>
              <a:t>Mega Bagus Herlambang		P279285</a:t>
            </a:r>
          </a:p>
          <a:p>
            <a:r>
              <a:rPr lang="id-ID" sz="2000" smtClean="0"/>
              <a:t>Yuying Chen					S3421902</a:t>
            </a:r>
          </a:p>
          <a:p>
            <a:r>
              <a:rPr lang="id-ID" sz="2000" smtClean="0"/>
              <a:t>Zhuoyun Kan				S3346935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3259" y="2885711"/>
            <a:ext cx="10526241" cy="23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03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What is </a:t>
            </a:r>
            <a:r>
              <a:rPr lang="id-ID" smtClean="0"/>
              <a:t>reinforcement learning?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6" cy="4421782"/>
          </a:xfrm>
        </p:spPr>
        <p:txBody>
          <a:bodyPr>
            <a:normAutofit/>
          </a:bodyPr>
          <a:lstStyle/>
          <a:p>
            <a:r>
              <a:rPr lang="id-ID" sz="3200" smtClean="0"/>
              <a:t>“</a:t>
            </a:r>
            <a:r>
              <a:rPr lang="id-ID" sz="3200" i="1" smtClean="0"/>
              <a:t>In reinforcement learning, the learner is a decision-making agent that takes actions in an environment and receives reward (or penalty) for its actions in trying to solve a problem.” </a:t>
            </a:r>
            <a:r>
              <a:rPr lang="id-ID" sz="3200" smtClean="0"/>
              <a:t>(Alpaydin, 2014, p. 517)</a:t>
            </a:r>
            <a:endParaRPr lang="id-ID" sz="3200"/>
          </a:p>
        </p:txBody>
      </p:sp>
    </p:spTree>
    <p:extLst>
      <p:ext uri="{BB962C8B-B14F-4D97-AF65-F5344CB8AC3E}">
        <p14:creationId xmlns:p14="http://schemas.microsoft.com/office/powerpoint/2010/main" val="170391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The maze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smtClean="0"/>
              <a:t>Add the maze here...</a:t>
            </a:r>
            <a:endParaRPr lang="id-ID" sz="2800"/>
          </a:p>
        </p:txBody>
      </p:sp>
    </p:spTree>
    <p:extLst>
      <p:ext uri="{BB962C8B-B14F-4D97-AF65-F5344CB8AC3E}">
        <p14:creationId xmlns:p14="http://schemas.microsoft.com/office/powerpoint/2010/main" val="1338180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Methods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9134" y="2180496"/>
            <a:ext cx="10291673" cy="3678303"/>
          </a:xfrm>
        </p:spPr>
        <p:txBody>
          <a:bodyPr>
            <a:normAutofit/>
          </a:bodyPr>
          <a:lstStyle/>
          <a:p>
            <a:r>
              <a:rPr lang="id-ID" sz="2800" smtClean="0"/>
              <a:t>Q-learning</a:t>
            </a:r>
          </a:p>
          <a:p>
            <a:r>
              <a:rPr lang="id-ID" sz="2800" smtClean="0"/>
              <a:t>SARSA Lambda</a:t>
            </a:r>
          </a:p>
          <a:p>
            <a:r>
              <a:rPr lang="id-ID" sz="2800" smtClean="0"/>
              <a:t>QV Lambda</a:t>
            </a:r>
            <a:endParaRPr lang="id-ID" sz="2800"/>
          </a:p>
        </p:txBody>
      </p:sp>
      <p:sp>
        <p:nvSpPr>
          <p:cNvPr id="4" name="Right Arrow 3"/>
          <p:cNvSpPr/>
          <p:nvPr/>
        </p:nvSpPr>
        <p:spPr>
          <a:xfrm>
            <a:off x="5186926" y="3677899"/>
            <a:ext cx="1034321" cy="554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/>
        </p:nvSpPr>
        <p:spPr>
          <a:xfrm>
            <a:off x="5097990" y="3277789"/>
            <a:ext cx="1212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smtClean="0"/>
              <a:t>Indicators</a:t>
            </a:r>
            <a:endParaRPr lang="id-ID" sz="2000"/>
          </a:p>
        </p:txBody>
      </p:sp>
      <p:sp>
        <p:nvSpPr>
          <p:cNvPr id="6" name="TextBox 5"/>
          <p:cNvSpPr txBox="1"/>
          <p:nvPr/>
        </p:nvSpPr>
        <p:spPr>
          <a:xfrm>
            <a:off x="7214151" y="3604148"/>
            <a:ext cx="3910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id-ID" sz="2400" smtClean="0"/>
              <a:t>Time to solve the maze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id-ID" sz="2400" smtClean="0"/>
              <a:t>Distance to solve the maze</a:t>
            </a:r>
            <a:endParaRPr lang="id-ID" sz="2400"/>
          </a:p>
        </p:txBody>
      </p:sp>
    </p:spTree>
    <p:extLst>
      <p:ext uri="{BB962C8B-B14F-4D97-AF65-F5344CB8AC3E}">
        <p14:creationId xmlns:p14="http://schemas.microsoft.com/office/powerpoint/2010/main" val="299028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Q-LEARNING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smtClean="0"/>
              <a:t>Add plots (results) here..</a:t>
            </a:r>
            <a:endParaRPr lang="id-ID" sz="2400"/>
          </a:p>
        </p:txBody>
      </p:sp>
      <p:sp>
        <p:nvSpPr>
          <p:cNvPr id="4" name="TextBox 3"/>
          <p:cNvSpPr txBox="1"/>
          <p:nvPr/>
        </p:nvSpPr>
        <p:spPr>
          <a:xfrm>
            <a:off x="7387791" y="3788814"/>
            <a:ext cx="4223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smtClean="0"/>
              <a:t>Add video/short simulation here</a:t>
            </a:r>
            <a:endParaRPr lang="id-ID" sz="2400"/>
          </a:p>
        </p:txBody>
      </p:sp>
    </p:spTree>
    <p:extLst>
      <p:ext uri="{BB962C8B-B14F-4D97-AF65-F5344CB8AC3E}">
        <p14:creationId xmlns:p14="http://schemas.microsoft.com/office/powerpoint/2010/main" val="2252647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SARSA LAMBDA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smtClean="0"/>
              <a:t>Add plots (results) here..</a:t>
            </a:r>
            <a:endParaRPr lang="id-ID" sz="2400"/>
          </a:p>
        </p:txBody>
      </p:sp>
      <p:sp>
        <p:nvSpPr>
          <p:cNvPr id="4" name="TextBox 3"/>
          <p:cNvSpPr txBox="1"/>
          <p:nvPr/>
        </p:nvSpPr>
        <p:spPr>
          <a:xfrm>
            <a:off x="7387791" y="3788814"/>
            <a:ext cx="4223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smtClean="0"/>
              <a:t>Add video/short simulation here</a:t>
            </a:r>
            <a:endParaRPr lang="id-ID" sz="2400"/>
          </a:p>
        </p:txBody>
      </p:sp>
    </p:spTree>
    <p:extLst>
      <p:ext uri="{BB962C8B-B14F-4D97-AF65-F5344CB8AC3E}">
        <p14:creationId xmlns:p14="http://schemas.microsoft.com/office/powerpoint/2010/main" val="2941958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QV LAMBDA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smtClean="0"/>
              <a:t>Add plots (results) here..</a:t>
            </a:r>
            <a:endParaRPr lang="id-ID" sz="2400"/>
          </a:p>
        </p:txBody>
      </p:sp>
      <p:sp>
        <p:nvSpPr>
          <p:cNvPr id="4" name="TextBox 3"/>
          <p:cNvSpPr txBox="1"/>
          <p:nvPr/>
        </p:nvSpPr>
        <p:spPr>
          <a:xfrm>
            <a:off x="7387791" y="3788814"/>
            <a:ext cx="4223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smtClean="0"/>
              <a:t>Add video/short simulation here</a:t>
            </a:r>
            <a:endParaRPr lang="id-ID" sz="2400"/>
          </a:p>
        </p:txBody>
      </p:sp>
    </p:spTree>
    <p:extLst>
      <p:ext uri="{BB962C8B-B14F-4D97-AF65-F5344CB8AC3E}">
        <p14:creationId xmlns:p14="http://schemas.microsoft.com/office/powerpoint/2010/main" val="3605016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comparison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smtClean="0"/>
              <a:t>Compare 3 methods together here</a:t>
            </a:r>
            <a:endParaRPr lang="id-ID" sz="2400"/>
          </a:p>
        </p:txBody>
      </p:sp>
    </p:spTree>
    <p:extLst>
      <p:ext uri="{BB962C8B-B14F-4D97-AF65-F5344CB8AC3E}">
        <p14:creationId xmlns:p14="http://schemas.microsoft.com/office/powerpoint/2010/main" val="4259285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conclusion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/>
              <a:t>...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2832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3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CC0000"/>
      </a:accent1>
      <a:accent2>
        <a:srgbClr val="B50D19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1009</TotalTime>
  <Words>132</Words>
  <Application>Microsoft Office PowerPoint</Application>
  <PresentationFormat>Widescreen</PresentationFormat>
  <Paragraphs>30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Gill Sans MT</vt:lpstr>
      <vt:lpstr>Wingdings</vt:lpstr>
      <vt:lpstr>Wingdings 2</vt:lpstr>
      <vt:lpstr>Dividend</vt:lpstr>
      <vt:lpstr>COMPARING SEVERAL METHODS OF REINFORCEMENT LEARNING IN SOLVING A COMPLEX MAZE</vt:lpstr>
      <vt:lpstr>What is reinforcement learning?</vt:lpstr>
      <vt:lpstr>The maze</vt:lpstr>
      <vt:lpstr>Methods</vt:lpstr>
      <vt:lpstr>Q-LEARNING</vt:lpstr>
      <vt:lpstr>SARSA LAMBDA</vt:lpstr>
      <vt:lpstr>QV LAMBDA</vt:lpstr>
      <vt:lpstr>comparison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fatigue measurement using ECG and EYE-TRACKER</dc:title>
  <dc:creator>Mega</dc:creator>
  <cp:lastModifiedBy>Mega</cp:lastModifiedBy>
  <cp:revision>239</cp:revision>
  <dcterms:created xsi:type="dcterms:W3CDTF">2017-01-26T13:32:07Z</dcterms:created>
  <dcterms:modified xsi:type="dcterms:W3CDTF">2018-01-21T18:04:06Z</dcterms:modified>
</cp:coreProperties>
</file>