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D685B-D8E9-4F2A-8036-10E2A84C0D55}">
  <a:tblStyle styleId="{135D685B-D8E9-4F2A-8036-10E2A84C0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aa21a0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aa21a0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aa21a0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aa21a0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e34837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e34837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e34837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e34837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ef133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ef133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ef133e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ef133e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ef133e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ef133e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9ef133e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9ef133e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9ef133e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9ef133e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ef133e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ef133e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aa21a0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aa21a0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ef133e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ef133e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9ef133e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9ef133e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ef133e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ef133e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ef133e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ef133e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ef133e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ef133e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PCA plot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9f9812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9f9812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aea29da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aea29da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ea29da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aea29da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aea29da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aea29da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aea29da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aea29da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2be5a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2be5a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aea29da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aea29da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aea29d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aea29d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aea29da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aea29da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aea29da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aea29da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aea29da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aea29da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d44302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d44302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d44302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d44302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44302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d44302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d443028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d443028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d443028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d443028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aa21a0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aa21a0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d443028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d443028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d443028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d443028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d443028d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d443028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d443028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d443028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d443028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d443028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aea29da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aea29da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85dfb6d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85dfb6d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3b5d1e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3b5d1e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3b5d1e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3b5d1e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3b5d1ec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3b5d1ec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aa21a0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aa21a0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3b5d1ec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3b5d1ec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3b5d1ec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3b5d1ec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3b5d1ec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3b5d1ec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3b5d1ec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3b5d1ec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3b5d1ec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3b5d1ec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3b5d1ec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3b5d1ec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c2be5a1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c2be5a1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c2be5a1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c2be5a1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36670e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36670e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c2be5a1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c2be5a1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85dfb6d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85dfb6d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2be5a1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2be5a1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31b5ea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31b5ea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9130310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9130310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9130310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9130310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9130310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9130310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13031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913031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5aa21a0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5aa21a0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9130310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9130310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aa21a0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aa21a0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e3483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e3483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aa21a0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aa21a0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Tara/GEM Exploratory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Babjac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Updated: 01/17/22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Pass: Unsupervised clusters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going to cluster things based on their abundances (i.e. omitting the metadata)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Condense down and sum abundance vectors by KO (i.e. if they have the same KO they have the same molecular function and we will treat them the same)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 abundance vectors across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Compute a distance matrix using Bray-Curtis statistic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linkages using Ward’s distance metric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CH-index to determine optimal cutoff for cut_tree() and split the dendrogram into N clusters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Clusters using condensed KO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9575" l="0" r="0" t="11616"/>
          <a:stretch/>
        </p:blipFill>
        <p:spPr>
          <a:xfrm>
            <a:off x="1343213" y="1017725"/>
            <a:ext cx="6457568" cy="38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4165150" y="4804675"/>
            <a:ext cx="11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KO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670825" y="1898200"/>
            <a:ext cx="9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Ward’s Distance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63" y="1017725"/>
            <a:ext cx="7409074" cy="40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</a:t>
            </a:r>
            <a:r>
              <a:rPr lang="en"/>
              <a:t> the Clusters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ended up with 123 clusters each with roughly 50-300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summarized different elements of the metadata on the clusters (i.e. depth, pressure, etc.) and in general saw differences in the averages for the metadata across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implies that organisms (and KO’s) with similar abundance profiles show up in sites that have similar metadata characteristics.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Pass: SVM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standard SVM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9 ocean regions we used features (Abundances condensed by KO and metadata) per site to predict the ocean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is binary so the labels were either it belonged to a site (1) or it did not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training and 30% holdout (randomly sampled)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- Ratio of the correctly classified data to the total amount of classifications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- What proportion of positive identifications was actually correct?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- What proportion of actual positives was identified correctly?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0.868421052631579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0.8947368421052632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 would be a major scientific finding to identify features of microbial genomes that are associated with that genome belonging to an uncultured organism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However, there is major phylogenetic bias in the organisms that are uncultured. All 200+ microbial phyla contain uncultured species, but most phyla do not contain cultured species.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Metabolism is strongly correlated to taxonomy, so therefore there’s a strong correlation between whether a species has been cultured and what its genome contains that probably isn’t related to whether it has been cultured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So: is there a way to control for phylogeny, when selecting features that distinguish between cultured and uncultured microbes?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0.8461538461538461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Pass: Cont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2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 PCA to reduce number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reduce down to 4 </a:t>
            </a:r>
            <a:r>
              <a:rPr lang="en"/>
              <a:t>features</a:t>
            </a:r>
            <a:r>
              <a:rPr lang="en"/>
              <a:t> and account for 99% of variability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Re-ran same SVM analysis with reduced PCA features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50" y="624600"/>
            <a:ext cx="6326428" cy="45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Plot n=4 (99.6% of </a:t>
            </a:r>
            <a:r>
              <a:rPr lang="en"/>
              <a:t>variability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 (+PCA)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 (+PCA)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 (+PCA)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0.8947368421052632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 (+PCA)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TARA preliminary analysis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 (+PCA)</a:t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0.8157894736842105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0.3333333333333333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</a:t>
            </a:r>
            <a:r>
              <a:rPr lang="en"/>
              <a:t>16666666666666666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 (+PCA)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0.9210526315789473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/>
              <a:t>0.7272727272727273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 (+PCA)</a:t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 (+PCA)</a:t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 0.9210526315789473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0.75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 (+PCA)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6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the Imbalance Problem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labels for this are highly unbalanced due to small number of samples across 9 regions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this by oversampling using SMOTE (Synthetic Minority Over-Sampling Technique)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 (+PCA+SMOTE)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 (+PCA+SMOTE)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 (+PCA+SMOTE)</a:t>
            </a:r>
            <a:endParaRPr/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0.7714285714285715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 (+PCA+SMOTE)</a:t>
            </a:r>
            <a:endParaRPr/>
          </a:p>
        </p:txBody>
      </p:sp>
      <p:pic>
        <p:nvPicPr>
          <p:cNvPr id="306" name="Google Shape;30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0.9855072463768116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0.9655172413793104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Tara is a global scale project with the goal of studying ocean Microorganisms </a:t>
            </a:r>
            <a:r>
              <a:rPr lang="en" sz="2000"/>
              <a:t>from the gene to the community level.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Starting in 2008, </a:t>
            </a:r>
            <a:r>
              <a:rPr lang="en" sz="2000"/>
              <a:t>Tara Oceans collected seawater samples within the epipelagic layer, both from the surface water and the deep chlorophyll maximum (DCM) layers, as well as the mesopelagic zone.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These samples have been sequenced and compiled over the last couple of years into a comprehensive dataset. 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 (+PCA+SMOTE)</a:t>
            </a:r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0.9545454545454546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0.9090909090909091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 (+PCA+SMOTE)</a:t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0.9230769230769231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 (+PCA+SMOTE)</a:t>
            </a:r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 (+PCA+SMOTE)</a:t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</a:t>
            </a:r>
            <a:r>
              <a:rPr lang="en"/>
              <a:t>0.8787878787878788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0.7894736842105263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 (+PCA+SMOTE)</a:t>
            </a: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6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able to use the abundances/metadata to accurately predict the ocean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does “represent” 99.6% of </a:t>
            </a:r>
            <a:r>
              <a:rPr lang="en"/>
              <a:t>variability</a:t>
            </a:r>
            <a:r>
              <a:rPr lang="en"/>
              <a:t> but it is noisy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Predictions using SVM suffer </a:t>
            </a:r>
            <a:r>
              <a:rPr lang="en"/>
              <a:t>slightly</a:t>
            </a:r>
            <a:r>
              <a:rPr lang="en"/>
              <a:t> from the loss in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Balanced data seems to have roughly the same prediction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Comparing: Autoencoders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a standard autoencoder model on the TARA feature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 encoder “features” through SVM to compare with 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 currently reduces down to 10 layers - need to experiment with other combinations and dimensions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 (+AE+SMOTE)</a:t>
            </a:r>
            <a:endParaRPr/>
          </a:p>
        </p:txBody>
      </p:sp>
      <p:pic>
        <p:nvPicPr>
          <p:cNvPr id="360" name="Google Shape;36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 (+AE+SMOTE)</a:t>
            </a:r>
            <a:endParaRPr/>
          </a:p>
        </p:txBody>
      </p:sp>
      <p:pic>
        <p:nvPicPr>
          <p:cNvPr id="367" name="Google Shape;3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 (+AE+SMOTE)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0.96875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0.9310344827586207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13" y="941525"/>
            <a:ext cx="6605974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 (+AE+SMOTE)</a:t>
            </a:r>
            <a:endParaRPr/>
          </a:p>
        </p:txBody>
      </p:sp>
      <p:pic>
        <p:nvPicPr>
          <p:cNvPr id="381" name="Google Shape;38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0.9855072463768116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0.9655172413793104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 (+AE+SMOTE)</a:t>
            </a:r>
            <a:endParaRPr/>
          </a:p>
        </p:txBody>
      </p:sp>
      <p:pic>
        <p:nvPicPr>
          <p:cNvPr id="388" name="Google Shape;38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0.9545454545454546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0.9090909090909091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 (+AE+SMOTE)</a:t>
            </a:r>
            <a:endParaRPr/>
          </a:p>
        </p:txBody>
      </p:sp>
      <p:pic>
        <p:nvPicPr>
          <p:cNvPr id="395" name="Google Shape;39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0.9230769230769231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 (+AE+SMOTE)</a:t>
            </a:r>
            <a:endParaRPr/>
          </a:p>
        </p:txBody>
      </p:sp>
      <p:pic>
        <p:nvPicPr>
          <p:cNvPr id="402" name="Google Shape;40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 (+AE+SMOTE)</a:t>
            </a:r>
            <a:endParaRPr/>
          </a:p>
        </p:txBody>
      </p:sp>
      <p:pic>
        <p:nvPicPr>
          <p:cNvPr id="409" name="Google Shape;4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6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</a:t>
            </a:r>
            <a:r>
              <a:rPr lang="en"/>
              <a:t>0.9696969696969697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0.9375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 (+AE+SMOTE)</a:t>
            </a:r>
            <a:endParaRPr/>
          </a:p>
        </p:txBody>
      </p:sp>
      <p:pic>
        <p:nvPicPr>
          <p:cNvPr id="416" name="Google Shape;41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Using GEM for cultured/uncultured prediction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data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GEM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Annotation features - fine resolution COG abundances in genomes (4318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Pathway features - coarse grained COG abundances in genomes (i.e. higher biochemical pathways) (71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of samples = 52,515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 mapping</a:t>
            </a:r>
            <a:endParaRPr/>
          </a:p>
        </p:txBody>
      </p:sp>
      <p:pic>
        <p:nvPicPr>
          <p:cNvPr id="434" name="Google Shape;43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75" y="1017725"/>
            <a:ext cx="827524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PCA</a:t>
            </a:r>
            <a:endParaRPr/>
          </a:p>
        </p:txBody>
      </p:sp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performed PCA on all 52,515 samples using just metadata/pathway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 of </a:t>
            </a:r>
            <a:r>
              <a:rPr lang="en"/>
              <a:t>variability</a:t>
            </a:r>
            <a:r>
              <a:rPr lang="en"/>
              <a:t> explained by 1 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fishy to me so I am investigating…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think there is probably a bug with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performed PCA on full feature set (including annotation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timed out so I decided to proceed with just the metadata + pathway (roughly 120)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labels for 9 ocean regions: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RS (Red Sea)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 (Southern Ocean)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 (North Atlantic)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SAT (South Atlantic)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IO (Indian Ocean)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NP (North Pacific)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 (South Pacific)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AO (Arctic Ocean)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MS (</a:t>
            </a:r>
            <a:r>
              <a:rPr lang="en"/>
              <a:t>Mediterranean</a:t>
            </a:r>
            <a:r>
              <a:rPr lang="en"/>
              <a:t> Sea)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29488"/>
            <a:ext cx="5982199" cy="3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pass with PCA+SVM</a:t>
            </a:r>
            <a:endParaRPr/>
          </a:p>
        </p:txBody>
      </p:sp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Could not use full dataset (timed out)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metadata+pathway features for a small subset (1000 samples)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Did not do very well - predicted basically 50/50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5000 samples also timed out</a:t>
            </a:r>
            <a:endParaRPr/>
          </a:p>
        </p:txBody>
      </p:sp>
      <p:pic>
        <p:nvPicPr>
          <p:cNvPr id="447" name="Google Shape;44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pass with AE+SVM</a:t>
            </a:r>
            <a:endParaRPr/>
          </a:p>
        </p:txBody>
      </p:sp>
      <p:sp>
        <p:nvSpPr>
          <p:cNvPr id="453" name="Google Shape;453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standard AE with 10 layers in embedding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Accuracy: 0.8105998095842589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Precision: 0.5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Recall: 0.0010053619302949062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Seems to predict everything as positive</a:t>
            </a:r>
            <a:endParaRPr/>
          </a:p>
        </p:txBody>
      </p:sp>
      <p:pic>
        <p:nvPicPr>
          <p:cNvPr id="454" name="Google Shape;45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AE+SVM (manually tuned)</a:t>
            </a:r>
            <a:endParaRPr/>
          </a:p>
        </p:txBody>
      </p:sp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Again standard AE, this time with 100 layers and some other parameters changed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Accuracy: 0.9942875277689622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Precision: 0.9820119920053297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Recall: 0.9879356568364611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Predicts pretty well on holdout </a:t>
            </a:r>
            <a:endParaRPr/>
          </a:p>
        </p:txBody>
      </p:sp>
      <p:pic>
        <p:nvPicPr>
          <p:cNvPr id="461" name="Google Shape;4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to reduce information between cultured/uncultured</a:t>
            </a:r>
            <a:endParaRPr/>
          </a:p>
        </p:txBody>
      </p:sp>
      <p:sp>
        <p:nvSpPr>
          <p:cNvPr id="467" name="Google Shape;467;p75"/>
          <p:cNvSpPr txBox="1"/>
          <p:nvPr>
            <p:ph idx="1" type="body"/>
          </p:nvPr>
        </p:nvSpPr>
        <p:spPr>
          <a:xfrm>
            <a:off x="311700" y="143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Cultured and uncultured features may contain some “shared”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factor out this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family: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Calculate the average per feature for the uncultured organisms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Subtract the average from the cultured organisms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call this “vectorizing”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pass with AE+SVM on vectorized data</a:t>
            </a:r>
            <a:endParaRPr/>
          </a:p>
        </p:txBody>
      </p:sp>
      <p:sp>
        <p:nvSpPr>
          <p:cNvPr id="473" name="Google Shape;473;p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standard AE with 10 layers in embedding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Accuracy: 0.847143345877523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Precision: 0.7356002775850105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Recall: 0.36388602814967386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Does better given same parameters than not having vectorization</a:t>
            </a:r>
            <a:endParaRPr/>
          </a:p>
        </p:txBody>
      </p:sp>
      <p:pic>
        <p:nvPicPr>
          <p:cNvPr id="474" name="Google Shape;47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AE+SVM (manually tuned) on vectorized data</a:t>
            </a:r>
            <a:endParaRPr/>
          </a:p>
        </p:txBody>
      </p:sp>
      <p:sp>
        <p:nvSpPr>
          <p:cNvPr id="480" name="Google Shape;480;p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Again standard AE, this time with 100 layers and some other parameters changed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Accuracy: 0.9934998289428669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Precision: 0.9893871961656967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Recall: 0.9783344617467841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does roughly the same as non-vectorized data</a:t>
            </a:r>
            <a:endParaRPr/>
          </a:p>
        </p:txBody>
      </p:sp>
      <p:pic>
        <p:nvPicPr>
          <p:cNvPr id="481" name="Google Shape;48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487" name="Google Shape;487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Continue </a:t>
            </a:r>
            <a:r>
              <a:rPr lang="en" sz="2000"/>
              <a:t>investigating</a:t>
            </a:r>
            <a:r>
              <a:rPr lang="en" sz="2000"/>
              <a:t> the bug in the PCA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This will act like a “baseline” to </a:t>
            </a:r>
            <a:r>
              <a:rPr lang="en" sz="1600"/>
              <a:t>compare</a:t>
            </a:r>
            <a:r>
              <a:rPr lang="en" sz="1600"/>
              <a:t> to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Working on using hyperparameter tuning to more efficiently choose a “best” model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Was attempting grid search but I don’t know if an exhaustive approach will actually be needed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Suggestions?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Talk to Dr. Steen about ways I can improve the way I am handling cultured/uncultured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93" name="Google Shape;493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Autoencoders work really well for prediction but do not allow interpretation of the results very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goals of this work is to determine what factors play a role in a microbe being cultured/uncultured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dataset I work with specifically is comprised of 124 sites taken from different parts of the ocean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site there are: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Vectors of abundances for each organism per 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set of metadata features (depth, </a:t>
            </a:r>
            <a:r>
              <a:rPr lang="en" sz="1600"/>
              <a:t>pressure</a:t>
            </a:r>
            <a:r>
              <a:rPr lang="en" sz="1600"/>
              <a:t>, latitude, longitude, etc.)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organisms are classified by KO, genus, species, etc.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organisms can have the same KO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are roughly a half million samples which condenses down to about 10,000 KO’s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data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11700" y="1168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{135D685B-D8E9-4F2A-8036-10E2A84C0D55}</a:tableStyleId>
              </a:tblPr>
              <a:tblGrid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</a:tblGrid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(more metadata)...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organism1_abundance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organism2_abundance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organismN_abundance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goals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term: Can we find “interesting” features associated with clusters of KO’s based on their abundances?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term: What KO’s are indicative of particular regions (i.e. can the KO predict </a:t>
            </a:r>
            <a:r>
              <a:rPr lang="en"/>
              <a:t>the</a:t>
            </a:r>
            <a:r>
              <a:rPr lang="en"/>
              <a:t> site)?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term: Is there a way to control for phylogeny? If so, can we control for phylogeny when selecting features that distinguish between </a:t>
            </a:r>
            <a:r>
              <a:rPr lang="en"/>
              <a:t>cultured</a:t>
            </a:r>
            <a:r>
              <a:rPr lang="en"/>
              <a:t> and uncultured microbes?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