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CC84C0-D889-47AE-ABB9-6336143E131E}" v="8" dt="2024-10-01T18:42:13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ao, Xi" userId="S::xxi1@utk.edu::72176bd1-e9c6-4c19-b3ac-3c0393772b18" providerId="AD" clId="Web-{F86C5530-6366-A743-3130-94ED74C2E723}"/>
    <pc:docChg chg="modSld">
      <pc:chgData name="Xiao, Xi" userId="S::xxi1@utk.edu::72176bd1-e9c6-4c19-b3ac-3c0393772b18" providerId="AD" clId="Web-{F86C5530-6366-A743-3130-94ED74C2E723}" dt="2024-06-07T16:34:11.512" v="194" actId="20577"/>
      <pc:docMkLst>
        <pc:docMk/>
      </pc:docMkLst>
      <pc:sldChg chg="addSp delSp modSp">
        <pc:chgData name="Xiao, Xi" userId="S::xxi1@utk.edu::72176bd1-e9c6-4c19-b3ac-3c0393772b18" providerId="AD" clId="Web-{F86C5530-6366-A743-3130-94ED74C2E723}" dt="2024-06-07T16:34:11.512" v="194" actId="20577"/>
        <pc:sldMkLst>
          <pc:docMk/>
          <pc:sldMk cId="109857222" sldId="256"/>
        </pc:sldMkLst>
        <pc:spChg chg="del">
          <ac:chgData name="Xiao, Xi" userId="S::xxi1@utk.edu::72176bd1-e9c6-4c19-b3ac-3c0393772b18" providerId="AD" clId="Web-{F86C5530-6366-A743-3130-94ED74C2E723}" dt="2024-06-07T16:20:26.314" v="0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Xiao, Xi" userId="S::xxi1@utk.edu::72176bd1-e9c6-4c19-b3ac-3c0393772b18" providerId="AD" clId="Web-{F86C5530-6366-A743-3130-94ED74C2E723}" dt="2024-06-07T16:20:29.360" v="1"/>
          <ac:spMkLst>
            <pc:docMk/>
            <pc:sldMk cId="109857222" sldId="256"/>
            <ac:spMk id="3" creationId="{00000000-0000-0000-0000-000000000000}"/>
          </ac:spMkLst>
        </pc:spChg>
        <pc:spChg chg="add mod">
          <ac:chgData name="Xiao, Xi" userId="S::xxi1@utk.edu::72176bd1-e9c6-4c19-b3ac-3c0393772b18" providerId="AD" clId="Web-{F86C5530-6366-A743-3130-94ED74C2E723}" dt="2024-06-07T16:30:37.786" v="171" actId="20577"/>
          <ac:spMkLst>
            <pc:docMk/>
            <pc:sldMk cId="109857222" sldId="256"/>
            <ac:spMk id="4" creationId="{4DD4226B-9FB0-E83F-9262-6ED6D1D7CB4B}"/>
          </ac:spMkLst>
        </pc:spChg>
        <pc:spChg chg="add del">
          <ac:chgData name="Xiao, Xi" userId="S::xxi1@utk.edu::72176bd1-e9c6-4c19-b3ac-3c0393772b18" providerId="AD" clId="Web-{F86C5530-6366-A743-3130-94ED74C2E723}" dt="2024-06-07T16:20:42.330" v="8"/>
          <ac:spMkLst>
            <pc:docMk/>
            <pc:sldMk cId="109857222" sldId="256"/>
            <ac:spMk id="5" creationId="{2009B4C1-D109-80B0-F496-FCE1C4A2A1DB}"/>
          </ac:spMkLst>
        </pc:spChg>
        <pc:spChg chg="add del">
          <ac:chgData name="Xiao, Xi" userId="S::xxi1@utk.edu::72176bd1-e9c6-4c19-b3ac-3c0393772b18" providerId="AD" clId="Web-{F86C5530-6366-A743-3130-94ED74C2E723}" dt="2024-06-07T16:21:53.426" v="14"/>
          <ac:spMkLst>
            <pc:docMk/>
            <pc:sldMk cId="109857222" sldId="256"/>
            <ac:spMk id="6" creationId="{478B3252-AE13-6876-6BF3-FEA1F72108F2}"/>
          </ac:spMkLst>
        </pc:spChg>
        <pc:spChg chg="add mod">
          <ac:chgData name="Xiao, Xi" userId="S::xxi1@utk.edu::72176bd1-e9c6-4c19-b3ac-3c0393772b18" providerId="AD" clId="Web-{F86C5530-6366-A743-3130-94ED74C2E723}" dt="2024-06-07T16:34:11.512" v="194" actId="20577"/>
          <ac:spMkLst>
            <pc:docMk/>
            <pc:sldMk cId="109857222" sldId="256"/>
            <ac:spMk id="7" creationId="{E74C8D27-732B-6037-473D-038EF8B0FB3D}"/>
          </ac:spMkLst>
        </pc:spChg>
        <pc:spChg chg="add del mod">
          <ac:chgData name="Xiao, Xi" userId="S::xxi1@utk.edu::72176bd1-e9c6-4c19-b3ac-3c0393772b18" providerId="AD" clId="Web-{F86C5530-6366-A743-3130-94ED74C2E723}" dt="2024-06-07T16:27:40.624" v="81"/>
          <ac:spMkLst>
            <pc:docMk/>
            <pc:sldMk cId="109857222" sldId="256"/>
            <ac:spMk id="8" creationId="{14E5724E-472C-9C06-DF46-04E10ABC91EF}"/>
          </ac:spMkLst>
        </pc:spChg>
        <pc:picChg chg="add mod">
          <ac:chgData name="Xiao, Xi" userId="S::xxi1@utk.edu::72176bd1-e9c6-4c19-b3ac-3c0393772b18" providerId="AD" clId="Web-{F86C5530-6366-A743-3130-94ED74C2E723}" dt="2024-06-07T16:32:57.384" v="188" actId="1076"/>
          <ac:picMkLst>
            <pc:docMk/>
            <pc:sldMk cId="109857222" sldId="256"/>
            <ac:picMk id="9" creationId="{3CA3AED7-56E7-62E3-104D-D04E8A0FFDFB}"/>
          </ac:picMkLst>
        </pc:picChg>
      </pc:sldChg>
    </pc:docChg>
  </pc:docChgLst>
  <pc:docChgLst>
    <pc:chgData name="Xiao, Xi" userId="72176bd1-e9c6-4c19-b3ac-3c0393772b18" providerId="ADAL" clId="{6DCC84C0-D889-47AE-ABB9-6336143E131E}"/>
    <pc:docChg chg="undo custSel addSld modSld">
      <pc:chgData name="Xiao, Xi" userId="72176bd1-e9c6-4c19-b3ac-3c0393772b18" providerId="ADAL" clId="{6DCC84C0-D889-47AE-ABB9-6336143E131E}" dt="2024-10-01T18:45:16.995" v="215" actId="1076"/>
      <pc:docMkLst>
        <pc:docMk/>
      </pc:docMkLst>
      <pc:sldChg chg="addSp delSp modSp new mod">
        <pc:chgData name="Xiao, Xi" userId="72176bd1-e9c6-4c19-b3ac-3c0393772b18" providerId="ADAL" clId="{6DCC84C0-D889-47AE-ABB9-6336143E131E}" dt="2024-10-01T18:42:24.788" v="192" actId="1076"/>
        <pc:sldMkLst>
          <pc:docMk/>
          <pc:sldMk cId="3432463337" sldId="257"/>
        </pc:sldMkLst>
        <pc:spChg chg="del">
          <ac:chgData name="Xiao, Xi" userId="72176bd1-e9c6-4c19-b3ac-3c0393772b18" providerId="ADAL" clId="{6DCC84C0-D889-47AE-ABB9-6336143E131E}" dt="2024-10-01T18:27:30.783" v="1" actId="478"/>
          <ac:spMkLst>
            <pc:docMk/>
            <pc:sldMk cId="3432463337" sldId="257"/>
            <ac:spMk id="2" creationId="{12F0EE81-523D-2E35-059A-2FC0C1FB7E8C}"/>
          </ac:spMkLst>
        </pc:spChg>
        <pc:spChg chg="del">
          <ac:chgData name="Xiao, Xi" userId="72176bd1-e9c6-4c19-b3ac-3c0393772b18" providerId="ADAL" clId="{6DCC84C0-D889-47AE-ABB9-6336143E131E}" dt="2024-10-01T18:27:32.308" v="2" actId="478"/>
          <ac:spMkLst>
            <pc:docMk/>
            <pc:sldMk cId="3432463337" sldId="257"/>
            <ac:spMk id="3" creationId="{5E787BD1-E677-1DDE-9D40-22F2219408D7}"/>
          </ac:spMkLst>
        </pc:spChg>
        <pc:picChg chg="add del mod">
          <ac:chgData name="Xiao, Xi" userId="72176bd1-e9c6-4c19-b3ac-3c0393772b18" providerId="ADAL" clId="{6DCC84C0-D889-47AE-ABB9-6336143E131E}" dt="2024-10-01T18:27:55.969" v="52" actId="478"/>
          <ac:picMkLst>
            <pc:docMk/>
            <pc:sldMk cId="3432463337" sldId="257"/>
            <ac:picMk id="5" creationId="{585C7CE4-D442-DBF0-35D5-45CCFACBDE0E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7" creationId="{4EC28A01-8483-A537-44B4-FFF2F2AECB6E}"/>
          </ac:picMkLst>
        </pc:picChg>
        <pc:picChg chg="add del mod">
          <ac:chgData name="Xiao, Xi" userId="72176bd1-e9c6-4c19-b3ac-3c0393772b18" providerId="ADAL" clId="{6DCC84C0-D889-47AE-ABB9-6336143E131E}" dt="2024-10-01T18:27:55.969" v="52" actId="478"/>
          <ac:picMkLst>
            <pc:docMk/>
            <pc:sldMk cId="3432463337" sldId="257"/>
            <ac:picMk id="9" creationId="{EEEF196F-B6DB-155C-8638-F65B6E83BB26}"/>
          </ac:picMkLst>
        </pc:picChg>
        <pc:picChg chg="add del mod">
          <ac:chgData name="Xiao, Xi" userId="72176bd1-e9c6-4c19-b3ac-3c0393772b18" providerId="ADAL" clId="{6DCC84C0-D889-47AE-ABB9-6336143E131E}" dt="2024-10-01T18:27:55.969" v="52" actId="478"/>
          <ac:picMkLst>
            <pc:docMk/>
            <pc:sldMk cId="3432463337" sldId="257"/>
            <ac:picMk id="11" creationId="{3EF8BE97-08DA-9DC4-0235-B952922E31CE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13" creationId="{3F92686A-BA74-7CC1-1F2C-696CEAE643B8}"/>
          </ac:picMkLst>
        </pc:picChg>
        <pc:picChg chg="add del mod">
          <ac:chgData name="Xiao, Xi" userId="72176bd1-e9c6-4c19-b3ac-3c0393772b18" providerId="ADAL" clId="{6DCC84C0-D889-47AE-ABB9-6336143E131E}" dt="2024-10-01T18:27:55.969" v="52" actId="478"/>
          <ac:picMkLst>
            <pc:docMk/>
            <pc:sldMk cId="3432463337" sldId="257"/>
            <ac:picMk id="15" creationId="{869FBA54-32B4-A68F-50B5-88B3DD8CE942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17" creationId="{295BCC02-A351-E627-2A1A-600E2BAD7963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19" creationId="{2A06D2EC-C820-C76D-12D8-65B80F8346A1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21" creationId="{DB5FFB51-1747-1B7F-C695-C33687F99563}"/>
          </ac:picMkLst>
        </pc:picChg>
        <pc:picChg chg="add del mod">
          <ac:chgData name="Xiao, Xi" userId="72176bd1-e9c6-4c19-b3ac-3c0393772b18" providerId="ADAL" clId="{6DCC84C0-D889-47AE-ABB9-6336143E131E}" dt="2024-10-01T18:27:55.969" v="52" actId="478"/>
          <ac:picMkLst>
            <pc:docMk/>
            <pc:sldMk cId="3432463337" sldId="257"/>
            <ac:picMk id="23" creationId="{FF1DD463-5C55-30CE-DF24-87FFCA5BAE4D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25" creationId="{A040BE47-4EB1-0111-9BC8-2DAF2EDDDC10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27" creationId="{B05DD250-D786-E3C2-D629-91519C896032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29" creationId="{98C3006B-910B-006C-32DC-6454082D6052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31" creationId="{36CF2354-1A96-6042-19A6-66719AB2A7CF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33" creationId="{D857F832-426E-E3AF-1270-D602639437FA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35" creationId="{5F4C4AAF-E52F-9FE5-C6DD-BEE97DBAA735}"/>
          </ac:picMkLst>
        </pc:picChg>
        <pc:picChg chg="add del mod">
          <ac:chgData name="Xiao, Xi" userId="72176bd1-e9c6-4c19-b3ac-3c0393772b18" providerId="ADAL" clId="{6DCC84C0-D889-47AE-ABB9-6336143E131E}" dt="2024-10-01T18:28:00.164" v="53" actId="478"/>
          <ac:picMkLst>
            <pc:docMk/>
            <pc:sldMk cId="3432463337" sldId="257"/>
            <ac:picMk id="37" creationId="{A550FA39-13E5-F4E6-CB9B-48D0DCE00926}"/>
          </ac:picMkLst>
        </pc:picChg>
        <pc:picChg chg="add del mod">
          <ac:chgData name="Xiao, Xi" userId="72176bd1-e9c6-4c19-b3ac-3c0393772b18" providerId="ADAL" clId="{6DCC84C0-D889-47AE-ABB9-6336143E131E}" dt="2024-10-01T18:30:05.142" v="115" actId="478"/>
          <ac:picMkLst>
            <pc:docMk/>
            <pc:sldMk cId="3432463337" sldId="257"/>
            <ac:picMk id="39" creationId="{84FD5438-4361-E0A4-6270-12393C5BAA99}"/>
          </ac:picMkLst>
        </pc:picChg>
        <pc:picChg chg="add mod ord">
          <ac:chgData name="Xiao, Xi" userId="72176bd1-e9c6-4c19-b3ac-3c0393772b18" providerId="ADAL" clId="{6DCC84C0-D889-47AE-ABB9-6336143E131E}" dt="2024-10-01T18:42:24.788" v="192" actId="1076"/>
          <ac:picMkLst>
            <pc:docMk/>
            <pc:sldMk cId="3432463337" sldId="257"/>
            <ac:picMk id="41" creationId="{2A2FC5CD-A665-5FDC-0621-4A0D0F8A3ADC}"/>
          </ac:picMkLst>
        </pc:picChg>
        <pc:picChg chg="add mod">
          <ac:chgData name="Xiao, Xi" userId="72176bd1-e9c6-4c19-b3ac-3c0393772b18" providerId="ADAL" clId="{6DCC84C0-D889-47AE-ABB9-6336143E131E}" dt="2024-10-01T18:42:24.788" v="192" actId="1076"/>
          <ac:picMkLst>
            <pc:docMk/>
            <pc:sldMk cId="3432463337" sldId="257"/>
            <ac:picMk id="43" creationId="{7D4BBEB0-654A-4AB3-B7F9-B8E0C3A60EA4}"/>
          </ac:picMkLst>
        </pc:picChg>
        <pc:picChg chg="add mod">
          <ac:chgData name="Xiao, Xi" userId="72176bd1-e9c6-4c19-b3ac-3c0393772b18" providerId="ADAL" clId="{6DCC84C0-D889-47AE-ABB9-6336143E131E}" dt="2024-10-01T18:42:24.788" v="192" actId="1076"/>
          <ac:picMkLst>
            <pc:docMk/>
            <pc:sldMk cId="3432463337" sldId="257"/>
            <ac:picMk id="45" creationId="{2C47B616-4844-8B48-1101-D8A4392A310D}"/>
          </ac:picMkLst>
        </pc:picChg>
        <pc:picChg chg="add mod">
          <ac:chgData name="Xiao, Xi" userId="72176bd1-e9c6-4c19-b3ac-3c0393772b18" providerId="ADAL" clId="{6DCC84C0-D889-47AE-ABB9-6336143E131E}" dt="2024-10-01T18:42:24.788" v="192" actId="1076"/>
          <ac:picMkLst>
            <pc:docMk/>
            <pc:sldMk cId="3432463337" sldId="257"/>
            <ac:picMk id="47" creationId="{98749666-4DCF-677E-9835-8B8DCCE03D74}"/>
          </ac:picMkLst>
        </pc:picChg>
        <pc:picChg chg="add mod">
          <ac:chgData name="Xiao, Xi" userId="72176bd1-e9c6-4c19-b3ac-3c0393772b18" providerId="ADAL" clId="{6DCC84C0-D889-47AE-ABB9-6336143E131E}" dt="2024-10-01T18:42:24.788" v="192" actId="1076"/>
          <ac:picMkLst>
            <pc:docMk/>
            <pc:sldMk cId="3432463337" sldId="257"/>
            <ac:picMk id="49" creationId="{EFA12C72-3434-BCE4-3FA7-E6ADC38A1E27}"/>
          </ac:picMkLst>
        </pc:picChg>
        <pc:picChg chg="add del mod">
          <ac:chgData name="Xiao, Xi" userId="72176bd1-e9c6-4c19-b3ac-3c0393772b18" providerId="ADAL" clId="{6DCC84C0-D889-47AE-ABB9-6336143E131E}" dt="2024-10-01T18:42:21.672" v="191" actId="478"/>
          <ac:picMkLst>
            <pc:docMk/>
            <pc:sldMk cId="3432463337" sldId="257"/>
            <ac:picMk id="50" creationId="{75E4355E-1FB5-FCA2-65FD-C73B97BA9765}"/>
          </ac:picMkLst>
        </pc:picChg>
      </pc:sldChg>
      <pc:sldChg chg="addSp delSp modSp new mod">
        <pc:chgData name="Xiao, Xi" userId="72176bd1-e9c6-4c19-b3ac-3c0393772b18" providerId="ADAL" clId="{6DCC84C0-D889-47AE-ABB9-6336143E131E}" dt="2024-10-01T18:34:58.857" v="148" actId="21"/>
        <pc:sldMkLst>
          <pc:docMk/>
          <pc:sldMk cId="1050111032" sldId="258"/>
        </pc:sldMkLst>
        <pc:spChg chg="del">
          <ac:chgData name="Xiao, Xi" userId="72176bd1-e9c6-4c19-b3ac-3c0393772b18" providerId="ADAL" clId="{6DCC84C0-D889-47AE-ABB9-6336143E131E}" dt="2024-10-01T18:29:56.298" v="111" actId="478"/>
          <ac:spMkLst>
            <pc:docMk/>
            <pc:sldMk cId="1050111032" sldId="258"/>
            <ac:spMk id="2" creationId="{83888C84-8A55-A862-5245-25C474FF2C7A}"/>
          </ac:spMkLst>
        </pc:spChg>
        <pc:spChg chg="del">
          <ac:chgData name="Xiao, Xi" userId="72176bd1-e9c6-4c19-b3ac-3c0393772b18" providerId="ADAL" clId="{6DCC84C0-D889-47AE-ABB9-6336143E131E}" dt="2024-10-01T18:29:58.466" v="112" actId="478"/>
          <ac:spMkLst>
            <pc:docMk/>
            <pc:sldMk cId="1050111032" sldId="258"/>
            <ac:spMk id="3" creationId="{E1E47B27-AA03-5872-0590-EDF81C488820}"/>
          </ac:spMkLst>
        </pc:spChg>
        <pc:picChg chg="add del mod">
          <ac:chgData name="Xiao, Xi" userId="72176bd1-e9c6-4c19-b3ac-3c0393772b18" providerId="ADAL" clId="{6DCC84C0-D889-47AE-ABB9-6336143E131E}" dt="2024-10-01T18:34:58.857" v="148" actId="21"/>
          <ac:picMkLst>
            <pc:docMk/>
            <pc:sldMk cId="1050111032" sldId="258"/>
            <ac:picMk id="4" creationId="{18DE4E9D-1861-EA94-4BC2-A16021F15CFA}"/>
          </ac:picMkLst>
        </pc:picChg>
        <pc:picChg chg="add mod">
          <ac:chgData name="Xiao, Xi" userId="72176bd1-e9c6-4c19-b3ac-3c0393772b18" providerId="ADAL" clId="{6DCC84C0-D889-47AE-ABB9-6336143E131E}" dt="2024-10-01T18:32:53.584" v="138" actId="1076"/>
          <ac:picMkLst>
            <pc:docMk/>
            <pc:sldMk cId="1050111032" sldId="258"/>
            <ac:picMk id="6" creationId="{99620624-A9C9-CF1B-2200-6641440731FA}"/>
          </ac:picMkLst>
        </pc:picChg>
        <pc:picChg chg="add mod">
          <ac:chgData name="Xiao, Xi" userId="72176bd1-e9c6-4c19-b3ac-3c0393772b18" providerId="ADAL" clId="{6DCC84C0-D889-47AE-ABB9-6336143E131E}" dt="2024-10-01T18:33:05.234" v="142" actId="1076"/>
          <ac:picMkLst>
            <pc:docMk/>
            <pc:sldMk cId="1050111032" sldId="258"/>
            <ac:picMk id="8" creationId="{39E24245-FC79-CF31-D5AA-18BCBDE5A332}"/>
          </ac:picMkLst>
        </pc:picChg>
      </pc:sldChg>
      <pc:sldChg chg="addSp delSp modSp new mod">
        <pc:chgData name="Xiao, Xi" userId="72176bd1-e9c6-4c19-b3ac-3c0393772b18" providerId="ADAL" clId="{6DCC84C0-D889-47AE-ABB9-6336143E131E}" dt="2024-10-01T18:42:46.305" v="202" actId="1076"/>
        <pc:sldMkLst>
          <pc:docMk/>
          <pc:sldMk cId="3201269663" sldId="259"/>
        </pc:sldMkLst>
        <pc:spChg chg="del">
          <ac:chgData name="Xiao, Xi" userId="72176bd1-e9c6-4c19-b3ac-3c0393772b18" providerId="ADAL" clId="{6DCC84C0-D889-47AE-ABB9-6336143E131E}" dt="2024-10-01T18:34:23.307" v="144" actId="478"/>
          <ac:spMkLst>
            <pc:docMk/>
            <pc:sldMk cId="3201269663" sldId="259"/>
            <ac:spMk id="2" creationId="{3C368893-4575-2425-5403-0B8C9EB24C08}"/>
          </ac:spMkLst>
        </pc:spChg>
        <pc:spChg chg="del">
          <ac:chgData name="Xiao, Xi" userId="72176bd1-e9c6-4c19-b3ac-3c0393772b18" providerId="ADAL" clId="{6DCC84C0-D889-47AE-ABB9-6336143E131E}" dt="2024-10-01T18:34:24.470" v="145" actId="478"/>
          <ac:spMkLst>
            <pc:docMk/>
            <pc:sldMk cId="3201269663" sldId="259"/>
            <ac:spMk id="3" creationId="{4B84C9F7-73E7-CDBE-3B15-DC4D826DDB2E}"/>
          </ac:spMkLst>
        </pc:spChg>
        <pc:picChg chg="add mod">
          <ac:chgData name="Xiao, Xi" userId="72176bd1-e9c6-4c19-b3ac-3c0393772b18" providerId="ADAL" clId="{6DCC84C0-D889-47AE-ABB9-6336143E131E}" dt="2024-10-01T18:42:46.305" v="202" actId="1076"/>
          <ac:picMkLst>
            <pc:docMk/>
            <pc:sldMk cId="3201269663" sldId="259"/>
            <ac:picMk id="5" creationId="{46347E4A-A70F-0673-B61C-F0B914308ECF}"/>
          </ac:picMkLst>
        </pc:picChg>
        <pc:picChg chg="add mod">
          <ac:chgData name="Xiao, Xi" userId="72176bd1-e9c6-4c19-b3ac-3c0393772b18" providerId="ADAL" clId="{6DCC84C0-D889-47AE-ABB9-6336143E131E}" dt="2024-10-01T18:42:41.573" v="200" actId="14100"/>
          <ac:picMkLst>
            <pc:docMk/>
            <pc:sldMk cId="3201269663" sldId="259"/>
            <ac:picMk id="7" creationId="{D753DA9D-94A1-08A1-95A2-053400CDAFF0}"/>
          </ac:picMkLst>
        </pc:picChg>
        <pc:picChg chg="add mod">
          <ac:chgData name="Xiao, Xi" userId="72176bd1-e9c6-4c19-b3ac-3c0393772b18" providerId="ADAL" clId="{6DCC84C0-D889-47AE-ABB9-6336143E131E}" dt="2024-10-01T18:42:30.369" v="195" actId="1076"/>
          <ac:picMkLst>
            <pc:docMk/>
            <pc:sldMk cId="3201269663" sldId="259"/>
            <ac:picMk id="9" creationId="{3DC7442D-A77D-3D5A-C006-EEB59B89889D}"/>
          </ac:picMkLst>
        </pc:picChg>
      </pc:sldChg>
      <pc:sldChg chg="addSp delSp modSp new mod">
        <pc:chgData name="Xiao, Xi" userId="72176bd1-e9c6-4c19-b3ac-3c0393772b18" providerId="ADAL" clId="{6DCC84C0-D889-47AE-ABB9-6336143E131E}" dt="2024-10-01T18:44:46.819" v="209" actId="1076"/>
        <pc:sldMkLst>
          <pc:docMk/>
          <pc:sldMk cId="3972059344" sldId="260"/>
        </pc:sldMkLst>
        <pc:spChg chg="del">
          <ac:chgData name="Xiao, Xi" userId="72176bd1-e9c6-4c19-b3ac-3c0393772b18" providerId="ADAL" clId="{6DCC84C0-D889-47AE-ABB9-6336143E131E}" dt="2024-10-01T18:41:43.839" v="163" actId="478"/>
          <ac:spMkLst>
            <pc:docMk/>
            <pc:sldMk cId="3972059344" sldId="260"/>
            <ac:spMk id="2" creationId="{73B63CEB-E332-BAC3-47EE-4591A8ACBDA0}"/>
          </ac:spMkLst>
        </pc:spChg>
        <pc:spChg chg="del">
          <ac:chgData name="Xiao, Xi" userId="72176bd1-e9c6-4c19-b3ac-3c0393772b18" providerId="ADAL" clId="{6DCC84C0-D889-47AE-ABB9-6336143E131E}" dt="2024-10-01T18:41:44.609" v="164" actId="478"/>
          <ac:spMkLst>
            <pc:docMk/>
            <pc:sldMk cId="3972059344" sldId="260"/>
            <ac:spMk id="3" creationId="{675340ED-10B1-5A1D-EA19-D2F798784C61}"/>
          </ac:spMkLst>
        </pc:spChg>
        <pc:picChg chg="add mod">
          <ac:chgData name="Xiao, Xi" userId="72176bd1-e9c6-4c19-b3ac-3c0393772b18" providerId="ADAL" clId="{6DCC84C0-D889-47AE-ABB9-6336143E131E}" dt="2024-10-01T18:44:32.534" v="205" actId="1076"/>
          <ac:picMkLst>
            <pc:docMk/>
            <pc:sldMk cId="3972059344" sldId="260"/>
            <ac:picMk id="5" creationId="{3A874A64-0436-990C-D96B-CAEBD880405C}"/>
          </ac:picMkLst>
        </pc:picChg>
        <pc:picChg chg="add mod">
          <ac:chgData name="Xiao, Xi" userId="72176bd1-e9c6-4c19-b3ac-3c0393772b18" providerId="ADAL" clId="{6DCC84C0-D889-47AE-ABB9-6336143E131E}" dt="2024-10-01T18:44:46.819" v="209" actId="1076"/>
          <ac:picMkLst>
            <pc:docMk/>
            <pc:sldMk cId="3972059344" sldId="260"/>
            <ac:picMk id="7" creationId="{806F817F-2F3A-A4DB-92A4-F5F38BE472EA}"/>
          </ac:picMkLst>
        </pc:picChg>
        <pc:picChg chg="add mod">
          <ac:chgData name="Xiao, Xi" userId="72176bd1-e9c6-4c19-b3ac-3c0393772b18" providerId="ADAL" clId="{6DCC84C0-D889-47AE-ABB9-6336143E131E}" dt="2024-10-01T18:42:58.904" v="204" actId="1076"/>
          <ac:picMkLst>
            <pc:docMk/>
            <pc:sldMk cId="3972059344" sldId="260"/>
            <ac:picMk id="9" creationId="{54D94E47-FC3D-51C3-5CE7-F1ACA4A5C620}"/>
          </ac:picMkLst>
        </pc:picChg>
      </pc:sldChg>
      <pc:sldChg chg="addSp delSp modSp new mod">
        <pc:chgData name="Xiao, Xi" userId="72176bd1-e9c6-4c19-b3ac-3c0393772b18" providerId="ADAL" clId="{6DCC84C0-D889-47AE-ABB9-6336143E131E}" dt="2024-10-01T18:45:16.995" v="215" actId="1076"/>
        <pc:sldMkLst>
          <pc:docMk/>
          <pc:sldMk cId="320016590" sldId="261"/>
        </pc:sldMkLst>
        <pc:spChg chg="del">
          <ac:chgData name="Xiao, Xi" userId="72176bd1-e9c6-4c19-b3ac-3c0393772b18" providerId="ADAL" clId="{6DCC84C0-D889-47AE-ABB9-6336143E131E}" dt="2024-10-01T18:42:09.571" v="180" actId="478"/>
          <ac:spMkLst>
            <pc:docMk/>
            <pc:sldMk cId="320016590" sldId="261"/>
            <ac:spMk id="2" creationId="{561ADA08-76DC-4D5C-5CDA-1CE0F7EC0ED9}"/>
          </ac:spMkLst>
        </pc:spChg>
        <pc:spChg chg="del">
          <ac:chgData name="Xiao, Xi" userId="72176bd1-e9c6-4c19-b3ac-3c0393772b18" providerId="ADAL" clId="{6DCC84C0-D889-47AE-ABB9-6336143E131E}" dt="2024-10-01T18:42:10.789" v="181" actId="478"/>
          <ac:spMkLst>
            <pc:docMk/>
            <pc:sldMk cId="320016590" sldId="261"/>
            <ac:spMk id="3" creationId="{62C11FD8-6700-75C6-2863-44C6CC0CB9A7}"/>
          </ac:spMkLst>
        </pc:spChg>
        <pc:picChg chg="add mod">
          <ac:chgData name="Xiao, Xi" userId="72176bd1-e9c6-4c19-b3ac-3c0393772b18" providerId="ADAL" clId="{6DCC84C0-D889-47AE-ABB9-6336143E131E}" dt="2024-10-01T18:45:10.534" v="212" actId="1076"/>
          <ac:picMkLst>
            <pc:docMk/>
            <pc:sldMk cId="320016590" sldId="261"/>
            <ac:picMk id="5" creationId="{E2322468-1363-E417-6BF9-0B0258ECD2E2}"/>
          </ac:picMkLst>
        </pc:picChg>
        <pc:picChg chg="add mod">
          <ac:chgData name="Xiao, Xi" userId="72176bd1-e9c6-4c19-b3ac-3c0393772b18" providerId="ADAL" clId="{6DCC84C0-D889-47AE-ABB9-6336143E131E}" dt="2024-10-01T18:45:14.497" v="214" actId="1076"/>
          <ac:picMkLst>
            <pc:docMk/>
            <pc:sldMk cId="320016590" sldId="261"/>
            <ac:picMk id="7" creationId="{9E20AAC4-35C2-C41C-56A1-708A81BB3DCD}"/>
          </ac:picMkLst>
        </pc:picChg>
        <pc:picChg chg="add mod">
          <ac:chgData name="Xiao, Xi" userId="72176bd1-e9c6-4c19-b3ac-3c0393772b18" providerId="ADAL" clId="{6DCC84C0-D889-47AE-ABB9-6336143E131E}" dt="2024-10-01T18:45:16.995" v="215" actId="1076"/>
          <ac:picMkLst>
            <pc:docMk/>
            <pc:sldMk cId="320016590" sldId="261"/>
            <ac:picMk id="9" creationId="{A417C6CB-6DCF-8B64-2731-A4B114645C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 descr="A graph of a person with a number of text&#10;&#10;Description automatically generated with medium confidence">
            <a:extLst>
              <a:ext uri="{FF2B5EF4-FFF2-40B4-BE49-F238E27FC236}">
                <a16:creationId xmlns:a16="http://schemas.microsoft.com/office/drawing/2014/main" id="{7D4BBEB0-654A-4AB3-B7F9-B8E0C3A60E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0" y="85324"/>
            <a:ext cx="2434065" cy="2070124"/>
          </a:xfrm>
          <a:prstGeom prst="rect">
            <a:avLst/>
          </a:prstGeom>
        </p:spPr>
      </p:pic>
      <p:pic>
        <p:nvPicPr>
          <p:cNvPr id="45" name="Picture 44" descr="A close-up of a chart&#10;&#10;Description automatically generated">
            <a:extLst>
              <a:ext uri="{FF2B5EF4-FFF2-40B4-BE49-F238E27FC236}">
                <a16:creationId xmlns:a16="http://schemas.microsoft.com/office/drawing/2014/main" id="{2C47B616-4844-8B48-1101-D8A4392A31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333" y="188513"/>
            <a:ext cx="3794479" cy="6426472"/>
          </a:xfrm>
          <a:prstGeom prst="rect">
            <a:avLst/>
          </a:prstGeom>
        </p:spPr>
      </p:pic>
      <p:pic>
        <p:nvPicPr>
          <p:cNvPr id="47" name="Picture 46" descr="A graph of different types of bacteria&#10;&#10;Description automatically generated with medium confidence">
            <a:extLst>
              <a:ext uri="{FF2B5EF4-FFF2-40B4-BE49-F238E27FC236}">
                <a16:creationId xmlns:a16="http://schemas.microsoft.com/office/drawing/2014/main" id="{98749666-4DCF-677E-9835-8B8DCCE03D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610" y="2067300"/>
            <a:ext cx="2361937" cy="2092816"/>
          </a:xfrm>
          <a:prstGeom prst="rect">
            <a:avLst/>
          </a:prstGeom>
        </p:spPr>
      </p:pic>
      <p:pic>
        <p:nvPicPr>
          <p:cNvPr id="49" name="Picture 48" descr="A close-up of a chart&#10;&#10;Description automatically generated">
            <a:extLst>
              <a:ext uri="{FF2B5EF4-FFF2-40B4-BE49-F238E27FC236}">
                <a16:creationId xmlns:a16="http://schemas.microsoft.com/office/drawing/2014/main" id="{EFA12C72-3434-BCE4-3FA7-E6ADC38A1E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598" y="188513"/>
            <a:ext cx="3569146" cy="6054696"/>
          </a:xfrm>
          <a:prstGeom prst="rect">
            <a:avLst/>
          </a:prstGeom>
        </p:spPr>
      </p:pic>
      <p:pic>
        <p:nvPicPr>
          <p:cNvPr id="41" name="Picture 40" descr="A blue column with white text&#10;&#10;Description automatically generated">
            <a:extLst>
              <a:ext uri="{FF2B5EF4-FFF2-40B4-BE49-F238E27FC236}">
                <a16:creationId xmlns:a16="http://schemas.microsoft.com/office/drawing/2014/main" id="{2A2FC5CD-A665-5FDC-0621-4A0D0F8A3AD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24" y="4160116"/>
            <a:ext cx="2563121" cy="245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6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hart&#10;&#10;Description automatically generated">
            <a:extLst>
              <a:ext uri="{FF2B5EF4-FFF2-40B4-BE49-F238E27FC236}">
                <a16:creationId xmlns:a16="http://schemas.microsoft.com/office/drawing/2014/main" id="{18DE4E9D-1861-EA94-4BC2-A16021F15C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80" y="160014"/>
            <a:ext cx="3559566" cy="6697986"/>
          </a:xfrm>
          <a:prstGeom prst="rect">
            <a:avLst/>
          </a:prstGeom>
        </p:spPr>
      </p:pic>
      <p:pic>
        <p:nvPicPr>
          <p:cNvPr id="6" name="Picture 5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99620624-A9C9-CF1B-2200-6641440731F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4746" y="160014"/>
            <a:ext cx="3667849" cy="5552805"/>
          </a:xfrm>
          <a:prstGeom prst="rect">
            <a:avLst/>
          </a:prstGeom>
        </p:spPr>
      </p:pic>
      <p:pic>
        <p:nvPicPr>
          <p:cNvPr id="8" name="Picture 7" descr="A chart of different colors&#10;&#10;Description automatically generated">
            <a:extLst>
              <a:ext uri="{FF2B5EF4-FFF2-40B4-BE49-F238E27FC236}">
                <a16:creationId xmlns:a16="http://schemas.microsoft.com/office/drawing/2014/main" id="{39E24245-FC79-CF31-D5AA-18BCBDE5A3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2595" y="160014"/>
            <a:ext cx="3782713" cy="544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111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46347E4A-A70F-0673-B61C-F0B914308E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2740" y="143541"/>
            <a:ext cx="2497496" cy="2876384"/>
          </a:xfrm>
          <a:prstGeom prst="rect">
            <a:avLst/>
          </a:prstGeom>
        </p:spPr>
      </p:pic>
      <p:pic>
        <p:nvPicPr>
          <p:cNvPr id="7" name="Picture 6" descr="A chart of different colors&#10;&#10;Description automatically generated">
            <a:extLst>
              <a:ext uri="{FF2B5EF4-FFF2-40B4-BE49-F238E27FC236}">
                <a16:creationId xmlns:a16="http://schemas.microsoft.com/office/drawing/2014/main" id="{D753DA9D-94A1-08A1-95A2-053400CDAF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151" y="143541"/>
            <a:ext cx="3840195" cy="6962705"/>
          </a:xfrm>
          <a:prstGeom prst="rect">
            <a:avLst/>
          </a:prstGeom>
        </p:spPr>
      </p:pic>
      <p:pic>
        <p:nvPicPr>
          <p:cNvPr id="9" name="Picture 8" descr="A chart of different colors&#10;&#10;Description automatically generated">
            <a:extLst>
              <a:ext uri="{FF2B5EF4-FFF2-40B4-BE49-F238E27FC236}">
                <a16:creationId xmlns:a16="http://schemas.microsoft.com/office/drawing/2014/main" id="{3DC7442D-A77D-3D5A-C006-EEB59B898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" y="143542"/>
            <a:ext cx="3629787" cy="637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269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chart&#10;&#10;Description automatically generated">
            <a:extLst>
              <a:ext uri="{FF2B5EF4-FFF2-40B4-BE49-F238E27FC236}">
                <a16:creationId xmlns:a16="http://schemas.microsoft.com/office/drawing/2014/main" id="{3A874A64-0436-990C-D96B-CAEBD88040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54" y="0"/>
            <a:ext cx="4383798" cy="6858000"/>
          </a:xfrm>
          <a:prstGeom prst="rect">
            <a:avLst/>
          </a:prstGeom>
        </p:spPr>
      </p:pic>
      <p:pic>
        <p:nvPicPr>
          <p:cNvPr id="7" name="Picture 6" descr="A chart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806F817F-2F3A-A4DB-92A4-F5F38BE472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4152" y="0"/>
            <a:ext cx="3684566" cy="6412832"/>
          </a:xfrm>
          <a:prstGeom prst="rect">
            <a:avLst/>
          </a:prstGeom>
        </p:spPr>
      </p:pic>
      <p:pic>
        <p:nvPicPr>
          <p:cNvPr id="9" name="Picture 8" descr="A chart of different colors&#10;&#10;Description automatically generated">
            <a:extLst>
              <a:ext uri="{FF2B5EF4-FFF2-40B4-BE49-F238E27FC236}">
                <a16:creationId xmlns:a16="http://schemas.microsoft.com/office/drawing/2014/main" id="{54D94E47-FC3D-51C3-5CE7-F1ACA4A5C62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048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59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hart of different colors&#10;&#10;Description automatically generated">
            <a:extLst>
              <a:ext uri="{FF2B5EF4-FFF2-40B4-BE49-F238E27FC236}">
                <a16:creationId xmlns:a16="http://schemas.microsoft.com/office/drawing/2014/main" id="{E2322468-1363-E417-6BF9-0B0258ECD2E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85" y="295191"/>
            <a:ext cx="4074367" cy="5760439"/>
          </a:xfrm>
          <a:prstGeom prst="rect">
            <a:avLst/>
          </a:prstGeom>
        </p:spPr>
      </p:pic>
      <p:pic>
        <p:nvPicPr>
          <p:cNvPr id="7" name="Picture 6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E20AAC4-35C2-C41C-56A1-708A81BB3D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952" y="295191"/>
            <a:ext cx="3141725" cy="4242609"/>
          </a:xfrm>
          <a:prstGeom prst="rect">
            <a:avLst/>
          </a:prstGeom>
        </p:spPr>
      </p:pic>
      <p:pic>
        <p:nvPicPr>
          <p:cNvPr id="9" name="Picture 8" descr="A chart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A417C6CB-6DCF-8B64-2731-A4B114645C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666" y="295191"/>
            <a:ext cx="3507467" cy="515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16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Zandifaez, Peyman</cp:lastModifiedBy>
  <cp:revision>75</cp:revision>
  <dcterms:created xsi:type="dcterms:W3CDTF">2024-06-07T16:19:38Z</dcterms:created>
  <dcterms:modified xsi:type="dcterms:W3CDTF">2024-11-22T17:20:38Z</dcterms:modified>
</cp:coreProperties>
</file>