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sldIdLst>
    <p:sldId id="256" r:id="rId2"/>
    <p:sldId id="282" r:id="rId3"/>
    <p:sldId id="279" r:id="rId4"/>
    <p:sldId id="280" r:id="rId5"/>
    <p:sldId id="276" r:id="rId6"/>
    <p:sldId id="277" r:id="rId7"/>
    <p:sldId id="273" r:id="rId8"/>
    <p:sldId id="278" r:id="rId9"/>
    <p:sldId id="274" r:id="rId10"/>
    <p:sldId id="268" r:id="rId11"/>
    <p:sldId id="262" r:id="rId12"/>
    <p:sldId id="260" r:id="rId13"/>
    <p:sldId id="263" r:id="rId14"/>
    <p:sldId id="267" r:id="rId15"/>
    <p:sldId id="284" r:id="rId16"/>
    <p:sldId id="275"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5CC95-BF25-694A-852D-CA0F8E9C0921}" v="12" dt="2021-05-20T19:53:16.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5761"/>
  </p:normalViewPr>
  <p:slideViewPr>
    <p:cSldViewPr>
      <p:cViewPr varScale="1">
        <p:scale>
          <a:sx n="105" d="100"/>
          <a:sy n="105" d="100"/>
        </p:scale>
        <p:origin x="163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gling He" userId="c76e7505-d745-44e8-96c9-7e7c32b545d6" providerId="ADAL" clId="{BA5CB660-5F4B-234E-8847-EF20DAE7DA41}"/>
    <pc:docChg chg="undo custSel addSld delSld modSld sldOrd">
      <pc:chgData name="Mengling He" userId="c76e7505-d745-44e8-96c9-7e7c32b545d6" providerId="ADAL" clId="{BA5CB660-5F4B-234E-8847-EF20DAE7DA41}" dt="2020-12-03T20:19:13.143" v="64" actId="1076"/>
      <pc:docMkLst>
        <pc:docMk/>
      </pc:docMkLst>
      <pc:sldChg chg="modSp mod">
        <pc:chgData name="Mengling He" userId="c76e7505-d745-44e8-96c9-7e7c32b545d6" providerId="ADAL" clId="{BA5CB660-5F4B-234E-8847-EF20DAE7DA41}" dt="2020-12-03T20:19:13.143" v="64" actId="1076"/>
        <pc:sldMkLst>
          <pc:docMk/>
          <pc:sldMk cId="1766309784" sldId="260"/>
        </pc:sldMkLst>
        <pc:graphicFrameChg chg="mod">
          <ac:chgData name="Mengling He" userId="c76e7505-d745-44e8-96c9-7e7c32b545d6" providerId="ADAL" clId="{BA5CB660-5F4B-234E-8847-EF20DAE7DA41}" dt="2020-12-03T20:10:02.200" v="47"/>
          <ac:graphicFrameMkLst>
            <pc:docMk/>
            <pc:sldMk cId="1766309784" sldId="260"/>
            <ac:graphicFrameMk id="9" creationId="{79B14211-6CDE-7844-AABE-3CA8E9E71B90}"/>
          </ac:graphicFrameMkLst>
        </pc:graphicFrameChg>
        <pc:picChg chg="mod">
          <ac:chgData name="Mengling He" userId="c76e7505-d745-44e8-96c9-7e7c32b545d6" providerId="ADAL" clId="{BA5CB660-5F4B-234E-8847-EF20DAE7DA41}" dt="2020-12-03T20:19:13.143" v="64" actId="1076"/>
          <ac:picMkLst>
            <pc:docMk/>
            <pc:sldMk cId="1766309784" sldId="260"/>
            <ac:picMk id="15" creationId="{C8F35B7A-0544-AA4D-ABC1-7A13C4F1E9AE}"/>
          </ac:picMkLst>
        </pc:picChg>
      </pc:sldChg>
      <pc:sldChg chg="modSp mod">
        <pc:chgData name="Mengling He" userId="c76e7505-d745-44e8-96c9-7e7c32b545d6" providerId="ADAL" clId="{BA5CB660-5F4B-234E-8847-EF20DAE7DA41}" dt="2020-12-03T20:11:00.678" v="53" actId="14100"/>
        <pc:sldMkLst>
          <pc:docMk/>
          <pc:sldMk cId="4237607720" sldId="262"/>
        </pc:sldMkLst>
        <pc:spChg chg="mod">
          <ac:chgData name="Mengling He" userId="c76e7505-d745-44e8-96c9-7e7c32b545d6" providerId="ADAL" clId="{BA5CB660-5F4B-234E-8847-EF20DAE7DA41}" dt="2020-12-03T20:11:00.678" v="53" actId="14100"/>
          <ac:spMkLst>
            <pc:docMk/>
            <pc:sldMk cId="4237607720" sldId="262"/>
            <ac:spMk id="23" creationId="{8279EBEC-5CA0-F143-9FCD-4C1EBF44CC1F}"/>
          </ac:spMkLst>
        </pc:spChg>
      </pc:sldChg>
      <pc:sldChg chg="modSp mod">
        <pc:chgData name="Mengling He" userId="c76e7505-d745-44e8-96c9-7e7c32b545d6" providerId="ADAL" clId="{BA5CB660-5F4B-234E-8847-EF20DAE7DA41}" dt="2020-12-03T20:11:55.743" v="59" actId="1076"/>
        <pc:sldMkLst>
          <pc:docMk/>
          <pc:sldMk cId="4205582254" sldId="263"/>
        </pc:sldMkLst>
        <pc:picChg chg="mod">
          <ac:chgData name="Mengling He" userId="c76e7505-d745-44e8-96c9-7e7c32b545d6" providerId="ADAL" clId="{BA5CB660-5F4B-234E-8847-EF20DAE7DA41}" dt="2020-12-03T20:11:44.831" v="56" actId="1076"/>
          <ac:picMkLst>
            <pc:docMk/>
            <pc:sldMk cId="4205582254" sldId="263"/>
            <ac:picMk id="10" creationId="{E91A9E8B-7CC4-0A48-BC13-A11547B1D467}"/>
          </ac:picMkLst>
        </pc:picChg>
        <pc:picChg chg="mod">
          <ac:chgData name="Mengling He" userId="c76e7505-d745-44e8-96c9-7e7c32b545d6" providerId="ADAL" clId="{BA5CB660-5F4B-234E-8847-EF20DAE7DA41}" dt="2020-12-03T20:11:55.743" v="59" actId="1076"/>
          <ac:picMkLst>
            <pc:docMk/>
            <pc:sldMk cId="4205582254" sldId="263"/>
            <ac:picMk id="11" creationId="{9E6015BE-1996-974B-B7D9-72E896959EE4}"/>
          </ac:picMkLst>
        </pc:picChg>
        <pc:picChg chg="mod">
          <ac:chgData name="Mengling He" userId="c76e7505-d745-44e8-96c9-7e7c32b545d6" providerId="ADAL" clId="{BA5CB660-5F4B-234E-8847-EF20DAE7DA41}" dt="2020-12-03T20:11:52.810" v="58" actId="1076"/>
          <ac:picMkLst>
            <pc:docMk/>
            <pc:sldMk cId="4205582254" sldId="263"/>
            <ac:picMk id="12" creationId="{2BC54181-6491-B049-B0C9-D237832570CE}"/>
          </ac:picMkLst>
        </pc:picChg>
      </pc:sldChg>
      <pc:sldChg chg="delSp modSp mod">
        <pc:chgData name="Mengling He" userId="c76e7505-d745-44e8-96c9-7e7c32b545d6" providerId="ADAL" clId="{BA5CB660-5F4B-234E-8847-EF20DAE7DA41}" dt="2020-12-03T20:05:51.209" v="25" actId="14100"/>
        <pc:sldMkLst>
          <pc:docMk/>
          <pc:sldMk cId="3368883656" sldId="267"/>
        </pc:sldMkLst>
        <pc:spChg chg="mod">
          <ac:chgData name="Mengling He" userId="c76e7505-d745-44e8-96c9-7e7c32b545d6" providerId="ADAL" clId="{BA5CB660-5F4B-234E-8847-EF20DAE7DA41}" dt="2020-12-03T20:05:42.142" v="22" actId="14100"/>
          <ac:spMkLst>
            <pc:docMk/>
            <pc:sldMk cId="3368883656" sldId="267"/>
            <ac:spMk id="3" creationId="{E53A2197-481B-2E48-BE61-A347EC6278FF}"/>
          </ac:spMkLst>
        </pc:spChg>
        <pc:picChg chg="mod">
          <ac:chgData name="Mengling He" userId="c76e7505-d745-44e8-96c9-7e7c32b545d6" providerId="ADAL" clId="{BA5CB660-5F4B-234E-8847-EF20DAE7DA41}" dt="2020-12-03T20:05:51.209" v="25" actId="14100"/>
          <ac:picMkLst>
            <pc:docMk/>
            <pc:sldMk cId="3368883656" sldId="267"/>
            <ac:picMk id="8" creationId="{DF4F5ED0-76A4-1F40-AE34-7698D4B545CB}"/>
          </ac:picMkLst>
        </pc:picChg>
        <pc:picChg chg="del">
          <ac:chgData name="Mengling He" userId="c76e7505-d745-44e8-96c9-7e7c32b545d6" providerId="ADAL" clId="{BA5CB660-5F4B-234E-8847-EF20DAE7DA41}" dt="2020-12-03T20:01:55.370" v="2" actId="478"/>
          <ac:picMkLst>
            <pc:docMk/>
            <pc:sldMk cId="3368883656" sldId="267"/>
            <ac:picMk id="9" creationId="{65E22301-8CE8-2143-8830-05F67DF639C0}"/>
          </ac:picMkLst>
        </pc:picChg>
        <pc:picChg chg="del">
          <ac:chgData name="Mengling He" userId="c76e7505-d745-44e8-96c9-7e7c32b545d6" providerId="ADAL" clId="{BA5CB660-5F4B-234E-8847-EF20DAE7DA41}" dt="2020-12-03T20:01:55.370" v="2" actId="478"/>
          <ac:picMkLst>
            <pc:docMk/>
            <pc:sldMk cId="3368883656" sldId="267"/>
            <ac:picMk id="10" creationId="{8E04BA85-C93E-144F-93DF-9353C75644C3}"/>
          </ac:picMkLst>
        </pc:picChg>
      </pc:sldChg>
      <pc:sldChg chg="modSp mod">
        <pc:chgData name="Mengling He" userId="c76e7505-d745-44e8-96c9-7e7c32b545d6" providerId="ADAL" clId="{BA5CB660-5F4B-234E-8847-EF20DAE7DA41}" dt="2020-12-03T20:10:39.488" v="52" actId="27107"/>
        <pc:sldMkLst>
          <pc:docMk/>
          <pc:sldMk cId="1248957792" sldId="268"/>
        </pc:sldMkLst>
        <pc:graphicFrameChg chg="modGraphic">
          <ac:chgData name="Mengling He" userId="c76e7505-d745-44e8-96c9-7e7c32b545d6" providerId="ADAL" clId="{BA5CB660-5F4B-234E-8847-EF20DAE7DA41}" dt="2020-12-03T20:10:39.488" v="52" actId="27107"/>
          <ac:graphicFrameMkLst>
            <pc:docMk/>
            <pc:sldMk cId="1248957792" sldId="268"/>
            <ac:graphicFrameMk id="8" creationId="{1A896CC1-CBBB-0E4F-99B9-E3EC53B9257D}"/>
          </ac:graphicFrameMkLst>
        </pc:graphicFrameChg>
      </pc:sldChg>
      <pc:sldChg chg="ord">
        <pc:chgData name="Mengling He" userId="c76e7505-d745-44e8-96c9-7e7c32b545d6" providerId="ADAL" clId="{BA5CB660-5F4B-234E-8847-EF20DAE7DA41}" dt="2020-12-03T20:09:17.844" v="42" actId="20578"/>
        <pc:sldMkLst>
          <pc:docMk/>
          <pc:sldMk cId="3939491040" sldId="275"/>
        </pc:sldMkLst>
      </pc:sldChg>
      <pc:sldChg chg="addSp delSp modSp add del mod ord">
        <pc:chgData name="Mengling He" userId="c76e7505-d745-44e8-96c9-7e7c32b545d6" providerId="ADAL" clId="{BA5CB660-5F4B-234E-8847-EF20DAE7DA41}" dt="2020-12-03T20:09:08.936" v="41" actId="2696"/>
        <pc:sldMkLst>
          <pc:docMk/>
          <pc:sldMk cId="2161616128" sldId="283"/>
        </pc:sldMkLst>
        <pc:spChg chg="del mod">
          <ac:chgData name="Mengling He" userId="c76e7505-d745-44e8-96c9-7e7c32b545d6" providerId="ADAL" clId="{BA5CB660-5F4B-234E-8847-EF20DAE7DA41}" dt="2020-12-03T20:08:15.593" v="29" actId="21"/>
          <ac:spMkLst>
            <pc:docMk/>
            <pc:sldMk cId="2161616128" sldId="283"/>
            <ac:spMk id="3" creationId="{E53A2197-481B-2E48-BE61-A347EC6278FF}"/>
          </ac:spMkLst>
        </pc:spChg>
        <pc:spChg chg="add mod">
          <ac:chgData name="Mengling He" userId="c76e7505-d745-44e8-96c9-7e7c32b545d6" providerId="ADAL" clId="{BA5CB660-5F4B-234E-8847-EF20DAE7DA41}" dt="2020-12-03T20:08:18.567" v="30" actId="1076"/>
          <ac:spMkLst>
            <pc:docMk/>
            <pc:sldMk cId="2161616128" sldId="283"/>
            <ac:spMk id="8" creationId="{FEEC3E5B-5534-B245-BD63-94191CFD6C60}"/>
          </ac:spMkLst>
        </pc:spChg>
        <pc:picChg chg="del">
          <ac:chgData name="Mengling He" userId="c76e7505-d745-44e8-96c9-7e7c32b545d6" providerId="ADAL" clId="{BA5CB660-5F4B-234E-8847-EF20DAE7DA41}" dt="2020-12-03T20:02:24.346" v="9" actId="478"/>
          <ac:picMkLst>
            <pc:docMk/>
            <pc:sldMk cId="2161616128" sldId="283"/>
            <ac:picMk id="8" creationId="{DF4F5ED0-76A4-1F40-AE34-7698D4B545CB}"/>
          </ac:picMkLst>
        </pc:picChg>
        <pc:picChg chg="mod">
          <ac:chgData name="Mengling He" userId="c76e7505-d745-44e8-96c9-7e7c32b545d6" providerId="ADAL" clId="{BA5CB660-5F4B-234E-8847-EF20DAE7DA41}" dt="2020-12-03T20:02:47.598" v="15" actId="14100"/>
          <ac:picMkLst>
            <pc:docMk/>
            <pc:sldMk cId="2161616128" sldId="283"/>
            <ac:picMk id="9" creationId="{65E22301-8CE8-2143-8830-05F67DF639C0}"/>
          </ac:picMkLst>
        </pc:picChg>
        <pc:picChg chg="mod">
          <ac:chgData name="Mengling He" userId="c76e7505-d745-44e8-96c9-7e7c32b545d6" providerId="ADAL" clId="{BA5CB660-5F4B-234E-8847-EF20DAE7DA41}" dt="2020-12-03T20:03:05.560" v="16" actId="14100"/>
          <ac:picMkLst>
            <pc:docMk/>
            <pc:sldMk cId="2161616128" sldId="283"/>
            <ac:picMk id="10" creationId="{8E04BA85-C93E-144F-93DF-9353C75644C3}"/>
          </ac:picMkLst>
        </pc:picChg>
      </pc:sldChg>
      <pc:sldChg chg="addSp delSp modSp add mod">
        <pc:chgData name="Mengling He" userId="c76e7505-d745-44e8-96c9-7e7c32b545d6" providerId="ADAL" clId="{BA5CB660-5F4B-234E-8847-EF20DAE7DA41}" dt="2020-12-03T20:13:16.162" v="63" actId="1076"/>
        <pc:sldMkLst>
          <pc:docMk/>
          <pc:sldMk cId="667938958" sldId="284"/>
        </pc:sldMkLst>
        <pc:picChg chg="del">
          <ac:chgData name="Mengling He" userId="c76e7505-d745-44e8-96c9-7e7c32b545d6" providerId="ADAL" clId="{BA5CB660-5F4B-234E-8847-EF20DAE7DA41}" dt="2020-12-03T20:08:26.821" v="32" actId="478"/>
          <ac:picMkLst>
            <pc:docMk/>
            <pc:sldMk cId="667938958" sldId="284"/>
            <ac:picMk id="8" creationId="{DF4F5ED0-76A4-1F40-AE34-7698D4B545CB}"/>
          </ac:picMkLst>
        </pc:picChg>
        <pc:picChg chg="add mod">
          <ac:chgData name="Mengling He" userId="c76e7505-d745-44e8-96c9-7e7c32b545d6" providerId="ADAL" clId="{BA5CB660-5F4B-234E-8847-EF20DAE7DA41}" dt="2020-12-03T20:13:09.733" v="62" actId="1076"/>
          <ac:picMkLst>
            <pc:docMk/>
            <pc:sldMk cId="667938958" sldId="284"/>
            <ac:picMk id="9" creationId="{2DA6DE94-1C11-9840-8D16-5FFF7378AA17}"/>
          </ac:picMkLst>
        </pc:picChg>
        <pc:picChg chg="add mod">
          <ac:chgData name="Mengling He" userId="c76e7505-d745-44e8-96c9-7e7c32b545d6" providerId="ADAL" clId="{BA5CB660-5F4B-234E-8847-EF20DAE7DA41}" dt="2020-12-03T20:13:16.162" v="63" actId="1076"/>
          <ac:picMkLst>
            <pc:docMk/>
            <pc:sldMk cId="667938958" sldId="284"/>
            <ac:picMk id="10" creationId="{4BFD71DB-A3A4-3E4C-9537-EDB19A7835AE}"/>
          </ac:picMkLst>
        </pc:picChg>
      </pc:sldChg>
    </pc:docChg>
  </pc:docChgLst>
  <pc:docChgLst>
    <pc:chgData name="Mengling He" userId="c76e7505-d745-44e8-96c9-7e7c32b545d6" providerId="ADAL" clId="{CD95CC95-BF25-694A-852D-CA0F8E9C0921}"/>
    <pc:docChg chg="undo custSel modSld">
      <pc:chgData name="Mengling He" userId="c76e7505-d745-44e8-96c9-7e7c32b545d6" providerId="ADAL" clId="{CD95CC95-BF25-694A-852D-CA0F8E9C0921}" dt="2021-10-29T03:03:25.173" v="32" actId="14100"/>
      <pc:docMkLst>
        <pc:docMk/>
      </pc:docMkLst>
      <pc:sldChg chg="addSp delSp modSp mod">
        <pc:chgData name="Mengling He" userId="c76e7505-d745-44e8-96c9-7e7c32b545d6" providerId="ADAL" clId="{CD95CC95-BF25-694A-852D-CA0F8E9C0921}" dt="2021-10-29T03:03:25.173" v="32" actId="14100"/>
        <pc:sldMkLst>
          <pc:docMk/>
          <pc:sldMk cId="169552194" sldId="256"/>
        </pc:sldMkLst>
        <pc:spChg chg="mod">
          <ac:chgData name="Mengling He" userId="c76e7505-d745-44e8-96c9-7e7c32b545d6" providerId="ADAL" clId="{CD95CC95-BF25-694A-852D-CA0F8E9C0921}" dt="2021-10-29T03:03:25.173" v="32" actId="14100"/>
          <ac:spMkLst>
            <pc:docMk/>
            <pc:sldMk cId="169552194" sldId="256"/>
            <ac:spMk id="2" creationId="{00000000-0000-0000-0000-000000000000}"/>
          </ac:spMkLst>
        </pc:spChg>
        <pc:spChg chg="add del">
          <ac:chgData name="Mengling He" userId="c76e7505-d745-44e8-96c9-7e7c32b545d6" providerId="ADAL" clId="{CD95CC95-BF25-694A-852D-CA0F8E9C0921}" dt="2021-05-20T19:52:26.262" v="4" actId="21"/>
          <ac:spMkLst>
            <pc:docMk/>
            <pc:sldMk cId="169552194" sldId="256"/>
            <ac:spMk id="12" creationId="{00000000-0000-0000-0000-000000000000}"/>
          </ac:spMkLst>
        </pc:spChg>
      </pc:sldChg>
      <pc:sldChg chg="modSp">
        <pc:chgData name="Mengling He" userId="c76e7505-d745-44e8-96c9-7e7c32b545d6" providerId="ADAL" clId="{CD95CC95-BF25-694A-852D-CA0F8E9C0921}" dt="2021-05-20T19:53:16.350" v="31"/>
        <pc:sldMkLst>
          <pc:docMk/>
          <pc:sldMk cId="1766309784" sldId="260"/>
        </pc:sldMkLst>
        <pc:spChg chg="mod">
          <ac:chgData name="Mengling He" userId="c76e7505-d745-44e8-96c9-7e7c32b545d6" providerId="ADAL" clId="{CD95CC95-BF25-694A-852D-CA0F8E9C0921}" dt="2021-05-20T19:53:16.350" v="31"/>
          <ac:spMkLst>
            <pc:docMk/>
            <pc:sldMk cId="1766309784" sldId="260"/>
            <ac:spMk id="2" creationId="{00000000-0000-0000-0000-000000000000}"/>
          </ac:spMkLst>
        </pc:spChg>
        <pc:spChg chg="mod">
          <ac:chgData name="Mengling He" userId="c76e7505-d745-44e8-96c9-7e7c32b545d6" providerId="ADAL" clId="{CD95CC95-BF25-694A-852D-CA0F8E9C0921}" dt="2021-05-20T19:53:16.350" v="31"/>
          <ac:spMkLst>
            <pc:docMk/>
            <pc:sldMk cId="1766309784" sldId="260"/>
            <ac:spMk id="4" creationId="{00000000-0000-0000-0000-000000000000}"/>
          </ac:spMkLst>
        </pc:spChg>
        <pc:spChg chg="mod">
          <ac:chgData name="Mengling He" userId="c76e7505-d745-44e8-96c9-7e7c32b545d6" providerId="ADAL" clId="{CD95CC95-BF25-694A-852D-CA0F8E9C0921}" dt="2021-05-20T19:53:16.350" v="31"/>
          <ac:spMkLst>
            <pc:docMk/>
            <pc:sldMk cId="1766309784" sldId="260"/>
            <ac:spMk id="5" creationId="{00000000-0000-0000-0000-000000000000}"/>
          </ac:spMkLst>
        </pc:spChg>
      </pc:sldChg>
      <pc:sldChg chg="modSp">
        <pc:chgData name="Mengling He" userId="c76e7505-d745-44e8-96c9-7e7c32b545d6" providerId="ADAL" clId="{CD95CC95-BF25-694A-852D-CA0F8E9C0921}" dt="2021-05-20T19:53:16.350" v="31"/>
        <pc:sldMkLst>
          <pc:docMk/>
          <pc:sldMk cId="4237607720" sldId="262"/>
        </pc:sldMkLst>
        <pc:spChg chg="mod">
          <ac:chgData name="Mengling He" userId="c76e7505-d745-44e8-96c9-7e7c32b545d6" providerId="ADAL" clId="{CD95CC95-BF25-694A-852D-CA0F8E9C0921}" dt="2021-05-20T19:53:16.350" v="31"/>
          <ac:spMkLst>
            <pc:docMk/>
            <pc:sldMk cId="4237607720" sldId="262"/>
            <ac:spMk id="2" creationId="{00000000-0000-0000-0000-000000000000}"/>
          </ac:spMkLst>
        </pc:spChg>
        <pc:spChg chg="mod">
          <ac:chgData name="Mengling He" userId="c76e7505-d745-44e8-96c9-7e7c32b545d6" providerId="ADAL" clId="{CD95CC95-BF25-694A-852D-CA0F8E9C0921}" dt="2021-05-20T19:53:16.350" v="31"/>
          <ac:spMkLst>
            <pc:docMk/>
            <pc:sldMk cId="4237607720" sldId="262"/>
            <ac:spMk id="5" creationId="{00000000-0000-0000-0000-000000000000}"/>
          </ac:spMkLst>
        </pc:spChg>
      </pc:sldChg>
      <pc:sldChg chg="modSp">
        <pc:chgData name="Mengling He" userId="c76e7505-d745-44e8-96c9-7e7c32b545d6" providerId="ADAL" clId="{CD95CC95-BF25-694A-852D-CA0F8E9C0921}" dt="2021-05-20T19:53:16.350" v="31"/>
        <pc:sldMkLst>
          <pc:docMk/>
          <pc:sldMk cId="4205582254" sldId="263"/>
        </pc:sldMkLst>
        <pc:spChg chg="mod">
          <ac:chgData name="Mengling He" userId="c76e7505-d745-44e8-96c9-7e7c32b545d6" providerId="ADAL" clId="{CD95CC95-BF25-694A-852D-CA0F8E9C0921}" dt="2021-05-20T19:53:16.350" v="31"/>
          <ac:spMkLst>
            <pc:docMk/>
            <pc:sldMk cId="4205582254" sldId="263"/>
            <ac:spMk id="5" creationId="{00000000-0000-0000-0000-000000000000}"/>
          </ac:spMkLst>
        </pc:spChg>
      </pc:sldChg>
      <pc:sldChg chg="modSp">
        <pc:chgData name="Mengling He" userId="c76e7505-d745-44e8-96c9-7e7c32b545d6" providerId="ADAL" clId="{CD95CC95-BF25-694A-852D-CA0F8E9C0921}" dt="2021-05-20T19:53:16.350" v="31"/>
        <pc:sldMkLst>
          <pc:docMk/>
          <pc:sldMk cId="973800980" sldId="266"/>
        </pc:sldMkLst>
        <pc:spChg chg="mod">
          <ac:chgData name="Mengling He" userId="c76e7505-d745-44e8-96c9-7e7c32b545d6" providerId="ADAL" clId="{CD95CC95-BF25-694A-852D-CA0F8E9C0921}" dt="2021-05-20T19:53:16.350" v="31"/>
          <ac:spMkLst>
            <pc:docMk/>
            <pc:sldMk cId="973800980" sldId="266"/>
            <ac:spMk id="5" creationId="{00000000-0000-0000-0000-000000000000}"/>
          </ac:spMkLst>
        </pc:spChg>
      </pc:sldChg>
      <pc:sldChg chg="modSp">
        <pc:chgData name="Mengling He" userId="c76e7505-d745-44e8-96c9-7e7c32b545d6" providerId="ADAL" clId="{CD95CC95-BF25-694A-852D-CA0F8E9C0921}" dt="2021-05-20T19:53:16.350" v="31"/>
        <pc:sldMkLst>
          <pc:docMk/>
          <pc:sldMk cId="3368883656" sldId="267"/>
        </pc:sldMkLst>
        <pc:spChg chg="mod">
          <ac:chgData name="Mengling He" userId="c76e7505-d745-44e8-96c9-7e7c32b545d6" providerId="ADAL" clId="{CD95CC95-BF25-694A-852D-CA0F8E9C0921}" dt="2021-05-20T19:53:16.350" v="31"/>
          <ac:spMkLst>
            <pc:docMk/>
            <pc:sldMk cId="3368883656" sldId="267"/>
            <ac:spMk id="5" creationId="{00000000-0000-0000-0000-000000000000}"/>
          </ac:spMkLst>
        </pc:spChg>
      </pc:sldChg>
      <pc:sldChg chg="modSp">
        <pc:chgData name="Mengling He" userId="c76e7505-d745-44e8-96c9-7e7c32b545d6" providerId="ADAL" clId="{CD95CC95-BF25-694A-852D-CA0F8E9C0921}" dt="2021-05-20T19:53:16.350" v="31"/>
        <pc:sldMkLst>
          <pc:docMk/>
          <pc:sldMk cId="1248957792" sldId="268"/>
        </pc:sldMkLst>
        <pc:spChg chg="mod">
          <ac:chgData name="Mengling He" userId="c76e7505-d745-44e8-96c9-7e7c32b545d6" providerId="ADAL" clId="{CD95CC95-BF25-694A-852D-CA0F8E9C0921}" dt="2021-05-20T19:53:16.350" v="31"/>
          <ac:spMkLst>
            <pc:docMk/>
            <pc:sldMk cId="1248957792" sldId="268"/>
            <ac:spMk id="7" creationId="{876F0C30-66F9-1A46-9809-BB00B6676635}"/>
          </ac:spMkLst>
        </pc:spChg>
        <pc:spChg chg="mod">
          <ac:chgData name="Mengling He" userId="c76e7505-d745-44e8-96c9-7e7c32b545d6" providerId="ADAL" clId="{CD95CC95-BF25-694A-852D-CA0F8E9C0921}" dt="2021-05-20T19:53:16.350" v="31"/>
          <ac:spMkLst>
            <pc:docMk/>
            <pc:sldMk cId="1248957792" sldId="268"/>
            <ac:spMk id="9" creationId="{F5B4FC37-168F-8145-9638-E2D2B64E9C12}"/>
          </ac:spMkLst>
        </pc:spChg>
        <pc:graphicFrameChg chg="mod">
          <ac:chgData name="Mengling He" userId="c76e7505-d745-44e8-96c9-7e7c32b545d6" providerId="ADAL" clId="{CD95CC95-BF25-694A-852D-CA0F8E9C0921}" dt="2021-05-20T19:53:16.350" v="31"/>
          <ac:graphicFrameMkLst>
            <pc:docMk/>
            <pc:sldMk cId="1248957792" sldId="268"/>
            <ac:graphicFrameMk id="8" creationId="{1A896CC1-CBBB-0E4F-99B9-E3EC53B9257D}"/>
          </ac:graphicFrameMkLst>
        </pc:graphicFrameChg>
      </pc:sldChg>
      <pc:sldChg chg="modSp mod">
        <pc:chgData name="Mengling He" userId="c76e7505-d745-44e8-96c9-7e7c32b545d6" providerId="ADAL" clId="{CD95CC95-BF25-694A-852D-CA0F8E9C0921}" dt="2021-05-20T19:53:16.350" v="31"/>
        <pc:sldMkLst>
          <pc:docMk/>
          <pc:sldMk cId="2219481272" sldId="273"/>
        </pc:sldMkLst>
        <pc:spChg chg="mod">
          <ac:chgData name="Mengling He" userId="c76e7505-d745-44e8-96c9-7e7c32b545d6" providerId="ADAL" clId="{CD95CC95-BF25-694A-852D-CA0F8E9C0921}" dt="2021-05-20T19:53:15.154" v="29"/>
          <ac:spMkLst>
            <pc:docMk/>
            <pc:sldMk cId="2219481272" sldId="273"/>
            <ac:spMk id="2" creationId="{00000000-0000-0000-0000-000000000000}"/>
          </ac:spMkLst>
        </pc:spChg>
        <pc:spChg chg="mod">
          <ac:chgData name="Mengling He" userId="c76e7505-d745-44e8-96c9-7e7c32b545d6" providerId="ADAL" clId="{CD95CC95-BF25-694A-852D-CA0F8E9C0921}" dt="2021-05-20T19:53:16.350" v="31"/>
          <ac:spMkLst>
            <pc:docMk/>
            <pc:sldMk cId="2219481272" sldId="273"/>
            <ac:spMk id="4" creationId="{00000000-0000-0000-0000-000000000000}"/>
          </ac:spMkLst>
        </pc:spChg>
      </pc:sldChg>
      <pc:sldChg chg="modSp">
        <pc:chgData name="Mengling He" userId="c76e7505-d745-44e8-96c9-7e7c32b545d6" providerId="ADAL" clId="{CD95CC95-BF25-694A-852D-CA0F8E9C0921}" dt="2021-05-20T19:53:16.350" v="31"/>
        <pc:sldMkLst>
          <pc:docMk/>
          <pc:sldMk cId="3939491040" sldId="275"/>
        </pc:sldMkLst>
        <pc:spChg chg="mod">
          <ac:chgData name="Mengling He" userId="c76e7505-d745-44e8-96c9-7e7c32b545d6" providerId="ADAL" clId="{CD95CC95-BF25-694A-852D-CA0F8E9C0921}" dt="2021-05-20T19:53:16.350" v="31"/>
          <ac:spMkLst>
            <pc:docMk/>
            <pc:sldMk cId="3939491040" sldId="275"/>
            <ac:spMk id="4" creationId="{00000000-0000-0000-0000-000000000000}"/>
          </ac:spMkLst>
        </pc:spChg>
      </pc:sldChg>
      <pc:sldChg chg="modSp mod">
        <pc:chgData name="Mengling He" userId="c76e7505-d745-44e8-96c9-7e7c32b545d6" providerId="ADAL" clId="{CD95CC95-BF25-694A-852D-CA0F8E9C0921}" dt="2021-05-20T19:53:16.350" v="31"/>
        <pc:sldMkLst>
          <pc:docMk/>
          <pc:sldMk cId="1208427572" sldId="276"/>
        </pc:sldMkLst>
        <pc:spChg chg="mod">
          <ac:chgData name="Mengling He" userId="c76e7505-d745-44e8-96c9-7e7c32b545d6" providerId="ADAL" clId="{CD95CC95-BF25-694A-852D-CA0F8E9C0921}" dt="2021-05-20T19:53:16.350" v="31"/>
          <ac:spMkLst>
            <pc:docMk/>
            <pc:sldMk cId="1208427572" sldId="276"/>
            <ac:spMk id="3" creationId="{00000000-0000-0000-0000-000000000000}"/>
          </ac:spMkLst>
        </pc:spChg>
        <pc:spChg chg="mod">
          <ac:chgData name="Mengling He" userId="c76e7505-d745-44e8-96c9-7e7c32b545d6" providerId="ADAL" clId="{CD95CC95-BF25-694A-852D-CA0F8E9C0921}" dt="2021-05-20T19:53:16.350" v="31"/>
          <ac:spMkLst>
            <pc:docMk/>
            <pc:sldMk cId="1208427572" sldId="276"/>
            <ac:spMk id="4" creationId="{00000000-0000-0000-0000-000000000000}"/>
          </ac:spMkLst>
        </pc:spChg>
      </pc:sldChg>
      <pc:sldChg chg="modSp">
        <pc:chgData name="Mengling He" userId="c76e7505-d745-44e8-96c9-7e7c32b545d6" providerId="ADAL" clId="{CD95CC95-BF25-694A-852D-CA0F8E9C0921}" dt="2021-05-20T19:53:16.350" v="31"/>
        <pc:sldMkLst>
          <pc:docMk/>
          <pc:sldMk cId="2773794392" sldId="277"/>
        </pc:sldMkLst>
        <pc:spChg chg="mod">
          <ac:chgData name="Mengling He" userId="c76e7505-d745-44e8-96c9-7e7c32b545d6" providerId="ADAL" clId="{CD95CC95-BF25-694A-852D-CA0F8E9C0921}" dt="2021-05-20T19:53:16.350" v="31"/>
          <ac:spMkLst>
            <pc:docMk/>
            <pc:sldMk cId="2773794392" sldId="277"/>
            <ac:spMk id="4" creationId="{00000000-0000-0000-0000-000000000000}"/>
          </ac:spMkLst>
        </pc:spChg>
      </pc:sldChg>
      <pc:sldChg chg="modSp">
        <pc:chgData name="Mengling He" userId="c76e7505-d745-44e8-96c9-7e7c32b545d6" providerId="ADAL" clId="{CD95CC95-BF25-694A-852D-CA0F8E9C0921}" dt="2021-05-20T19:53:16.350" v="31"/>
        <pc:sldMkLst>
          <pc:docMk/>
          <pc:sldMk cId="536637070" sldId="278"/>
        </pc:sldMkLst>
        <pc:spChg chg="mod">
          <ac:chgData name="Mengling He" userId="c76e7505-d745-44e8-96c9-7e7c32b545d6" providerId="ADAL" clId="{CD95CC95-BF25-694A-852D-CA0F8E9C0921}" dt="2021-05-20T19:53:16.350" v="31"/>
          <ac:spMkLst>
            <pc:docMk/>
            <pc:sldMk cId="536637070" sldId="278"/>
            <ac:spMk id="4" creationId="{00000000-0000-0000-0000-000000000000}"/>
          </ac:spMkLst>
        </pc:spChg>
      </pc:sldChg>
      <pc:sldChg chg="modSp mod">
        <pc:chgData name="Mengling He" userId="c76e7505-d745-44e8-96c9-7e7c32b545d6" providerId="ADAL" clId="{CD95CC95-BF25-694A-852D-CA0F8E9C0921}" dt="2021-05-20T19:53:16.350" v="31"/>
        <pc:sldMkLst>
          <pc:docMk/>
          <pc:sldMk cId="2984463502" sldId="279"/>
        </pc:sldMkLst>
        <pc:spChg chg="mod">
          <ac:chgData name="Mengling He" userId="c76e7505-d745-44e8-96c9-7e7c32b545d6" providerId="ADAL" clId="{CD95CC95-BF25-694A-852D-CA0F8E9C0921}" dt="2021-05-20T19:53:16.350" v="31"/>
          <ac:spMkLst>
            <pc:docMk/>
            <pc:sldMk cId="2984463502" sldId="279"/>
            <ac:spMk id="3" creationId="{00000000-0000-0000-0000-000000000000}"/>
          </ac:spMkLst>
        </pc:spChg>
        <pc:spChg chg="mod">
          <ac:chgData name="Mengling He" userId="c76e7505-d745-44e8-96c9-7e7c32b545d6" providerId="ADAL" clId="{CD95CC95-BF25-694A-852D-CA0F8E9C0921}" dt="2021-05-20T19:53:16.350" v="31"/>
          <ac:spMkLst>
            <pc:docMk/>
            <pc:sldMk cId="2984463502" sldId="279"/>
            <ac:spMk id="4" creationId="{00000000-0000-0000-0000-000000000000}"/>
          </ac:spMkLst>
        </pc:spChg>
      </pc:sldChg>
      <pc:sldChg chg="modSp">
        <pc:chgData name="Mengling He" userId="c76e7505-d745-44e8-96c9-7e7c32b545d6" providerId="ADAL" clId="{CD95CC95-BF25-694A-852D-CA0F8E9C0921}" dt="2021-05-20T19:53:16.350" v="31"/>
        <pc:sldMkLst>
          <pc:docMk/>
          <pc:sldMk cId="1271692810" sldId="280"/>
        </pc:sldMkLst>
        <pc:spChg chg="mod">
          <ac:chgData name="Mengling He" userId="c76e7505-d745-44e8-96c9-7e7c32b545d6" providerId="ADAL" clId="{CD95CC95-BF25-694A-852D-CA0F8E9C0921}" dt="2021-05-20T19:53:16.350" v="31"/>
          <ac:spMkLst>
            <pc:docMk/>
            <pc:sldMk cId="1271692810" sldId="280"/>
            <ac:spMk id="5" creationId="{00000000-0000-0000-0000-000000000000}"/>
          </ac:spMkLst>
        </pc:spChg>
      </pc:sldChg>
      <pc:sldChg chg="modSp">
        <pc:chgData name="Mengling He" userId="c76e7505-d745-44e8-96c9-7e7c32b545d6" providerId="ADAL" clId="{CD95CC95-BF25-694A-852D-CA0F8E9C0921}" dt="2021-05-20T19:53:16.350" v="31"/>
        <pc:sldMkLst>
          <pc:docMk/>
          <pc:sldMk cId="71073093" sldId="282"/>
        </pc:sldMkLst>
        <pc:spChg chg="mod">
          <ac:chgData name="Mengling He" userId="c76e7505-d745-44e8-96c9-7e7c32b545d6" providerId="ADAL" clId="{CD95CC95-BF25-694A-852D-CA0F8E9C0921}" dt="2021-05-20T19:53:16.350" v="31"/>
          <ac:spMkLst>
            <pc:docMk/>
            <pc:sldMk cId="71073093" sldId="282"/>
            <ac:spMk id="4" creationId="{00000000-0000-0000-0000-000000000000}"/>
          </ac:spMkLst>
        </pc:spChg>
      </pc:sldChg>
      <pc:sldChg chg="modSp">
        <pc:chgData name="Mengling He" userId="c76e7505-d745-44e8-96c9-7e7c32b545d6" providerId="ADAL" clId="{CD95CC95-BF25-694A-852D-CA0F8E9C0921}" dt="2021-05-20T19:53:16.350" v="31"/>
        <pc:sldMkLst>
          <pc:docMk/>
          <pc:sldMk cId="667938958" sldId="284"/>
        </pc:sldMkLst>
        <pc:spChg chg="mod">
          <ac:chgData name="Mengling He" userId="c76e7505-d745-44e8-96c9-7e7c32b545d6" providerId="ADAL" clId="{CD95CC95-BF25-694A-852D-CA0F8E9C0921}" dt="2021-05-20T19:53:16.350" v="31"/>
          <ac:spMkLst>
            <pc:docMk/>
            <pc:sldMk cId="667938958" sldId="284"/>
            <ac:spMk id="5" creationId="{00000000-0000-0000-0000-000000000000}"/>
          </ac:spMkLst>
        </pc:sp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image" Target="../media/image2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C1B7E4-AD5E-EF45-ABCA-093A0522CE3F}"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0FCC0697-D51A-A048-B056-14C28C266228}">
      <dgm:prSet phldrT="[Text]" custT="1"/>
      <dgm:spPr/>
      <dgm:t>
        <a:bodyPr/>
        <a:lstStyle/>
        <a:p>
          <a:r>
            <a:rPr lang="en-US" sz="2400" dirty="0"/>
            <a:t>Show the impact of demographic biases in automated matching of latent fingerprints </a:t>
          </a:r>
        </a:p>
      </dgm:t>
    </dgm:pt>
    <dgm:pt modelId="{2B2C2D4D-8F5F-6341-B4D3-C1E79F4A1902}" type="parTrans" cxnId="{DFE0D526-5F96-894E-A2B0-848B27E3B86F}">
      <dgm:prSet/>
      <dgm:spPr/>
      <dgm:t>
        <a:bodyPr/>
        <a:lstStyle/>
        <a:p>
          <a:endParaRPr lang="en-US"/>
        </a:p>
      </dgm:t>
    </dgm:pt>
    <dgm:pt modelId="{DCE9E43B-9F1F-3F42-8C22-B7E6B17B6D00}" type="sibTrans" cxnId="{DFE0D526-5F96-894E-A2B0-848B27E3B86F}">
      <dgm:prSet/>
      <dgm:spPr/>
      <dgm:t>
        <a:bodyPr/>
        <a:lstStyle/>
        <a:p>
          <a:endParaRPr lang="en-US"/>
        </a:p>
      </dgm:t>
    </dgm:pt>
    <dgm:pt modelId="{E70900EA-94BF-7447-B053-8155480BDFE5}">
      <dgm:prSet phldrT="[Text]" custT="1"/>
      <dgm:spPr/>
      <dgm:t>
        <a:bodyPr/>
        <a:lstStyle/>
        <a:p>
          <a:r>
            <a:rPr lang="en-US" sz="2400" dirty="0"/>
            <a:t>Calculate error rates specific to the demographics of source subjects based covariate- specific ROC curves </a:t>
          </a:r>
        </a:p>
      </dgm:t>
    </dgm:pt>
    <dgm:pt modelId="{76D7C36B-78B9-2843-8CB6-DA44AC94D4F7}" type="parTrans" cxnId="{8ACB3A58-871C-664A-B166-21F1BEC7343D}">
      <dgm:prSet/>
      <dgm:spPr/>
      <dgm:t>
        <a:bodyPr/>
        <a:lstStyle/>
        <a:p>
          <a:endParaRPr lang="en-US"/>
        </a:p>
      </dgm:t>
    </dgm:pt>
    <dgm:pt modelId="{C869467D-1C90-414F-9127-048235B63692}" type="sibTrans" cxnId="{8ACB3A58-871C-664A-B166-21F1BEC7343D}">
      <dgm:prSet/>
      <dgm:spPr/>
      <dgm:t>
        <a:bodyPr/>
        <a:lstStyle/>
        <a:p>
          <a:endParaRPr lang="en-US"/>
        </a:p>
      </dgm:t>
    </dgm:pt>
    <dgm:pt modelId="{F1C501D5-A083-0848-8644-FABAB9FA7642}" type="pres">
      <dgm:prSet presAssocID="{0AC1B7E4-AD5E-EF45-ABCA-093A0522CE3F}" presName="linear" presStyleCnt="0">
        <dgm:presLayoutVars>
          <dgm:dir/>
          <dgm:animLvl val="lvl"/>
          <dgm:resizeHandles val="exact"/>
        </dgm:presLayoutVars>
      </dgm:prSet>
      <dgm:spPr/>
    </dgm:pt>
    <dgm:pt modelId="{BF6F86DA-2B2A-1B4A-8CB8-9527FE5EF12B}" type="pres">
      <dgm:prSet presAssocID="{0FCC0697-D51A-A048-B056-14C28C266228}" presName="parentLin" presStyleCnt="0"/>
      <dgm:spPr/>
    </dgm:pt>
    <dgm:pt modelId="{C787FAA7-651F-794F-82D7-D298AC4CC8D8}" type="pres">
      <dgm:prSet presAssocID="{0FCC0697-D51A-A048-B056-14C28C266228}" presName="parentLeftMargin" presStyleLbl="node1" presStyleIdx="0" presStyleCnt="2"/>
      <dgm:spPr/>
    </dgm:pt>
    <dgm:pt modelId="{C376F0E1-42FA-EB46-BA07-745824D1B27B}" type="pres">
      <dgm:prSet presAssocID="{0FCC0697-D51A-A048-B056-14C28C266228}" presName="parentText" presStyleLbl="node1" presStyleIdx="0" presStyleCnt="2" custScaleX="109317">
        <dgm:presLayoutVars>
          <dgm:chMax val="0"/>
          <dgm:bulletEnabled val="1"/>
        </dgm:presLayoutVars>
      </dgm:prSet>
      <dgm:spPr/>
    </dgm:pt>
    <dgm:pt modelId="{3B15E673-D93D-064D-8A5F-4BD8DFE80687}" type="pres">
      <dgm:prSet presAssocID="{0FCC0697-D51A-A048-B056-14C28C266228}" presName="negativeSpace" presStyleCnt="0"/>
      <dgm:spPr/>
    </dgm:pt>
    <dgm:pt modelId="{68277C1E-8E92-2747-A1D1-9AEFB00DB688}" type="pres">
      <dgm:prSet presAssocID="{0FCC0697-D51A-A048-B056-14C28C266228}" presName="childText" presStyleLbl="conFgAcc1" presStyleIdx="0" presStyleCnt="2">
        <dgm:presLayoutVars>
          <dgm:bulletEnabled val="1"/>
        </dgm:presLayoutVars>
      </dgm:prSet>
      <dgm:spPr/>
    </dgm:pt>
    <dgm:pt modelId="{F64F465F-35E9-8447-B7A1-2DFF4256A6AC}" type="pres">
      <dgm:prSet presAssocID="{DCE9E43B-9F1F-3F42-8C22-B7E6B17B6D00}" presName="spaceBetweenRectangles" presStyleCnt="0"/>
      <dgm:spPr/>
    </dgm:pt>
    <dgm:pt modelId="{39E66E07-1D37-3042-BCD0-C6298592B937}" type="pres">
      <dgm:prSet presAssocID="{E70900EA-94BF-7447-B053-8155480BDFE5}" presName="parentLin" presStyleCnt="0"/>
      <dgm:spPr/>
    </dgm:pt>
    <dgm:pt modelId="{80A63F42-5D11-3B43-8FEA-1254825057CB}" type="pres">
      <dgm:prSet presAssocID="{E70900EA-94BF-7447-B053-8155480BDFE5}" presName="parentLeftMargin" presStyleLbl="node1" presStyleIdx="0" presStyleCnt="2"/>
      <dgm:spPr/>
    </dgm:pt>
    <dgm:pt modelId="{B09C4701-52A8-DF4A-8353-4A60CFA053A8}" type="pres">
      <dgm:prSet presAssocID="{E70900EA-94BF-7447-B053-8155480BDFE5}" presName="parentText" presStyleLbl="node1" presStyleIdx="1" presStyleCnt="2" custScaleX="118634">
        <dgm:presLayoutVars>
          <dgm:chMax val="0"/>
          <dgm:bulletEnabled val="1"/>
        </dgm:presLayoutVars>
      </dgm:prSet>
      <dgm:spPr/>
    </dgm:pt>
    <dgm:pt modelId="{BE83BB99-B86F-1840-A755-5360FE48ED10}" type="pres">
      <dgm:prSet presAssocID="{E70900EA-94BF-7447-B053-8155480BDFE5}" presName="negativeSpace" presStyleCnt="0"/>
      <dgm:spPr/>
    </dgm:pt>
    <dgm:pt modelId="{6E794125-45AA-6C40-BB7F-487E6E58413D}" type="pres">
      <dgm:prSet presAssocID="{E70900EA-94BF-7447-B053-8155480BDFE5}" presName="childText" presStyleLbl="conFgAcc1" presStyleIdx="1" presStyleCnt="2">
        <dgm:presLayoutVars>
          <dgm:bulletEnabled val="1"/>
        </dgm:presLayoutVars>
      </dgm:prSet>
      <dgm:spPr/>
    </dgm:pt>
  </dgm:ptLst>
  <dgm:cxnLst>
    <dgm:cxn modelId="{A0E4D410-11CF-9E46-A946-B0B2A460BE80}" type="presOf" srcId="{E70900EA-94BF-7447-B053-8155480BDFE5}" destId="{80A63F42-5D11-3B43-8FEA-1254825057CB}" srcOrd="0" destOrd="0" presId="urn:microsoft.com/office/officeart/2005/8/layout/list1"/>
    <dgm:cxn modelId="{DFE0D526-5F96-894E-A2B0-848B27E3B86F}" srcId="{0AC1B7E4-AD5E-EF45-ABCA-093A0522CE3F}" destId="{0FCC0697-D51A-A048-B056-14C28C266228}" srcOrd="0" destOrd="0" parTransId="{2B2C2D4D-8F5F-6341-B4D3-C1E79F4A1902}" sibTransId="{DCE9E43B-9F1F-3F42-8C22-B7E6B17B6D00}"/>
    <dgm:cxn modelId="{CCF98C35-1200-BB49-8A4E-0029EDB9AEB2}" type="presOf" srcId="{0AC1B7E4-AD5E-EF45-ABCA-093A0522CE3F}" destId="{F1C501D5-A083-0848-8644-FABAB9FA7642}" srcOrd="0" destOrd="0" presId="urn:microsoft.com/office/officeart/2005/8/layout/list1"/>
    <dgm:cxn modelId="{90079E4E-76E0-3C4A-AE28-8333462DF615}" type="presOf" srcId="{0FCC0697-D51A-A048-B056-14C28C266228}" destId="{C376F0E1-42FA-EB46-BA07-745824D1B27B}" srcOrd="1" destOrd="0" presId="urn:microsoft.com/office/officeart/2005/8/layout/list1"/>
    <dgm:cxn modelId="{B4318A50-FC3A-F748-BBCA-9CFD7E46E0A6}" type="presOf" srcId="{0FCC0697-D51A-A048-B056-14C28C266228}" destId="{C787FAA7-651F-794F-82D7-D298AC4CC8D8}" srcOrd="0" destOrd="0" presId="urn:microsoft.com/office/officeart/2005/8/layout/list1"/>
    <dgm:cxn modelId="{8ACB3A58-871C-664A-B166-21F1BEC7343D}" srcId="{0AC1B7E4-AD5E-EF45-ABCA-093A0522CE3F}" destId="{E70900EA-94BF-7447-B053-8155480BDFE5}" srcOrd="1" destOrd="0" parTransId="{76D7C36B-78B9-2843-8CB6-DA44AC94D4F7}" sibTransId="{C869467D-1C90-414F-9127-048235B63692}"/>
    <dgm:cxn modelId="{D0BEABBA-9814-3F4F-8F94-0B929DCC3A19}" type="presOf" srcId="{E70900EA-94BF-7447-B053-8155480BDFE5}" destId="{B09C4701-52A8-DF4A-8353-4A60CFA053A8}" srcOrd="1" destOrd="0" presId="urn:microsoft.com/office/officeart/2005/8/layout/list1"/>
    <dgm:cxn modelId="{1D3821C5-D509-294F-AF66-DEFED84D6BFB}" type="presParOf" srcId="{F1C501D5-A083-0848-8644-FABAB9FA7642}" destId="{BF6F86DA-2B2A-1B4A-8CB8-9527FE5EF12B}" srcOrd="0" destOrd="0" presId="urn:microsoft.com/office/officeart/2005/8/layout/list1"/>
    <dgm:cxn modelId="{770D9856-2EA8-DF4C-A070-4F164CF974F4}" type="presParOf" srcId="{BF6F86DA-2B2A-1B4A-8CB8-9527FE5EF12B}" destId="{C787FAA7-651F-794F-82D7-D298AC4CC8D8}" srcOrd="0" destOrd="0" presId="urn:microsoft.com/office/officeart/2005/8/layout/list1"/>
    <dgm:cxn modelId="{6EBF379A-A1AB-C24B-91F2-7075977E19FC}" type="presParOf" srcId="{BF6F86DA-2B2A-1B4A-8CB8-9527FE5EF12B}" destId="{C376F0E1-42FA-EB46-BA07-745824D1B27B}" srcOrd="1" destOrd="0" presId="urn:microsoft.com/office/officeart/2005/8/layout/list1"/>
    <dgm:cxn modelId="{4C88A74C-8096-3049-8C0B-3567E13A4760}" type="presParOf" srcId="{F1C501D5-A083-0848-8644-FABAB9FA7642}" destId="{3B15E673-D93D-064D-8A5F-4BD8DFE80687}" srcOrd="1" destOrd="0" presId="urn:microsoft.com/office/officeart/2005/8/layout/list1"/>
    <dgm:cxn modelId="{585B6FC8-DB4E-DF42-91A5-1C35CBD069C9}" type="presParOf" srcId="{F1C501D5-A083-0848-8644-FABAB9FA7642}" destId="{68277C1E-8E92-2747-A1D1-9AEFB00DB688}" srcOrd="2" destOrd="0" presId="urn:microsoft.com/office/officeart/2005/8/layout/list1"/>
    <dgm:cxn modelId="{33A85EB3-B720-5941-AA9A-2B03EAAAAD6D}" type="presParOf" srcId="{F1C501D5-A083-0848-8644-FABAB9FA7642}" destId="{F64F465F-35E9-8447-B7A1-2DFF4256A6AC}" srcOrd="3" destOrd="0" presId="urn:microsoft.com/office/officeart/2005/8/layout/list1"/>
    <dgm:cxn modelId="{80C30B31-4E92-1C44-A27A-813F1F6A4D37}" type="presParOf" srcId="{F1C501D5-A083-0848-8644-FABAB9FA7642}" destId="{39E66E07-1D37-3042-BCD0-C6298592B937}" srcOrd="4" destOrd="0" presId="urn:microsoft.com/office/officeart/2005/8/layout/list1"/>
    <dgm:cxn modelId="{A0B8B4ED-F202-1D43-803E-1888589BFF6F}" type="presParOf" srcId="{39E66E07-1D37-3042-BCD0-C6298592B937}" destId="{80A63F42-5D11-3B43-8FEA-1254825057CB}" srcOrd="0" destOrd="0" presId="urn:microsoft.com/office/officeart/2005/8/layout/list1"/>
    <dgm:cxn modelId="{DB3D7EE4-DC4C-DA42-AEBC-0929AE5A4374}" type="presParOf" srcId="{39E66E07-1D37-3042-BCD0-C6298592B937}" destId="{B09C4701-52A8-DF4A-8353-4A60CFA053A8}" srcOrd="1" destOrd="0" presId="urn:microsoft.com/office/officeart/2005/8/layout/list1"/>
    <dgm:cxn modelId="{B0745CD8-8CBD-2E46-9014-354B7D942C9C}" type="presParOf" srcId="{F1C501D5-A083-0848-8644-FABAB9FA7642}" destId="{BE83BB99-B86F-1840-A755-5360FE48ED10}" srcOrd="5" destOrd="0" presId="urn:microsoft.com/office/officeart/2005/8/layout/list1"/>
    <dgm:cxn modelId="{78565E7C-1968-2943-B5BB-5D73F29FFAFB}" type="presParOf" srcId="{F1C501D5-A083-0848-8644-FABAB9FA7642}" destId="{6E794125-45AA-6C40-BB7F-487E6E58413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C702E5-D2EF-E24E-AF04-70AD2A337B4A}"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2262F86D-0A7F-0540-837E-D005DCEB64BA}">
          <dgm:prSet phldrT="[Text]" custT="1"/>
          <dgm:spPr/>
          <dgm: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𝑅𝑂𝐶</m:t>
                    </m:r>
                    <m:r>
                      <a:rPr lang="en-US" sz="2400" b="0" i="1" baseline="-25000" smtClean="0">
                        <a:latin typeface="Cambria Math" panose="02040503050406030204" pitchFamily="18" charset="0"/>
                      </a:rPr>
                      <m:t>𝑥</m:t>
                    </m:r>
                    <m:d>
                      <m:dPr>
                        <m:ctrlPr>
                          <a:rPr lang="en-US" sz="2400" b="0" i="1" baseline="-25000" smtClean="0">
                            <a:latin typeface="Cambria Math" panose="02040503050406030204" pitchFamily="18" charset="0"/>
                          </a:rPr>
                        </m:ctrlPr>
                      </m:dPr>
                      <m:e>
                        <m:r>
                          <a:rPr lang="en-US" sz="2400" b="0" i="1" smtClean="0">
                            <a:latin typeface="Cambria Math" panose="02040503050406030204" pitchFamily="18" charset="0"/>
                          </a:rPr>
                          <m:t>𝑢</m:t>
                        </m:r>
                      </m:e>
                    </m:d>
                    <m:r>
                      <a:rPr lang="en-US" sz="2400" b="0" i="1" smtClean="0">
                        <a:latin typeface="Cambria Math" panose="02040503050406030204" pitchFamily="18" charset="0"/>
                      </a:rPr>
                      <m:t>=1−</m:t>
                    </m:r>
                    <m:r>
                      <a:rPr lang="en-US" sz="2400" b="0" i="1" smtClean="0">
                        <a:latin typeface="Cambria Math" panose="02040503050406030204" pitchFamily="18" charset="0"/>
                      </a:rPr>
                      <m:t>𝐺</m:t>
                    </m:r>
                    <m:r>
                      <a:rPr lang="en-US" sz="2400" b="0" i="1" baseline="-25000" smtClean="0">
                        <a:latin typeface="Cambria Math" panose="02040503050406030204" pitchFamily="18" charset="0"/>
                      </a:rPr>
                      <m:t>1</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𝐺</m:t>
                        </m:r>
                        <m:r>
                          <a:rPr lang="en-US" sz="2400" b="0" i="1" baseline="-25000" smtClean="0">
                            <a:latin typeface="Cambria Math" panose="02040503050406030204" pitchFamily="18" charset="0"/>
                          </a:rPr>
                          <m:t>0</m:t>
                        </m:r>
                      </m:e>
                      <m:sup>
                        <m:r>
                          <a:rPr lang="en-US" sz="2400" b="0" i="1" smtClean="0">
                            <a:latin typeface="Cambria Math" panose="02040503050406030204" pitchFamily="18" charset="0"/>
                          </a:rPr>
                          <m:t>−1</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𝑢</m:t>
                        </m:r>
                      </m:e>
                    </m:d>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r>
                          <a:rPr lang="en-US" sz="2400" b="0" i="1" baseline="-25000" smtClean="0">
                            <a:latin typeface="Cambria Math" panose="02040503050406030204" pitchFamily="18" charset="0"/>
                            <a:ea typeface="Cambria Math" panose="02040503050406030204" pitchFamily="18" charset="0"/>
                          </a:rPr>
                          <m:t>0</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num>
                      <m:den>
                        <m:r>
                          <a:rPr lang="en-US" sz="2400" b="0" i="1" smtClean="0">
                            <a:latin typeface="Cambria Math" panose="02040503050406030204" pitchFamily="18" charset="0"/>
                            <a:ea typeface="Cambria Math" panose="02040503050406030204" pitchFamily="18" charset="0"/>
                          </a:rPr>
                          <m:t>𝜎</m:t>
                        </m:r>
                        <m:r>
                          <a:rPr lang="en-US" sz="2400" b="0" i="1" baseline="-25000" smtClean="0">
                            <a:latin typeface="Cambria Math" panose="02040503050406030204" pitchFamily="18" charset="0"/>
                            <a:ea typeface="Cambria Math" panose="02040503050406030204" pitchFamily="18" charset="0"/>
                          </a:rPr>
                          <m:t>1</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𝜇</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𝜎</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den>
                    </m:f>
                    <m:r>
                      <a:rPr lang="en-US" sz="2400" b="0" i="1" smtClean="0">
                        <a:latin typeface="Cambria Math" panose="02040503050406030204" pitchFamily="18" charset="0"/>
                      </a:rPr>
                      <m:t>]</m:t>
                    </m:r>
                  </m:oMath>
                </m:oMathPara>
              </a14:m>
              <a:endParaRPr lang="en-US" sz="2400" dirty="0"/>
            </a:p>
          </dgm:t>
        </dgm:pt>
      </mc:Choice>
      <mc:Fallback xmlns="">
        <dgm:pt modelId="{2262F86D-0A7F-0540-837E-D005DCEB64BA}">
          <dgm:prSet phldrT="[Text]" custT="1"/>
          <dgm:spPr/>
          <dgm:t>
            <a:bodyPr/>
            <a:lstStyle/>
            <a:p>
              <a:r>
                <a:rPr lang="en-US" sz="2400" b="0" i="0">
                  <a:latin typeface="Cambria Math" panose="02040503050406030204" pitchFamily="18" charset="0"/>
                </a:rPr>
                <a:t>𝑅𝑂𝐶</a:t>
              </a:r>
              <a:r>
                <a:rPr lang="en-US" sz="2400" b="0" i="0" baseline="-25000">
                  <a:latin typeface="Cambria Math" panose="02040503050406030204" pitchFamily="18" charset="0"/>
                </a:rPr>
                <a:t>𝑥(</a:t>
              </a:r>
              <a:r>
                <a:rPr lang="en-US" sz="2400" b="0" i="0">
                  <a:latin typeface="Cambria Math" panose="02040503050406030204" pitchFamily="18" charset="0"/>
                </a:rPr>
                <a:t>𝑢)=1−𝐺</a:t>
              </a:r>
              <a:r>
                <a:rPr lang="en-US" sz="2400" b="0" i="0" baseline="-25000">
                  <a:latin typeface="Cambria Math" panose="02040503050406030204" pitchFamily="18" charset="0"/>
                </a:rPr>
                <a:t>1</a:t>
              </a:r>
              <a:r>
                <a:rPr lang="en-US" sz="2400" b="0" i="0">
                  <a:latin typeface="Cambria Math" panose="02040503050406030204" pitchFamily="18" charset="0"/>
                </a:rPr>
                <a:t>[〖𝐺</a:t>
              </a:r>
              <a:r>
                <a:rPr lang="en-US" sz="2400" b="0" i="0" baseline="-25000">
                  <a:latin typeface="Cambria Math" panose="02040503050406030204" pitchFamily="18" charset="0"/>
                </a:rPr>
                <a:t>0〗^(</a:t>
              </a:r>
              <a:r>
                <a:rPr lang="en-US" sz="2400" b="0" i="0">
                  <a:latin typeface="Cambria Math" panose="02040503050406030204" pitchFamily="18" charset="0"/>
                </a:rPr>
                <a:t>−1) (1−𝑢) </a:t>
              </a:r>
              <a:r>
                <a:rPr lang="en-US" sz="2400" b="0" i="0">
                  <a:latin typeface="Cambria Math" panose="02040503050406030204" pitchFamily="18" charset="0"/>
                  <a:ea typeface="Cambria Math" panose="02040503050406030204" pitchFamily="18" charset="0"/>
                </a:rPr>
                <a:t> 𝜎</a:t>
              </a:r>
              <a:r>
                <a:rPr lang="en-US" sz="2400" b="0" i="0" baseline="-25000">
                  <a:latin typeface="Cambria Math" panose="02040503050406030204" pitchFamily="18" charset="0"/>
                  <a:ea typeface="Cambria Math" panose="02040503050406030204" pitchFamily="18" charset="0"/>
                </a:rPr>
                <a:t>0(</a:t>
              </a:r>
              <a:r>
                <a:rPr lang="en-US" sz="2400" b="0" i="0">
                  <a:latin typeface="Cambria Math" panose="02040503050406030204" pitchFamily="18" charset="0"/>
                  <a:ea typeface="Cambria Math" panose="02040503050406030204" pitchFamily="18" charset="0"/>
                </a:rPr>
                <a:t>𝑥)/𝜎</a:t>
              </a:r>
              <a:r>
                <a:rPr lang="en-US" sz="2400" b="0" i="0" baseline="-25000">
                  <a:latin typeface="Cambria Math" panose="02040503050406030204" pitchFamily="18" charset="0"/>
                  <a:ea typeface="Cambria Math" panose="02040503050406030204" pitchFamily="18" charset="0"/>
                </a:rPr>
                <a:t>1(</a:t>
              </a:r>
              <a:r>
                <a:rPr lang="en-US" sz="2400" b="0" i="0">
                  <a:latin typeface="Cambria Math" panose="02040503050406030204" pitchFamily="18" charset="0"/>
                  <a:ea typeface="Cambria Math" panose="02040503050406030204" pitchFamily="18" charset="0"/>
                </a:rPr>
                <a:t>𝑥) </a:t>
              </a:r>
              <a:r>
                <a:rPr lang="en-US" sz="2400" b="0" i="0">
                  <a:latin typeface="Cambria Math" panose="02040503050406030204" pitchFamily="18" charset="0"/>
                </a:rPr>
                <a:t>−(</a:t>
              </a:r>
              <a:r>
                <a:rPr lang="en-US" sz="2400" b="0" i="0">
                  <a:latin typeface="Cambria Math" panose="02040503050406030204" pitchFamily="18" charset="0"/>
                  <a:ea typeface="Cambria Math" panose="02040503050406030204" pitchFamily="18" charset="0"/>
                </a:rPr>
                <a:t>𝜇</a:t>
              </a:r>
              <a:r>
                <a:rPr lang="en-US" sz="2400" b="0" i="0" baseline="-25000">
                  <a:latin typeface="Cambria Math" panose="02040503050406030204" pitchFamily="18" charset="0"/>
                  <a:ea typeface="Cambria Math" panose="02040503050406030204" pitchFamily="18" charset="0"/>
                </a:rPr>
                <a:t>1</a:t>
              </a:r>
              <a:r>
                <a:rPr lang="en-US" sz="2400" b="0" i="0">
                  <a:latin typeface="Cambria Math" panose="02040503050406030204" pitchFamily="18" charset="0"/>
                  <a:ea typeface="Cambria Math" panose="02040503050406030204" pitchFamily="18" charset="0"/>
                </a:rPr>
                <a:t>(𝑥)−𝜇</a:t>
              </a:r>
              <a:r>
                <a:rPr lang="en-US" sz="2400" b="0" i="0" baseline="-25000">
                  <a:latin typeface="Cambria Math" panose="02040503050406030204" pitchFamily="18" charset="0"/>
                  <a:ea typeface="Cambria Math" panose="02040503050406030204" pitchFamily="18" charset="0"/>
                </a:rPr>
                <a:t>2</a:t>
              </a:r>
              <a:r>
                <a:rPr lang="en-US" sz="2400" b="0" i="0">
                  <a:latin typeface="Cambria Math" panose="02040503050406030204" pitchFamily="18" charset="0"/>
                  <a:ea typeface="Cambria Math" panose="02040503050406030204" pitchFamily="18" charset="0"/>
                </a:rPr>
                <a:t>(𝑥))/(𝜎</a:t>
              </a:r>
              <a:r>
                <a:rPr lang="en-US" sz="2400" b="0" i="0" baseline="-25000">
                  <a:latin typeface="Cambria Math" panose="02040503050406030204" pitchFamily="18" charset="0"/>
                  <a:ea typeface="Cambria Math" panose="02040503050406030204" pitchFamily="18" charset="0"/>
                </a:rPr>
                <a:t>1</a:t>
              </a:r>
              <a:r>
                <a:rPr lang="en-US" sz="2400" b="0" i="0">
                  <a:latin typeface="Cambria Math" panose="02040503050406030204" pitchFamily="18" charset="0"/>
                  <a:ea typeface="Cambria Math" panose="02040503050406030204" pitchFamily="18" charset="0"/>
                </a:rPr>
                <a:t>(𝑥))</a:t>
              </a:r>
              <a:r>
                <a:rPr lang="en-US" sz="2400" b="0" i="0">
                  <a:latin typeface="Cambria Math" panose="02040503050406030204" pitchFamily="18" charset="0"/>
                </a:rPr>
                <a:t>]</a:t>
              </a:r>
              <a:endParaRPr lang="en-US" sz="2400" dirty="0"/>
            </a:p>
          </dgm:t>
        </dgm:pt>
      </mc:Fallback>
    </mc:AlternateContent>
    <dgm:pt modelId="{CC75A22F-0418-C043-BEFE-8F1DB56DC04B}" type="parTrans" cxnId="{A8AAE6B1-7E06-CD47-940C-BFE1E50528F4}">
      <dgm:prSet/>
      <dgm:spPr/>
      <dgm:t>
        <a:bodyPr/>
        <a:lstStyle/>
        <a:p>
          <a:endParaRPr lang="en-US"/>
        </a:p>
      </dgm:t>
    </dgm:pt>
    <dgm:pt modelId="{69FB47EE-D713-3042-8C65-C1D0208760C6}" type="sibTrans" cxnId="{A8AAE6B1-7E06-CD47-940C-BFE1E50528F4}">
      <dgm:prSet/>
      <dgm:spPr/>
      <dgm:t>
        <a:bodyPr/>
        <a:lstStyle/>
        <a:p>
          <a:endParaRPr lang="en-US"/>
        </a:p>
      </dgm:t>
    </dgm:pt>
    <dgm:pt modelId="{FE62A225-34C1-F748-9A09-812F6D68BE48}">
      <dgm:prSet phldrT="[Text]" custT="1"/>
      <dgm:spPr/>
      <dgm:t>
        <a:bodyPr/>
        <a:lstStyle/>
        <a:p>
          <a:r>
            <a:rPr lang="en-US" sz="2400" dirty="0"/>
            <a:t>Covariate-specific ROC curve </a:t>
          </a:r>
        </a:p>
      </dgm:t>
    </dgm:pt>
    <dgm:pt modelId="{689B1670-9E7B-E441-A086-19F1DF513062}" type="parTrans" cxnId="{1FAC1110-9B2B-3F4D-B2CB-374DFABD46D2}">
      <dgm:prSet/>
      <dgm:spPr/>
      <dgm:t>
        <a:bodyPr/>
        <a:lstStyle/>
        <a:p>
          <a:endParaRPr lang="en-US"/>
        </a:p>
      </dgm:t>
    </dgm:pt>
    <dgm:pt modelId="{BD276966-41DA-E94D-86B0-59FE979A82F0}" type="sibTrans" cxnId="{1FAC1110-9B2B-3F4D-B2CB-374DFABD46D2}">
      <dgm:prSet/>
      <dgm:spPr/>
      <dgm:t>
        <a:bodyPr/>
        <a:lstStyle/>
        <a:p>
          <a:endParaRPr lang="en-US"/>
        </a:p>
      </dgm:t>
    </dgm:pt>
    <dgm:pt modelId="{2C73C894-DE68-EA4E-9764-09F9083AD283}">
      <dgm:prSet phldrT="[Text]" custT="1"/>
      <dgm:spPr/>
      <dgm:t>
        <a:bodyPr/>
        <a:lstStyle/>
        <a:p>
          <a:r>
            <a:rPr lang="en-US" sz="2400" dirty="0"/>
            <a:t>Linear Regression</a:t>
          </a:r>
        </a:p>
      </dgm:t>
    </dgm:pt>
    <dgm:pt modelId="{0E8F17FC-0F5D-EC4A-8753-4AF500C4FD68}" type="parTrans" cxnId="{449AD9EE-6CF6-C742-A5C3-41B5057ABAED}">
      <dgm:prSet/>
      <dgm:spPr/>
      <dgm:t>
        <a:bodyPr/>
        <a:lstStyle/>
        <a:p>
          <a:endParaRPr lang="en-US"/>
        </a:p>
      </dgm:t>
    </dgm:pt>
    <dgm:pt modelId="{FAAD7817-E0D8-4043-B7CC-A41D6B8B8625}" type="sibTrans" cxnId="{449AD9EE-6CF6-C742-A5C3-41B5057ABAED}">
      <dgm:prSet/>
      <dgm:spPr/>
      <dgm:t>
        <a:bodyPr/>
        <a:lstStyle/>
        <a:p>
          <a:endParaRPr lang="en-US"/>
        </a:p>
      </dgm:t>
    </dgm:pt>
    <dgm:pt modelId="{F16627B3-B352-6749-9800-1AE8B6341557}" type="pres">
      <dgm:prSet presAssocID="{BBC702E5-D2EF-E24E-AF04-70AD2A337B4A}" presName="Name0" presStyleCnt="0">
        <dgm:presLayoutVars>
          <dgm:chMax val="1"/>
          <dgm:chPref val="1"/>
          <dgm:dir/>
          <dgm:animOne val="branch"/>
          <dgm:animLvl val="lvl"/>
        </dgm:presLayoutVars>
      </dgm:prSet>
      <dgm:spPr/>
    </dgm:pt>
    <dgm:pt modelId="{51935B52-4392-D94B-A734-A41AF81D5321}" type="pres">
      <dgm:prSet presAssocID="{2262F86D-0A7F-0540-837E-D005DCEB64BA}" presName="singleCycle" presStyleCnt="0"/>
      <dgm:spPr/>
    </dgm:pt>
    <dgm:pt modelId="{D8716D87-8119-A849-89D5-96C23F186A9D}" type="pres">
      <dgm:prSet presAssocID="{2262F86D-0A7F-0540-837E-D005DCEB64BA}" presName="singleCenter" presStyleLbl="node1" presStyleIdx="0" presStyleCnt="3" custScaleX="443005" custScaleY="71784" custLinFactNeighborX="-3371" custLinFactNeighborY="25150">
        <dgm:presLayoutVars>
          <dgm:chMax val="7"/>
          <dgm:chPref val="7"/>
        </dgm:presLayoutVars>
      </dgm:prSet>
      <dgm:spPr/>
    </dgm:pt>
    <dgm:pt modelId="{6904DABD-D193-ED49-B3D1-F85DAA931490}" type="pres">
      <dgm:prSet presAssocID="{689B1670-9E7B-E441-A086-19F1DF513062}" presName="Name56" presStyleLbl="parChTrans1D2" presStyleIdx="0" presStyleCnt="2"/>
      <dgm:spPr/>
    </dgm:pt>
    <dgm:pt modelId="{76A0CD55-C0D3-E944-8CEC-37BE53BD1215}" type="pres">
      <dgm:prSet presAssocID="{FE62A225-34C1-F748-9A09-812F6D68BE48}" presName="text0" presStyleLbl="node1" presStyleIdx="1" presStyleCnt="3" custScaleX="290309" custScaleY="88875" custRadScaleRad="134647" custRadScaleInc="-47904">
        <dgm:presLayoutVars>
          <dgm:bulletEnabled val="1"/>
        </dgm:presLayoutVars>
      </dgm:prSet>
      <dgm:spPr/>
    </dgm:pt>
    <dgm:pt modelId="{A0872348-7270-EB4B-9D88-F134EB8E9B12}" type="pres">
      <dgm:prSet presAssocID="{0E8F17FC-0F5D-EC4A-8753-4AF500C4FD68}" presName="Name56" presStyleLbl="parChTrans1D2" presStyleIdx="1" presStyleCnt="2"/>
      <dgm:spPr/>
    </dgm:pt>
    <dgm:pt modelId="{8324457A-C6EA-6945-A6F2-90425295F78B}" type="pres">
      <dgm:prSet presAssocID="{2C73C894-DE68-EA4E-9764-09F9083AD283}" presName="text0" presStyleLbl="node1" presStyleIdx="2" presStyleCnt="3" custScaleX="225666" custScaleY="80809" custRadScaleRad="53868" custRadScaleInc="-172687">
        <dgm:presLayoutVars>
          <dgm:bulletEnabled val="1"/>
        </dgm:presLayoutVars>
      </dgm:prSet>
      <dgm:spPr/>
    </dgm:pt>
  </dgm:ptLst>
  <dgm:cxnLst>
    <dgm:cxn modelId="{1FAC1110-9B2B-3F4D-B2CB-374DFABD46D2}" srcId="{2262F86D-0A7F-0540-837E-D005DCEB64BA}" destId="{FE62A225-34C1-F748-9A09-812F6D68BE48}" srcOrd="0" destOrd="0" parTransId="{689B1670-9E7B-E441-A086-19F1DF513062}" sibTransId="{BD276966-41DA-E94D-86B0-59FE979A82F0}"/>
    <dgm:cxn modelId="{80B9132B-A6A2-9F48-B939-F709E27A72BD}" type="presOf" srcId="{BBC702E5-D2EF-E24E-AF04-70AD2A337B4A}" destId="{F16627B3-B352-6749-9800-1AE8B6341557}" srcOrd="0" destOrd="0" presId="urn:microsoft.com/office/officeart/2008/layout/RadialCluster"/>
    <dgm:cxn modelId="{3767B547-0536-1C46-B480-57489AF3EF39}" type="presOf" srcId="{2C73C894-DE68-EA4E-9764-09F9083AD283}" destId="{8324457A-C6EA-6945-A6F2-90425295F78B}" srcOrd="0" destOrd="0" presId="urn:microsoft.com/office/officeart/2008/layout/RadialCluster"/>
    <dgm:cxn modelId="{B52F0676-0DF9-A54C-9E2C-3A81966F1B61}" type="presOf" srcId="{689B1670-9E7B-E441-A086-19F1DF513062}" destId="{6904DABD-D193-ED49-B3D1-F85DAA931490}" srcOrd="0" destOrd="0" presId="urn:microsoft.com/office/officeart/2008/layout/RadialCluster"/>
    <dgm:cxn modelId="{5A13E1A8-A2BF-A742-9EC9-4E2D924C3CDA}" type="presOf" srcId="{FE62A225-34C1-F748-9A09-812F6D68BE48}" destId="{76A0CD55-C0D3-E944-8CEC-37BE53BD1215}" srcOrd="0" destOrd="0" presId="urn:microsoft.com/office/officeart/2008/layout/RadialCluster"/>
    <dgm:cxn modelId="{A8AAE6B1-7E06-CD47-940C-BFE1E50528F4}" srcId="{BBC702E5-D2EF-E24E-AF04-70AD2A337B4A}" destId="{2262F86D-0A7F-0540-837E-D005DCEB64BA}" srcOrd="0" destOrd="0" parTransId="{CC75A22F-0418-C043-BEFE-8F1DB56DC04B}" sibTransId="{69FB47EE-D713-3042-8C65-C1D0208760C6}"/>
    <dgm:cxn modelId="{8DAC0ECC-14C2-EF4C-B466-3DC4DA8782B1}" type="presOf" srcId="{0E8F17FC-0F5D-EC4A-8753-4AF500C4FD68}" destId="{A0872348-7270-EB4B-9D88-F134EB8E9B12}" srcOrd="0" destOrd="0" presId="urn:microsoft.com/office/officeart/2008/layout/RadialCluster"/>
    <dgm:cxn modelId="{449AD9EE-6CF6-C742-A5C3-41B5057ABAED}" srcId="{2262F86D-0A7F-0540-837E-D005DCEB64BA}" destId="{2C73C894-DE68-EA4E-9764-09F9083AD283}" srcOrd="1" destOrd="0" parTransId="{0E8F17FC-0F5D-EC4A-8753-4AF500C4FD68}" sibTransId="{FAAD7817-E0D8-4043-B7CC-A41D6B8B8625}"/>
    <dgm:cxn modelId="{C4346CF7-7DA4-7743-816C-8B20C334069D}" type="presOf" srcId="{2262F86D-0A7F-0540-837E-D005DCEB64BA}" destId="{D8716D87-8119-A849-89D5-96C23F186A9D}" srcOrd="0" destOrd="0" presId="urn:microsoft.com/office/officeart/2008/layout/RadialCluster"/>
    <dgm:cxn modelId="{2F0F0625-FC4B-6E4C-81D3-AD51D4D1B7B5}" type="presParOf" srcId="{F16627B3-B352-6749-9800-1AE8B6341557}" destId="{51935B52-4392-D94B-A734-A41AF81D5321}" srcOrd="0" destOrd="0" presId="urn:microsoft.com/office/officeart/2008/layout/RadialCluster"/>
    <dgm:cxn modelId="{5F28B8B5-A6AE-2A4D-B546-7510734C14EE}" type="presParOf" srcId="{51935B52-4392-D94B-A734-A41AF81D5321}" destId="{D8716D87-8119-A849-89D5-96C23F186A9D}" srcOrd="0" destOrd="0" presId="urn:microsoft.com/office/officeart/2008/layout/RadialCluster"/>
    <dgm:cxn modelId="{CE29AFD1-F698-CD40-B581-EA3CFB4B1CBF}" type="presParOf" srcId="{51935B52-4392-D94B-A734-A41AF81D5321}" destId="{6904DABD-D193-ED49-B3D1-F85DAA931490}" srcOrd="1" destOrd="0" presId="urn:microsoft.com/office/officeart/2008/layout/RadialCluster"/>
    <dgm:cxn modelId="{CD79BBD9-4028-8E46-A3F3-1B7A4B325DF8}" type="presParOf" srcId="{51935B52-4392-D94B-A734-A41AF81D5321}" destId="{76A0CD55-C0D3-E944-8CEC-37BE53BD1215}" srcOrd="2" destOrd="0" presId="urn:microsoft.com/office/officeart/2008/layout/RadialCluster"/>
    <dgm:cxn modelId="{CCDD6363-372A-9947-9721-7E62A78A0599}" type="presParOf" srcId="{51935B52-4392-D94B-A734-A41AF81D5321}" destId="{A0872348-7270-EB4B-9D88-F134EB8E9B12}" srcOrd="3" destOrd="0" presId="urn:microsoft.com/office/officeart/2008/layout/RadialCluster"/>
    <dgm:cxn modelId="{9DA5DCF8-D59F-9F4C-8111-DC6B3BF8E079}" type="presParOf" srcId="{51935B52-4392-D94B-A734-A41AF81D5321}" destId="{8324457A-C6EA-6945-A6F2-90425295F78B}"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C702E5-D2EF-E24E-AF04-70AD2A337B4A}"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2262F86D-0A7F-0540-837E-D005DCEB64BA}">
      <dgm:prSet phldrT="[Text]" custT="1"/>
      <dgm:spPr>
        <a:blipFill>
          <a:blip xmlns:r="http://schemas.openxmlformats.org/officeDocument/2006/relationships" r:embed="rId1"/>
          <a:stretch>
            <a:fillRect/>
          </a:stretch>
        </a:blipFill>
      </dgm:spPr>
      <dgm:t>
        <a:bodyPr/>
        <a:lstStyle/>
        <a:p>
          <a:r>
            <a:rPr lang="en-US">
              <a:noFill/>
            </a:rPr>
            <a:t> </a:t>
          </a:r>
        </a:p>
      </dgm:t>
    </dgm:pt>
    <dgm:pt modelId="{CC75A22F-0418-C043-BEFE-8F1DB56DC04B}" type="parTrans" cxnId="{A8AAE6B1-7E06-CD47-940C-BFE1E50528F4}">
      <dgm:prSet/>
      <dgm:spPr/>
      <dgm:t>
        <a:bodyPr/>
        <a:lstStyle/>
        <a:p>
          <a:endParaRPr lang="en-US"/>
        </a:p>
      </dgm:t>
    </dgm:pt>
    <dgm:pt modelId="{69FB47EE-D713-3042-8C65-C1D0208760C6}" type="sibTrans" cxnId="{A8AAE6B1-7E06-CD47-940C-BFE1E50528F4}">
      <dgm:prSet/>
      <dgm:spPr/>
      <dgm:t>
        <a:bodyPr/>
        <a:lstStyle/>
        <a:p>
          <a:endParaRPr lang="en-US"/>
        </a:p>
      </dgm:t>
    </dgm:pt>
    <dgm:pt modelId="{FE62A225-34C1-F748-9A09-812F6D68BE48}">
      <dgm:prSet phldrT="[Text]" custT="1"/>
      <dgm:spPr/>
      <dgm:t>
        <a:bodyPr/>
        <a:lstStyle/>
        <a:p>
          <a:r>
            <a:rPr lang="en-US" sz="2400" dirty="0"/>
            <a:t>Covariate-specific ROC curve </a:t>
          </a:r>
        </a:p>
      </dgm:t>
    </dgm:pt>
    <dgm:pt modelId="{689B1670-9E7B-E441-A086-19F1DF513062}" type="parTrans" cxnId="{1FAC1110-9B2B-3F4D-B2CB-374DFABD46D2}">
      <dgm:prSet/>
      <dgm:spPr/>
      <dgm:t>
        <a:bodyPr/>
        <a:lstStyle/>
        <a:p>
          <a:endParaRPr lang="en-US"/>
        </a:p>
      </dgm:t>
    </dgm:pt>
    <dgm:pt modelId="{BD276966-41DA-E94D-86B0-59FE979A82F0}" type="sibTrans" cxnId="{1FAC1110-9B2B-3F4D-B2CB-374DFABD46D2}">
      <dgm:prSet/>
      <dgm:spPr/>
      <dgm:t>
        <a:bodyPr/>
        <a:lstStyle/>
        <a:p>
          <a:endParaRPr lang="en-US"/>
        </a:p>
      </dgm:t>
    </dgm:pt>
    <dgm:pt modelId="{2C73C894-DE68-EA4E-9764-09F9083AD283}">
      <dgm:prSet phldrT="[Text]" custT="1"/>
      <dgm:spPr/>
      <dgm:t>
        <a:bodyPr/>
        <a:lstStyle/>
        <a:p>
          <a:r>
            <a:rPr lang="en-US" sz="2400" dirty="0"/>
            <a:t>Linear Regression</a:t>
          </a:r>
        </a:p>
      </dgm:t>
    </dgm:pt>
    <dgm:pt modelId="{0E8F17FC-0F5D-EC4A-8753-4AF500C4FD68}" type="parTrans" cxnId="{449AD9EE-6CF6-C742-A5C3-41B5057ABAED}">
      <dgm:prSet/>
      <dgm:spPr/>
      <dgm:t>
        <a:bodyPr/>
        <a:lstStyle/>
        <a:p>
          <a:endParaRPr lang="en-US"/>
        </a:p>
      </dgm:t>
    </dgm:pt>
    <dgm:pt modelId="{FAAD7817-E0D8-4043-B7CC-A41D6B8B8625}" type="sibTrans" cxnId="{449AD9EE-6CF6-C742-A5C3-41B5057ABAED}">
      <dgm:prSet/>
      <dgm:spPr/>
      <dgm:t>
        <a:bodyPr/>
        <a:lstStyle/>
        <a:p>
          <a:endParaRPr lang="en-US"/>
        </a:p>
      </dgm:t>
    </dgm:pt>
    <dgm:pt modelId="{F16627B3-B352-6749-9800-1AE8B6341557}" type="pres">
      <dgm:prSet presAssocID="{BBC702E5-D2EF-E24E-AF04-70AD2A337B4A}" presName="Name0" presStyleCnt="0">
        <dgm:presLayoutVars>
          <dgm:chMax val="1"/>
          <dgm:chPref val="1"/>
          <dgm:dir/>
          <dgm:animOne val="branch"/>
          <dgm:animLvl val="lvl"/>
        </dgm:presLayoutVars>
      </dgm:prSet>
      <dgm:spPr/>
    </dgm:pt>
    <dgm:pt modelId="{51935B52-4392-D94B-A734-A41AF81D5321}" type="pres">
      <dgm:prSet presAssocID="{2262F86D-0A7F-0540-837E-D005DCEB64BA}" presName="singleCycle" presStyleCnt="0"/>
      <dgm:spPr/>
    </dgm:pt>
    <dgm:pt modelId="{D8716D87-8119-A849-89D5-96C23F186A9D}" type="pres">
      <dgm:prSet presAssocID="{2262F86D-0A7F-0540-837E-D005DCEB64BA}" presName="singleCenter" presStyleLbl="node1" presStyleIdx="0" presStyleCnt="3" custScaleX="443005" custScaleY="71784" custLinFactNeighborX="-3371" custLinFactNeighborY="25150">
        <dgm:presLayoutVars>
          <dgm:chMax val="7"/>
          <dgm:chPref val="7"/>
        </dgm:presLayoutVars>
      </dgm:prSet>
      <dgm:spPr/>
    </dgm:pt>
    <dgm:pt modelId="{6904DABD-D193-ED49-B3D1-F85DAA931490}" type="pres">
      <dgm:prSet presAssocID="{689B1670-9E7B-E441-A086-19F1DF513062}" presName="Name56" presStyleLbl="parChTrans1D2" presStyleIdx="0" presStyleCnt="2"/>
      <dgm:spPr/>
    </dgm:pt>
    <dgm:pt modelId="{76A0CD55-C0D3-E944-8CEC-37BE53BD1215}" type="pres">
      <dgm:prSet presAssocID="{FE62A225-34C1-F748-9A09-812F6D68BE48}" presName="text0" presStyleLbl="node1" presStyleIdx="1" presStyleCnt="3" custScaleX="290309" custScaleY="88875" custRadScaleRad="134647" custRadScaleInc="-47904">
        <dgm:presLayoutVars>
          <dgm:bulletEnabled val="1"/>
        </dgm:presLayoutVars>
      </dgm:prSet>
      <dgm:spPr/>
    </dgm:pt>
    <dgm:pt modelId="{A0872348-7270-EB4B-9D88-F134EB8E9B12}" type="pres">
      <dgm:prSet presAssocID="{0E8F17FC-0F5D-EC4A-8753-4AF500C4FD68}" presName="Name56" presStyleLbl="parChTrans1D2" presStyleIdx="1" presStyleCnt="2"/>
      <dgm:spPr/>
    </dgm:pt>
    <dgm:pt modelId="{8324457A-C6EA-6945-A6F2-90425295F78B}" type="pres">
      <dgm:prSet presAssocID="{2C73C894-DE68-EA4E-9764-09F9083AD283}" presName="text0" presStyleLbl="node1" presStyleIdx="2" presStyleCnt="3" custScaleX="225666" custScaleY="80809" custRadScaleRad="53868" custRadScaleInc="-172687">
        <dgm:presLayoutVars>
          <dgm:bulletEnabled val="1"/>
        </dgm:presLayoutVars>
      </dgm:prSet>
      <dgm:spPr/>
    </dgm:pt>
  </dgm:ptLst>
  <dgm:cxnLst>
    <dgm:cxn modelId="{1FAC1110-9B2B-3F4D-B2CB-374DFABD46D2}" srcId="{2262F86D-0A7F-0540-837E-D005DCEB64BA}" destId="{FE62A225-34C1-F748-9A09-812F6D68BE48}" srcOrd="0" destOrd="0" parTransId="{689B1670-9E7B-E441-A086-19F1DF513062}" sibTransId="{BD276966-41DA-E94D-86B0-59FE979A82F0}"/>
    <dgm:cxn modelId="{80B9132B-A6A2-9F48-B939-F709E27A72BD}" type="presOf" srcId="{BBC702E5-D2EF-E24E-AF04-70AD2A337B4A}" destId="{F16627B3-B352-6749-9800-1AE8B6341557}" srcOrd="0" destOrd="0" presId="urn:microsoft.com/office/officeart/2008/layout/RadialCluster"/>
    <dgm:cxn modelId="{3767B547-0536-1C46-B480-57489AF3EF39}" type="presOf" srcId="{2C73C894-DE68-EA4E-9764-09F9083AD283}" destId="{8324457A-C6EA-6945-A6F2-90425295F78B}" srcOrd="0" destOrd="0" presId="urn:microsoft.com/office/officeart/2008/layout/RadialCluster"/>
    <dgm:cxn modelId="{B52F0676-0DF9-A54C-9E2C-3A81966F1B61}" type="presOf" srcId="{689B1670-9E7B-E441-A086-19F1DF513062}" destId="{6904DABD-D193-ED49-B3D1-F85DAA931490}" srcOrd="0" destOrd="0" presId="urn:microsoft.com/office/officeart/2008/layout/RadialCluster"/>
    <dgm:cxn modelId="{5A13E1A8-A2BF-A742-9EC9-4E2D924C3CDA}" type="presOf" srcId="{FE62A225-34C1-F748-9A09-812F6D68BE48}" destId="{76A0CD55-C0D3-E944-8CEC-37BE53BD1215}" srcOrd="0" destOrd="0" presId="urn:microsoft.com/office/officeart/2008/layout/RadialCluster"/>
    <dgm:cxn modelId="{A8AAE6B1-7E06-CD47-940C-BFE1E50528F4}" srcId="{BBC702E5-D2EF-E24E-AF04-70AD2A337B4A}" destId="{2262F86D-0A7F-0540-837E-D005DCEB64BA}" srcOrd="0" destOrd="0" parTransId="{CC75A22F-0418-C043-BEFE-8F1DB56DC04B}" sibTransId="{69FB47EE-D713-3042-8C65-C1D0208760C6}"/>
    <dgm:cxn modelId="{8DAC0ECC-14C2-EF4C-B466-3DC4DA8782B1}" type="presOf" srcId="{0E8F17FC-0F5D-EC4A-8753-4AF500C4FD68}" destId="{A0872348-7270-EB4B-9D88-F134EB8E9B12}" srcOrd="0" destOrd="0" presId="urn:microsoft.com/office/officeart/2008/layout/RadialCluster"/>
    <dgm:cxn modelId="{449AD9EE-6CF6-C742-A5C3-41B5057ABAED}" srcId="{2262F86D-0A7F-0540-837E-D005DCEB64BA}" destId="{2C73C894-DE68-EA4E-9764-09F9083AD283}" srcOrd="1" destOrd="0" parTransId="{0E8F17FC-0F5D-EC4A-8753-4AF500C4FD68}" sibTransId="{FAAD7817-E0D8-4043-B7CC-A41D6B8B8625}"/>
    <dgm:cxn modelId="{C4346CF7-7DA4-7743-816C-8B20C334069D}" type="presOf" srcId="{2262F86D-0A7F-0540-837E-D005DCEB64BA}" destId="{D8716D87-8119-A849-89D5-96C23F186A9D}" srcOrd="0" destOrd="0" presId="urn:microsoft.com/office/officeart/2008/layout/RadialCluster"/>
    <dgm:cxn modelId="{2F0F0625-FC4B-6E4C-81D3-AD51D4D1B7B5}" type="presParOf" srcId="{F16627B3-B352-6749-9800-1AE8B6341557}" destId="{51935B52-4392-D94B-A734-A41AF81D5321}" srcOrd="0" destOrd="0" presId="urn:microsoft.com/office/officeart/2008/layout/RadialCluster"/>
    <dgm:cxn modelId="{5F28B8B5-A6AE-2A4D-B546-7510734C14EE}" type="presParOf" srcId="{51935B52-4392-D94B-A734-A41AF81D5321}" destId="{D8716D87-8119-A849-89D5-96C23F186A9D}" srcOrd="0" destOrd="0" presId="urn:microsoft.com/office/officeart/2008/layout/RadialCluster"/>
    <dgm:cxn modelId="{CE29AFD1-F698-CD40-B581-EA3CFB4B1CBF}" type="presParOf" srcId="{51935B52-4392-D94B-A734-A41AF81D5321}" destId="{6904DABD-D193-ED49-B3D1-F85DAA931490}" srcOrd="1" destOrd="0" presId="urn:microsoft.com/office/officeart/2008/layout/RadialCluster"/>
    <dgm:cxn modelId="{CD79BBD9-4028-8E46-A3F3-1B7A4B325DF8}" type="presParOf" srcId="{51935B52-4392-D94B-A734-A41AF81D5321}" destId="{76A0CD55-C0D3-E944-8CEC-37BE53BD1215}" srcOrd="2" destOrd="0" presId="urn:microsoft.com/office/officeart/2008/layout/RadialCluster"/>
    <dgm:cxn modelId="{CCDD6363-372A-9947-9721-7E62A78A0599}" type="presParOf" srcId="{51935B52-4392-D94B-A734-A41AF81D5321}" destId="{A0872348-7270-EB4B-9D88-F134EB8E9B12}" srcOrd="3" destOrd="0" presId="urn:microsoft.com/office/officeart/2008/layout/RadialCluster"/>
    <dgm:cxn modelId="{9DA5DCF8-D59F-9F4C-8111-DC6B3BF8E079}" type="presParOf" srcId="{51935B52-4392-D94B-A734-A41AF81D5321}" destId="{8324457A-C6EA-6945-A6F2-90425295F78B}"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77C1E-8E92-2747-A1D1-9AEFB00DB688}">
      <dsp:nvSpPr>
        <dsp:cNvPr id="0" name=""/>
        <dsp:cNvSpPr/>
      </dsp:nvSpPr>
      <dsp:spPr>
        <a:xfrm>
          <a:off x="0" y="608699"/>
          <a:ext cx="7520940" cy="103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76F0E1-42FA-EB46-BA07-745824D1B27B}">
      <dsp:nvSpPr>
        <dsp:cNvPr id="0" name=""/>
        <dsp:cNvSpPr/>
      </dsp:nvSpPr>
      <dsp:spPr>
        <a:xfrm>
          <a:off x="376047" y="3539"/>
          <a:ext cx="5755166" cy="121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992" tIns="0" rIns="198992" bIns="0" numCol="1" spcCol="1270" anchor="ctr" anchorCtr="0">
          <a:noAutofit/>
        </a:bodyPr>
        <a:lstStyle/>
        <a:p>
          <a:pPr marL="0" lvl="0" indent="0" algn="l" defTabSz="1066800">
            <a:lnSpc>
              <a:spcPct val="90000"/>
            </a:lnSpc>
            <a:spcBef>
              <a:spcPct val="0"/>
            </a:spcBef>
            <a:spcAft>
              <a:spcPct val="35000"/>
            </a:spcAft>
            <a:buNone/>
          </a:pPr>
          <a:r>
            <a:rPr lang="en-US" sz="2400" kern="1200" dirty="0"/>
            <a:t>Show the impact of demographic biases in automated matching of latent fingerprints </a:t>
          </a:r>
        </a:p>
      </dsp:txBody>
      <dsp:txXfrm>
        <a:off x="435130" y="62622"/>
        <a:ext cx="5637000" cy="1092154"/>
      </dsp:txXfrm>
    </dsp:sp>
    <dsp:sp modelId="{6E794125-45AA-6C40-BB7F-487E6E58413D}">
      <dsp:nvSpPr>
        <dsp:cNvPr id="0" name=""/>
        <dsp:cNvSpPr/>
      </dsp:nvSpPr>
      <dsp:spPr>
        <a:xfrm>
          <a:off x="0" y="2468459"/>
          <a:ext cx="7520940" cy="103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9C4701-52A8-DF4A-8353-4A60CFA053A8}">
      <dsp:nvSpPr>
        <dsp:cNvPr id="0" name=""/>
        <dsp:cNvSpPr/>
      </dsp:nvSpPr>
      <dsp:spPr>
        <a:xfrm>
          <a:off x="376047" y="1863299"/>
          <a:ext cx="6245674" cy="121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992" tIns="0" rIns="198992" bIns="0" numCol="1" spcCol="1270" anchor="ctr" anchorCtr="0">
          <a:noAutofit/>
        </a:bodyPr>
        <a:lstStyle/>
        <a:p>
          <a:pPr marL="0" lvl="0" indent="0" algn="l" defTabSz="1066800">
            <a:lnSpc>
              <a:spcPct val="90000"/>
            </a:lnSpc>
            <a:spcBef>
              <a:spcPct val="0"/>
            </a:spcBef>
            <a:spcAft>
              <a:spcPct val="35000"/>
            </a:spcAft>
            <a:buNone/>
          </a:pPr>
          <a:r>
            <a:rPr lang="en-US" sz="2400" kern="1200" dirty="0"/>
            <a:t>Calculate error rates specific to the demographics of source subjects based covariate- specific ROC curves </a:t>
          </a:r>
        </a:p>
      </dsp:txBody>
      <dsp:txXfrm>
        <a:off x="435130" y="1922382"/>
        <a:ext cx="6127508" cy="1092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16D87-8119-A849-89D5-96C23F186A9D}">
      <dsp:nvSpPr>
        <dsp:cNvPr id="0" name=""/>
        <dsp:cNvSpPr/>
      </dsp:nvSpPr>
      <dsp:spPr>
        <a:xfrm>
          <a:off x="140922" y="3330723"/>
          <a:ext cx="7411202" cy="12009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b="0" i="1" kern="1200" smtClean="0">
                    <a:latin typeface="Cambria Math" panose="02040503050406030204" pitchFamily="18" charset="0"/>
                  </a:rPr>
                  <m:t>𝑅𝑂𝐶</m:t>
                </m:r>
                <m:r>
                  <a:rPr lang="en-US" sz="2400" b="0" i="1" kern="1200" baseline="-25000" smtClean="0">
                    <a:latin typeface="Cambria Math" panose="02040503050406030204" pitchFamily="18" charset="0"/>
                  </a:rPr>
                  <m:t>𝑥</m:t>
                </m:r>
                <m:d>
                  <m:dPr>
                    <m:ctrlPr>
                      <a:rPr lang="en-US" sz="2400" b="0" i="1" kern="1200" baseline="-25000" smtClean="0">
                        <a:latin typeface="Cambria Math" panose="02040503050406030204" pitchFamily="18" charset="0"/>
                      </a:rPr>
                    </m:ctrlPr>
                  </m:dPr>
                  <m:e>
                    <m:r>
                      <a:rPr lang="en-US" sz="2400" b="0" i="1" kern="1200" smtClean="0">
                        <a:latin typeface="Cambria Math" panose="02040503050406030204" pitchFamily="18" charset="0"/>
                      </a:rPr>
                      <m:t>𝑢</m:t>
                    </m:r>
                  </m:e>
                </m:d>
                <m:r>
                  <a:rPr lang="en-US" sz="2400" b="0" i="1" kern="1200" smtClean="0">
                    <a:latin typeface="Cambria Math" panose="02040503050406030204" pitchFamily="18" charset="0"/>
                  </a:rPr>
                  <m:t>=1−</m:t>
                </m:r>
                <m:r>
                  <a:rPr lang="en-US" sz="2400" b="0" i="1" kern="1200" smtClean="0">
                    <a:latin typeface="Cambria Math" panose="02040503050406030204" pitchFamily="18" charset="0"/>
                  </a:rPr>
                  <m:t>𝐺</m:t>
                </m:r>
                <m:r>
                  <a:rPr lang="en-US" sz="2400" b="0" i="1" kern="1200" baseline="-25000" smtClean="0">
                    <a:latin typeface="Cambria Math" panose="02040503050406030204" pitchFamily="18" charset="0"/>
                  </a:rPr>
                  <m:t>1</m:t>
                </m:r>
                <m:r>
                  <a:rPr lang="en-US" sz="2400" b="0" i="1" kern="1200" smtClean="0">
                    <a:latin typeface="Cambria Math" panose="02040503050406030204" pitchFamily="18" charset="0"/>
                  </a:rPr>
                  <m:t>[</m:t>
                </m:r>
                <m:sSup>
                  <m:sSupPr>
                    <m:ctrlPr>
                      <a:rPr lang="en-US" sz="2400" b="0" i="1" kern="1200" smtClean="0">
                        <a:latin typeface="Cambria Math" panose="02040503050406030204" pitchFamily="18" charset="0"/>
                      </a:rPr>
                    </m:ctrlPr>
                  </m:sSupPr>
                  <m:e>
                    <m:r>
                      <a:rPr lang="en-US" sz="2400" b="0" i="1" kern="1200" smtClean="0">
                        <a:latin typeface="Cambria Math" panose="02040503050406030204" pitchFamily="18" charset="0"/>
                      </a:rPr>
                      <m:t>𝐺</m:t>
                    </m:r>
                    <m:r>
                      <a:rPr lang="en-US" sz="2400" b="0" i="1" kern="1200" baseline="-25000" smtClean="0">
                        <a:latin typeface="Cambria Math" panose="02040503050406030204" pitchFamily="18" charset="0"/>
                      </a:rPr>
                      <m:t>0</m:t>
                    </m:r>
                  </m:e>
                  <m:sup>
                    <m:r>
                      <a:rPr lang="en-US" sz="2400" b="0" i="1" kern="1200" smtClean="0">
                        <a:latin typeface="Cambria Math" panose="02040503050406030204" pitchFamily="18" charset="0"/>
                      </a:rPr>
                      <m:t>−1</m:t>
                    </m:r>
                  </m:sup>
                </m:sSup>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1−</m:t>
                    </m:r>
                    <m:r>
                      <a:rPr lang="en-US" sz="2400" b="0" i="1" kern="1200" smtClean="0">
                        <a:latin typeface="Cambria Math" panose="02040503050406030204" pitchFamily="18" charset="0"/>
                      </a:rPr>
                      <m:t>𝑢</m:t>
                    </m:r>
                  </m:e>
                </m:d>
                <m:f>
                  <m:fPr>
                    <m:ctrlPr>
                      <a:rPr lang="en-US" sz="2400" b="0" i="1" kern="1200" smtClean="0">
                        <a:latin typeface="Cambria Math" panose="02040503050406030204" pitchFamily="18" charset="0"/>
                      </a:rPr>
                    </m:ctrlPr>
                  </m:fPr>
                  <m:num>
                    <m:r>
                      <a:rPr lang="en-US" sz="2400" b="0" i="1" kern="1200" smtClean="0">
                        <a:latin typeface="Cambria Math" panose="02040503050406030204" pitchFamily="18" charset="0"/>
                        <a:ea typeface="Cambria Math" panose="02040503050406030204" pitchFamily="18" charset="0"/>
                      </a:rPr>
                      <m:t>𝜎</m:t>
                    </m:r>
                    <m:r>
                      <a:rPr lang="en-US" sz="2400" b="0" i="1" kern="1200" baseline="-25000" smtClean="0">
                        <a:latin typeface="Cambria Math" panose="02040503050406030204" pitchFamily="18" charset="0"/>
                        <a:ea typeface="Cambria Math" panose="02040503050406030204" pitchFamily="18" charset="0"/>
                      </a:rPr>
                      <m:t>0</m:t>
                    </m:r>
                    <m:d>
                      <m:dPr>
                        <m:ctrlPr>
                          <a:rPr lang="en-US" sz="2400" b="0" i="1" kern="1200" smtClean="0">
                            <a:latin typeface="Cambria Math" panose="02040503050406030204" pitchFamily="18" charset="0"/>
                            <a:ea typeface="Cambria Math" panose="02040503050406030204" pitchFamily="18" charset="0"/>
                          </a:rPr>
                        </m:ctrlPr>
                      </m:dPr>
                      <m:e>
                        <m:r>
                          <a:rPr lang="en-US" sz="2400" b="0" i="1" kern="1200" smtClean="0">
                            <a:latin typeface="Cambria Math" panose="02040503050406030204" pitchFamily="18" charset="0"/>
                            <a:ea typeface="Cambria Math" panose="02040503050406030204" pitchFamily="18" charset="0"/>
                          </a:rPr>
                          <m:t>𝑥</m:t>
                        </m:r>
                      </m:e>
                    </m:d>
                  </m:num>
                  <m:den>
                    <m:r>
                      <a:rPr lang="en-US" sz="2400" b="0" i="1" kern="1200" smtClean="0">
                        <a:latin typeface="Cambria Math" panose="02040503050406030204" pitchFamily="18" charset="0"/>
                        <a:ea typeface="Cambria Math" panose="02040503050406030204" pitchFamily="18" charset="0"/>
                      </a:rPr>
                      <m:t>𝜎</m:t>
                    </m:r>
                    <m:r>
                      <a:rPr lang="en-US" sz="2400" b="0" i="1" kern="1200" baseline="-25000" smtClean="0">
                        <a:latin typeface="Cambria Math" panose="02040503050406030204" pitchFamily="18" charset="0"/>
                        <a:ea typeface="Cambria Math" panose="02040503050406030204" pitchFamily="18" charset="0"/>
                      </a:rPr>
                      <m:t>1</m:t>
                    </m:r>
                    <m:d>
                      <m:dPr>
                        <m:ctrlPr>
                          <a:rPr lang="en-US" sz="2400" b="0" i="1" kern="1200" smtClean="0">
                            <a:latin typeface="Cambria Math" panose="02040503050406030204" pitchFamily="18" charset="0"/>
                            <a:ea typeface="Cambria Math" panose="02040503050406030204" pitchFamily="18" charset="0"/>
                          </a:rPr>
                        </m:ctrlPr>
                      </m:dPr>
                      <m:e>
                        <m:r>
                          <a:rPr lang="en-US" sz="2400" b="0" i="1" kern="1200" smtClean="0">
                            <a:latin typeface="Cambria Math" panose="02040503050406030204" pitchFamily="18" charset="0"/>
                            <a:ea typeface="Cambria Math" panose="02040503050406030204" pitchFamily="18" charset="0"/>
                          </a:rPr>
                          <m:t>𝑥</m:t>
                        </m:r>
                      </m:e>
                    </m:d>
                  </m:den>
                </m:f>
                <m:r>
                  <a:rPr lang="en-US" sz="2400" b="0" i="1" kern="1200" smtClean="0">
                    <a:latin typeface="Cambria Math" panose="02040503050406030204" pitchFamily="18" charset="0"/>
                  </a:rPr>
                  <m:t>−</m:t>
                </m:r>
                <m:f>
                  <m:fPr>
                    <m:ctrlPr>
                      <a:rPr lang="en-US" sz="2400" b="0" i="1" kern="1200" smtClean="0">
                        <a:latin typeface="Cambria Math" panose="02040503050406030204" pitchFamily="18" charset="0"/>
                      </a:rPr>
                    </m:ctrlPr>
                  </m:fPr>
                  <m:num>
                    <m:r>
                      <a:rPr lang="en-US" sz="2400" b="0" i="1" kern="1200" smtClean="0">
                        <a:latin typeface="Cambria Math" panose="02040503050406030204" pitchFamily="18" charset="0"/>
                        <a:ea typeface="Cambria Math" panose="02040503050406030204" pitchFamily="18" charset="0"/>
                      </a:rPr>
                      <m:t>𝜇</m:t>
                    </m:r>
                    <m:r>
                      <a:rPr lang="en-US" sz="2400" b="0" i="1" kern="1200" baseline="-25000" smtClean="0">
                        <a:latin typeface="Cambria Math" panose="02040503050406030204" pitchFamily="18" charset="0"/>
                        <a:ea typeface="Cambria Math" panose="02040503050406030204" pitchFamily="18" charset="0"/>
                      </a:rPr>
                      <m:t>1</m:t>
                    </m:r>
                    <m:r>
                      <a:rPr lang="en-US" sz="2400" b="0" i="1" kern="1200" smtClean="0">
                        <a:latin typeface="Cambria Math" panose="02040503050406030204" pitchFamily="18" charset="0"/>
                        <a:ea typeface="Cambria Math" panose="02040503050406030204" pitchFamily="18" charset="0"/>
                      </a:rPr>
                      <m:t>(</m:t>
                    </m:r>
                    <m:r>
                      <a:rPr lang="en-US" sz="2400" b="0" i="1" kern="1200" smtClean="0">
                        <a:latin typeface="Cambria Math" panose="02040503050406030204" pitchFamily="18" charset="0"/>
                        <a:ea typeface="Cambria Math" panose="02040503050406030204" pitchFamily="18" charset="0"/>
                      </a:rPr>
                      <m:t>𝑥</m:t>
                    </m:r>
                    <m:r>
                      <a:rPr lang="en-US" sz="2400" b="0" i="1" kern="1200" smtClean="0">
                        <a:latin typeface="Cambria Math" panose="02040503050406030204" pitchFamily="18" charset="0"/>
                        <a:ea typeface="Cambria Math" panose="02040503050406030204" pitchFamily="18" charset="0"/>
                      </a:rPr>
                      <m:t>)−</m:t>
                    </m:r>
                    <m:r>
                      <a:rPr lang="en-US" sz="2400" b="0" i="1" kern="1200" smtClean="0">
                        <a:latin typeface="Cambria Math" panose="02040503050406030204" pitchFamily="18" charset="0"/>
                        <a:ea typeface="Cambria Math" panose="02040503050406030204" pitchFamily="18" charset="0"/>
                      </a:rPr>
                      <m:t>𝜇</m:t>
                    </m:r>
                    <m:r>
                      <a:rPr lang="en-US" sz="2400" b="0" i="1" kern="1200" baseline="-25000" smtClean="0">
                        <a:latin typeface="Cambria Math" panose="02040503050406030204" pitchFamily="18" charset="0"/>
                        <a:ea typeface="Cambria Math" panose="02040503050406030204" pitchFamily="18" charset="0"/>
                      </a:rPr>
                      <m:t>2</m:t>
                    </m:r>
                    <m:r>
                      <a:rPr lang="en-US" sz="2400" b="0" i="1" kern="1200" smtClean="0">
                        <a:latin typeface="Cambria Math" panose="02040503050406030204" pitchFamily="18" charset="0"/>
                        <a:ea typeface="Cambria Math" panose="02040503050406030204" pitchFamily="18" charset="0"/>
                      </a:rPr>
                      <m:t>(</m:t>
                    </m:r>
                    <m:r>
                      <a:rPr lang="en-US" sz="2400" b="0" i="1" kern="1200" smtClean="0">
                        <a:latin typeface="Cambria Math" panose="02040503050406030204" pitchFamily="18" charset="0"/>
                        <a:ea typeface="Cambria Math" panose="02040503050406030204" pitchFamily="18" charset="0"/>
                      </a:rPr>
                      <m:t>𝑥</m:t>
                    </m:r>
                    <m:r>
                      <a:rPr lang="en-US" sz="2400" b="0" i="1" kern="1200" smtClean="0">
                        <a:latin typeface="Cambria Math" panose="02040503050406030204" pitchFamily="18" charset="0"/>
                        <a:ea typeface="Cambria Math" panose="02040503050406030204" pitchFamily="18" charset="0"/>
                      </a:rPr>
                      <m:t>)</m:t>
                    </m:r>
                  </m:num>
                  <m:den>
                    <m:r>
                      <a:rPr lang="en-US" sz="2400" b="0" i="1" kern="1200" smtClean="0">
                        <a:latin typeface="Cambria Math" panose="02040503050406030204" pitchFamily="18" charset="0"/>
                        <a:ea typeface="Cambria Math" panose="02040503050406030204" pitchFamily="18" charset="0"/>
                      </a:rPr>
                      <m:t>𝜎</m:t>
                    </m:r>
                    <m:r>
                      <a:rPr lang="en-US" sz="2400" b="0" i="1" kern="1200" baseline="-25000" smtClean="0">
                        <a:latin typeface="Cambria Math" panose="02040503050406030204" pitchFamily="18" charset="0"/>
                        <a:ea typeface="Cambria Math" panose="02040503050406030204" pitchFamily="18" charset="0"/>
                      </a:rPr>
                      <m:t>1</m:t>
                    </m:r>
                    <m:r>
                      <a:rPr lang="en-US" sz="2400" b="0" i="1" kern="1200" smtClean="0">
                        <a:latin typeface="Cambria Math" panose="02040503050406030204" pitchFamily="18" charset="0"/>
                        <a:ea typeface="Cambria Math" panose="02040503050406030204" pitchFamily="18" charset="0"/>
                      </a:rPr>
                      <m:t>(</m:t>
                    </m:r>
                    <m:r>
                      <a:rPr lang="en-US" sz="2400" b="0" i="1" kern="1200" smtClean="0">
                        <a:latin typeface="Cambria Math" panose="02040503050406030204" pitchFamily="18" charset="0"/>
                        <a:ea typeface="Cambria Math" panose="02040503050406030204" pitchFamily="18" charset="0"/>
                      </a:rPr>
                      <m:t>𝑥</m:t>
                    </m:r>
                    <m:r>
                      <a:rPr lang="en-US" sz="2400" b="0" i="1" kern="1200" smtClean="0">
                        <a:latin typeface="Cambria Math" panose="02040503050406030204" pitchFamily="18" charset="0"/>
                        <a:ea typeface="Cambria Math" panose="02040503050406030204" pitchFamily="18" charset="0"/>
                      </a:rPr>
                      <m:t>)</m:t>
                    </m:r>
                  </m:den>
                </m:f>
                <m:r>
                  <a:rPr lang="en-US" sz="2400" b="0" i="1" kern="1200" smtClean="0">
                    <a:latin typeface="Cambria Math" panose="02040503050406030204" pitchFamily="18" charset="0"/>
                  </a:rPr>
                  <m:t>]</m:t>
                </m:r>
              </m:oMath>
            </m:oMathPara>
          </a14:m>
          <a:endParaRPr lang="en-US" sz="2400" kern="1200" dirty="0"/>
        </a:p>
      </dsp:txBody>
      <dsp:txXfrm>
        <a:off x="199545" y="3389346"/>
        <a:ext cx="7293956" cy="1083656"/>
      </dsp:txXfrm>
    </dsp:sp>
    <dsp:sp modelId="{6904DABD-D193-ED49-B3D1-F85DAA931490}">
      <dsp:nvSpPr>
        <dsp:cNvPr id="0" name=""/>
        <dsp:cNvSpPr/>
      </dsp:nvSpPr>
      <dsp:spPr>
        <a:xfrm rot="14408823">
          <a:off x="1592710" y="2225180"/>
          <a:ext cx="2549372" cy="0"/>
        </a:xfrm>
        <a:custGeom>
          <a:avLst/>
          <a:gdLst/>
          <a:ahLst/>
          <a:cxnLst/>
          <a:rect l="0" t="0" r="0" b="0"/>
          <a:pathLst>
            <a:path>
              <a:moveTo>
                <a:pt x="0" y="0"/>
              </a:moveTo>
              <a:lnTo>
                <a:pt x="254937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A0CD55-C0D3-E944-8CEC-37BE53BD1215}">
      <dsp:nvSpPr>
        <dsp:cNvPr id="0" name=""/>
        <dsp:cNvSpPr/>
      </dsp:nvSpPr>
      <dsp:spPr>
        <a:xfrm>
          <a:off x="320029" y="123465"/>
          <a:ext cx="3253983" cy="9961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Covariate-specific ROC curve </a:t>
          </a:r>
        </a:p>
      </dsp:txBody>
      <dsp:txXfrm>
        <a:off x="368658" y="172094"/>
        <a:ext cx="3156725" cy="898914"/>
      </dsp:txXfrm>
    </dsp:sp>
    <dsp:sp modelId="{A0872348-7270-EB4B-9D88-F134EB8E9B12}">
      <dsp:nvSpPr>
        <dsp:cNvPr id="0" name=""/>
        <dsp:cNvSpPr/>
      </dsp:nvSpPr>
      <dsp:spPr>
        <a:xfrm rot="17181742">
          <a:off x="3589344" y="2751683"/>
          <a:ext cx="1206962" cy="0"/>
        </a:xfrm>
        <a:custGeom>
          <a:avLst/>
          <a:gdLst/>
          <a:ahLst/>
          <a:cxnLst/>
          <a:rect l="0" t="0" r="0" b="0"/>
          <a:pathLst>
            <a:path>
              <a:moveTo>
                <a:pt x="0" y="0"/>
              </a:moveTo>
              <a:lnTo>
                <a:pt x="120696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24457A-C6EA-6945-A6F2-90425295F78B}">
      <dsp:nvSpPr>
        <dsp:cNvPr id="0" name=""/>
        <dsp:cNvSpPr/>
      </dsp:nvSpPr>
      <dsp:spPr>
        <a:xfrm>
          <a:off x="3231089" y="1266880"/>
          <a:ext cx="2529420" cy="9057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Linear Regression</a:t>
          </a:r>
        </a:p>
      </dsp:txBody>
      <dsp:txXfrm>
        <a:off x="3275305" y="1311096"/>
        <a:ext cx="2440988" cy="81733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53AB20-F442-4553-A688-68B793C96B09}" type="datetimeFigureOut">
              <a:rPr lang="en-US" smtClean="0"/>
              <a:pPr/>
              <a:t>10/28/21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64C262-FED1-449A-A365-69E4A8FD297E}" type="slidenum">
              <a:rPr lang="en-US" smtClean="0"/>
              <a:pPr/>
              <a:t>‹#›</a:t>
            </a:fld>
            <a:endParaRPr lang="en-US"/>
          </a:p>
        </p:txBody>
      </p:sp>
    </p:spTree>
    <p:extLst>
      <p:ext uri="{BB962C8B-B14F-4D97-AF65-F5344CB8AC3E}">
        <p14:creationId xmlns:p14="http://schemas.microsoft.com/office/powerpoint/2010/main" val="51125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64C262-FED1-449A-A365-69E4A8FD297E}" type="slidenum">
              <a:rPr lang="en-US" smtClean="0"/>
              <a:pPr/>
              <a:t>1</a:t>
            </a:fld>
            <a:endParaRPr lang="en-US"/>
          </a:p>
        </p:txBody>
      </p:sp>
    </p:spTree>
    <p:extLst>
      <p:ext uri="{BB962C8B-B14F-4D97-AF65-F5344CB8AC3E}">
        <p14:creationId xmlns:p14="http://schemas.microsoft.com/office/powerpoint/2010/main" val="245412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64C262-FED1-449A-A365-69E4A8FD297E}" type="slidenum">
              <a:rPr lang="en-US" smtClean="0"/>
              <a:pPr/>
              <a:t>13</a:t>
            </a:fld>
            <a:endParaRPr lang="en-US"/>
          </a:p>
        </p:txBody>
      </p:sp>
    </p:spTree>
    <p:extLst>
      <p:ext uri="{BB962C8B-B14F-4D97-AF65-F5344CB8AC3E}">
        <p14:creationId xmlns:p14="http://schemas.microsoft.com/office/powerpoint/2010/main" val="1421443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9323CAE4-2283-47C4-A437-FC5873D52E15}" type="datetime1">
              <a:rPr lang="en-US" smtClean="0"/>
              <a:pPr/>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A910B6-3A6E-48BC-9E7C-025546602D9D}" type="datetime1">
              <a:rPr lang="en-US" smtClean="0"/>
              <a:pPr/>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972C60-938E-4FB2-B689-3EA9E8884766}" type="datetime1">
              <a:rPr lang="en-US" smtClean="0"/>
              <a:pPr/>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1EE83-2259-4E7E-A4FC-C673AD943AD4}" type="datetime1">
              <a:rPr lang="en-US" smtClean="0"/>
              <a:pPr/>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19CA0ABA-479B-406F-A8E4-5301489EB495}" type="datetime1">
              <a:rPr lang="en-US" smtClean="0"/>
              <a:pPr/>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FD85BB-33FB-48EF-B306-98128CEF0532}" type="datetime1">
              <a:rPr lang="en-US" smtClean="0"/>
              <a:pPr/>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DDEE4A-54D9-4202-BB95-2E047D2F8E95}" type="datetime1">
              <a:rPr lang="en-US" smtClean="0"/>
              <a:pPr/>
              <a:t>10/28/21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AEF239-E079-48C4-BB47-0451036C15A2}" type="datetime1">
              <a:rPr lang="en-US" smtClean="0"/>
              <a:pPr/>
              <a:t>10/28/21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459E4-2C65-4FDC-BC9F-B39F0417923B}" type="datetime1">
              <a:rPr lang="en-US" smtClean="0"/>
              <a:pPr/>
              <a:t>10/28/21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3469EA4B-ACCE-4F79-84C4-0A30E7345EBB}" type="datetime1">
              <a:rPr lang="en-US" smtClean="0"/>
              <a:pPr/>
              <a:t>10/28/21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B3E398-65C9-496B-9DEF-DAF2915AAE5A}" type="datetime1">
              <a:rPr lang="en-US" smtClean="0"/>
              <a:pPr/>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B627B25-733E-4B6D-AF3C-2B4FE40C5AEA}" type="datetime1">
              <a:rPr lang="en-US" smtClean="0"/>
              <a:pPr/>
              <a:t>10/28/21</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openxmlformats.org/officeDocument/2006/relationships/image" Target="../media/image21.png"/><Relationship Id="rId5" Type="http://schemas.openxmlformats.org/officeDocument/2006/relationships/diagramColors" Target="../diagrams/colors2.xml"/><Relationship Id="rId10" Type="http://schemas.openxmlformats.org/officeDocument/2006/relationships/diagramColors" Target="../diagrams/colors20.xml"/><Relationship Id="rId4" Type="http://schemas.openxmlformats.org/officeDocument/2006/relationships/diagramQuickStyle" Target="../diagrams/quickStyle2.xml"/><Relationship Id="rId9" Type="http://schemas.openxmlformats.org/officeDocument/2006/relationships/diagramQuickStyle" Target="../diagrams/quickStyle20.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bmp"/><Relationship Id="rId1" Type="http://schemas.openxmlformats.org/officeDocument/2006/relationships/slideLayout" Target="../slideLayouts/slideLayout2.xml"/><Relationship Id="rId6" Type="http://schemas.openxmlformats.org/officeDocument/2006/relationships/image" Target="../media/image10.bmp"/><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852" y="3634027"/>
            <a:ext cx="8001000" cy="1969778"/>
          </a:xfrm>
        </p:spPr>
        <p:txBody>
          <a:bodyPr>
            <a:noAutofit/>
          </a:bodyPr>
          <a:lstStyle/>
          <a:p>
            <a:r>
              <a:rPr lang="en-US" sz="2800" dirty="0"/>
              <a:t>Accounting for Demographic Differentials in Forensic Error Rate Assessment of Latent Prints via Covariate-Specific ROC Regression </a:t>
            </a:r>
          </a:p>
        </p:txBody>
      </p:sp>
      <p:sp>
        <p:nvSpPr>
          <p:cNvPr id="3" name="Subtitle 2"/>
          <p:cNvSpPr>
            <a:spLocks noGrp="1"/>
          </p:cNvSpPr>
          <p:nvPr>
            <p:ph type="subTitle" idx="1"/>
          </p:nvPr>
        </p:nvSpPr>
        <p:spPr>
          <a:xfrm>
            <a:off x="898322" y="5765278"/>
            <a:ext cx="7924800" cy="685800"/>
          </a:xfrm>
        </p:spPr>
        <p:txBody>
          <a:bodyPr>
            <a:normAutofit/>
          </a:bodyPr>
          <a:lstStyle/>
          <a:p>
            <a:r>
              <a:rPr lang="en-US" sz="1100" dirty="0"/>
              <a:t>Emanuela Marasc, Mengling He, Larry Tang, and Sumanth Sriram </a:t>
            </a:r>
          </a:p>
        </p:txBody>
      </p:sp>
      <p:sp>
        <p:nvSpPr>
          <p:cNvPr id="5" name="Subtitle 2"/>
          <p:cNvSpPr txBox="1">
            <a:spLocks/>
          </p:cNvSpPr>
          <p:nvPr/>
        </p:nvSpPr>
        <p:spPr>
          <a:xfrm>
            <a:off x="992944" y="6019799"/>
            <a:ext cx="7848600" cy="685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a:solidFill>
                  <a:schemeClr val="tx1"/>
                </a:solidFill>
              </a:rPr>
              <a:t>Sumanth Sriram; Mengling He</a:t>
            </a:r>
          </a:p>
        </p:txBody>
      </p:sp>
      <p:pic>
        <p:nvPicPr>
          <p:cNvPr id="1028" name="Picture 4" descr="IAPR - International Association of Pattern Recogn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388113"/>
            <a:ext cx="2377440" cy="9834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1000" contrast="73000"/>
                    </a14:imgEffect>
                  </a14:imgLayer>
                </a14:imgProps>
              </a:ext>
              <a:ext uri="{28A0092B-C50C-407E-A947-70E740481C1C}">
                <a14:useLocalDpi xmlns:a14="http://schemas.microsoft.com/office/drawing/2010/main" val="0"/>
              </a:ext>
            </a:extLst>
          </a:blip>
          <a:srcRect/>
          <a:stretch>
            <a:fillRect/>
          </a:stretch>
        </p:blipFill>
        <p:spPr bwMode="auto">
          <a:xfrm>
            <a:off x="5867400" y="381000"/>
            <a:ext cx="3291840" cy="99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txBox="1">
            <a:spLocks/>
          </p:cNvSpPr>
          <p:nvPr/>
        </p:nvSpPr>
        <p:spPr>
          <a:xfrm>
            <a:off x="1981200" y="2895599"/>
            <a:ext cx="5638800" cy="914400"/>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000" dirty="0">
                <a:solidFill>
                  <a:srgbClr val="0000FF"/>
                </a:solidFill>
              </a:rPr>
              <a:t>Paper ID: 221</a:t>
            </a:r>
          </a:p>
        </p:txBody>
      </p:sp>
      <p:sp>
        <p:nvSpPr>
          <p:cNvPr id="4" name="Rectangle 3"/>
          <p:cNvSpPr/>
          <p:nvPr/>
        </p:nvSpPr>
        <p:spPr>
          <a:xfrm>
            <a:off x="1066800" y="2262426"/>
            <a:ext cx="7924800" cy="984885"/>
          </a:xfrm>
          <a:prstGeom prst="rect">
            <a:avLst/>
          </a:prstGeom>
        </p:spPr>
        <p:txBody>
          <a:bodyPr vert="horz" wrap="square">
            <a:spAutoFit/>
          </a:bodyPr>
          <a:lstStyle/>
          <a:p>
            <a:pPr algn="ctr"/>
            <a:r>
              <a:rPr lang="en-US" sz="2900" dirty="0">
                <a:solidFill>
                  <a:srgbClr val="7030A0"/>
                </a:solidFill>
              </a:rPr>
              <a:t>Fifth IAPR International Conference on Computer Vision &amp; Image Processing (</a:t>
            </a:r>
            <a:r>
              <a:rPr lang="en-US" sz="2900" b="1" dirty="0">
                <a:solidFill>
                  <a:srgbClr val="7030A0"/>
                </a:solidFill>
              </a:rPr>
              <a:t>CVIP2020</a:t>
            </a:r>
            <a:r>
              <a:rPr lang="en-US" sz="2900" dirty="0">
                <a:solidFill>
                  <a:srgbClr val="7030A0"/>
                </a:solidFill>
              </a:rPr>
              <a:t>)</a:t>
            </a:r>
          </a:p>
        </p:txBody>
      </p:sp>
      <p:sp>
        <p:nvSpPr>
          <p:cNvPr id="12" name="Rectangle 11"/>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pic>
        <p:nvPicPr>
          <p:cNvPr id="11" name="Picture 2" descr="CVIP 20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0"/>
            <a:ext cx="2743200" cy="231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5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5B4FC37-168F-8145-9638-E2D2B64E9C12}"/>
              </a:ext>
            </a:extLst>
          </p:cNvPr>
          <p:cNvSpPr>
            <a:spLocks noGrp="1"/>
          </p:cNvSpPr>
          <p:nvPr>
            <p:ph type="title"/>
          </p:nvPr>
        </p:nvSpPr>
        <p:spPr/>
        <p:txBody>
          <a:bodyPr/>
          <a:lstStyle/>
          <a:p>
            <a:r>
              <a:rPr lang="en-US" dirty="0"/>
              <a:t>Problem Statement</a:t>
            </a:r>
          </a:p>
        </p:txBody>
      </p:sp>
      <p:sp>
        <p:nvSpPr>
          <p:cNvPr id="7" name="Slide Number Placeholder 6">
            <a:extLst>
              <a:ext uri="{FF2B5EF4-FFF2-40B4-BE49-F238E27FC236}">
                <a16:creationId xmlns:a16="http://schemas.microsoft.com/office/drawing/2014/main" id="{876F0C30-66F9-1A46-9809-BB00B6676635}"/>
              </a:ext>
            </a:extLst>
          </p:cNvPr>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8" name="Content Placeholder 7">
            <a:extLst>
              <a:ext uri="{FF2B5EF4-FFF2-40B4-BE49-F238E27FC236}">
                <a16:creationId xmlns:a16="http://schemas.microsoft.com/office/drawing/2014/main" id="{1A896CC1-CBBB-0E4F-99B9-E3EC53B9257D}"/>
              </a:ext>
            </a:extLst>
          </p:cNvPr>
          <p:cNvGraphicFramePr>
            <a:graphicFrameLocks noGrp="1"/>
          </p:cNvGraphicFramePr>
          <p:nvPr>
            <p:ph sz="half" idx="4294967295"/>
            <p:extLst>
              <p:ext uri="{D42A27DB-BD31-4B8C-83A1-F6EECF244321}">
                <p14:modId xmlns:p14="http://schemas.microsoft.com/office/powerpoint/2010/main" val="2447977933"/>
              </p:ext>
            </p:extLst>
          </p:nvPr>
        </p:nvGraphicFramePr>
        <p:xfrm>
          <a:off x="457200" y="1219200"/>
          <a:ext cx="752094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895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histogram&#10;&#10;Description automatically generated">
            <a:extLst>
              <a:ext uri="{FF2B5EF4-FFF2-40B4-BE49-F238E27FC236}">
                <a16:creationId xmlns:a16="http://schemas.microsoft.com/office/drawing/2014/main" id="{F9BC33C3-C712-4442-B925-5D631EC8F9E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00600" y="768814"/>
            <a:ext cx="3721407" cy="3173345"/>
          </a:xfrm>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2" name="Title 1"/>
          <p:cNvSpPr>
            <a:spLocks noGrp="1"/>
          </p:cNvSpPr>
          <p:nvPr>
            <p:ph type="title"/>
          </p:nvPr>
        </p:nvSpPr>
        <p:spPr/>
        <p:txBody>
          <a:bodyPr/>
          <a:lstStyle/>
          <a:p>
            <a:r>
              <a:rPr lang="en-US" dirty="0"/>
              <a:t>Experimental Setup</a:t>
            </a:r>
          </a:p>
        </p:txBody>
      </p:sp>
      <p:sp>
        <p:nvSpPr>
          <p:cNvPr id="7" name="Rectangle 6"/>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sp>
        <p:nvSpPr>
          <p:cNvPr id="12" name="TextBox 11">
            <a:extLst>
              <a:ext uri="{FF2B5EF4-FFF2-40B4-BE49-F238E27FC236}">
                <a16:creationId xmlns:a16="http://schemas.microsoft.com/office/drawing/2014/main" id="{875BF47E-B4CC-6A46-817E-CD4608989937}"/>
              </a:ext>
            </a:extLst>
          </p:cNvPr>
          <p:cNvSpPr txBox="1"/>
          <p:nvPr/>
        </p:nvSpPr>
        <p:spPr>
          <a:xfrm>
            <a:off x="4210259" y="4551903"/>
            <a:ext cx="184731" cy="369332"/>
          </a:xfrm>
          <a:prstGeom prst="rect">
            <a:avLst/>
          </a:prstGeom>
          <a:noFill/>
        </p:spPr>
        <p:txBody>
          <a:bodyPr wrap="none" rtlCol="0">
            <a:spAutoFit/>
          </a:bodyPr>
          <a:lstStyle/>
          <a:p>
            <a:endParaRPr lang="en-US" dirty="0"/>
          </a:p>
        </p:txBody>
      </p:sp>
      <p:pic>
        <p:nvPicPr>
          <p:cNvPr id="17" name="Content Placeholder 10" descr="Chart&#10;&#10;Description automatically generated">
            <a:extLst>
              <a:ext uri="{FF2B5EF4-FFF2-40B4-BE49-F238E27FC236}">
                <a16:creationId xmlns:a16="http://schemas.microsoft.com/office/drawing/2014/main" id="{BAE5746D-5D57-DC40-88E6-6BC1D6B52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73" y="4113422"/>
            <a:ext cx="2357186" cy="2010037"/>
          </a:xfrm>
          <a:prstGeom prst="rect">
            <a:avLst/>
          </a:prstGeom>
        </p:spPr>
      </p:pic>
      <p:pic>
        <p:nvPicPr>
          <p:cNvPr id="18" name="Content Placeholder 10">
            <a:extLst>
              <a:ext uri="{FF2B5EF4-FFF2-40B4-BE49-F238E27FC236}">
                <a16:creationId xmlns:a16="http://schemas.microsoft.com/office/drawing/2014/main" id="{F7049797-A78F-364B-9C23-DF2D627FF94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06719" y="4113422"/>
            <a:ext cx="2357186" cy="2010036"/>
          </a:xfrm>
          <a:prstGeom prst="rect">
            <a:avLst/>
          </a:prstGeom>
        </p:spPr>
      </p:pic>
      <p:pic>
        <p:nvPicPr>
          <p:cNvPr id="22" name="Content Placeholder 21">
            <a:extLst>
              <a:ext uri="{FF2B5EF4-FFF2-40B4-BE49-F238E27FC236}">
                <a16:creationId xmlns:a16="http://schemas.microsoft.com/office/drawing/2014/main" id="{9939226D-C9B7-904D-81C4-A0483614CFB2}"/>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3648595" y="4120958"/>
            <a:ext cx="2357187" cy="2010038"/>
          </a:xfrm>
        </p:spPr>
      </p:pic>
      <p:sp>
        <p:nvSpPr>
          <p:cNvPr id="23" name="TextBox 22">
            <a:extLst>
              <a:ext uri="{FF2B5EF4-FFF2-40B4-BE49-F238E27FC236}">
                <a16:creationId xmlns:a16="http://schemas.microsoft.com/office/drawing/2014/main" id="{8279EBEC-5CA0-F143-9FCD-4C1EBF44CC1F}"/>
              </a:ext>
            </a:extLst>
          </p:cNvPr>
          <p:cNvSpPr txBox="1"/>
          <p:nvPr/>
        </p:nvSpPr>
        <p:spPr>
          <a:xfrm>
            <a:off x="632879" y="1258694"/>
            <a:ext cx="4167721" cy="3693319"/>
          </a:xfrm>
          <a:prstGeom prst="rect">
            <a:avLst/>
          </a:prstGeom>
          <a:noFill/>
        </p:spPr>
        <p:txBody>
          <a:bodyPr wrap="square" rtlCol="0">
            <a:spAutoFit/>
          </a:bodyPr>
          <a:lstStyle/>
          <a:p>
            <a:pPr marL="285750" indent="-285750">
              <a:buFont typeface="Wingdings" pitchFamily="2" charset="2"/>
              <a:buChar char="Ø"/>
            </a:pPr>
            <a:r>
              <a:rPr lang="en-US" sz="1600" dirty="0"/>
              <a:t>Fingerprint</a:t>
            </a:r>
            <a:endParaRPr lang="en-US" sz="1400" dirty="0"/>
          </a:p>
          <a:p>
            <a:pPr lvl="1"/>
            <a:r>
              <a:rPr lang="en-US" sz="1400" dirty="0"/>
              <a:t>FBI BioCoP Next Generation Identification Phase 1 (2008 - 2009) </a:t>
            </a:r>
          </a:p>
          <a:p>
            <a:pPr marL="285750" indent="-285750">
              <a:buFont typeface="Wingdings" pitchFamily="2" charset="2"/>
              <a:buChar char="Ø"/>
            </a:pPr>
            <a:endParaRPr lang="en-US" sz="1600" dirty="0"/>
          </a:p>
          <a:p>
            <a:pPr marL="285750" indent="-285750">
              <a:buFont typeface="Wingdings" pitchFamily="2" charset="2"/>
              <a:buChar char="Ø"/>
            </a:pPr>
            <a:r>
              <a:rPr lang="en-US" dirty="0"/>
              <a:t>Latent-to-reference print comparison</a:t>
            </a:r>
          </a:p>
          <a:p>
            <a:pPr lvl="1"/>
            <a:r>
              <a:rPr lang="en-US" sz="1400" dirty="0"/>
              <a:t>End-to-end latent fingerprint search system at Michigan State University </a:t>
            </a:r>
          </a:p>
          <a:p>
            <a:pPr lvl="1"/>
            <a:endParaRPr lang="en-US" sz="1400" dirty="0"/>
          </a:p>
          <a:p>
            <a:pPr marL="285750" indent="-285750">
              <a:buFont typeface="Wingdings" pitchFamily="2" charset="2"/>
              <a:buChar char="Ø"/>
            </a:pPr>
            <a:r>
              <a:rPr lang="en-US" dirty="0"/>
              <a:t>Covariate</a:t>
            </a:r>
            <a:endParaRPr lang="en-US" sz="1400" dirty="0"/>
          </a:p>
          <a:p>
            <a:pPr lvl="1"/>
            <a:r>
              <a:rPr lang="en-US" sz="1400" dirty="0"/>
              <a:t>Gender; age; ethnicity</a:t>
            </a:r>
            <a:endParaRPr lang="en-US" dirty="0"/>
          </a:p>
          <a:p>
            <a:endParaRPr lang="en-US" sz="1600" dirty="0"/>
          </a:p>
          <a:p>
            <a:endParaRPr lang="en-US" sz="1600" dirty="0"/>
          </a:p>
          <a:p>
            <a:endParaRPr lang="en-US" sz="1600" dirty="0"/>
          </a:p>
          <a:p>
            <a:pPr marL="285750" indent="-285750">
              <a:buFont typeface="Wingdings" pitchFamily="2" charset="2"/>
              <a:buChar char="Ø"/>
            </a:pPr>
            <a:endParaRPr lang="en-US" sz="1600"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423760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half" idx="1"/>
          </p:nvPr>
        </p:nvSpPr>
        <p:spPr/>
        <p:txBody>
          <a:bodyPr>
            <a:normAutofit/>
          </a:bodyPr>
          <a:lstStyle/>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graphicFrame>
            <p:nvGraphicFramePr>
              <p:cNvPr id="9" name="Content Placeholder 8">
                <a:extLst>
                  <a:ext uri="{FF2B5EF4-FFF2-40B4-BE49-F238E27FC236}">
                    <a16:creationId xmlns:a16="http://schemas.microsoft.com/office/drawing/2014/main" id="{79B14211-6CDE-7844-AABE-3CA8E9E71B90}"/>
                  </a:ext>
                </a:extLst>
              </p:cNvPr>
              <p:cNvGraphicFramePr>
                <a:graphicFrameLocks noGrp="1"/>
              </p:cNvGraphicFramePr>
              <p:nvPr>
                <p:ph sz="half" idx="2"/>
                <p:extLst>
                  <p:ext uri="{D42A27DB-BD31-4B8C-83A1-F6EECF244321}">
                    <p14:modId xmlns:p14="http://schemas.microsoft.com/office/powerpoint/2010/main" val="728937253"/>
                  </p:ext>
                </p:extLst>
              </p:nvPr>
            </p:nvGraphicFramePr>
            <p:xfrm>
              <a:off x="822960" y="1097279"/>
              <a:ext cx="7993380" cy="5576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Content Placeholder 8">
                <a:extLst>
                  <a:ext uri="{FF2B5EF4-FFF2-40B4-BE49-F238E27FC236}">
                    <a16:creationId xmlns:a16="http://schemas.microsoft.com/office/drawing/2014/main" id="{79B14211-6CDE-7844-AABE-3CA8E9E71B90}"/>
                  </a:ext>
                </a:extLst>
              </p:cNvPr>
              <p:cNvGraphicFramePr>
                <a:graphicFrameLocks noGrp="1"/>
              </p:cNvGraphicFramePr>
              <p:nvPr>
                <p:ph sz="half" idx="2"/>
                <p:extLst>
                  <p:ext uri="{D42A27DB-BD31-4B8C-83A1-F6EECF244321}">
                    <p14:modId xmlns:p14="http://schemas.microsoft.com/office/powerpoint/2010/main" val="728937253"/>
                  </p:ext>
                </p:extLst>
              </p:nvPr>
            </p:nvGraphicFramePr>
            <p:xfrm>
              <a:off x="822960" y="1097279"/>
              <a:ext cx="7993380" cy="55764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2" name="Title 1"/>
          <p:cNvSpPr>
            <a:spLocks noGrp="1"/>
          </p:cNvSpPr>
          <p:nvPr>
            <p:ph type="title"/>
          </p:nvPr>
        </p:nvSpPr>
        <p:spPr/>
        <p:txBody>
          <a:bodyPr/>
          <a:lstStyle/>
          <a:p>
            <a:r>
              <a:rPr lang="en-US" dirty="0"/>
              <a:t>Covariate-specific ROC curve Method</a:t>
            </a:r>
          </a:p>
        </p:txBody>
      </p:sp>
      <p:sp>
        <p:nvSpPr>
          <p:cNvPr id="7" name="Rectangle 6"/>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pic>
        <p:nvPicPr>
          <p:cNvPr id="13" name="Picture 12">
            <a:extLst>
              <a:ext uri="{FF2B5EF4-FFF2-40B4-BE49-F238E27FC236}">
                <a16:creationId xmlns:a16="http://schemas.microsoft.com/office/drawing/2014/main" id="{07C3C54B-B9B7-5841-9A80-8A72D981683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38638" y="1524000"/>
            <a:ext cx="4248162" cy="504101"/>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C8F35B7A-0544-AA4D-ABC1-7A13C4F1E9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57800" y="3276600"/>
            <a:ext cx="3825242" cy="504101"/>
          </a:xfrm>
          <a:prstGeom prst="rect">
            <a:avLst/>
          </a:prstGeom>
        </p:spPr>
      </p:pic>
    </p:spTree>
    <p:extLst>
      <p:ext uri="{BB962C8B-B14F-4D97-AF65-F5344CB8AC3E}">
        <p14:creationId xmlns:p14="http://schemas.microsoft.com/office/powerpoint/2010/main" val="176630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lstStyle/>
          <a:p>
            <a:r>
              <a:rPr lang="en-US" dirty="0"/>
              <a:t>Univariate model results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7" name="Rectangle 6"/>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pic>
        <p:nvPicPr>
          <p:cNvPr id="10" name="Content Placeholder 10">
            <a:extLst>
              <a:ext uri="{FF2B5EF4-FFF2-40B4-BE49-F238E27FC236}">
                <a16:creationId xmlns:a16="http://schemas.microsoft.com/office/drawing/2014/main" id="{E91A9E8B-7CC4-0A48-BC13-A11547B1D4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7127" y="803473"/>
            <a:ext cx="2895601" cy="2469159"/>
          </a:xfrm>
          <a:prstGeom prst="rect">
            <a:avLst/>
          </a:prstGeom>
        </p:spPr>
      </p:pic>
      <p:pic>
        <p:nvPicPr>
          <p:cNvPr id="11" name="Content Placeholder 10">
            <a:extLst>
              <a:ext uri="{FF2B5EF4-FFF2-40B4-BE49-F238E27FC236}">
                <a16:creationId xmlns:a16="http://schemas.microsoft.com/office/drawing/2014/main" id="{9E6015BE-1996-974B-B7D9-72E896959EE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20691" y="794773"/>
            <a:ext cx="2895600" cy="2469158"/>
          </a:xfrm>
          <a:prstGeom prst="rect">
            <a:avLst/>
          </a:prstGeom>
        </p:spPr>
      </p:pic>
      <p:pic>
        <p:nvPicPr>
          <p:cNvPr id="12" name="Content Placeholder 21">
            <a:extLst>
              <a:ext uri="{FF2B5EF4-FFF2-40B4-BE49-F238E27FC236}">
                <a16:creationId xmlns:a16="http://schemas.microsoft.com/office/drawing/2014/main" id="{2BC54181-6491-B049-B0C9-D237832570C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7763" y="799123"/>
            <a:ext cx="2895603" cy="2469159"/>
          </a:xfrm>
          <a:prstGeom prst="rect">
            <a:avLst/>
          </a:prstGeom>
        </p:spPr>
      </p:pic>
      <p:sp>
        <p:nvSpPr>
          <p:cNvPr id="13" name="TextBox 12">
            <a:extLst>
              <a:ext uri="{FF2B5EF4-FFF2-40B4-BE49-F238E27FC236}">
                <a16:creationId xmlns:a16="http://schemas.microsoft.com/office/drawing/2014/main" id="{0814E394-2C40-DE42-AE31-631FC0605099}"/>
              </a:ext>
            </a:extLst>
          </p:cNvPr>
          <p:cNvSpPr txBox="1"/>
          <p:nvPr/>
        </p:nvSpPr>
        <p:spPr>
          <a:xfrm>
            <a:off x="625438" y="3244037"/>
            <a:ext cx="8160209" cy="3416320"/>
          </a:xfrm>
          <a:prstGeom prst="rect">
            <a:avLst/>
          </a:prstGeom>
          <a:noFill/>
        </p:spPr>
        <p:txBody>
          <a:bodyPr wrap="square" rtlCol="0">
            <a:spAutoFit/>
          </a:bodyPr>
          <a:lstStyle/>
          <a:p>
            <a:r>
              <a:rPr lang="en-US" dirty="0"/>
              <a:t>In source identification problems</a:t>
            </a:r>
          </a:p>
          <a:p>
            <a:endParaRPr lang="en-US" dirty="0"/>
          </a:p>
          <a:p>
            <a:pPr>
              <a:buFont typeface="Arial" panose="020B0604020202020204" pitchFamily="34" charset="0"/>
              <a:buChar char="•"/>
            </a:pPr>
            <a:r>
              <a:rPr lang="en-US" dirty="0"/>
              <a:t>Gender: Model performs significantly better for male subjects </a:t>
            </a:r>
          </a:p>
          <a:p>
            <a:pPr>
              <a:buFont typeface="Arial" panose="020B0604020202020204" pitchFamily="34" charset="0"/>
              <a:buChar char="•"/>
            </a:pPr>
            <a:endParaRPr lang="en-US" dirty="0"/>
          </a:p>
          <a:p>
            <a:pPr>
              <a:buFont typeface="Arial" panose="020B0604020202020204" pitchFamily="34" charset="0"/>
              <a:buChar char="•"/>
            </a:pPr>
            <a:r>
              <a:rPr lang="en-US" dirty="0"/>
              <a:t>Age: </a:t>
            </a:r>
          </a:p>
          <a:p>
            <a:pPr marL="573786" lvl="3" indent="-285750">
              <a:buFont typeface="Courier New" panose="02070309020205020404" pitchFamily="49" charset="0"/>
              <a:buChar char="o"/>
            </a:pPr>
            <a:r>
              <a:rPr lang="en-US" dirty="0"/>
              <a:t>Model performance better for younger subjects. </a:t>
            </a:r>
          </a:p>
          <a:p>
            <a:pPr marL="573786" lvl="3" indent="-285750">
              <a:buFont typeface="Courier New" panose="02070309020205020404" pitchFamily="49" charset="0"/>
              <a:buChar char="o"/>
            </a:pPr>
            <a:r>
              <a:rPr lang="en-US" dirty="0"/>
              <a:t>Model performance is no significantly different for people at age=40 from pooled model</a:t>
            </a:r>
          </a:p>
          <a:p>
            <a:pPr>
              <a:buFont typeface="Arial" panose="020B0604020202020204" pitchFamily="34" charset="0"/>
              <a:buChar char="•"/>
            </a:pPr>
            <a:endParaRPr lang="en-US" dirty="0"/>
          </a:p>
          <a:p>
            <a:pPr>
              <a:buFont typeface="Arial" panose="020B0604020202020204" pitchFamily="34" charset="0"/>
              <a:buChar char="•"/>
            </a:pPr>
            <a:r>
              <a:rPr lang="en-US" dirty="0"/>
              <a:t>Ethnicity: Model performs better in Caucasian subjects than the Non-Caucasian ones </a:t>
            </a:r>
          </a:p>
          <a:p>
            <a:endParaRPr lang="en-US" dirty="0"/>
          </a:p>
        </p:txBody>
      </p:sp>
    </p:spTree>
    <p:extLst>
      <p:ext uri="{BB962C8B-B14F-4D97-AF65-F5344CB8AC3E}">
        <p14:creationId xmlns:p14="http://schemas.microsoft.com/office/powerpoint/2010/main" val="420558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lstStyle/>
          <a:p>
            <a:r>
              <a:rPr lang="en-US" dirty="0"/>
              <a:t>multivariate model results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7" name="Rectangle 6"/>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pic>
        <p:nvPicPr>
          <p:cNvPr id="8" name="Content Placeholder 10">
            <a:extLst>
              <a:ext uri="{FF2B5EF4-FFF2-40B4-BE49-F238E27FC236}">
                <a16:creationId xmlns:a16="http://schemas.microsoft.com/office/drawing/2014/main" id="{DF4F5ED0-76A4-1F40-AE34-7698D4B545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00601" y="1142999"/>
            <a:ext cx="4267200" cy="3849889"/>
          </a:xfrm>
          <a:prstGeom prst="rect">
            <a:avLst/>
          </a:prstGeom>
        </p:spPr>
      </p:pic>
      <p:sp>
        <p:nvSpPr>
          <p:cNvPr id="3" name="TextBox 2">
            <a:extLst>
              <a:ext uri="{FF2B5EF4-FFF2-40B4-BE49-F238E27FC236}">
                <a16:creationId xmlns:a16="http://schemas.microsoft.com/office/drawing/2014/main" id="{E53A2197-481B-2E48-BE61-A347EC6278FF}"/>
              </a:ext>
            </a:extLst>
          </p:cNvPr>
          <p:cNvSpPr txBox="1"/>
          <p:nvPr/>
        </p:nvSpPr>
        <p:spPr>
          <a:xfrm>
            <a:off x="664727" y="1143000"/>
            <a:ext cx="4516873" cy="2923877"/>
          </a:xfrm>
          <a:prstGeom prst="rect">
            <a:avLst/>
          </a:prstGeom>
          <a:noFill/>
        </p:spPr>
        <p:txBody>
          <a:bodyPr wrap="square" rtlCol="0">
            <a:spAutoFit/>
          </a:bodyPr>
          <a:lstStyle/>
          <a:p>
            <a:pPr>
              <a:buFont typeface="Arial" panose="020B0604020202020204" pitchFamily="34" charset="0"/>
              <a:buChar char="•"/>
            </a:pPr>
            <a:r>
              <a:rPr lang="en-US" dirty="0"/>
              <a:t>Aggregated impact: same with univariate analysis</a:t>
            </a:r>
          </a:p>
          <a:p>
            <a:endParaRPr lang="en-US" dirty="0"/>
          </a:p>
          <a:p>
            <a:pPr marL="742950" lvl="1" indent="-285750">
              <a:buFont typeface="Courier New" panose="02070309020205020404" pitchFamily="49" charset="0"/>
              <a:buChar char="o"/>
            </a:pPr>
            <a:r>
              <a:rPr lang="en-US" sz="1600" dirty="0"/>
              <a:t>Model performs significantly better for male subjects</a:t>
            </a:r>
          </a:p>
          <a:p>
            <a:pPr lvl="1"/>
            <a:r>
              <a:rPr lang="en-US" sz="1600" dirty="0"/>
              <a:t> </a:t>
            </a:r>
          </a:p>
          <a:p>
            <a:pPr marL="742950" lvl="1" indent="-285750">
              <a:buFont typeface="Courier New" panose="02070309020205020404" pitchFamily="49" charset="0"/>
              <a:buChar char="o"/>
            </a:pPr>
            <a:r>
              <a:rPr lang="en-US" sz="1600" dirty="0"/>
              <a:t>Model performance further slightly improved for younger subjects</a:t>
            </a:r>
          </a:p>
          <a:p>
            <a:pPr lvl="1">
              <a:buFont typeface="Courier New" panose="02070309020205020404" pitchFamily="49" charset="0"/>
              <a:buChar char="o"/>
            </a:pPr>
            <a:endParaRPr lang="en-US" sz="1600" dirty="0"/>
          </a:p>
          <a:p>
            <a:pPr marL="742950" lvl="1" indent="-285750">
              <a:buFont typeface="Courier New" panose="02070309020205020404" pitchFamily="49" charset="0"/>
              <a:buChar char="o"/>
            </a:pPr>
            <a:r>
              <a:rPr lang="en-US" sz="1600" dirty="0"/>
              <a:t>Model performs better in Caucasian.</a:t>
            </a:r>
          </a:p>
          <a:p>
            <a:endParaRPr lang="en-US" dirty="0"/>
          </a:p>
        </p:txBody>
      </p:sp>
    </p:spTree>
    <p:extLst>
      <p:ext uri="{BB962C8B-B14F-4D97-AF65-F5344CB8AC3E}">
        <p14:creationId xmlns:p14="http://schemas.microsoft.com/office/powerpoint/2010/main" val="3368883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lstStyle/>
          <a:p>
            <a:r>
              <a:rPr lang="en-US" dirty="0"/>
              <a:t>multivariate model results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7" name="Rectangle 6"/>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sp>
        <p:nvSpPr>
          <p:cNvPr id="3" name="TextBox 2">
            <a:extLst>
              <a:ext uri="{FF2B5EF4-FFF2-40B4-BE49-F238E27FC236}">
                <a16:creationId xmlns:a16="http://schemas.microsoft.com/office/drawing/2014/main" id="{E53A2197-481B-2E48-BE61-A347EC6278FF}"/>
              </a:ext>
            </a:extLst>
          </p:cNvPr>
          <p:cNvSpPr txBox="1"/>
          <p:nvPr/>
        </p:nvSpPr>
        <p:spPr>
          <a:xfrm>
            <a:off x="664727" y="1143000"/>
            <a:ext cx="4516873" cy="2923877"/>
          </a:xfrm>
          <a:prstGeom prst="rect">
            <a:avLst/>
          </a:prstGeom>
          <a:noFill/>
        </p:spPr>
        <p:txBody>
          <a:bodyPr wrap="square" rtlCol="0">
            <a:spAutoFit/>
          </a:bodyPr>
          <a:lstStyle/>
          <a:p>
            <a:pPr>
              <a:buFont typeface="Arial" panose="020B0604020202020204" pitchFamily="34" charset="0"/>
              <a:buChar char="•"/>
            </a:pPr>
            <a:r>
              <a:rPr lang="en-US" dirty="0"/>
              <a:t>Aggregated impact: same with univariate analysis</a:t>
            </a:r>
          </a:p>
          <a:p>
            <a:endParaRPr lang="en-US" dirty="0"/>
          </a:p>
          <a:p>
            <a:pPr marL="742950" lvl="1" indent="-285750">
              <a:buFont typeface="Courier New" panose="02070309020205020404" pitchFamily="49" charset="0"/>
              <a:buChar char="o"/>
            </a:pPr>
            <a:r>
              <a:rPr lang="en-US" sz="1600" dirty="0"/>
              <a:t>Model performs significantly better for male subjects</a:t>
            </a:r>
          </a:p>
          <a:p>
            <a:pPr lvl="1"/>
            <a:r>
              <a:rPr lang="en-US" sz="1600" dirty="0"/>
              <a:t> </a:t>
            </a:r>
          </a:p>
          <a:p>
            <a:pPr marL="742950" lvl="1" indent="-285750">
              <a:buFont typeface="Courier New" panose="02070309020205020404" pitchFamily="49" charset="0"/>
              <a:buChar char="o"/>
            </a:pPr>
            <a:r>
              <a:rPr lang="en-US" sz="1600" dirty="0"/>
              <a:t>Model performance further slightly improved for younger subjects</a:t>
            </a:r>
          </a:p>
          <a:p>
            <a:pPr lvl="1">
              <a:buFont typeface="Courier New" panose="02070309020205020404" pitchFamily="49" charset="0"/>
              <a:buChar char="o"/>
            </a:pPr>
            <a:endParaRPr lang="en-US" sz="1600" dirty="0"/>
          </a:p>
          <a:p>
            <a:pPr marL="742950" lvl="1" indent="-285750">
              <a:buFont typeface="Courier New" panose="02070309020205020404" pitchFamily="49" charset="0"/>
              <a:buChar char="o"/>
            </a:pPr>
            <a:r>
              <a:rPr lang="en-US" sz="1600" dirty="0"/>
              <a:t>Model performs better in Caucasian.</a:t>
            </a:r>
          </a:p>
          <a:p>
            <a:endParaRPr lang="en-US" dirty="0"/>
          </a:p>
        </p:txBody>
      </p:sp>
      <p:pic>
        <p:nvPicPr>
          <p:cNvPr id="9" name="Content Placeholder 10">
            <a:extLst>
              <a:ext uri="{FF2B5EF4-FFF2-40B4-BE49-F238E27FC236}">
                <a16:creationId xmlns:a16="http://schemas.microsoft.com/office/drawing/2014/main" id="{2DA6DE94-1C11-9840-8D16-5FFF7378AA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94953" y="3543472"/>
            <a:ext cx="3382618" cy="2992690"/>
          </a:xfrm>
          <a:prstGeom prst="rect">
            <a:avLst/>
          </a:prstGeom>
        </p:spPr>
      </p:pic>
      <p:pic>
        <p:nvPicPr>
          <p:cNvPr id="10" name="Content Placeholder 21">
            <a:extLst>
              <a:ext uri="{FF2B5EF4-FFF2-40B4-BE49-F238E27FC236}">
                <a16:creationId xmlns:a16="http://schemas.microsoft.com/office/drawing/2014/main" id="{4BFD71DB-A3A4-3E4C-9537-EDB19A7835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59640" y="777660"/>
            <a:ext cx="3382618" cy="2765812"/>
          </a:xfrm>
          <a:prstGeom prst="rect">
            <a:avLst/>
          </a:prstGeom>
        </p:spPr>
      </p:pic>
    </p:spTree>
    <p:extLst>
      <p:ext uri="{BB962C8B-B14F-4D97-AF65-F5344CB8AC3E}">
        <p14:creationId xmlns:p14="http://schemas.microsoft.com/office/powerpoint/2010/main" val="66793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lstStyle/>
          <a:p>
            <a:r>
              <a:rPr lang="en-US" dirty="0"/>
              <a:t>Conclusion</a:t>
            </a:r>
          </a:p>
        </p:txBody>
      </p:sp>
      <p:sp>
        <p:nvSpPr>
          <p:cNvPr id="3" name="Content Placeholder 2"/>
          <p:cNvSpPr>
            <a:spLocks noGrp="1"/>
          </p:cNvSpPr>
          <p:nvPr>
            <p:ph idx="1"/>
          </p:nvPr>
        </p:nvSpPr>
        <p:spPr>
          <a:xfrm>
            <a:off x="990600" y="1066800"/>
            <a:ext cx="7696200" cy="5638800"/>
          </a:xfrm>
        </p:spPr>
        <p:txBody>
          <a:bodyPr/>
          <a:lstStyle/>
          <a:p>
            <a:pPr algn="just">
              <a:lnSpc>
                <a:spcPct val="150000"/>
              </a:lnSpc>
              <a:buFont typeface="Arial" panose="020B0604020202020204" pitchFamily="34" charset="0"/>
              <a:buChar char="•"/>
            </a:pPr>
            <a:r>
              <a:rPr lang="en-US" b="0" dirty="0"/>
              <a:t>Impact of demographic information when using a fully automated end to end latent fingerprint search system.</a:t>
            </a:r>
          </a:p>
          <a:p>
            <a:pPr algn="just">
              <a:lnSpc>
                <a:spcPct val="150000"/>
              </a:lnSpc>
              <a:buFont typeface="Arial" panose="020B0604020202020204" pitchFamily="34" charset="0"/>
              <a:buChar char="•"/>
            </a:pPr>
            <a:r>
              <a:rPr lang="en-US" b="0" dirty="0"/>
              <a:t>The proposed approach is general and can also be extended to any biometric data.</a:t>
            </a:r>
          </a:p>
          <a:p>
            <a:pPr algn="just">
              <a:lnSpc>
                <a:spcPct val="150000"/>
              </a:lnSpc>
              <a:buFont typeface="Arial" panose="020B0604020202020204" pitchFamily="34" charset="0"/>
              <a:buChar char="•"/>
            </a:pPr>
            <a:r>
              <a:rPr lang="en-US" b="0" dirty="0"/>
              <a:t>We used a covariate specific ROC technique to interpret the error rate.</a:t>
            </a:r>
          </a:p>
          <a:p>
            <a:pPr algn="just">
              <a:lnSpc>
                <a:spcPct val="150000"/>
              </a:lnSpc>
              <a:buFont typeface="Arial" panose="020B0604020202020204" pitchFamily="34" charset="0"/>
              <a:buChar char="•"/>
            </a:pPr>
            <a:r>
              <a:rPr lang="en-US" b="0" dirty="0"/>
              <a:t>An inherent limitation is that ,assuming the availability of the covariates for each subject.</a:t>
            </a:r>
          </a:p>
          <a:p>
            <a:pPr algn="just">
              <a:lnSpc>
                <a:spcPct val="150000"/>
              </a:lnSpc>
              <a:buFont typeface="Arial" panose="020B0604020202020204" pitchFamily="34" charset="0"/>
              <a:buChar char="•"/>
            </a:pPr>
            <a:r>
              <a:rPr lang="en-US" b="0" dirty="0"/>
              <a:t>Further analysis will explore what might cause the demographic differentials analyzed in the proposed work  </a:t>
            </a:r>
          </a:p>
          <a:p>
            <a:pPr>
              <a:buFont typeface="Arial" panose="020B0604020202020204" pitchFamily="34" charset="0"/>
              <a:buChar char="•"/>
            </a:pPr>
            <a:endParaRPr lang="en-US" b="0"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Rectangle 5"/>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spTree>
    <p:extLst>
      <p:ext uri="{BB962C8B-B14F-4D97-AF65-F5344CB8AC3E}">
        <p14:creationId xmlns:p14="http://schemas.microsoft.com/office/powerpoint/2010/main" val="3939491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lstStyle/>
          <a:p>
            <a:r>
              <a:rPr lang="en-US" dirty="0"/>
              <a:t>Acknowledgement</a:t>
            </a:r>
          </a:p>
        </p:txBody>
      </p:sp>
      <p:sp>
        <p:nvSpPr>
          <p:cNvPr id="4" name="Content Placeholder 2"/>
          <p:cNvSpPr>
            <a:spLocks noGrp="1"/>
          </p:cNvSpPr>
          <p:nvPr>
            <p:ph idx="1"/>
          </p:nvPr>
        </p:nvSpPr>
        <p:spPr>
          <a:xfrm>
            <a:off x="990600" y="1447800"/>
            <a:ext cx="7696200" cy="5257800"/>
          </a:xfrm>
        </p:spPr>
        <p:txBody>
          <a:bodyPr/>
          <a:lstStyle/>
          <a:p>
            <a:pPr>
              <a:buFont typeface="Arial" panose="020B0604020202020204" pitchFamily="34" charset="0"/>
              <a:buChar char="•"/>
            </a:pPr>
            <a:r>
              <a:rPr lang="en-US" dirty="0"/>
              <a:t>This work  was partly supported in part by Award No. 2019-DU-BX-0011 awarded by the National Institute of Justice, Office of Justice Programs, US Department of Justice. The opinions, findings, and conclusions or recommendations expressed in this publication are those of the authors and do not necessarily reflect those of the US Department of Justice.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7" name="Rectangle 6"/>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spTree>
    <p:extLst>
      <p:ext uri="{BB962C8B-B14F-4D97-AF65-F5344CB8AC3E}">
        <p14:creationId xmlns:p14="http://schemas.microsoft.com/office/powerpoint/2010/main" val="97380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998" y="0"/>
            <a:ext cx="7696200" cy="1143000"/>
          </a:xfrm>
        </p:spPr>
        <p:txBody>
          <a:bodyPr/>
          <a:lstStyle/>
          <a:p>
            <a:r>
              <a:rPr lang="en-US" b="1" dirty="0"/>
              <a:t>Outline</a:t>
            </a:r>
          </a:p>
        </p:txBody>
      </p:sp>
      <p:sp>
        <p:nvSpPr>
          <p:cNvPr id="3" name="Content Placeholder 2"/>
          <p:cNvSpPr>
            <a:spLocks noGrp="1"/>
          </p:cNvSpPr>
          <p:nvPr>
            <p:ph idx="1"/>
          </p:nvPr>
        </p:nvSpPr>
        <p:spPr>
          <a:xfrm>
            <a:off x="990600" y="1066800"/>
            <a:ext cx="7696200" cy="5638800"/>
          </a:xfrm>
        </p:spPr>
        <p:txBody>
          <a:bodyPr/>
          <a:lstStyle/>
          <a:p>
            <a:pPr>
              <a:lnSpc>
                <a:spcPct val="150000"/>
              </a:lnSpc>
              <a:buAutoNum type="arabicPeriod"/>
            </a:pPr>
            <a:r>
              <a:rPr lang="en-US" sz="1600" dirty="0"/>
              <a:t>Introduction</a:t>
            </a:r>
          </a:p>
          <a:p>
            <a:pPr>
              <a:lnSpc>
                <a:spcPct val="150000"/>
              </a:lnSpc>
              <a:buAutoNum type="arabicPeriod"/>
            </a:pPr>
            <a:r>
              <a:rPr lang="en-US" sz="1600" dirty="0"/>
              <a:t>Motivation</a:t>
            </a:r>
          </a:p>
          <a:p>
            <a:pPr>
              <a:lnSpc>
                <a:spcPct val="150000"/>
              </a:lnSpc>
              <a:buAutoNum type="arabicPeriod"/>
            </a:pPr>
            <a:r>
              <a:rPr lang="en-US" sz="1600" dirty="0"/>
              <a:t>Problem Statement</a:t>
            </a:r>
          </a:p>
          <a:p>
            <a:pPr>
              <a:lnSpc>
                <a:spcPct val="150000"/>
              </a:lnSpc>
              <a:buAutoNum type="arabicPeriod"/>
            </a:pPr>
            <a:r>
              <a:rPr lang="en-US" sz="1600" dirty="0"/>
              <a:t>Experimental Setup</a:t>
            </a:r>
          </a:p>
          <a:p>
            <a:pPr>
              <a:lnSpc>
                <a:spcPct val="150000"/>
              </a:lnSpc>
              <a:buAutoNum type="arabicPeriod"/>
            </a:pPr>
            <a:r>
              <a:rPr lang="en-US" sz="1600" dirty="0"/>
              <a:t>Covariate-specific ROC curve Method</a:t>
            </a:r>
          </a:p>
          <a:p>
            <a:pPr>
              <a:lnSpc>
                <a:spcPct val="150000"/>
              </a:lnSpc>
              <a:buAutoNum type="arabicPeriod"/>
            </a:pPr>
            <a:r>
              <a:rPr lang="en-US" sz="1600" dirty="0"/>
              <a:t>Model results</a:t>
            </a:r>
          </a:p>
          <a:p>
            <a:pPr>
              <a:lnSpc>
                <a:spcPct val="150000"/>
              </a:lnSpc>
              <a:buAutoNum type="arabicPeriod"/>
            </a:pPr>
            <a:r>
              <a:rPr lang="en-US" sz="1600" dirty="0"/>
              <a:t>Conclusion </a:t>
            </a:r>
          </a:p>
          <a:p>
            <a:pPr>
              <a:lnSpc>
                <a:spcPct val="150000"/>
              </a:lnSpc>
              <a:buAutoNum type="arabicPeriod"/>
            </a:pPr>
            <a:r>
              <a:rPr lang="en-US" sz="1600" dirty="0"/>
              <a:t>Acknowledgement</a:t>
            </a:r>
          </a:p>
          <a:p>
            <a:pPr>
              <a:lnSpc>
                <a:spcPct val="150000"/>
              </a:lnSpc>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Rectangle 5"/>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spTree>
    <p:extLst>
      <p:ext uri="{BB962C8B-B14F-4D97-AF65-F5344CB8AC3E}">
        <p14:creationId xmlns:p14="http://schemas.microsoft.com/office/powerpoint/2010/main" val="7107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lstStyle/>
          <a:p>
            <a:r>
              <a:rPr lang="en-US" dirty="0"/>
              <a:t>Introduction</a:t>
            </a:r>
          </a:p>
        </p:txBody>
      </p:sp>
      <p:sp>
        <p:nvSpPr>
          <p:cNvPr id="3" name="Content Placeholder 2"/>
          <p:cNvSpPr>
            <a:spLocks noGrp="1"/>
          </p:cNvSpPr>
          <p:nvPr>
            <p:ph idx="1"/>
          </p:nvPr>
        </p:nvSpPr>
        <p:spPr>
          <a:xfrm>
            <a:off x="990600" y="1066800"/>
            <a:ext cx="7696200" cy="5638800"/>
          </a:xfrm>
        </p:spPr>
        <p:txBody>
          <a:bodyPr>
            <a:normAutofit/>
          </a:bodyPr>
          <a:lstStyle/>
          <a:p>
            <a:pPr algn="just">
              <a:lnSpc>
                <a:spcPct val="150000"/>
              </a:lnSpc>
              <a:buFont typeface="Arial" panose="020B0604020202020204" pitchFamily="34" charset="0"/>
              <a:buChar char="•"/>
            </a:pPr>
            <a:r>
              <a:rPr lang="en-US" b="0" dirty="0"/>
              <a:t>Automated tools might introduce bias has gained a lot of interest in the recent days.</a:t>
            </a:r>
          </a:p>
          <a:p>
            <a:pPr algn="just">
              <a:lnSpc>
                <a:spcPct val="150000"/>
              </a:lnSpc>
              <a:buFont typeface="Arial" panose="020B0604020202020204" pitchFamily="34" charset="0"/>
              <a:buChar char="•"/>
            </a:pPr>
            <a:r>
              <a:rPr lang="en-US" b="0" dirty="0"/>
              <a:t>Unfairness in machine learning outcomes arise from biases in the data as well as from the algorithms.</a:t>
            </a:r>
          </a:p>
          <a:p>
            <a:pPr algn="just">
              <a:lnSpc>
                <a:spcPct val="150000"/>
              </a:lnSpc>
              <a:buFont typeface="Arial" panose="020B0604020202020204" pitchFamily="34" charset="0"/>
              <a:buChar char="•"/>
            </a:pPr>
            <a:r>
              <a:rPr lang="en-US" b="0" dirty="0"/>
              <a:t>If these biases are not interpreted and solved, algorithms might reinforce societal discrimination and injustices.</a:t>
            </a:r>
          </a:p>
          <a:p>
            <a:pPr algn="just">
              <a:lnSpc>
                <a:spcPct val="150000"/>
              </a:lnSpc>
              <a:buFont typeface="Arial" panose="020B0604020202020204" pitchFamily="34" charset="0"/>
              <a:buChar char="•"/>
            </a:pPr>
            <a:r>
              <a:rPr lang="en-US" b="0" dirty="0"/>
              <a:t>Although ROC curve has been essential for assessing classification performance, the presence of covariates can affect the discriminatory capacity. </a:t>
            </a:r>
          </a:p>
          <a:p>
            <a:pPr algn="just">
              <a:lnSpc>
                <a:spcPct val="150000"/>
              </a:lnSpc>
              <a:buFont typeface="Arial" panose="020B0604020202020204" pitchFamily="34" charset="0"/>
              <a:buChar char="•"/>
            </a:pPr>
            <a:r>
              <a:rPr lang="en-US" b="0" dirty="0"/>
              <a:t>Hence systematic research is needed to understand, explain and minimize the biases that can compromise the invariance of the features.</a:t>
            </a:r>
          </a:p>
          <a:p>
            <a:pPr algn="just">
              <a:buFont typeface="Arial" panose="020B0604020202020204" pitchFamily="34" charset="0"/>
              <a:buChar char="•"/>
            </a:pPr>
            <a:endParaRPr lang="en-US" dirty="0"/>
          </a:p>
          <a:p>
            <a:pPr algn="just">
              <a:buFont typeface="Arial" panose="020B0604020202020204" pitchFamily="34" charset="0"/>
              <a:buChar char="•"/>
            </a:pPr>
            <a:endParaRPr lang="en-US" b="0" dirty="0"/>
          </a:p>
          <a:p>
            <a:pPr algn="just">
              <a:buFont typeface="Arial" panose="020B0604020202020204" pitchFamily="34" charset="0"/>
              <a:buChar char="•"/>
            </a:pPr>
            <a:endParaRPr lang="en-US" b="0" dirty="0"/>
          </a:p>
          <a:p>
            <a:pPr algn="just">
              <a:buFont typeface="Arial" panose="020B0604020202020204" pitchFamily="34" charset="0"/>
              <a:buChar char="•"/>
            </a:pPr>
            <a:endParaRPr lang="en-US" b="0" dirty="0"/>
          </a:p>
          <a:p>
            <a:pPr algn="just">
              <a:buFont typeface="Arial" panose="020B0604020202020204" pitchFamily="34" charset="0"/>
              <a:buChar char="•"/>
            </a:pPr>
            <a:endParaRPr lang="en-US" b="0" dirty="0"/>
          </a:p>
          <a:p>
            <a:pPr>
              <a:buFont typeface="Arial" panose="020B0604020202020204" pitchFamily="34" charset="0"/>
              <a:buChar char="•"/>
            </a:pPr>
            <a:endParaRPr lang="en-US" b="0"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6" name="Rectangle 5"/>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spTree>
    <p:extLst>
      <p:ext uri="{BB962C8B-B14F-4D97-AF65-F5344CB8AC3E}">
        <p14:creationId xmlns:p14="http://schemas.microsoft.com/office/powerpoint/2010/main" val="298446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lstStyle/>
          <a:p>
            <a:r>
              <a:rPr lang="en-US" dirty="0"/>
              <a:t>Motivation</a:t>
            </a:r>
          </a:p>
        </p:txBody>
      </p:sp>
      <p:sp>
        <p:nvSpPr>
          <p:cNvPr id="4" name="Content Placeholder 2"/>
          <p:cNvSpPr>
            <a:spLocks noGrp="1"/>
          </p:cNvSpPr>
          <p:nvPr>
            <p:ph idx="1"/>
          </p:nvPr>
        </p:nvSpPr>
        <p:spPr>
          <a:xfrm>
            <a:off x="990600" y="1066800"/>
            <a:ext cx="7696200" cy="5638800"/>
          </a:xfrm>
        </p:spPr>
        <p:txBody>
          <a:bodyPr/>
          <a:lstStyle/>
          <a:p>
            <a:pPr algn="just">
              <a:lnSpc>
                <a:spcPct val="200000"/>
              </a:lnSpc>
              <a:buFont typeface="Arial" panose="020B0604020202020204" pitchFamily="34" charset="0"/>
              <a:buChar char="•"/>
            </a:pPr>
            <a:r>
              <a:rPr lang="en-US" b="0" dirty="0"/>
              <a:t>In biometric disciplines it is not clear how to measure the fairness in  an algorithm. </a:t>
            </a:r>
          </a:p>
          <a:p>
            <a:pPr algn="just">
              <a:lnSpc>
                <a:spcPct val="200000"/>
              </a:lnSpc>
              <a:buFont typeface="Arial" panose="020B0604020202020204" pitchFamily="34" charset="0"/>
              <a:buChar char="•"/>
            </a:pPr>
            <a:r>
              <a:rPr lang="en-US" b="0" dirty="0"/>
              <a:t>Recent studies found that automatic fingerprint match scores vary based on an individual’s demographics.</a:t>
            </a:r>
          </a:p>
          <a:p>
            <a:pPr algn="just">
              <a:lnSpc>
                <a:spcPct val="200000"/>
              </a:lnSpc>
              <a:buFont typeface="Arial" panose="020B0604020202020204" pitchFamily="34" charset="0"/>
              <a:buChar char="•"/>
            </a:pPr>
            <a:r>
              <a:rPr lang="en-US" b="0" dirty="0"/>
              <a:t>Hence in order to exploit the presence of additional information such as the covariates ,ROC curve is suggested.</a:t>
            </a:r>
            <a:endParaRPr lang="en-IN" b="0" dirty="0"/>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7" name="Rectangle 6"/>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spTree>
    <p:extLst>
      <p:ext uri="{BB962C8B-B14F-4D97-AF65-F5344CB8AC3E}">
        <p14:creationId xmlns:p14="http://schemas.microsoft.com/office/powerpoint/2010/main" val="127169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lstStyle/>
          <a:p>
            <a:r>
              <a:rPr lang="en-US" dirty="0"/>
              <a:t>Dataset</a:t>
            </a:r>
          </a:p>
        </p:txBody>
      </p:sp>
      <p:sp>
        <p:nvSpPr>
          <p:cNvPr id="3" name="Content Placeholder 2"/>
          <p:cNvSpPr>
            <a:spLocks noGrp="1"/>
          </p:cNvSpPr>
          <p:nvPr>
            <p:ph idx="1"/>
          </p:nvPr>
        </p:nvSpPr>
        <p:spPr>
          <a:xfrm>
            <a:off x="990600" y="1066800"/>
            <a:ext cx="7696200" cy="5638800"/>
          </a:xfrm>
        </p:spPr>
        <p:txBody>
          <a:bodyPr/>
          <a:lstStyle/>
          <a:p>
            <a:pPr algn="just">
              <a:lnSpc>
                <a:spcPct val="150000"/>
              </a:lnSpc>
              <a:buFont typeface="Arial" panose="020B0604020202020204" pitchFamily="34" charset="0"/>
              <a:buChar char="•"/>
            </a:pPr>
            <a:r>
              <a:rPr lang="en-US" sz="1600" b="0" dirty="0"/>
              <a:t>Data set used in our paper is a subset of the FBI </a:t>
            </a:r>
            <a:r>
              <a:rPr lang="en-US" sz="1600" b="0" dirty="0" err="1"/>
              <a:t>BioCoP</a:t>
            </a:r>
            <a:r>
              <a:rPr lang="en-US" sz="1600" b="0" dirty="0"/>
              <a:t> dataset.</a:t>
            </a:r>
          </a:p>
          <a:p>
            <a:pPr algn="just">
              <a:lnSpc>
                <a:spcPct val="150000"/>
              </a:lnSpc>
              <a:buFont typeface="Arial" panose="020B0604020202020204" pitchFamily="34" charset="0"/>
              <a:buChar char="•"/>
            </a:pPr>
            <a:r>
              <a:rPr lang="en-US" sz="1600" b="0" dirty="0"/>
              <a:t> It is created from a total of 1504 subjects at West Virginia University</a:t>
            </a:r>
          </a:p>
          <a:p>
            <a:pPr algn="just">
              <a:lnSpc>
                <a:spcPct val="150000"/>
              </a:lnSpc>
              <a:buFont typeface="Arial" panose="020B0604020202020204" pitchFamily="34" charset="0"/>
              <a:buChar char="•"/>
            </a:pPr>
            <a:r>
              <a:rPr lang="en-IN" sz="1600" b="0" dirty="0"/>
              <a:t>The data collection</a:t>
            </a:r>
            <a:r>
              <a:rPr lang="en-US" sz="1600" b="0" dirty="0"/>
              <a:t> involved the acquisition of latent-deposited fingerprints on common materials as well as standard ink and paper methods.</a:t>
            </a:r>
          </a:p>
          <a:p>
            <a:pPr algn="just">
              <a:lnSpc>
                <a:spcPct val="150000"/>
              </a:lnSpc>
              <a:buFont typeface="Arial" panose="020B0604020202020204" pitchFamily="34" charset="0"/>
              <a:buChar char="•"/>
            </a:pPr>
            <a:r>
              <a:rPr lang="en-US" b="0" dirty="0"/>
              <a:t>The collected samples are processes in three ways, they are, chemical processing, cyanoacrylate processing and lift cards.</a:t>
            </a:r>
          </a:p>
          <a:p>
            <a:pPr algn="just">
              <a:lnSpc>
                <a:spcPct val="150000"/>
              </a:lnSpc>
              <a:buFont typeface="Arial" panose="020B0604020202020204" pitchFamily="34" charset="0"/>
              <a:buChar char="•"/>
            </a:pPr>
            <a:r>
              <a:rPr lang="en-US" b="0" dirty="0"/>
              <a:t>All fingerprints processed with cyanoacrylate are digitally photographed, while all ninhydrin and black powder fingerprints are scanned. </a:t>
            </a:r>
          </a:p>
          <a:p>
            <a:pPr algn="just">
              <a:lnSpc>
                <a:spcPct val="150000"/>
              </a:lnSpc>
              <a:buFont typeface="Arial" panose="020B0604020202020204" pitchFamily="34" charset="0"/>
              <a:buChar char="•"/>
            </a:pPr>
            <a:r>
              <a:rPr lang="en-US" b="0" dirty="0"/>
              <a:t>Three quality sets are needed, good, bad and ugly, so that three whole or partial impressions for each finger are made.</a:t>
            </a:r>
            <a:endParaRPr lang="en-US" sz="1600" b="0" dirty="0"/>
          </a:p>
          <a:p>
            <a:pPr algn="just">
              <a:lnSpc>
                <a:spcPct val="150000"/>
              </a:lnSpc>
              <a:buFont typeface="Arial" panose="020B0604020202020204" pitchFamily="34" charset="0"/>
              <a:buChar char="•"/>
            </a:pPr>
            <a:r>
              <a:rPr lang="en-US" sz="1600" b="0" dirty="0"/>
              <a:t>In our paper, experiments were conducted only using the Right Index finger.</a:t>
            </a:r>
            <a:endParaRPr lang="en-IN" sz="2000" b="0" dirty="0"/>
          </a:p>
          <a:p>
            <a:pPr>
              <a:buFont typeface="Arial" panose="020B0604020202020204" pitchFamily="34" charset="0"/>
              <a:buChar char="•"/>
            </a:pPr>
            <a:endParaRPr lang="en-US" b="0"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6" name="Rectangle 5"/>
          <p:cNvSpPr/>
          <p:nvPr/>
        </p:nvSpPr>
        <p:spPr>
          <a:xfrm>
            <a:off x="0" y="-31857"/>
            <a:ext cx="795282" cy="6705599"/>
          </a:xfrm>
          <a:prstGeom prst="rect">
            <a:avLst/>
          </a:prstGeom>
        </p:spPr>
        <p:txBody>
          <a:bodyPr vert="wordArtVert" wrap="square">
            <a:spAutoFit/>
          </a:bodyPr>
          <a:lstStyle/>
          <a:p>
            <a:pPr algn="ctr"/>
            <a:r>
              <a:rPr lang="en-US" sz="3600" b="1" dirty="0">
                <a:solidFill>
                  <a:srgbClr val="FF0000"/>
                </a:solidFill>
              </a:rPr>
              <a:t>CVIP  2020</a:t>
            </a:r>
          </a:p>
        </p:txBody>
      </p:sp>
    </p:spTree>
    <p:extLst>
      <p:ext uri="{BB962C8B-B14F-4D97-AF65-F5344CB8AC3E}">
        <p14:creationId xmlns:p14="http://schemas.microsoft.com/office/powerpoint/2010/main" val="120842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lstStyle/>
          <a:p>
            <a:r>
              <a:rPr lang="en-US" dirty="0"/>
              <a:t>Sample Images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Rectangle 5"/>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sp>
        <p:nvSpPr>
          <p:cNvPr id="28" name="Rectangle 27">
            <a:extLst>
              <a:ext uri="{FF2B5EF4-FFF2-40B4-BE49-F238E27FC236}">
                <a16:creationId xmlns:a16="http://schemas.microsoft.com/office/drawing/2014/main" id="{D231B24F-2A3F-4B04-96DD-810F41DF24B1}"/>
              </a:ext>
            </a:extLst>
          </p:cNvPr>
          <p:cNvSpPr/>
          <p:nvPr/>
        </p:nvSpPr>
        <p:spPr>
          <a:xfrm>
            <a:off x="4755793" y="3769127"/>
            <a:ext cx="1615163" cy="17964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98D27D0A-7C8A-4EFA-906E-1EE356B09179}"/>
              </a:ext>
            </a:extLst>
          </p:cNvPr>
          <p:cNvSpPr/>
          <p:nvPr/>
        </p:nvSpPr>
        <p:spPr>
          <a:xfrm>
            <a:off x="2666971" y="5727336"/>
            <a:ext cx="1615163" cy="3176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9ACE8AD7-0CBB-4FF6-8D93-80BC03D66970}"/>
              </a:ext>
            </a:extLst>
          </p:cNvPr>
          <p:cNvSpPr txBox="1"/>
          <p:nvPr/>
        </p:nvSpPr>
        <p:spPr>
          <a:xfrm>
            <a:off x="3094891" y="5755344"/>
            <a:ext cx="1757776" cy="261610"/>
          </a:xfrm>
          <a:prstGeom prst="rect">
            <a:avLst/>
          </a:prstGeom>
          <a:noFill/>
        </p:spPr>
        <p:txBody>
          <a:bodyPr wrap="square" rtlCol="0">
            <a:spAutoFit/>
          </a:bodyPr>
          <a:lstStyle/>
          <a:p>
            <a:r>
              <a:rPr lang="en-US" sz="1100" b="1" dirty="0"/>
              <a:t>Rolled print</a:t>
            </a:r>
            <a:endParaRPr lang="en-IN" sz="1100" b="1" dirty="0"/>
          </a:p>
        </p:txBody>
      </p:sp>
      <p:sp>
        <p:nvSpPr>
          <p:cNvPr id="31" name="Rectangle 30">
            <a:extLst>
              <a:ext uri="{FF2B5EF4-FFF2-40B4-BE49-F238E27FC236}">
                <a16:creationId xmlns:a16="http://schemas.microsoft.com/office/drawing/2014/main" id="{B4833AA6-66D8-4B13-99C2-82B336752EBE}"/>
              </a:ext>
            </a:extLst>
          </p:cNvPr>
          <p:cNvSpPr/>
          <p:nvPr/>
        </p:nvSpPr>
        <p:spPr>
          <a:xfrm>
            <a:off x="2666970" y="3757251"/>
            <a:ext cx="1615163" cy="17964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Picture 31">
            <a:extLst>
              <a:ext uri="{FF2B5EF4-FFF2-40B4-BE49-F238E27FC236}">
                <a16:creationId xmlns:a16="http://schemas.microsoft.com/office/drawing/2014/main" id="{0CD9F80C-84E0-4162-B37C-84B5253FDF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1437" y="3832604"/>
            <a:ext cx="1326228" cy="1693084"/>
          </a:xfrm>
          <a:prstGeom prst="rect">
            <a:avLst/>
          </a:prstGeom>
        </p:spPr>
      </p:pic>
      <p:sp>
        <p:nvSpPr>
          <p:cNvPr id="33" name="Rectangle 32">
            <a:extLst>
              <a:ext uri="{FF2B5EF4-FFF2-40B4-BE49-F238E27FC236}">
                <a16:creationId xmlns:a16="http://schemas.microsoft.com/office/drawing/2014/main" id="{30F37292-275D-4E36-B3B9-69B7F43F4CD9}"/>
              </a:ext>
            </a:extLst>
          </p:cNvPr>
          <p:cNvSpPr/>
          <p:nvPr/>
        </p:nvSpPr>
        <p:spPr>
          <a:xfrm>
            <a:off x="5804428" y="1247887"/>
            <a:ext cx="1757776" cy="17964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432C01B5-5F99-4E79-8925-E2A0F7564F58}"/>
              </a:ext>
            </a:extLst>
          </p:cNvPr>
          <p:cNvSpPr/>
          <p:nvPr/>
        </p:nvSpPr>
        <p:spPr>
          <a:xfrm>
            <a:off x="3697287" y="1249240"/>
            <a:ext cx="1757776" cy="17964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8B09173-6881-4E70-8220-7B8BC201EE81}"/>
              </a:ext>
            </a:extLst>
          </p:cNvPr>
          <p:cNvSpPr/>
          <p:nvPr/>
        </p:nvSpPr>
        <p:spPr>
          <a:xfrm>
            <a:off x="1634887" y="1248319"/>
            <a:ext cx="1757776" cy="17964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E675C3D3-B246-4D78-89BC-AF14974B51BC}"/>
              </a:ext>
            </a:extLst>
          </p:cNvPr>
          <p:cNvSpPr/>
          <p:nvPr/>
        </p:nvSpPr>
        <p:spPr>
          <a:xfrm>
            <a:off x="1634886" y="3233706"/>
            <a:ext cx="1757776" cy="287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Picture 36">
            <a:extLst>
              <a:ext uri="{FF2B5EF4-FFF2-40B4-BE49-F238E27FC236}">
                <a16:creationId xmlns:a16="http://schemas.microsoft.com/office/drawing/2014/main" id="{607207F3-2C00-40F2-9E53-21B9023016BE}"/>
              </a:ext>
            </a:extLst>
          </p:cNvPr>
          <p:cNvPicPr>
            <a:picLocks noChangeAspect="1"/>
          </p:cNvPicPr>
          <p:nvPr/>
        </p:nvPicPr>
        <p:blipFill>
          <a:blip r:embed="rId3"/>
          <a:stretch>
            <a:fillRect/>
          </a:stretch>
        </p:blipFill>
        <p:spPr>
          <a:xfrm>
            <a:off x="1752600" y="1323672"/>
            <a:ext cx="1522349" cy="1614308"/>
          </a:xfrm>
          <a:prstGeom prst="rect">
            <a:avLst/>
          </a:prstGeom>
        </p:spPr>
      </p:pic>
      <p:sp>
        <p:nvSpPr>
          <p:cNvPr id="38" name="TextBox 37">
            <a:extLst>
              <a:ext uri="{FF2B5EF4-FFF2-40B4-BE49-F238E27FC236}">
                <a16:creationId xmlns:a16="http://schemas.microsoft.com/office/drawing/2014/main" id="{CA84625E-ABF2-4798-809B-D41A26C3620A}"/>
              </a:ext>
            </a:extLst>
          </p:cNvPr>
          <p:cNvSpPr txBox="1"/>
          <p:nvPr/>
        </p:nvSpPr>
        <p:spPr>
          <a:xfrm>
            <a:off x="1905001" y="3252459"/>
            <a:ext cx="1390056" cy="261610"/>
          </a:xfrm>
          <a:prstGeom prst="rect">
            <a:avLst/>
          </a:prstGeom>
          <a:noFill/>
        </p:spPr>
        <p:txBody>
          <a:bodyPr wrap="square" rtlCol="0">
            <a:spAutoFit/>
          </a:bodyPr>
          <a:lstStyle/>
          <a:p>
            <a:r>
              <a:rPr lang="en-US" sz="1100" b="1" dirty="0"/>
              <a:t>Bad - Latent Image</a:t>
            </a:r>
            <a:endParaRPr lang="en-IN" sz="1100" b="1" dirty="0"/>
          </a:p>
        </p:txBody>
      </p:sp>
      <p:pic>
        <p:nvPicPr>
          <p:cNvPr id="39" name="Picture 38" descr="A close up of a hole in the ground&#10;&#10;Description automatically generated">
            <a:extLst>
              <a:ext uri="{FF2B5EF4-FFF2-40B4-BE49-F238E27FC236}">
                <a16:creationId xmlns:a16="http://schemas.microsoft.com/office/drawing/2014/main" id="{80B1C7B9-1AB0-4800-8B06-068BEB7784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7687" y="1323672"/>
            <a:ext cx="1484852" cy="1614308"/>
          </a:xfrm>
          <a:prstGeom prst="rect">
            <a:avLst/>
          </a:prstGeom>
        </p:spPr>
      </p:pic>
      <p:sp>
        <p:nvSpPr>
          <p:cNvPr id="40" name="Rectangle 39">
            <a:extLst>
              <a:ext uri="{FF2B5EF4-FFF2-40B4-BE49-F238E27FC236}">
                <a16:creationId xmlns:a16="http://schemas.microsoft.com/office/drawing/2014/main" id="{30E232DB-AD47-4EAA-9509-7F5BA90A626B}"/>
              </a:ext>
            </a:extLst>
          </p:cNvPr>
          <p:cNvSpPr/>
          <p:nvPr/>
        </p:nvSpPr>
        <p:spPr>
          <a:xfrm>
            <a:off x="3699763" y="3245251"/>
            <a:ext cx="1757776" cy="287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TextBox 40">
            <a:extLst>
              <a:ext uri="{FF2B5EF4-FFF2-40B4-BE49-F238E27FC236}">
                <a16:creationId xmlns:a16="http://schemas.microsoft.com/office/drawing/2014/main" id="{D3BF6AE4-4446-49B6-96F1-6C72E15AEEBB}"/>
              </a:ext>
            </a:extLst>
          </p:cNvPr>
          <p:cNvSpPr txBox="1"/>
          <p:nvPr/>
        </p:nvSpPr>
        <p:spPr>
          <a:xfrm>
            <a:off x="3886200" y="3270663"/>
            <a:ext cx="2038148" cy="261610"/>
          </a:xfrm>
          <a:prstGeom prst="rect">
            <a:avLst/>
          </a:prstGeom>
          <a:noFill/>
        </p:spPr>
        <p:txBody>
          <a:bodyPr wrap="square">
            <a:spAutoFit/>
          </a:bodyPr>
          <a:lstStyle/>
          <a:p>
            <a:r>
              <a:rPr lang="en-US" sz="1100" b="1" dirty="0"/>
              <a:t>Good - Latent Image</a:t>
            </a:r>
            <a:endParaRPr lang="en-IN" sz="1100" b="1" dirty="0"/>
          </a:p>
        </p:txBody>
      </p:sp>
      <p:pic>
        <p:nvPicPr>
          <p:cNvPr id="42" name="Picture 41" descr="A close up of a dirty field&#10;&#10;Description automatically generated">
            <a:extLst>
              <a:ext uri="{FF2B5EF4-FFF2-40B4-BE49-F238E27FC236}">
                <a16:creationId xmlns:a16="http://schemas.microsoft.com/office/drawing/2014/main" id="{2CD0B8D0-8A38-4D4E-8FA5-F87DB97718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5389" y="1323672"/>
            <a:ext cx="1635854" cy="1614308"/>
          </a:xfrm>
          <a:prstGeom prst="rect">
            <a:avLst/>
          </a:prstGeom>
        </p:spPr>
      </p:pic>
      <p:sp>
        <p:nvSpPr>
          <p:cNvPr id="43" name="Rectangle 42">
            <a:extLst>
              <a:ext uri="{FF2B5EF4-FFF2-40B4-BE49-F238E27FC236}">
                <a16:creationId xmlns:a16="http://schemas.microsoft.com/office/drawing/2014/main" id="{609AB490-71C1-4812-B399-3B87CF4816DB}"/>
              </a:ext>
            </a:extLst>
          </p:cNvPr>
          <p:cNvSpPr/>
          <p:nvPr/>
        </p:nvSpPr>
        <p:spPr>
          <a:xfrm>
            <a:off x="5804428" y="3255774"/>
            <a:ext cx="1757776" cy="287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DED0D114-A46C-45ED-AB85-7F6A4754F875}"/>
              </a:ext>
            </a:extLst>
          </p:cNvPr>
          <p:cNvSpPr txBox="1"/>
          <p:nvPr/>
        </p:nvSpPr>
        <p:spPr>
          <a:xfrm>
            <a:off x="6019800" y="3252459"/>
            <a:ext cx="1481443" cy="261610"/>
          </a:xfrm>
          <a:prstGeom prst="rect">
            <a:avLst/>
          </a:prstGeom>
          <a:noFill/>
        </p:spPr>
        <p:txBody>
          <a:bodyPr wrap="square">
            <a:spAutoFit/>
          </a:bodyPr>
          <a:lstStyle/>
          <a:p>
            <a:r>
              <a:rPr lang="en-US" sz="1100" b="1" dirty="0"/>
              <a:t>Ugly-Latent Image</a:t>
            </a:r>
            <a:endParaRPr lang="en-IN" sz="1100" b="1" dirty="0"/>
          </a:p>
        </p:txBody>
      </p:sp>
      <p:pic>
        <p:nvPicPr>
          <p:cNvPr id="45" name="Picture 44" descr="A picture containing diagram&#10;&#10;Description automatically generated">
            <a:extLst>
              <a:ext uri="{FF2B5EF4-FFF2-40B4-BE49-F238E27FC236}">
                <a16:creationId xmlns:a16="http://schemas.microsoft.com/office/drawing/2014/main" id="{644DC599-EF3A-451B-8C05-F09963B0959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52667" y="3832604"/>
            <a:ext cx="1333917" cy="1693083"/>
          </a:xfrm>
          <a:prstGeom prst="rect">
            <a:avLst/>
          </a:prstGeom>
        </p:spPr>
      </p:pic>
      <p:sp>
        <p:nvSpPr>
          <p:cNvPr id="46" name="Rectangle 45">
            <a:extLst>
              <a:ext uri="{FF2B5EF4-FFF2-40B4-BE49-F238E27FC236}">
                <a16:creationId xmlns:a16="http://schemas.microsoft.com/office/drawing/2014/main" id="{0FB45FEB-8AF2-4B62-8E23-AD0A549B4FB6}"/>
              </a:ext>
            </a:extLst>
          </p:cNvPr>
          <p:cNvSpPr/>
          <p:nvPr/>
        </p:nvSpPr>
        <p:spPr>
          <a:xfrm>
            <a:off x="4755793" y="5699328"/>
            <a:ext cx="1615163" cy="3176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TextBox 46">
            <a:extLst>
              <a:ext uri="{FF2B5EF4-FFF2-40B4-BE49-F238E27FC236}">
                <a16:creationId xmlns:a16="http://schemas.microsoft.com/office/drawing/2014/main" id="{DB7560CB-4538-4AFB-9B75-98144DF46988}"/>
              </a:ext>
            </a:extLst>
          </p:cNvPr>
          <p:cNvSpPr txBox="1"/>
          <p:nvPr/>
        </p:nvSpPr>
        <p:spPr>
          <a:xfrm>
            <a:off x="5086992" y="5729797"/>
            <a:ext cx="1615163" cy="261610"/>
          </a:xfrm>
          <a:prstGeom prst="rect">
            <a:avLst/>
          </a:prstGeom>
          <a:noFill/>
        </p:spPr>
        <p:txBody>
          <a:bodyPr wrap="square">
            <a:spAutoFit/>
          </a:bodyPr>
          <a:lstStyle/>
          <a:p>
            <a:r>
              <a:rPr lang="en-US" sz="1100" b="1" dirty="0"/>
              <a:t>Rolled print</a:t>
            </a:r>
            <a:endParaRPr lang="en-IN" sz="1100" b="1" dirty="0"/>
          </a:p>
        </p:txBody>
      </p:sp>
    </p:spTree>
    <p:extLst>
      <p:ext uri="{BB962C8B-B14F-4D97-AF65-F5344CB8AC3E}">
        <p14:creationId xmlns:p14="http://schemas.microsoft.com/office/powerpoint/2010/main" val="277379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13358" cy="1143000"/>
          </a:xfrm>
        </p:spPr>
        <p:txBody>
          <a:bodyPr/>
          <a:lstStyle/>
          <a:p>
            <a:r>
              <a:rPr lang="en-US" dirty="0"/>
              <a:t>Latent fingerprint identification software</a:t>
            </a:r>
          </a:p>
        </p:txBody>
      </p:sp>
      <p:sp>
        <p:nvSpPr>
          <p:cNvPr id="3" name="Content Placeholder 2"/>
          <p:cNvSpPr>
            <a:spLocks noGrp="1"/>
          </p:cNvSpPr>
          <p:nvPr>
            <p:ph idx="1"/>
          </p:nvPr>
        </p:nvSpPr>
        <p:spPr>
          <a:xfrm>
            <a:off x="990600" y="1066800"/>
            <a:ext cx="7696200" cy="5638800"/>
          </a:xfrm>
        </p:spPr>
        <p:txBody>
          <a:bodyPr>
            <a:normAutofit/>
          </a:bodyPr>
          <a:lstStyle/>
          <a:p>
            <a:pPr algn="just">
              <a:lnSpc>
                <a:spcPct val="150000"/>
              </a:lnSpc>
              <a:buFont typeface="Arial" panose="020B0604020202020204" pitchFamily="34" charset="0"/>
              <a:buChar char="•"/>
            </a:pPr>
            <a:r>
              <a:rPr lang="en-US" b="0" dirty="0"/>
              <a:t>The results were obtained using a fully automated ,end to end latent fingerprint search system.</a:t>
            </a:r>
          </a:p>
          <a:p>
            <a:pPr algn="just">
              <a:lnSpc>
                <a:spcPct val="150000"/>
              </a:lnSpc>
              <a:buFont typeface="Arial" panose="020B0604020202020204" pitchFamily="34" charset="0"/>
              <a:buChar char="•"/>
            </a:pPr>
            <a:r>
              <a:rPr lang="en-US" b="0" dirty="0"/>
              <a:t>First the algorithm executes automated region of interest cropping. </a:t>
            </a:r>
          </a:p>
          <a:p>
            <a:pPr algn="just">
              <a:lnSpc>
                <a:spcPct val="150000"/>
              </a:lnSpc>
              <a:buFont typeface="Arial" panose="020B0604020202020204" pitchFamily="34" charset="0"/>
              <a:buChar char="•"/>
            </a:pPr>
            <a:r>
              <a:rPr lang="en-US" b="0" dirty="0"/>
              <a:t>Then the image is preprocessed for feature extraction and template generation.</a:t>
            </a:r>
            <a:endParaRPr lang="en-IN" b="0" dirty="0"/>
          </a:p>
          <a:p>
            <a:pPr algn="just">
              <a:lnSpc>
                <a:spcPct val="150000"/>
              </a:lnSpc>
              <a:buFont typeface="Arial" panose="020B0604020202020204" pitchFamily="34" charset="0"/>
              <a:buChar char="•"/>
            </a:pPr>
            <a:r>
              <a:rPr lang="en-IN" b="0" dirty="0"/>
              <a:t>Two separate minutiae extraction models provide complementary minutiae templates.</a:t>
            </a:r>
          </a:p>
          <a:p>
            <a:pPr algn="just">
              <a:lnSpc>
                <a:spcPct val="150000"/>
              </a:lnSpc>
              <a:buFont typeface="Arial" panose="020B0604020202020204" pitchFamily="34" charset="0"/>
              <a:buChar char="•"/>
            </a:pPr>
            <a:r>
              <a:rPr lang="en-US" b="0" dirty="0"/>
              <a:t>Finally, three minutiae templates and one texture template is generated.</a:t>
            </a:r>
            <a:endParaRPr lang="en-IN" b="0" dirty="0"/>
          </a:p>
          <a:p>
            <a:endParaRPr lang="en-US" dirty="0"/>
          </a:p>
          <a:p>
            <a:pPr algn="just">
              <a:lnSpc>
                <a:spcPct val="150000"/>
              </a:lnSpc>
              <a:buFont typeface="Arial" panose="020B0604020202020204" pitchFamily="34" charset="0"/>
              <a:buChar char="•"/>
            </a:pPr>
            <a:endParaRPr lang="en-US" dirty="0"/>
          </a:p>
          <a:p>
            <a:pPr algn="just">
              <a:lnSpc>
                <a:spcPct val="150000"/>
              </a:lnSpc>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Rectangle 5"/>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spTree>
    <p:extLst>
      <p:ext uri="{BB962C8B-B14F-4D97-AF65-F5344CB8AC3E}">
        <p14:creationId xmlns:p14="http://schemas.microsoft.com/office/powerpoint/2010/main" val="221948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lstStyle/>
          <a:p>
            <a:r>
              <a:rPr lang="en-US" dirty="0"/>
              <a:t>Match scores</a:t>
            </a:r>
          </a:p>
        </p:txBody>
      </p:sp>
      <p:sp>
        <p:nvSpPr>
          <p:cNvPr id="3" name="Content Placeholder 2"/>
          <p:cNvSpPr>
            <a:spLocks noGrp="1"/>
          </p:cNvSpPr>
          <p:nvPr>
            <p:ph idx="1"/>
          </p:nvPr>
        </p:nvSpPr>
        <p:spPr>
          <a:xfrm>
            <a:off x="990600" y="1066800"/>
            <a:ext cx="7696200" cy="5638800"/>
          </a:xfrm>
        </p:spPr>
        <p:txBody>
          <a:bodyPr/>
          <a:lstStyle/>
          <a:p>
            <a:pPr>
              <a:lnSpc>
                <a:spcPct val="150000"/>
              </a:lnSpc>
              <a:buFont typeface="Arial" panose="020B0604020202020204" pitchFamily="34" charset="0"/>
              <a:buChar char="•"/>
            </a:pPr>
            <a:r>
              <a:rPr lang="en-US" b="0" dirty="0"/>
              <a:t>Two matchers are used for comparison between the query latent and the reference print.</a:t>
            </a:r>
          </a:p>
          <a:p>
            <a:pPr>
              <a:lnSpc>
                <a:spcPct val="150000"/>
              </a:lnSpc>
              <a:buFont typeface="Arial" panose="020B0604020202020204" pitchFamily="34" charset="0"/>
              <a:buChar char="•"/>
            </a:pPr>
            <a:r>
              <a:rPr lang="en-US" b="0" dirty="0"/>
              <a:t>They are the minutiae template matcher, and the other is the texture template matcher.</a:t>
            </a:r>
          </a:p>
          <a:p>
            <a:pPr>
              <a:lnSpc>
                <a:spcPct val="150000"/>
              </a:lnSpc>
              <a:buFont typeface="Arial" panose="020B0604020202020204" pitchFamily="34" charset="0"/>
              <a:buChar char="•"/>
            </a:pPr>
            <a:r>
              <a:rPr lang="en-US" b="0" dirty="0"/>
              <a:t>The latent minutiae templates, latent texture template generated are compared to the reference minutiae template and texture template.</a:t>
            </a:r>
          </a:p>
          <a:p>
            <a:pPr>
              <a:lnSpc>
                <a:spcPct val="150000"/>
              </a:lnSpc>
              <a:buFont typeface="Arial" panose="020B0604020202020204" pitchFamily="34" charset="0"/>
              <a:buChar char="•"/>
            </a:pPr>
            <a:r>
              <a:rPr lang="en-US" b="0" dirty="0"/>
              <a:t>Finally, the four comparison scores obtained are fused together to generate the final score. </a:t>
            </a:r>
          </a:p>
          <a:p>
            <a:pPr>
              <a:buFont typeface="Arial" panose="020B0604020202020204" pitchFamily="34" charset="0"/>
              <a:buChar char="•"/>
            </a:pPr>
            <a:endParaRPr lang="en-US" dirty="0"/>
          </a:p>
          <a:p>
            <a:pPr>
              <a:buFont typeface="Arial" panose="020B0604020202020204" pitchFamily="34" charset="0"/>
              <a:buChar char="•"/>
            </a:pPr>
            <a:endParaRPr lang="en-US" b="0"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5"/>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spTree>
    <p:extLst>
      <p:ext uri="{BB962C8B-B14F-4D97-AF65-F5344CB8AC3E}">
        <p14:creationId xmlns:p14="http://schemas.microsoft.com/office/powerpoint/2010/main" val="53663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10" y="248364"/>
            <a:ext cx="7696200" cy="1143000"/>
          </a:xfrm>
        </p:spPr>
        <p:txBody>
          <a:bodyPr/>
          <a:lstStyle/>
          <a:p>
            <a:r>
              <a:rPr lang="en-US" sz="2400" b="1" dirty="0"/>
              <a:t>Latent to Reference Print Templates Comparison</a:t>
            </a:r>
            <a:endParaRPr lang="en-US" sz="2400" dirty="0"/>
          </a:p>
        </p:txBody>
      </p:sp>
      <p:sp>
        <p:nvSpPr>
          <p:cNvPr id="4" name="Slide Number Placeholder 3"/>
          <p:cNvSpPr>
            <a:spLocks noGrp="1"/>
          </p:cNvSpPr>
          <p:nvPr>
            <p:ph type="sldNum" sz="quarter" idx="12"/>
          </p:nvPr>
        </p:nvSpPr>
        <p:spPr>
          <a:xfrm>
            <a:off x="6972425" y="5917679"/>
            <a:ext cx="502920" cy="502920"/>
          </a:xfrm>
        </p:spPr>
        <p:txBody>
          <a:bodyPr/>
          <a:lstStyle/>
          <a:p>
            <a:fld id="{B6F15528-21DE-4FAA-801E-634DDDAF4B2B}" type="slidenum">
              <a:rPr lang="en-US" smtClean="0"/>
              <a:pPr/>
              <a:t>9</a:t>
            </a:fld>
            <a:endParaRPr lang="en-US"/>
          </a:p>
        </p:txBody>
      </p:sp>
      <p:sp>
        <p:nvSpPr>
          <p:cNvPr id="6" name="Rectangle 5"/>
          <p:cNvSpPr/>
          <p:nvPr/>
        </p:nvSpPr>
        <p:spPr>
          <a:xfrm>
            <a:off x="0" y="0"/>
            <a:ext cx="795282" cy="6705599"/>
          </a:xfrm>
          <a:prstGeom prst="rect">
            <a:avLst/>
          </a:prstGeom>
        </p:spPr>
        <p:txBody>
          <a:bodyPr vert="wordArtVert" wrap="square">
            <a:spAutoFit/>
          </a:bodyPr>
          <a:lstStyle/>
          <a:p>
            <a:pPr algn="ctr"/>
            <a:r>
              <a:rPr lang="en-US" sz="3600" b="1" dirty="0">
                <a:solidFill>
                  <a:srgbClr val="FF0000"/>
                </a:solidFill>
              </a:rPr>
              <a:t>CVIP  2020</a:t>
            </a:r>
          </a:p>
        </p:txBody>
      </p:sp>
      <p:sp>
        <p:nvSpPr>
          <p:cNvPr id="7" name="Rectangle 6">
            <a:extLst>
              <a:ext uri="{FF2B5EF4-FFF2-40B4-BE49-F238E27FC236}">
                <a16:creationId xmlns:a16="http://schemas.microsoft.com/office/drawing/2014/main" id="{60F0B46F-378D-4147-A4CE-BE2C987EAF19}"/>
              </a:ext>
            </a:extLst>
          </p:cNvPr>
          <p:cNvSpPr/>
          <p:nvPr/>
        </p:nvSpPr>
        <p:spPr>
          <a:xfrm>
            <a:off x="7364405" y="3472053"/>
            <a:ext cx="1376218" cy="2559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707BE1C-BEEF-4718-BA6B-55D502772809}"/>
              </a:ext>
            </a:extLst>
          </p:cNvPr>
          <p:cNvSpPr/>
          <p:nvPr/>
        </p:nvSpPr>
        <p:spPr>
          <a:xfrm>
            <a:off x="609600" y="1524000"/>
            <a:ext cx="8164945" cy="46824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E1D2F6B-9982-4B43-9374-10753947E1BF}"/>
              </a:ext>
            </a:extLst>
          </p:cNvPr>
          <p:cNvSpPr/>
          <p:nvPr/>
        </p:nvSpPr>
        <p:spPr>
          <a:xfrm>
            <a:off x="5325478" y="4380123"/>
            <a:ext cx="1319774" cy="258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F617B8A-9E79-4559-9BE1-1A250BE91E2F}"/>
              </a:ext>
            </a:extLst>
          </p:cNvPr>
          <p:cNvSpPr/>
          <p:nvPr/>
        </p:nvSpPr>
        <p:spPr>
          <a:xfrm>
            <a:off x="5330513" y="3213278"/>
            <a:ext cx="1319774" cy="258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A2700C4-D9E7-4954-AD9B-82BC68B17AA2}"/>
              </a:ext>
            </a:extLst>
          </p:cNvPr>
          <p:cNvSpPr/>
          <p:nvPr/>
        </p:nvSpPr>
        <p:spPr>
          <a:xfrm>
            <a:off x="2488631" y="5680412"/>
            <a:ext cx="1319774" cy="258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108D925-11E1-465C-9415-50133E7C47CD}"/>
              </a:ext>
            </a:extLst>
          </p:cNvPr>
          <p:cNvSpPr/>
          <p:nvPr/>
        </p:nvSpPr>
        <p:spPr>
          <a:xfrm>
            <a:off x="2488631" y="4518622"/>
            <a:ext cx="1319774" cy="258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4600C09-B339-4CF5-8C67-48C6CA621C9C}"/>
              </a:ext>
            </a:extLst>
          </p:cNvPr>
          <p:cNvSpPr/>
          <p:nvPr/>
        </p:nvSpPr>
        <p:spPr>
          <a:xfrm>
            <a:off x="2488631" y="3358163"/>
            <a:ext cx="1319774" cy="258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1AA5456-DBCC-4098-9AEF-1AFD9AF2677A}"/>
              </a:ext>
            </a:extLst>
          </p:cNvPr>
          <p:cNvSpPr/>
          <p:nvPr/>
        </p:nvSpPr>
        <p:spPr>
          <a:xfrm>
            <a:off x="2488631" y="2277621"/>
            <a:ext cx="1319774" cy="258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73E08D0-BD16-40F8-80D3-2B0874E2859E}"/>
              </a:ext>
            </a:extLst>
          </p:cNvPr>
          <p:cNvSpPr/>
          <p:nvPr/>
        </p:nvSpPr>
        <p:spPr>
          <a:xfrm>
            <a:off x="806587" y="3588203"/>
            <a:ext cx="1101159" cy="276999"/>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2B100338-026B-4DCE-9A87-87F4052F8533}"/>
              </a:ext>
            </a:extLst>
          </p:cNvPr>
          <p:cNvPicPr>
            <a:picLocks noChangeAspect="1"/>
          </p:cNvPicPr>
          <p:nvPr/>
        </p:nvPicPr>
        <p:blipFill>
          <a:blip r:embed="rId2"/>
          <a:stretch>
            <a:fillRect/>
          </a:stretch>
        </p:blipFill>
        <p:spPr>
          <a:xfrm>
            <a:off x="2844910" y="1566892"/>
            <a:ext cx="630820" cy="701965"/>
          </a:xfrm>
          <a:prstGeom prst="rect">
            <a:avLst/>
          </a:prstGeom>
        </p:spPr>
      </p:pic>
      <p:pic>
        <p:nvPicPr>
          <p:cNvPr id="17" name="Picture 16">
            <a:extLst>
              <a:ext uri="{FF2B5EF4-FFF2-40B4-BE49-F238E27FC236}">
                <a16:creationId xmlns:a16="http://schemas.microsoft.com/office/drawing/2014/main" id="{37FC6211-AD2C-48EA-9D13-AB7531BAA3A6}"/>
              </a:ext>
            </a:extLst>
          </p:cNvPr>
          <p:cNvPicPr>
            <a:picLocks noChangeAspect="1"/>
          </p:cNvPicPr>
          <p:nvPr/>
        </p:nvPicPr>
        <p:blipFill>
          <a:blip r:embed="rId3"/>
          <a:stretch>
            <a:fillRect/>
          </a:stretch>
        </p:blipFill>
        <p:spPr>
          <a:xfrm>
            <a:off x="2820254" y="2583809"/>
            <a:ext cx="630820" cy="760125"/>
          </a:xfrm>
          <a:prstGeom prst="rect">
            <a:avLst/>
          </a:prstGeom>
        </p:spPr>
      </p:pic>
      <p:pic>
        <p:nvPicPr>
          <p:cNvPr id="18" name="Picture 17">
            <a:extLst>
              <a:ext uri="{FF2B5EF4-FFF2-40B4-BE49-F238E27FC236}">
                <a16:creationId xmlns:a16="http://schemas.microsoft.com/office/drawing/2014/main" id="{C6D543E2-D161-412B-A16D-C0A9C8DB8742}"/>
              </a:ext>
            </a:extLst>
          </p:cNvPr>
          <p:cNvPicPr>
            <a:picLocks noChangeAspect="1"/>
          </p:cNvPicPr>
          <p:nvPr/>
        </p:nvPicPr>
        <p:blipFill>
          <a:blip r:embed="rId4"/>
          <a:stretch>
            <a:fillRect/>
          </a:stretch>
        </p:blipFill>
        <p:spPr>
          <a:xfrm>
            <a:off x="2820254" y="3694031"/>
            <a:ext cx="630852" cy="760125"/>
          </a:xfrm>
          <a:prstGeom prst="rect">
            <a:avLst/>
          </a:prstGeom>
        </p:spPr>
      </p:pic>
      <p:pic>
        <p:nvPicPr>
          <p:cNvPr id="19" name="Picture 18">
            <a:extLst>
              <a:ext uri="{FF2B5EF4-FFF2-40B4-BE49-F238E27FC236}">
                <a16:creationId xmlns:a16="http://schemas.microsoft.com/office/drawing/2014/main" id="{0AEA2E88-F0B5-43D5-806E-0F31F7B82708}"/>
              </a:ext>
            </a:extLst>
          </p:cNvPr>
          <p:cNvPicPr>
            <a:picLocks noChangeAspect="1"/>
          </p:cNvPicPr>
          <p:nvPr/>
        </p:nvPicPr>
        <p:blipFill>
          <a:blip r:embed="rId5"/>
          <a:stretch>
            <a:fillRect/>
          </a:stretch>
        </p:blipFill>
        <p:spPr>
          <a:xfrm>
            <a:off x="2820254" y="4882833"/>
            <a:ext cx="630852" cy="785980"/>
          </a:xfrm>
          <a:prstGeom prst="rect">
            <a:avLst/>
          </a:prstGeom>
        </p:spPr>
      </p:pic>
      <p:sp>
        <p:nvSpPr>
          <p:cNvPr id="20" name="TextBox 19">
            <a:extLst>
              <a:ext uri="{FF2B5EF4-FFF2-40B4-BE49-F238E27FC236}">
                <a16:creationId xmlns:a16="http://schemas.microsoft.com/office/drawing/2014/main" id="{2F103A6A-441B-4825-9E2C-F2D4B31B5537}"/>
              </a:ext>
            </a:extLst>
          </p:cNvPr>
          <p:cNvSpPr txBox="1"/>
          <p:nvPr/>
        </p:nvSpPr>
        <p:spPr>
          <a:xfrm>
            <a:off x="2488631" y="5665294"/>
            <a:ext cx="1524000"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Texture template </a:t>
            </a:r>
            <a:endParaRPr lang="en-IN" sz="1200" b="1" dirty="0">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5B1461E8-74B3-41C5-B52F-A190EDCD5BFC}"/>
              </a:ext>
            </a:extLst>
          </p:cNvPr>
          <p:cNvSpPr txBox="1"/>
          <p:nvPr/>
        </p:nvSpPr>
        <p:spPr>
          <a:xfrm>
            <a:off x="2408149" y="3348510"/>
            <a:ext cx="1524000"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Minutiae template 2</a:t>
            </a:r>
            <a:endParaRPr lang="en-IN" sz="1200" b="1"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175CD54-2053-4CA2-B47C-9554C75D3814}"/>
              </a:ext>
            </a:extLst>
          </p:cNvPr>
          <p:cNvSpPr txBox="1"/>
          <p:nvPr/>
        </p:nvSpPr>
        <p:spPr>
          <a:xfrm>
            <a:off x="2405273" y="4513406"/>
            <a:ext cx="1524000"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Minutiae template 3</a:t>
            </a:r>
            <a:endParaRPr lang="en-IN" sz="1200" b="1" dirty="0">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97AA2E4C-F9F1-483A-82F0-7C4CE7BBF51C}"/>
              </a:ext>
            </a:extLst>
          </p:cNvPr>
          <p:cNvSpPr txBox="1"/>
          <p:nvPr/>
        </p:nvSpPr>
        <p:spPr>
          <a:xfrm>
            <a:off x="2408149" y="2277232"/>
            <a:ext cx="1524000"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Minutiae template 1</a:t>
            </a:r>
            <a:endParaRPr lang="en-IN" sz="1200" b="1" dirty="0">
              <a:latin typeface="Calibri" panose="020F0502020204030204" pitchFamily="34" charset="0"/>
              <a:cs typeface="Calibri" panose="020F0502020204030204" pitchFamily="34" charset="0"/>
            </a:endParaRPr>
          </a:p>
        </p:txBody>
      </p:sp>
      <p:pic>
        <p:nvPicPr>
          <p:cNvPr id="24" name="Picture 23">
            <a:extLst>
              <a:ext uri="{FF2B5EF4-FFF2-40B4-BE49-F238E27FC236}">
                <a16:creationId xmlns:a16="http://schemas.microsoft.com/office/drawing/2014/main" id="{421DBEF7-4563-440D-AC38-8CA47B85FE09}"/>
              </a:ext>
            </a:extLst>
          </p:cNvPr>
          <p:cNvPicPr>
            <a:picLocks noChangeAspect="1"/>
          </p:cNvPicPr>
          <p:nvPr/>
        </p:nvPicPr>
        <p:blipFill>
          <a:blip r:embed="rId6"/>
          <a:stretch>
            <a:fillRect/>
          </a:stretch>
        </p:blipFill>
        <p:spPr>
          <a:xfrm>
            <a:off x="5637739" y="2411230"/>
            <a:ext cx="700896" cy="760126"/>
          </a:xfrm>
          <a:prstGeom prst="rect">
            <a:avLst/>
          </a:prstGeom>
        </p:spPr>
      </p:pic>
      <p:pic>
        <p:nvPicPr>
          <p:cNvPr id="25" name="Picture 24">
            <a:extLst>
              <a:ext uri="{FF2B5EF4-FFF2-40B4-BE49-F238E27FC236}">
                <a16:creationId xmlns:a16="http://schemas.microsoft.com/office/drawing/2014/main" id="{FE3CE69C-A645-4671-9125-2CF48BA0E50E}"/>
              </a:ext>
            </a:extLst>
          </p:cNvPr>
          <p:cNvPicPr>
            <a:picLocks noChangeAspect="1"/>
          </p:cNvPicPr>
          <p:nvPr/>
        </p:nvPicPr>
        <p:blipFill>
          <a:blip r:embed="rId7"/>
          <a:stretch>
            <a:fillRect/>
          </a:stretch>
        </p:blipFill>
        <p:spPr>
          <a:xfrm>
            <a:off x="5637739" y="3564295"/>
            <a:ext cx="700896" cy="773906"/>
          </a:xfrm>
          <a:prstGeom prst="rect">
            <a:avLst/>
          </a:prstGeom>
        </p:spPr>
      </p:pic>
      <p:sp>
        <p:nvSpPr>
          <p:cNvPr id="26" name="TextBox 25">
            <a:extLst>
              <a:ext uri="{FF2B5EF4-FFF2-40B4-BE49-F238E27FC236}">
                <a16:creationId xmlns:a16="http://schemas.microsoft.com/office/drawing/2014/main" id="{AF97F370-5868-4D18-B5B8-2B76AC9872A6}"/>
              </a:ext>
            </a:extLst>
          </p:cNvPr>
          <p:cNvSpPr txBox="1"/>
          <p:nvPr/>
        </p:nvSpPr>
        <p:spPr>
          <a:xfrm>
            <a:off x="5305209" y="3171356"/>
            <a:ext cx="1524000"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Minutiae template </a:t>
            </a:r>
            <a:endParaRPr lang="en-IN" sz="1200" b="1"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C4B18DED-FFBF-47C8-BB56-EA3DBA41884F}"/>
              </a:ext>
            </a:extLst>
          </p:cNvPr>
          <p:cNvSpPr txBox="1"/>
          <p:nvPr/>
        </p:nvSpPr>
        <p:spPr>
          <a:xfrm>
            <a:off x="5440675" y="4380123"/>
            <a:ext cx="1524000"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Texture template </a:t>
            </a:r>
            <a:endParaRPr lang="en-IN" sz="1200" b="1" dirty="0">
              <a:latin typeface="Calibri" panose="020F0502020204030204" pitchFamily="34" charset="0"/>
              <a:cs typeface="Calibri" panose="020F0502020204030204" pitchFamily="34" charset="0"/>
            </a:endParaRPr>
          </a:p>
        </p:txBody>
      </p:sp>
      <p:sp>
        <p:nvSpPr>
          <p:cNvPr id="28" name="Left Brace 27">
            <a:extLst>
              <a:ext uri="{FF2B5EF4-FFF2-40B4-BE49-F238E27FC236}">
                <a16:creationId xmlns:a16="http://schemas.microsoft.com/office/drawing/2014/main" id="{A04DFEC6-128C-4B61-BC19-276B28A46DD7}"/>
              </a:ext>
            </a:extLst>
          </p:cNvPr>
          <p:cNvSpPr/>
          <p:nvPr/>
        </p:nvSpPr>
        <p:spPr>
          <a:xfrm>
            <a:off x="2189476" y="1926638"/>
            <a:ext cx="234148" cy="36001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9" name="TextBox 28">
            <a:extLst>
              <a:ext uri="{FF2B5EF4-FFF2-40B4-BE49-F238E27FC236}">
                <a16:creationId xmlns:a16="http://schemas.microsoft.com/office/drawing/2014/main" id="{B34563E3-14DB-41F7-A128-EA3FBC035311}"/>
              </a:ext>
            </a:extLst>
          </p:cNvPr>
          <p:cNvSpPr txBox="1"/>
          <p:nvPr/>
        </p:nvSpPr>
        <p:spPr>
          <a:xfrm>
            <a:off x="730387" y="3588203"/>
            <a:ext cx="1524000"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Latent templates </a:t>
            </a:r>
            <a:endParaRPr lang="en-IN" sz="1200" b="1"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0BDEA409-3D79-4E91-BE46-339EF66121D0}"/>
              </a:ext>
            </a:extLst>
          </p:cNvPr>
          <p:cNvSpPr txBox="1"/>
          <p:nvPr/>
        </p:nvSpPr>
        <p:spPr>
          <a:xfrm>
            <a:off x="7201174" y="3449703"/>
            <a:ext cx="1524000" cy="276999"/>
          </a:xfrm>
          <a:prstGeom prst="rect">
            <a:avLst/>
          </a:prstGeom>
          <a:noFill/>
          <a:ln>
            <a:solidFill>
              <a:schemeClr val="tx1"/>
            </a:solidFill>
          </a:ln>
        </p:spPr>
        <p:txBody>
          <a:bodyPr wrap="square" rtlCol="0">
            <a:spAutoFit/>
          </a:bodyPr>
          <a:lstStyle/>
          <a:p>
            <a:r>
              <a:rPr lang="en-US" sz="1200" b="1" dirty="0">
                <a:latin typeface="Calibri" panose="020F0502020204030204" pitchFamily="34" charset="0"/>
                <a:cs typeface="Calibri" panose="020F0502020204030204" pitchFamily="34" charset="0"/>
              </a:rPr>
              <a:t>Reference templates </a:t>
            </a:r>
            <a:endParaRPr lang="en-IN" sz="1200" b="1" dirty="0">
              <a:latin typeface="Calibri" panose="020F0502020204030204" pitchFamily="34" charset="0"/>
              <a:cs typeface="Calibri" panose="020F0502020204030204" pitchFamily="34" charset="0"/>
            </a:endParaRPr>
          </a:p>
        </p:txBody>
      </p:sp>
      <p:sp>
        <p:nvSpPr>
          <p:cNvPr id="31" name="Right Brace 30">
            <a:extLst>
              <a:ext uri="{FF2B5EF4-FFF2-40B4-BE49-F238E27FC236}">
                <a16:creationId xmlns:a16="http://schemas.microsoft.com/office/drawing/2014/main" id="{2B03E745-ED82-4F84-BB2C-4CC5F33386C7}"/>
              </a:ext>
            </a:extLst>
          </p:cNvPr>
          <p:cNvSpPr/>
          <p:nvPr/>
        </p:nvSpPr>
        <p:spPr>
          <a:xfrm>
            <a:off x="6829209" y="2657683"/>
            <a:ext cx="135466" cy="187231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32" name="Straight Arrow Connector 31">
            <a:extLst>
              <a:ext uri="{FF2B5EF4-FFF2-40B4-BE49-F238E27FC236}">
                <a16:creationId xmlns:a16="http://schemas.microsoft.com/office/drawing/2014/main" id="{ECED8820-D51E-496F-A62B-40F32D26D7F5}"/>
              </a:ext>
            </a:extLst>
          </p:cNvPr>
          <p:cNvCxnSpPr>
            <a:stCxn id="24" idx="1"/>
            <a:endCxn id="16" idx="3"/>
          </p:cNvCxnSpPr>
          <p:nvPr/>
        </p:nvCxnSpPr>
        <p:spPr>
          <a:xfrm flipH="1" flipV="1">
            <a:off x="3475730" y="1917875"/>
            <a:ext cx="2162009" cy="873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95A563B-4810-4CE2-8EBE-EA9CC558104B}"/>
              </a:ext>
            </a:extLst>
          </p:cNvPr>
          <p:cNvCxnSpPr>
            <a:cxnSpLocks/>
            <a:stCxn id="24" idx="1"/>
            <a:endCxn id="17" idx="3"/>
          </p:cNvCxnSpPr>
          <p:nvPr/>
        </p:nvCxnSpPr>
        <p:spPr>
          <a:xfrm flipH="1">
            <a:off x="3451074" y="2791293"/>
            <a:ext cx="2186665" cy="172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78F9808-98A2-4D3E-BFCA-A1C1A7FD37C1}"/>
              </a:ext>
            </a:extLst>
          </p:cNvPr>
          <p:cNvCxnSpPr>
            <a:stCxn id="24" idx="1"/>
            <a:endCxn id="18" idx="3"/>
          </p:cNvCxnSpPr>
          <p:nvPr/>
        </p:nvCxnSpPr>
        <p:spPr>
          <a:xfrm flipH="1">
            <a:off x="3451106" y="2791293"/>
            <a:ext cx="2186633" cy="1282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77671C7-BC67-4CB6-A0A2-6270CDCA9D0F}"/>
              </a:ext>
            </a:extLst>
          </p:cNvPr>
          <p:cNvCxnSpPr>
            <a:stCxn id="19" idx="3"/>
            <a:endCxn id="25" idx="1"/>
          </p:cNvCxnSpPr>
          <p:nvPr/>
        </p:nvCxnSpPr>
        <p:spPr>
          <a:xfrm flipV="1">
            <a:off x="3451106" y="3951248"/>
            <a:ext cx="2186633" cy="132457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D5D780D3-69E1-4085-9507-8AD69FBAA9ED}"/>
              </a:ext>
            </a:extLst>
          </p:cNvPr>
          <p:cNvSpPr txBox="1"/>
          <p:nvPr/>
        </p:nvSpPr>
        <p:spPr>
          <a:xfrm rot="1337492">
            <a:off x="3947773" y="2116808"/>
            <a:ext cx="1130562" cy="276999"/>
          </a:xfrm>
          <a:prstGeom prst="rect">
            <a:avLst/>
          </a:prstGeom>
          <a:noFill/>
        </p:spPr>
        <p:txBody>
          <a:bodyPr wrap="square" rtlCol="0">
            <a:spAutoFit/>
          </a:bodyPr>
          <a:lstStyle/>
          <a:p>
            <a:r>
              <a:rPr lang="en-US" sz="1200" b="1" dirty="0"/>
              <a:t>Score 1</a:t>
            </a:r>
            <a:endParaRPr lang="en-IN" sz="1200" b="1" dirty="0"/>
          </a:p>
        </p:txBody>
      </p:sp>
      <p:sp>
        <p:nvSpPr>
          <p:cNvPr id="36" name="TextBox 35">
            <a:extLst>
              <a:ext uri="{FF2B5EF4-FFF2-40B4-BE49-F238E27FC236}">
                <a16:creationId xmlns:a16="http://schemas.microsoft.com/office/drawing/2014/main" id="{A22D6D12-ABF2-4B70-BC0F-8483893D918A}"/>
              </a:ext>
            </a:extLst>
          </p:cNvPr>
          <p:cNvSpPr txBox="1"/>
          <p:nvPr/>
        </p:nvSpPr>
        <p:spPr>
          <a:xfrm rot="21264453">
            <a:off x="3817818" y="2646347"/>
            <a:ext cx="1130562" cy="276999"/>
          </a:xfrm>
          <a:prstGeom prst="rect">
            <a:avLst/>
          </a:prstGeom>
          <a:noFill/>
        </p:spPr>
        <p:txBody>
          <a:bodyPr wrap="square" rtlCol="0">
            <a:spAutoFit/>
          </a:bodyPr>
          <a:lstStyle/>
          <a:p>
            <a:r>
              <a:rPr lang="en-US" sz="1200" b="1" dirty="0"/>
              <a:t>Score 2</a:t>
            </a:r>
            <a:endParaRPr lang="en-IN" sz="1200" b="1" dirty="0"/>
          </a:p>
        </p:txBody>
      </p:sp>
      <p:sp>
        <p:nvSpPr>
          <p:cNvPr id="37" name="TextBox 36">
            <a:extLst>
              <a:ext uri="{FF2B5EF4-FFF2-40B4-BE49-F238E27FC236}">
                <a16:creationId xmlns:a16="http://schemas.microsoft.com/office/drawing/2014/main" id="{06FA52D3-9597-47D9-98F5-18AE6A7FB82C}"/>
              </a:ext>
            </a:extLst>
          </p:cNvPr>
          <p:cNvSpPr txBox="1"/>
          <p:nvPr/>
        </p:nvSpPr>
        <p:spPr>
          <a:xfrm rot="19598026">
            <a:off x="3964711" y="3159579"/>
            <a:ext cx="1130562" cy="276999"/>
          </a:xfrm>
          <a:prstGeom prst="rect">
            <a:avLst/>
          </a:prstGeom>
          <a:noFill/>
        </p:spPr>
        <p:txBody>
          <a:bodyPr wrap="square" rtlCol="0">
            <a:spAutoFit/>
          </a:bodyPr>
          <a:lstStyle/>
          <a:p>
            <a:r>
              <a:rPr lang="en-US" sz="1200" b="1" dirty="0"/>
              <a:t>Score 3</a:t>
            </a:r>
            <a:endParaRPr lang="en-IN" sz="1200" b="1" dirty="0"/>
          </a:p>
        </p:txBody>
      </p:sp>
      <p:sp>
        <p:nvSpPr>
          <p:cNvPr id="38" name="TextBox 37">
            <a:extLst>
              <a:ext uri="{FF2B5EF4-FFF2-40B4-BE49-F238E27FC236}">
                <a16:creationId xmlns:a16="http://schemas.microsoft.com/office/drawing/2014/main" id="{91B761F6-01E4-4B4A-BE26-96B8FE594146}"/>
              </a:ext>
            </a:extLst>
          </p:cNvPr>
          <p:cNvSpPr txBox="1"/>
          <p:nvPr/>
        </p:nvSpPr>
        <p:spPr>
          <a:xfrm rot="19521951">
            <a:off x="4033875" y="4299542"/>
            <a:ext cx="1130562" cy="276999"/>
          </a:xfrm>
          <a:prstGeom prst="rect">
            <a:avLst/>
          </a:prstGeom>
          <a:noFill/>
        </p:spPr>
        <p:txBody>
          <a:bodyPr wrap="square" rtlCol="0">
            <a:spAutoFit/>
          </a:bodyPr>
          <a:lstStyle/>
          <a:p>
            <a:r>
              <a:rPr lang="en-US" sz="1200" b="1" dirty="0"/>
              <a:t>Score 4</a:t>
            </a:r>
            <a:endParaRPr lang="en-IN" sz="1200" b="1" dirty="0"/>
          </a:p>
        </p:txBody>
      </p:sp>
    </p:spTree>
    <p:extLst>
      <p:ext uri="{BB962C8B-B14F-4D97-AF65-F5344CB8AC3E}">
        <p14:creationId xmlns:p14="http://schemas.microsoft.com/office/powerpoint/2010/main" val="19914112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{94E739D1-0710-4042-8F11-B3B846D9FFFB}tf10001070</Template>
  <TotalTime>1862</TotalTime>
  <Words>915</Words>
  <Application>Microsoft Macintosh PowerPoint</Application>
  <PresentationFormat>On-screen Show (4:3)</PresentationFormat>
  <Paragraphs>172</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 Math</vt:lpstr>
      <vt:lpstr>Courier New</vt:lpstr>
      <vt:lpstr>Franklin Gothic Book</vt:lpstr>
      <vt:lpstr>Franklin Gothic Medium</vt:lpstr>
      <vt:lpstr>Wingdings</vt:lpstr>
      <vt:lpstr>Angles</vt:lpstr>
      <vt:lpstr>Accounting for Demographic Differentials in Forensic Error Rate Assessment of Latent Prints via Covariate-Specific ROC Regression </vt:lpstr>
      <vt:lpstr>Outline</vt:lpstr>
      <vt:lpstr>Introduction</vt:lpstr>
      <vt:lpstr>Motivation</vt:lpstr>
      <vt:lpstr>Dataset</vt:lpstr>
      <vt:lpstr>Sample Images</vt:lpstr>
      <vt:lpstr>Latent fingerprint identification software</vt:lpstr>
      <vt:lpstr>Match scores</vt:lpstr>
      <vt:lpstr>Latent to Reference Print Templates Comparison</vt:lpstr>
      <vt:lpstr>Problem Statement</vt:lpstr>
      <vt:lpstr>Experimental Setup</vt:lpstr>
      <vt:lpstr>Covariate-specific ROC curve Method</vt:lpstr>
      <vt:lpstr>Univariate model results</vt:lpstr>
      <vt:lpstr>multivariate model results</vt:lpstr>
      <vt:lpstr>multivariate model results</vt:lpstr>
      <vt:lpstr>Conclusion</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srd</dc:creator>
  <cp:lastModifiedBy>Mengling He</cp:lastModifiedBy>
  <cp:revision>29</cp:revision>
  <dcterms:created xsi:type="dcterms:W3CDTF">2006-08-16T00:00:00Z</dcterms:created>
  <dcterms:modified xsi:type="dcterms:W3CDTF">2021-10-29T03:03:40Z</dcterms:modified>
</cp:coreProperties>
</file>