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0" r:id="rId3"/>
    <p:sldId id="277" r:id="rId4"/>
    <p:sldId id="265" r:id="rId5"/>
    <p:sldId id="276" r:id="rId6"/>
    <p:sldId id="266" r:id="rId7"/>
    <p:sldId id="294" r:id="rId8"/>
    <p:sldId id="295" r:id="rId9"/>
    <p:sldId id="284" r:id="rId10"/>
    <p:sldId id="288" r:id="rId11"/>
    <p:sldId id="289" r:id="rId12"/>
    <p:sldId id="290" r:id="rId13"/>
    <p:sldId id="291" r:id="rId14"/>
    <p:sldId id="292" r:id="rId15"/>
    <p:sldId id="293" r:id="rId16"/>
    <p:sldId id="296" r:id="rId17"/>
    <p:sldId id="267"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738E05-DCE9-C815-686C-A85A5C852B5A}" name="Gjestebruker" initials="Gj" userId="Gjestebruker" providerId="Windows Live"/>
  <p188:author id="{7E993828-750E-7616-9D2C-BF882A860408}" name="Veronica Liu" initials="VL" userId="2243b557510da57a" providerId="Windows Live"/>
  <p188:author id="{685C5353-D6B6-4F32-A6FB-7D0A3485BA1D}" name="Gastbenutzer" initials="Ga" userId="Gastbenutzer" providerId="Windows Live"/>
  <p188:author id="{95582667-6102-27E7-ED8E-01A166EB4B6B}" name="Guest User" initials="GU" userId="Guest User"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M" initials="M" lastIdx="10" clrIdx="0">
    <p:extLst>
      <p:ext uri="{19B8F6BF-5375-455C-9EA6-DF929625EA0E}">
        <p15:presenceInfo xmlns:p15="http://schemas.microsoft.com/office/powerpoint/2012/main" userId="LM" providerId="None"/>
      </p:ext>
    </p:extLst>
  </p:cmAuthor>
  <p:cmAuthor id="2" name="Gastbenutzer" initials="Ga" lastIdx="10" clrIdx="1"/>
  <p:cmAuthor id="3" name="Meng Liu" initials="ML" lastIdx="6" clrIdx="2">
    <p:extLst>
      <p:ext uri="{19B8F6BF-5375-455C-9EA6-DF929625EA0E}">
        <p15:presenceInfo xmlns:p15="http://schemas.microsoft.com/office/powerpoint/2012/main" userId="2243b557510da5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C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09"/>
    <p:restoredTop sz="81791"/>
  </p:normalViewPr>
  <p:slideViewPr>
    <p:cSldViewPr snapToGrid="0">
      <p:cViewPr varScale="1">
        <p:scale>
          <a:sx n="52" d="100"/>
          <a:sy n="52" d="100"/>
        </p:scale>
        <p:origin x="200" y="1568"/>
      </p:cViewPr>
      <p:guideLst>
        <p:guide orient="horz" pos="2183"/>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A5A3C-90C7-46A8-8EF6-5383B2E74DA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7C7EA6D9-CD9A-4014-BD48-C896BF3CA99E}">
      <dgm:prSet phldrT="[Text]" custT="1"/>
      <dgm:spPr/>
      <dgm:t>
        <a:bodyPr/>
        <a:lstStyle/>
        <a:p>
          <a:r>
            <a:rPr lang="en-GB" sz="1400" b="1"/>
            <a:t>Base literature </a:t>
          </a:r>
        </a:p>
      </dgm:t>
    </dgm:pt>
    <dgm:pt modelId="{088F10DF-F383-42B3-B509-81CBA99F177E}" type="parTrans" cxnId="{B6201226-A35D-4FBD-86B7-94FB10190957}">
      <dgm:prSet/>
      <dgm:spPr/>
      <dgm:t>
        <a:bodyPr/>
        <a:lstStyle/>
        <a:p>
          <a:endParaRPr lang="en-GB" sz="1600"/>
        </a:p>
      </dgm:t>
    </dgm:pt>
    <dgm:pt modelId="{67C5ABDC-C902-492B-B160-1DE71E1D449A}" type="sibTrans" cxnId="{B6201226-A35D-4FBD-86B7-94FB10190957}">
      <dgm:prSet/>
      <dgm:spPr/>
      <dgm:t>
        <a:bodyPr/>
        <a:lstStyle/>
        <a:p>
          <a:endParaRPr lang="en-GB" sz="1600"/>
        </a:p>
      </dgm:t>
    </dgm:pt>
    <dgm:pt modelId="{D1935392-DD9D-423F-B725-456932DBE581}">
      <dgm:prSet phldrT="[Text]" custT="1"/>
      <dgm:spPr/>
      <dgm:t>
        <a:bodyPr/>
        <a:lstStyle/>
        <a:p>
          <a:r>
            <a:rPr lang="en-GB" sz="1400"/>
            <a:t>Controlled/systematic search of database of scientific literature</a:t>
          </a:r>
        </a:p>
      </dgm:t>
    </dgm:pt>
    <dgm:pt modelId="{DE284C6B-2E0F-43BF-B9B0-2DD769973350}" type="parTrans" cxnId="{CEE08BE9-4B4E-414D-877C-B1DF28BCD12F}">
      <dgm:prSet/>
      <dgm:spPr/>
      <dgm:t>
        <a:bodyPr/>
        <a:lstStyle/>
        <a:p>
          <a:endParaRPr lang="en-GB" sz="1600"/>
        </a:p>
      </dgm:t>
    </dgm:pt>
    <dgm:pt modelId="{005EADE6-13EC-4555-855E-5F1C4B50ECF9}" type="sibTrans" cxnId="{CEE08BE9-4B4E-414D-877C-B1DF28BCD12F}">
      <dgm:prSet/>
      <dgm:spPr/>
      <dgm:t>
        <a:bodyPr/>
        <a:lstStyle/>
        <a:p>
          <a:endParaRPr lang="en-GB" sz="1600"/>
        </a:p>
      </dgm:t>
    </dgm:pt>
    <dgm:pt modelId="{E3FA23E0-8116-406D-9B96-5E4BA1E8D884}">
      <dgm:prSet phldrT="[Text]" custT="1"/>
      <dgm:spPr/>
      <dgm:t>
        <a:bodyPr/>
        <a:lstStyle/>
        <a:p>
          <a:r>
            <a:rPr lang="en-GB" sz="1400" b="1"/>
            <a:t>Crowd-sourced literature </a:t>
          </a:r>
        </a:p>
      </dgm:t>
    </dgm:pt>
    <dgm:pt modelId="{1C30F6A3-0FA4-4F80-9A48-42BD3E7E9F77}" type="parTrans" cxnId="{BF6EC60A-D661-4CA2-9778-92415E855A7D}">
      <dgm:prSet/>
      <dgm:spPr/>
      <dgm:t>
        <a:bodyPr/>
        <a:lstStyle/>
        <a:p>
          <a:endParaRPr lang="en-GB" sz="1600"/>
        </a:p>
      </dgm:t>
    </dgm:pt>
    <dgm:pt modelId="{D6F74DE6-392B-4BD9-94FC-726EBBE1D5C4}" type="sibTrans" cxnId="{BF6EC60A-D661-4CA2-9778-92415E855A7D}">
      <dgm:prSet/>
      <dgm:spPr/>
      <dgm:t>
        <a:bodyPr/>
        <a:lstStyle/>
        <a:p>
          <a:endParaRPr lang="en-GB" sz="1600"/>
        </a:p>
      </dgm:t>
    </dgm:pt>
    <dgm:pt modelId="{EBDF3FF5-3F10-49D8-9B05-C22892248F18}">
      <dgm:prSet phldrT="[Text]" custT="1"/>
      <dgm:spPr/>
      <dgm:t>
        <a:bodyPr/>
        <a:lstStyle/>
        <a:p>
          <a:r>
            <a:rPr lang="en-GB" sz="1400"/>
            <a:t>Submission of literature by the community </a:t>
          </a:r>
        </a:p>
      </dgm:t>
    </dgm:pt>
    <dgm:pt modelId="{55D36670-DD62-47B8-852E-8BD7E830A048}" type="parTrans" cxnId="{257446B3-448C-433C-A96E-10A3C6452C23}">
      <dgm:prSet/>
      <dgm:spPr/>
      <dgm:t>
        <a:bodyPr/>
        <a:lstStyle/>
        <a:p>
          <a:endParaRPr lang="en-GB" sz="1600"/>
        </a:p>
      </dgm:t>
    </dgm:pt>
    <dgm:pt modelId="{70E9758D-0FD6-4556-B33C-71F0B7342B6C}" type="sibTrans" cxnId="{257446B3-448C-433C-A96E-10A3C6452C23}">
      <dgm:prSet/>
      <dgm:spPr/>
      <dgm:t>
        <a:bodyPr/>
        <a:lstStyle/>
        <a:p>
          <a:endParaRPr lang="en-GB" sz="1600"/>
        </a:p>
      </dgm:t>
    </dgm:pt>
    <dgm:pt modelId="{06976993-D9FD-46A4-BE32-C667E57B7DDA}">
      <dgm:prSet phldrT="[Text]" custT="1"/>
      <dgm:spPr/>
      <dgm:t>
        <a:bodyPr/>
        <a:lstStyle/>
        <a:p>
          <a:r>
            <a:rPr lang="en-GB" sz="1400" b="1"/>
            <a:t>Maintenance and updates</a:t>
          </a:r>
        </a:p>
      </dgm:t>
    </dgm:pt>
    <dgm:pt modelId="{28E3D01C-FAD8-45CE-A1EE-4633AFDA7771}" type="parTrans" cxnId="{F10DB701-A518-42B9-B7D6-EF713E482AE3}">
      <dgm:prSet/>
      <dgm:spPr/>
      <dgm:t>
        <a:bodyPr/>
        <a:lstStyle/>
        <a:p>
          <a:endParaRPr lang="en-GB" sz="1600"/>
        </a:p>
      </dgm:t>
    </dgm:pt>
    <dgm:pt modelId="{A43D96CC-370A-4EA7-8D9B-E997FDF30EC9}" type="sibTrans" cxnId="{F10DB701-A518-42B9-B7D6-EF713E482AE3}">
      <dgm:prSet/>
      <dgm:spPr/>
      <dgm:t>
        <a:bodyPr/>
        <a:lstStyle/>
        <a:p>
          <a:endParaRPr lang="en-GB" sz="1600"/>
        </a:p>
      </dgm:t>
    </dgm:pt>
    <dgm:pt modelId="{671F053C-F03F-46D6-9130-ED5D543835E8}">
      <dgm:prSet phldrT="[Text]" custT="1"/>
      <dgm:spPr/>
      <dgm:t>
        <a:bodyPr/>
        <a:lstStyle/>
        <a:p>
          <a:r>
            <a:rPr lang="en-GB" sz="1400"/>
            <a:t>Submission of literature by the community </a:t>
          </a:r>
        </a:p>
      </dgm:t>
    </dgm:pt>
    <dgm:pt modelId="{6AB84049-7182-4852-9271-B9E827C2E095}" type="parTrans" cxnId="{42D9149D-0687-4E9B-8274-806ACACCDCC9}">
      <dgm:prSet/>
      <dgm:spPr/>
      <dgm:t>
        <a:bodyPr/>
        <a:lstStyle/>
        <a:p>
          <a:endParaRPr lang="en-GB" sz="1600"/>
        </a:p>
      </dgm:t>
    </dgm:pt>
    <dgm:pt modelId="{32D3CB61-ED29-4CE0-94EC-76D615FF549F}" type="sibTrans" cxnId="{42D9149D-0687-4E9B-8274-806ACACCDCC9}">
      <dgm:prSet/>
      <dgm:spPr/>
      <dgm:t>
        <a:bodyPr/>
        <a:lstStyle/>
        <a:p>
          <a:endParaRPr lang="en-GB" sz="1600"/>
        </a:p>
      </dgm:t>
    </dgm:pt>
    <dgm:pt modelId="{E2DC58FB-B0CE-4C33-8A98-3A4FC88EAAA5}" type="pres">
      <dgm:prSet presAssocID="{A26A5A3C-90C7-46A8-8EF6-5383B2E74DA8}" presName="Name0" presStyleCnt="0">
        <dgm:presLayoutVars>
          <dgm:dir/>
          <dgm:resizeHandles val="exact"/>
        </dgm:presLayoutVars>
      </dgm:prSet>
      <dgm:spPr/>
    </dgm:pt>
    <dgm:pt modelId="{9AECAB7E-BC52-4457-844E-3DEE4E0A41D0}" type="pres">
      <dgm:prSet presAssocID="{A26A5A3C-90C7-46A8-8EF6-5383B2E74DA8}" presName="arrow" presStyleLbl="bgShp" presStyleIdx="0" presStyleCnt="1"/>
      <dgm:spPr/>
    </dgm:pt>
    <dgm:pt modelId="{8FACF03E-6178-419B-9998-50C4D0DBCEA5}" type="pres">
      <dgm:prSet presAssocID="{A26A5A3C-90C7-46A8-8EF6-5383B2E74DA8}" presName="points" presStyleCnt="0"/>
      <dgm:spPr/>
    </dgm:pt>
    <dgm:pt modelId="{E5905D69-DE51-474E-B0E3-1E53E9C4441A}" type="pres">
      <dgm:prSet presAssocID="{7C7EA6D9-CD9A-4014-BD48-C896BF3CA99E}" presName="compositeA" presStyleCnt="0"/>
      <dgm:spPr/>
    </dgm:pt>
    <dgm:pt modelId="{4C0357E1-DF28-49A5-AFA9-5A43627577D2}" type="pres">
      <dgm:prSet presAssocID="{7C7EA6D9-CD9A-4014-BD48-C896BF3CA99E}" presName="textA" presStyleLbl="revTx" presStyleIdx="0" presStyleCnt="3">
        <dgm:presLayoutVars>
          <dgm:bulletEnabled val="1"/>
        </dgm:presLayoutVars>
      </dgm:prSet>
      <dgm:spPr/>
    </dgm:pt>
    <dgm:pt modelId="{E5F84572-3FD8-4BB2-8C69-75159BA5A835}" type="pres">
      <dgm:prSet presAssocID="{7C7EA6D9-CD9A-4014-BD48-C896BF3CA99E}" presName="circleA" presStyleLbl="node1" presStyleIdx="0" presStyleCnt="3"/>
      <dgm:spPr/>
    </dgm:pt>
    <dgm:pt modelId="{F4482B59-591B-4996-9E10-54B537452E7D}" type="pres">
      <dgm:prSet presAssocID="{7C7EA6D9-CD9A-4014-BD48-C896BF3CA99E}" presName="spaceA" presStyleCnt="0"/>
      <dgm:spPr/>
    </dgm:pt>
    <dgm:pt modelId="{2BDB4742-FB99-4846-BBB4-D6F37ACBF4FD}" type="pres">
      <dgm:prSet presAssocID="{67C5ABDC-C902-492B-B160-1DE71E1D449A}" presName="space" presStyleCnt="0"/>
      <dgm:spPr/>
    </dgm:pt>
    <dgm:pt modelId="{EB9A3BF9-C037-4B37-9326-3ABA0B17EDE1}" type="pres">
      <dgm:prSet presAssocID="{E3FA23E0-8116-406D-9B96-5E4BA1E8D884}" presName="compositeB" presStyleCnt="0"/>
      <dgm:spPr/>
    </dgm:pt>
    <dgm:pt modelId="{72C6969E-B55A-42D9-9671-7791BF84CE07}" type="pres">
      <dgm:prSet presAssocID="{E3FA23E0-8116-406D-9B96-5E4BA1E8D884}" presName="textB" presStyleLbl="revTx" presStyleIdx="1" presStyleCnt="3">
        <dgm:presLayoutVars>
          <dgm:bulletEnabled val="1"/>
        </dgm:presLayoutVars>
      </dgm:prSet>
      <dgm:spPr/>
    </dgm:pt>
    <dgm:pt modelId="{E76E2CAE-7396-4DD4-8453-1B1EBCB24733}" type="pres">
      <dgm:prSet presAssocID="{E3FA23E0-8116-406D-9B96-5E4BA1E8D884}" presName="circleB" presStyleLbl="node1" presStyleIdx="1" presStyleCnt="3"/>
      <dgm:spPr/>
    </dgm:pt>
    <dgm:pt modelId="{34B9DAC8-0AC5-4B03-8371-41171589141B}" type="pres">
      <dgm:prSet presAssocID="{E3FA23E0-8116-406D-9B96-5E4BA1E8D884}" presName="spaceB" presStyleCnt="0"/>
      <dgm:spPr/>
    </dgm:pt>
    <dgm:pt modelId="{B1B03B9E-D106-4311-B687-E674436111A1}" type="pres">
      <dgm:prSet presAssocID="{D6F74DE6-392B-4BD9-94FC-726EBBE1D5C4}" presName="space" presStyleCnt="0"/>
      <dgm:spPr/>
    </dgm:pt>
    <dgm:pt modelId="{0FE5814F-6D3D-4A6F-9359-93506AF97990}" type="pres">
      <dgm:prSet presAssocID="{06976993-D9FD-46A4-BE32-C667E57B7DDA}" presName="compositeA" presStyleCnt="0"/>
      <dgm:spPr/>
    </dgm:pt>
    <dgm:pt modelId="{6F6B941B-5712-4458-96D7-98A7C4EFD100}" type="pres">
      <dgm:prSet presAssocID="{06976993-D9FD-46A4-BE32-C667E57B7DDA}" presName="textA" presStyleLbl="revTx" presStyleIdx="2" presStyleCnt="3">
        <dgm:presLayoutVars>
          <dgm:bulletEnabled val="1"/>
        </dgm:presLayoutVars>
      </dgm:prSet>
      <dgm:spPr/>
    </dgm:pt>
    <dgm:pt modelId="{03828DA1-2DA2-47BE-A1BE-463C8A34FBF5}" type="pres">
      <dgm:prSet presAssocID="{06976993-D9FD-46A4-BE32-C667E57B7DDA}" presName="circleA" presStyleLbl="node1" presStyleIdx="2" presStyleCnt="3"/>
      <dgm:spPr/>
    </dgm:pt>
    <dgm:pt modelId="{F0B88235-8134-42A1-9CDA-4C0801BC76EA}" type="pres">
      <dgm:prSet presAssocID="{06976993-D9FD-46A4-BE32-C667E57B7DDA}" presName="spaceA" presStyleCnt="0"/>
      <dgm:spPr/>
    </dgm:pt>
  </dgm:ptLst>
  <dgm:cxnLst>
    <dgm:cxn modelId="{F10DB701-A518-42B9-B7D6-EF713E482AE3}" srcId="{A26A5A3C-90C7-46A8-8EF6-5383B2E74DA8}" destId="{06976993-D9FD-46A4-BE32-C667E57B7DDA}" srcOrd="2" destOrd="0" parTransId="{28E3D01C-FAD8-45CE-A1EE-4633AFDA7771}" sibTransId="{A43D96CC-370A-4EA7-8D9B-E997FDF30EC9}"/>
    <dgm:cxn modelId="{BF6EC60A-D661-4CA2-9778-92415E855A7D}" srcId="{A26A5A3C-90C7-46A8-8EF6-5383B2E74DA8}" destId="{E3FA23E0-8116-406D-9B96-5E4BA1E8D884}" srcOrd="1" destOrd="0" parTransId="{1C30F6A3-0FA4-4F80-9A48-42BD3E7E9F77}" sibTransId="{D6F74DE6-392B-4BD9-94FC-726EBBE1D5C4}"/>
    <dgm:cxn modelId="{294E3824-AE2B-4B0D-8BD3-667111433E49}" type="presOf" srcId="{7C7EA6D9-CD9A-4014-BD48-C896BF3CA99E}" destId="{4C0357E1-DF28-49A5-AFA9-5A43627577D2}" srcOrd="0" destOrd="0" presId="urn:microsoft.com/office/officeart/2005/8/layout/hProcess11"/>
    <dgm:cxn modelId="{B6201226-A35D-4FBD-86B7-94FB10190957}" srcId="{A26A5A3C-90C7-46A8-8EF6-5383B2E74DA8}" destId="{7C7EA6D9-CD9A-4014-BD48-C896BF3CA99E}" srcOrd="0" destOrd="0" parTransId="{088F10DF-F383-42B3-B509-81CBA99F177E}" sibTransId="{67C5ABDC-C902-492B-B160-1DE71E1D449A}"/>
    <dgm:cxn modelId="{74F23A29-8760-4580-BA42-8D8D040A3401}" type="presOf" srcId="{671F053C-F03F-46D6-9130-ED5D543835E8}" destId="{6F6B941B-5712-4458-96D7-98A7C4EFD100}" srcOrd="0" destOrd="1" presId="urn:microsoft.com/office/officeart/2005/8/layout/hProcess11"/>
    <dgm:cxn modelId="{0065C732-35EA-44FA-B30B-DAE6BBF0A5E2}" type="presOf" srcId="{06976993-D9FD-46A4-BE32-C667E57B7DDA}" destId="{6F6B941B-5712-4458-96D7-98A7C4EFD100}" srcOrd="0" destOrd="0" presId="urn:microsoft.com/office/officeart/2005/8/layout/hProcess11"/>
    <dgm:cxn modelId="{207B254C-C4C6-4176-8231-AA0D51BFDB23}" type="presOf" srcId="{E3FA23E0-8116-406D-9B96-5E4BA1E8D884}" destId="{72C6969E-B55A-42D9-9671-7791BF84CE07}" srcOrd="0" destOrd="0" presId="urn:microsoft.com/office/officeart/2005/8/layout/hProcess11"/>
    <dgm:cxn modelId="{EA76F250-41BA-4228-8577-B4EA05DDA8FE}" type="presOf" srcId="{D1935392-DD9D-423F-B725-456932DBE581}" destId="{4C0357E1-DF28-49A5-AFA9-5A43627577D2}" srcOrd="0" destOrd="1" presId="urn:microsoft.com/office/officeart/2005/8/layout/hProcess11"/>
    <dgm:cxn modelId="{42D9149D-0687-4E9B-8274-806ACACCDCC9}" srcId="{06976993-D9FD-46A4-BE32-C667E57B7DDA}" destId="{671F053C-F03F-46D6-9130-ED5D543835E8}" srcOrd="0" destOrd="0" parTransId="{6AB84049-7182-4852-9271-B9E827C2E095}" sibTransId="{32D3CB61-ED29-4CE0-94EC-76D615FF549F}"/>
    <dgm:cxn modelId="{257446B3-448C-433C-A96E-10A3C6452C23}" srcId="{E3FA23E0-8116-406D-9B96-5E4BA1E8D884}" destId="{EBDF3FF5-3F10-49D8-9B05-C22892248F18}" srcOrd="0" destOrd="0" parTransId="{55D36670-DD62-47B8-852E-8BD7E830A048}" sibTransId="{70E9758D-0FD6-4556-B33C-71F0B7342B6C}"/>
    <dgm:cxn modelId="{80DFD3B6-99DF-4222-841D-A2D6C357271C}" type="presOf" srcId="{A26A5A3C-90C7-46A8-8EF6-5383B2E74DA8}" destId="{E2DC58FB-B0CE-4C33-8A98-3A4FC88EAAA5}" srcOrd="0" destOrd="0" presId="urn:microsoft.com/office/officeart/2005/8/layout/hProcess11"/>
    <dgm:cxn modelId="{5A275FBA-FDA5-42EB-8B71-17A57465BABD}" type="presOf" srcId="{EBDF3FF5-3F10-49D8-9B05-C22892248F18}" destId="{72C6969E-B55A-42D9-9671-7791BF84CE07}" srcOrd="0" destOrd="1" presId="urn:microsoft.com/office/officeart/2005/8/layout/hProcess11"/>
    <dgm:cxn modelId="{CEE08BE9-4B4E-414D-877C-B1DF28BCD12F}" srcId="{7C7EA6D9-CD9A-4014-BD48-C896BF3CA99E}" destId="{D1935392-DD9D-423F-B725-456932DBE581}" srcOrd="0" destOrd="0" parTransId="{DE284C6B-2E0F-43BF-B9B0-2DD769973350}" sibTransId="{005EADE6-13EC-4555-855E-5F1C4B50ECF9}"/>
    <dgm:cxn modelId="{FD24A431-DEC6-417F-9BBC-4CD9E17489F2}" type="presParOf" srcId="{E2DC58FB-B0CE-4C33-8A98-3A4FC88EAAA5}" destId="{9AECAB7E-BC52-4457-844E-3DEE4E0A41D0}" srcOrd="0" destOrd="0" presId="urn:microsoft.com/office/officeart/2005/8/layout/hProcess11"/>
    <dgm:cxn modelId="{1C2BCB2B-C550-45FE-9FAB-7552BF69D554}" type="presParOf" srcId="{E2DC58FB-B0CE-4C33-8A98-3A4FC88EAAA5}" destId="{8FACF03E-6178-419B-9998-50C4D0DBCEA5}" srcOrd="1" destOrd="0" presId="urn:microsoft.com/office/officeart/2005/8/layout/hProcess11"/>
    <dgm:cxn modelId="{F3BEEE4C-9E72-4D44-B3CC-064C99EB57C2}" type="presParOf" srcId="{8FACF03E-6178-419B-9998-50C4D0DBCEA5}" destId="{E5905D69-DE51-474E-B0E3-1E53E9C4441A}" srcOrd="0" destOrd="0" presId="urn:microsoft.com/office/officeart/2005/8/layout/hProcess11"/>
    <dgm:cxn modelId="{EBB09203-C991-48E0-BD19-8C563EE3AB96}" type="presParOf" srcId="{E5905D69-DE51-474E-B0E3-1E53E9C4441A}" destId="{4C0357E1-DF28-49A5-AFA9-5A43627577D2}" srcOrd="0" destOrd="0" presId="urn:microsoft.com/office/officeart/2005/8/layout/hProcess11"/>
    <dgm:cxn modelId="{BFE2FA7D-487E-4004-82D1-08C89784CF65}" type="presParOf" srcId="{E5905D69-DE51-474E-B0E3-1E53E9C4441A}" destId="{E5F84572-3FD8-4BB2-8C69-75159BA5A835}" srcOrd="1" destOrd="0" presId="urn:microsoft.com/office/officeart/2005/8/layout/hProcess11"/>
    <dgm:cxn modelId="{2C4F4F7F-2301-4B8C-9D81-888387425CFB}" type="presParOf" srcId="{E5905D69-DE51-474E-B0E3-1E53E9C4441A}" destId="{F4482B59-591B-4996-9E10-54B537452E7D}" srcOrd="2" destOrd="0" presId="urn:microsoft.com/office/officeart/2005/8/layout/hProcess11"/>
    <dgm:cxn modelId="{EBD6EE5D-37A9-4555-B689-1B0FAF10555C}" type="presParOf" srcId="{8FACF03E-6178-419B-9998-50C4D0DBCEA5}" destId="{2BDB4742-FB99-4846-BBB4-D6F37ACBF4FD}" srcOrd="1" destOrd="0" presId="urn:microsoft.com/office/officeart/2005/8/layout/hProcess11"/>
    <dgm:cxn modelId="{5573F08B-D0C2-4AD8-B2C4-CB7219763BC3}" type="presParOf" srcId="{8FACF03E-6178-419B-9998-50C4D0DBCEA5}" destId="{EB9A3BF9-C037-4B37-9326-3ABA0B17EDE1}" srcOrd="2" destOrd="0" presId="urn:microsoft.com/office/officeart/2005/8/layout/hProcess11"/>
    <dgm:cxn modelId="{9D71C259-8775-4D33-BFAD-CF73034417C6}" type="presParOf" srcId="{EB9A3BF9-C037-4B37-9326-3ABA0B17EDE1}" destId="{72C6969E-B55A-42D9-9671-7791BF84CE07}" srcOrd="0" destOrd="0" presId="urn:microsoft.com/office/officeart/2005/8/layout/hProcess11"/>
    <dgm:cxn modelId="{26E6581D-8B7C-4789-B890-5AA099D55CE0}" type="presParOf" srcId="{EB9A3BF9-C037-4B37-9326-3ABA0B17EDE1}" destId="{E76E2CAE-7396-4DD4-8453-1B1EBCB24733}" srcOrd="1" destOrd="0" presId="urn:microsoft.com/office/officeart/2005/8/layout/hProcess11"/>
    <dgm:cxn modelId="{C478B50A-1A4C-4ACE-8163-9004BB1084E2}" type="presParOf" srcId="{EB9A3BF9-C037-4B37-9326-3ABA0B17EDE1}" destId="{34B9DAC8-0AC5-4B03-8371-41171589141B}" srcOrd="2" destOrd="0" presId="urn:microsoft.com/office/officeart/2005/8/layout/hProcess11"/>
    <dgm:cxn modelId="{50A67F9F-294D-4CF7-B621-6C852490D8B8}" type="presParOf" srcId="{8FACF03E-6178-419B-9998-50C4D0DBCEA5}" destId="{B1B03B9E-D106-4311-B687-E674436111A1}" srcOrd="3" destOrd="0" presId="urn:microsoft.com/office/officeart/2005/8/layout/hProcess11"/>
    <dgm:cxn modelId="{7B5F768A-61CC-44CE-84EB-E6318ECC3E99}" type="presParOf" srcId="{8FACF03E-6178-419B-9998-50C4D0DBCEA5}" destId="{0FE5814F-6D3D-4A6F-9359-93506AF97990}" srcOrd="4" destOrd="0" presId="urn:microsoft.com/office/officeart/2005/8/layout/hProcess11"/>
    <dgm:cxn modelId="{5BAAE1AC-8DC7-47A7-8506-EAD3F55EBBB4}" type="presParOf" srcId="{0FE5814F-6D3D-4A6F-9359-93506AF97990}" destId="{6F6B941B-5712-4458-96D7-98A7C4EFD100}" srcOrd="0" destOrd="0" presId="urn:microsoft.com/office/officeart/2005/8/layout/hProcess11"/>
    <dgm:cxn modelId="{CBDF3408-E70C-4F6F-AAAF-8F47F48F937F}" type="presParOf" srcId="{0FE5814F-6D3D-4A6F-9359-93506AF97990}" destId="{03828DA1-2DA2-47BE-A1BE-463C8A34FBF5}" srcOrd="1" destOrd="0" presId="urn:microsoft.com/office/officeart/2005/8/layout/hProcess11"/>
    <dgm:cxn modelId="{52770FE7-6F09-4476-AC88-EFAB16FB34EA}" type="presParOf" srcId="{0FE5814F-6D3D-4A6F-9359-93506AF97990}" destId="{F0B88235-8134-42A1-9CDA-4C0801BC76EA}"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A5A3C-90C7-46A8-8EF6-5383B2E74DA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7C7EA6D9-CD9A-4014-BD48-C896BF3CA99E}">
      <dgm:prSet phldrT="[Text]" custT="1"/>
      <dgm:spPr/>
      <dgm:t>
        <a:bodyPr/>
        <a:lstStyle/>
        <a:p>
          <a:r>
            <a:rPr lang="en-GB" sz="1400" b="1"/>
            <a:t>Tagging</a:t>
          </a:r>
        </a:p>
      </dgm:t>
    </dgm:pt>
    <dgm:pt modelId="{088F10DF-F383-42B3-B509-81CBA99F177E}" type="parTrans" cxnId="{B6201226-A35D-4FBD-86B7-94FB10190957}">
      <dgm:prSet/>
      <dgm:spPr/>
      <dgm:t>
        <a:bodyPr/>
        <a:lstStyle/>
        <a:p>
          <a:endParaRPr lang="en-GB" sz="1600"/>
        </a:p>
      </dgm:t>
    </dgm:pt>
    <dgm:pt modelId="{67C5ABDC-C902-492B-B160-1DE71E1D449A}" type="sibTrans" cxnId="{B6201226-A35D-4FBD-86B7-94FB10190957}">
      <dgm:prSet/>
      <dgm:spPr/>
      <dgm:t>
        <a:bodyPr/>
        <a:lstStyle/>
        <a:p>
          <a:endParaRPr lang="en-GB" sz="1600"/>
        </a:p>
      </dgm:t>
    </dgm:pt>
    <dgm:pt modelId="{D1935392-DD9D-423F-B725-456932DBE581}">
      <dgm:prSet phldrT="[Text]" custT="1"/>
      <dgm:spPr/>
      <dgm:t>
        <a:bodyPr/>
        <a:lstStyle/>
        <a:p>
          <a:r>
            <a:rPr lang="en-GB" sz="1400"/>
            <a:t>Crowd-sourced tagging of the literature </a:t>
          </a:r>
        </a:p>
      </dgm:t>
    </dgm:pt>
    <dgm:pt modelId="{DE284C6B-2E0F-43BF-B9B0-2DD769973350}" type="parTrans" cxnId="{CEE08BE9-4B4E-414D-877C-B1DF28BCD12F}">
      <dgm:prSet/>
      <dgm:spPr/>
      <dgm:t>
        <a:bodyPr/>
        <a:lstStyle/>
        <a:p>
          <a:endParaRPr lang="en-GB" sz="1600"/>
        </a:p>
      </dgm:t>
    </dgm:pt>
    <dgm:pt modelId="{005EADE6-13EC-4555-855E-5F1C4B50ECF9}" type="sibTrans" cxnId="{CEE08BE9-4B4E-414D-877C-B1DF28BCD12F}">
      <dgm:prSet/>
      <dgm:spPr/>
      <dgm:t>
        <a:bodyPr/>
        <a:lstStyle/>
        <a:p>
          <a:endParaRPr lang="en-GB" sz="1600"/>
        </a:p>
      </dgm:t>
    </dgm:pt>
    <dgm:pt modelId="{E3FA23E0-8116-406D-9B96-5E4BA1E8D884}">
      <dgm:prSet phldrT="[Text]" custT="1"/>
      <dgm:spPr/>
      <dgm:t>
        <a:bodyPr/>
        <a:lstStyle/>
        <a:p>
          <a:r>
            <a:rPr lang="en-GB" sz="1400" b="1"/>
            <a:t>Review/Synthesis</a:t>
          </a:r>
        </a:p>
      </dgm:t>
    </dgm:pt>
    <dgm:pt modelId="{1C30F6A3-0FA4-4F80-9A48-42BD3E7E9F77}" type="parTrans" cxnId="{BF6EC60A-D661-4CA2-9778-92415E855A7D}">
      <dgm:prSet/>
      <dgm:spPr/>
      <dgm:t>
        <a:bodyPr/>
        <a:lstStyle/>
        <a:p>
          <a:endParaRPr lang="en-GB" sz="1600"/>
        </a:p>
      </dgm:t>
    </dgm:pt>
    <dgm:pt modelId="{D6F74DE6-392B-4BD9-94FC-726EBBE1D5C4}" type="sibTrans" cxnId="{BF6EC60A-D661-4CA2-9778-92415E855A7D}">
      <dgm:prSet/>
      <dgm:spPr/>
      <dgm:t>
        <a:bodyPr/>
        <a:lstStyle/>
        <a:p>
          <a:endParaRPr lang="en-GB" sz="1600"/>
        </a:p>
      </dgm:t>
    </dgm:pt>
    <dgm:pt modelId="{EBDF3FF5-3F10-49D8-9B05-C22892248F18}">
      <dgm:prSet phldrT="[Text]" custT="1"/>
      <dgm:spPr/>
      <dgm:t>
        <a:bodyPr/>
        <a:lstStyle/>
        <a:p>
          <a:r>
            <a:rPr lang="en-GB" sz="1400"/>
            <a:t>Synthesis </a:t>
          </a:r>
        </a:p>
      </dgm:t>
    </dgm:pt>
    <dgm:pt modelId="{55D36670-DD62-47B8-852E-8BD7E830A048}" type="parTrans" cxnId="{257446B3-448C-433C-A96E-10A3C6452C23}">
      <dgm:prSet/>
      <dgm:spPr/>
      <dgm:t>
        <a:bodyPr/>
        <a:lstStyle/>
        <a:p>
          <a:endParaRPr lang="en-GB" sz="1600"/>
        </a:p>
      </dgm:t>
    </dgm:pt>
    <dgm:pt modelId="{70E9758D-0FD6-4556-B33C-71F0B7342B6C}" type="sibTrans" cxnId="{257446B3-448C-433C-A96E-10A3C6452C23}">
      <dgm:prSet/>
      <dgm:spPr/>
      <dgm:t>
        <a:bodyPr/>
        <a:lstStyle/>
        <a:p>
          <a:endParaRPr lang="en-GB" sz="1600"/>
        </a:p>
      </dgm:t>
    </dgm:pt>
    <dgm:pt modelId="{06976993-D9FD-46A4-BE32-C667E57B7DDA}">
      <dgm:prSet phldrT="[Text]" custT="1"/>
      <dgm:spPr/>
      <dgm:t>
        <a:bodyPr/>
        <a:lstStyle/>
        <a:p>
          <a:r>
            <a:rPr lang="en-GB" sz="1400" b="1"/>
            <a:t>Report</a:t>
          </a:r>
        </a:p>
      </dgm:t>
    </dgm:pt>
    <dgm:pt modelId="{28E3D01C-FAD8-45CE-A1EE-4633AFDA7771}" type="parTrans" cxnId="{F10DB701-A518-42B9-B7D6-EF713E482AE3}">
      <dgm:prSet/>
      <dgm:spPr/>
      <dgm:t>
        <a:bodyPr/>
        <a:lstStyle/>
        <a:p>
          <a:endParaRPr lang="en-GB" sz="1600"/>
        </a:p>
      </dgm:t>
    </dgm:pt>
    <dgm:pt modelId="{A43D96CC-370A-4EA7-8D9B-E997FDF30EC9}" type="sibTrans" cxnId="{F10DB701-A518-42B9-B7D6-EF713E482AE3}">
      <dgm:prSet/>
      <dgm:spPr/>
      <dgm:t>
        <a:bodyPr/>
        <a:lstStyle/>
        <a:p>
          <a:endParaRPr lang="en-GB" sz="1600"/>
        </a:p>
      </dgm:t>
    </dgm:pt>
    <dgm:pt modelId="{671F053C-F03F-46D6-9130-ED5D543835E8}">
      <dgm:prSet phldrT="[Text]" custT="1"/>
      <dgm:spPr/>
      <dgm:t>
        <a:bodyPr/>
        <a:lstStyle/>
        <a:p>
          <a:r>
            <a:rPr lang="en-GB" sz="1400"/>
            <a:t>Writing up the manuscripts</a:t>
          </a:r>
        </a:p>
      </dgm:t>
    </dgm:pt>
    <dgm:pt modelId="{6AB84049-7182-4852-9271-B9E827C2E095}" type="parTrans" cxnId="{42D9149D-0687-4E9B-8274-806ACACCDCC9}">
      <dgm:prSet/>
      <dgm:spPr/>
      <dgm:t>
        <a:bodyPr/>
        <a:lstStyle/>
        <a:p>
          <a:endParaRPr lang="en-GB" sz="1600"/>
        </a:p>
      </dgm:t>
    </dgm:pt>
    <dgm:pt modelId="{32D3CB61-ED29-4CE0-94EC-76D615FF549F}" type="sibTrans" cxnId="{42D9149D-0687-4E9B-8274-806ACACCDCC9}">
      <dgm:prSet/>
      <dgm:spPr/>
      <dgm:t>
        <a:bodyPr/>
        <a:lstStyle/>
        <a:p>
          <a:endParaRPr lang="en-GB" sz="1600"/>
        </a:p>
      </dgm:t>
    </dgm:pt>
    <dgm:pt modelId="{BCFB679B-950F-451D-AAD3-58842A4CFC5E}">
      <dgm:prSet phldrT="[Text]" custT="1"/>
      <dgm:spPr/>
      <dgm:t>
        <a:bodyPr/>
        <a:lstStyle/>
        <a:p>
          <a:r>
            <a:rPr lang="en-GB" sz="1400"/>
            <a:t>Qual/critical review</a:t>
          </a:r>
        </a:p>
      </dgm:t>
    </dgm:pt>
    <dgm:pt modelId="{8DEC3E16-C8A1-4E7C-925A-A068E00379C5}" type="parTrans" cxnId="{13A560B3-D2AD-417A-A80D-06E2FF3B5A8D}">
      <dgm:prSet/>
      <dgm:spPr/>
      <dgm:t>
        <a:bodyPr/>
        <a:lstStyle/>
        <a:p>
          <a:endParaRPr lang="en-GB"/>
        </a:p>
      </dgm:t>
    </dgm:pt>
    <dgm:pt modelId="{15C382B3-D640-4BE4-A43A-012614A1869B}" type="sibTrans" cxnId="{13A560B3-D2AD-417A-A80D-06E2FF3B5A8D}">
      <dgm:prSet/>
      <dgm:spPr/>
      <dgm:t>
        <a:bodyPr/>
        <a:lstStyle/>
        <a:p>
          <a:endParaRPr lang="en-GB"/>
        </a:p>
      </dgm:t>
    </dgm:pt>
    <dgm:pt modelId="{8C0293A7-7808-4E4F-9521-44BB95D7E173}">
      <dgm:prSet phldrT="[Text]" custT="1"/>
      <dgm:spPr/>
      <dgm:t>
        <a:bodyPr/>
        <a:lstStyle/>
        <a:p>
          <a:r>
            <a:rPr lang="en-GB" sz="1400"/>
            <a:t>Text mining analysis </a:t>
          </a:r>
        </a:p>
      </dgm:t>
    </dgm:pt>
    <dgm:pt modelId="{E500A185-EF2B-4DBB-93E5-514D75280FF2}" type="parTrans" cxnId="{50CE6195-24AA-4517-A296-AF0C237D18C0}">
      <dgm:prSet/>
      <dgm:spPr/>
      <dgm:t>
        <a:bodyPr/>
        <a:lstStyle/>
        <a:p>
          <a:endParaRPr lang="en-GB"/>
        </a:p>
      </dgm:t>
    </dgm:pt>
    <dgm:pt modelId="{F1E47D5F-D145-4612-881E-B5A7B44FB5EA}" type="sibTrans" cxnId="{50CE6195-24AA-4517-A296-AF0C237D18C0}">
      <dgm:prSet/>
      <dgm:spPr/>
      <dgm:t>
        <a:bodyPr/>
        <a:lstStyle/>
        <a:p>
          <a:endParaRPr lang="en-GB"/>
        </a:p>
      </dgm:t>
    </dgm:pt>
    <dgm:pt modelId="{D5F02856-2565-48C6-9C0C-4BDF3C19EFC3}" type="pres">
      <dgm:prSet presAssocID="{A26A5A3C-90C7-46A8-8EF6-5383B2E74DA8}" presName="Name0" presStyleCnt="0">
        <dgm:presLayoutVars>
          <dgm:dir/>
          <dgm:resizeHandles val="exact"/>
        </dgm:presLayoutVars>
      </dgm:prSet>
      <dgm:spPr/>
    </dgm:pt>
    <dgm:pt modelId="{93E53D41-EE83-4719-8A1A-04D5174243EB}" type="pres">
      <dgm:prSet presAssocID="{A26A5A3C-90C7-46A8-8EF6-5383B2E74DA8}" presName="arrow" presStyleLbl="bgShp" presStyleIdx="0" presStyleCnt="1"/>
      <dgm:spPr/>
    </dgm:pt>
    <dgm:pt modelId="{1F58B0E2-96E9-45BC-A168-4AC1541D193E}" type="pres">
      <dgm:prSet presAssocID="{A26A5A3C-90C7-46A8-8EF6-5383B2E74DA8}" presName="points" presStyleCnt="0"/>
      <dgm:spPr/>
    </dgm:pt>
    <dgm:pt modelId="{FFAB2164-15CE-42FF-B0AC-9C6687DAE7AF}" type="pres">
      <dgm:prSet presAssocID="{7C7EA6D9-CD9A-4014-BD48-C896BF3CA99E}" presName="compositeA" presStyleCnt="0"/>
      <dgm:spPr/>
    </dgm:pt>
    <dgm:pt modelId="{35B77323-1E7D-47EE-8166-08DE39A1BBBE}" type="pres">
      <dgm:prSet presAssocID="{7C7EA6D9-CD9A-4014-BD48-C896BF3CA99E}" presName="textA" presStyleLbl="revTx" presStyleIdx="0" presStyleCnt="3">
        <dgm:presLayoutVars>
          <dgm:bulletEnabled val="1"/>
        </dgm:presLayoutVars>
      </dgm:prSet>
      <dgm:spPr/>
    </dgm:pt>
    <dgm:pt modelId="{3A2E90FF-2408-4912-8EDB-D79FF5C48345}" type="pres">
      <dgm:prSet presAssocID="{7C7EA6D9-CD9A-4014-BD48-C896BF3CA99E}" presName="circleA" presStyleLbl="node1" presStyleIdx="0" presStyleCnt="3"/>
      <dgm:spPr/>
    </dgm:pt>
    <dgm:pt modelId="{F9C68C73-65B4-4061-AE47-76221607C4D1}" type="pres">
      <dgm:prSet presAssocID="{7C7EA6D9-CD9A-4014-BD48-C896BF3CA99E}" presName="spaceA" presStyleCnt="0"/>
      <dgm:spPr/>
    </dgm:pt>
    <dgm:pt modelId="{9561928F-9F3D-4BEB-8D27-314CC82F7A45}" type="pres">
      <dgm:prSet presAssocID="{67C5ABDC-C902-492B-B160-1DE71E1D449A}" presName="space" presStyleCnt="0"/>
      <dgm:spPr/>
    </dgm:pt>
    <dgm:pt modelId="{6A56068A-0EB3-4860-969F-6DCE52CBA0FC}" type="pres">
      <dgm:prSet presAssocID="{E3FA23E0-8116-406D-9B96-5E4BA1E8D884}" presName="compositeB" presStyleCnt="0"/>
      <dgm:spPr/>
    </dgm:pt>
    <dgm:pt modelId="{1882D555-CCE3-485A-BFEF-6D3E497C7D99}" type="pres">
      <dgm:prSet presAssocID="{E3FA23E0-8116-406D-9B96-5E4BA1E8D884}" presName="textB" presStyleLbl="revTx" presStyleIdx="1" presStyleCnt="3">
        <dgm:presLayoutVars>
          <dgm:bulletEnabled val="1"/>
        </dgm:presLayoutVars>
      </dgm:prSet>
      <dgm:spPr/>
    </dgm:pt>
    <dgm:pt modelId="{FB83DFDD-EC91-482C-9779-B81A3104EDE3}" type="pres">
      <dgm:prSet presAssocID="{E3FA23E0-8116-406D-9B96-5E4BA1E8D884}" presName="circleB" presStyleLbl="node1" presStyleIdx="1" presStyleCnt="3"/>
      <dgm:spPr/>
    </dgm:pt>
    <dgm:pt modelId="{44829D81-ECAA-4350-AE8A-5E0943B1BBDC}" type="pres">
      <dgm:prSet presAssocID="{E3FA23E0-8116-406D-9B96-5E4BA1E8D884}" presName="spaceB" presStyleCnt="0"/>
      <dgm:spPr/>
    </dgm:pt>
    <dgm:pt modelId="{9677FDA0-30C1-4F92-8E54-BDE814F6FD3E}" type="pres">
      <dgm:prSet presAssocID="{D6F74DE6-392B-4BD9-94FC-726EBBE1D5C4}" presName="space" presStyleCnt="0"/>
      <dgm:spPr/>
    </dgm:pt>
    <dgm:pt modelId="{6EF4C28A-76FF-48DE-A503-9283ED0F166D}" type="pres">
      <dgm:prSet presAssocID="{06976993-D9FD-46A4-BE32-C667E57B7DDA}" presName="compositeA" presStyleCnt="0"/>
      <dgm:spPr/>
    </dgm:pt>
    <dgm:pt modelId="{7BCD1898-50DD-42F7-BA66-6CFF3B5E9234}" type="pres">
      <dgm:prSet presAssocID="{06976993-D9FD-46A4-BE32-C667E57B7DDA}" presName="textA" presStyleLbl="revTx" presStyleIdx="2" presStyleCnt="3">
        <dgm:presLayoutVars>
          <dgm:bulletEnabled val="1"/>
        </dgm:presLayoutVars>
      </dgm:prSet>
      <dgm:spPr/>
    </dgm:pt>
    <dgm:pt modelId="{B3BFF271-0398-4B57-929D-AC261E96190F}" type="pres">
      <dgm:prSet presAssocID="{06976993-D9FD-46A4-BE32-C667E57B7DDA}" presName="circleA" presStyleLbl="node1" presStyleIdx="2" presStyleCnt="3"/>
      <dgm:spPr/>
    </dgm:pt>
    <dgm:pt modelId="{8B92AFEE-D707-4B9B-856B-A8CA62BC9F4B}" type="pres">
      <dgm:prSet presAssocID="{06976993-D9FD-46A4-BE32-C667E57B7DDA}" presName="spaceA" presStyleCnt="0"/>
      <dgm:spPr/>
    </dgm:pt>
  </dgm:ptLst>
  <dgm:cxnLst>
    <dgm:cxn modelId="{F10DB701-A518-42B9-B7D6-EF713E482AE3}" srcId="{A26A5A3C-90C7-46A8-8EF6-5383B2E74DA8}" destId="{06976993-D9FD-46A4-BE32-C667E57B7DDA}" srcOrd="2" destOrd="0" parTransId="{28E3D01C-FAD8-45CE-A1EE-4633AFDA7771}" sibTransId="{A43D96CC-370A-4EA7-8D9B-E997FDF30EC9}"/>
    <dgm:cxn modelId="{BF6EC60A-D661-4CA2-9778-92415E855A7D}" srcId="{A26A5A3C-90C7-46A8-8EF6-5383B2E74DA8}" destId="{E3FA23E0-8116-406D-9B96-5E4BA1E8D884}" srcOrd="1" destOrd="0" parTransId="{1C30F6A3-0FA4-4F80-9A48-42BD3E7E9F77}" sibTransId="{D6F74DE6-392B-4BD9-94FC-726EBBE1D5C4}"/>
    <dgm:cxn modelId="{77364511-B7AA-4EDB-99F5-959131023BA7}" type="presOf" srcId="{A26A5A3C-90C7-46A8-8EF6-5383B2E74DA8}" destId="{D5F02856-2565-48C6-9C0C-4BDF3C19EFC3}" srcOrd="0" destOrd="0" presId="urn:microsoft.com/office/officeart/2005/8/layout/hProcess11"/>
    <dgm:cxn modelId="{B6201226-A35D-4FBD-86B7-94FB10190957}" srcId="{A26A5A3C-90C7-46A8-8EF6-5383B2E74DA8}" destId="{7C7EA6D9-CD9A-4014-BD48-C896BF3CA99E}" srcOrd="0" destOrd="0" parTransId="{088F10DF-F383-42B3-B509-81CBA99F177E}" sibTransId="{67C5ABDC-C902-492B-B160-1DE71E1D449A}"/>
    <dgm:cxn modelId="{3841F13B-61B0-4AAB-A4A0-2748155F19C8}" type="presOf" srcId="{BCFB679B-950F-451D-AAD3-58842A4CFC5E}" destId="{1882D555-CCE3-485A-BFEF-6D3E497C7D99}" srcOrd="0" destOrd="2" presId="urn:microsoft.com/office/officeart/2005/8/layout/hProcess11"/>
    <dgm:cxn modelId="{96D20D41-3B20-49A2-B8FB-C215E205367B}" type="presOf" srcId="{D1935392-DD9D-423F-B725-456932DBE581}" destId="{35B77323-1E7D-47EE-8166-08DE39A1BBBE}" srcOrd="0" destOrd="1" presId="urn:microsoft.com/office/officeart/2005/8/layout/hProcess11"/>
    <dgm:cxn modelId="{4E43025E-44DF-40A8-8B4E-BDAAD0483207}" type="presOf" srcId="{E3FA23E0-8116-406D-9B96-5E4BA1E8D884}" destId="{1882D555-CCE3-485A-BFEF-6D3E497C7D99}" srcOrd="0" destOrd="0" presId="urn:microsoft.com/office/officeart/2005/8/layout/hProcess11"/>
    <dgm:cxn modelId="{50CE6195-24AA-4517-A296-AF0C237D18C0}" srcId="{E3FA23E0-8116-406D-9B96-5E4BA1E8D884}" destId="{8C0293A7-7808-4E4F-9521-44BB95D7E173}" srcOrd="2" destOrd="0" parTransId="{E500A185-EF2B-4DBB-93E5-514D75280FF2}" sibTransId="{F1E47D5F-D145-4612-881E-B5A7B44FB5EA}"/>
    <dgm:cxn modelId="{68278A95-B02A-4929-A415-D6838C5F3151}" type="presOf" srcId="{EBDF3FF5-3F10-49D8-9B05-C22892248F18}" destId="{1882D555-CCE3-485A-BFEF-6D3E497C7D99}" srcOrd="0" destOrd="1" presId="urn:microsoft.com/office/officeart/2005/8/layout/hProcess11"/>
    <dgm:cxn modelId="{42D9149D-0687-4E9B-8274-806ACACCDCC9}" srcId="{06976993-D9FD-46A4-BE32-C667E57B7DDA}" destId="{671F053C-F03F-46D6-9130-ED5D543835E8}" srcOrd="0" destOrd="0" parTransId="{6AB84049-7182-4852-9271-B9E827C2E095}" sibTransId="{32D3CB61-ED29-4CE0-94EC-76D615FF549F}"/>
    <dgm:cxn modelId="{257446B3-448C-433C-A96E-10A3C6452C23}" srcId="{E3FA23E0-8116-406D-9B96-5E4BA1E8D884}" destId="{EBDF3FF5-3F10-49D8-9B05-C22892248F18}" srcOrd="0" destOrd="0" parTransId="{55D36670-DD62-47B8-852E-8BD7E830A048}" sibTransId="{70E9758D-0FD6-4556-B33C-71F0B7342B6C}"/>
    <dgm:cxn modelId="{13A560B3-D2AD-417A-A80D-06E2FF3B5A8D}" srcId="{E3FA23E0-8116-406D-9B96-5E4BA1E8D884}" destId="{BCFB679B-950F-451D-AAD3-58842A4CFC5E}" srcOrd="1" destOrd="0" parTransId="{8DEC3E16-C8A1-4E7C-925A-A068E00379C5}" sibTransId="{15C382B3-D640-4BE4-A43A-012614A1869B}"/>
    <dgm:cxn modelId="{0C9EBBB9-1761-4BDC-8818-E2FF6DA209F2}" type="presOf" srcId="{8C0293A7-7808-4E4F-9521-44BB95D7E173}" destId="{1882D555-CCE3-485A-BFEF-6D3E497C7D99}" srcOrd="0" destOrd="3" presId="urn:microsoft.com/office/officeart/2005/8/layout/hProcess11"/>
    <dgm:cxn modelId="{AC607FBF-F2F6-4BF9-A0A2-CD190DE13E2E}" type="presOf" srcId="{671F053C-F03F-46D6-9130-ED5D543835E8}" destId="{7BCD1898-50DD-42F7-BA66-6CFF3B5E9234}" srcOrd="0" destOrd="1" presId="urn:microsoft.com/office/officeart/2005/8/layout/hProcess11"/>
    <dgm:cxn modelId="{AD4D0EC3-AC70-4713-BB25-5A0F980916C9}" type="presOf" srcId="{06976993-D9FD-46A4-BE32-C667E57B7DDA}" destId="{7BCD1898-50DD-42F7-BA66-6CFF3B5E9234}" srcOrd="0" destOrd="0" presId="urn:microsoft.com/office/officeart/2005/8/layout/hProcess11"/>
    <dgm:cxn modelId="{CEE08BE9-4B4E-414D-877C-B1DF28BCD12F}" srcId="{7C7EA6D9-CD9A-4014-BD48-C896BF3CA99E}" destId="{D1935392-DD9D-423F-B725-456932DBE581}" srcOrd="0" destOrd="0" parTransId="{DE284C6B-2E0F-43BF-B9B0-2DD769973350}" sibTransId="{005EADE6-13EC-4555-855E-5F1C4B50ECF9}"/>
    <dgm:cxn modelId="{6EBA07EC-B94B-4FC8-AD8D-91447CA7D142}" type="presOf" srcId="{7C7EA6D9-CD9A-4014-BD48-C896BF3CA99E}" destId="{35B77323-1E7D-47EE-8166-08DE39A1BBBE}" srcOrd="0" destOrd="0" presId="urn:microsoft.com/office/officeart/2005/8/layout/hProcess11"/>
    <dgm:cxn modelId="{E3D63C9C-A2C4-4A2D-9D69-A8ADD47F7EA5}" type="presParOf" srcId="{D5F02856-2565-48C6-9C0C-4BDF3C19EFC3}" destId="{93E53D41-EE83-4719-8A1A-04D5174243EB}" srcOrd="0" destOrd="0" presId="urn:microsoft.com/office/officeart/2005/8/layout/hProcess11"/>
    <dgm:cxn modelId="{4833ABEB-5C7B-4F6B-9FD4-757F0DCB05A1}" type="presParOf" srcId="{D5F02856-2565-48C6-9C0C-4BDF3C19EFC3}" destId="{1F58B0E2-96E9-45BC-A168-4AC1541D193E}" srcOrd="1" destOrd="0" presId="urn:microsoft.com/office/officeart/2005/8/layout/hProcess11"/>
    <dgm:cxn modelId="{A972D480-046C-4537-89D4-A7F47F3E7286}" type="presParOf" srcId="{1F58B0E2-96E9-45BC-A168-4AC1541D193E}" destId="{FFAB2164-15CE-42FF-B0AC-9C6687DAE7AF}" srcOrd="0" destOrd="0" presId="urn:microsoft.com/office/officeart/2005/8/layout/hProcess11"/>
    <dgm:cxn modelId="{AE76C16E-2E70-42E1-BC32-454F381D4E11}" type="presParOf" srcId="{FFAB2164-15CE-42FF-B0AC-9C6687DAE7AF}" destId="{35B77323-1E7D-47EE-8166-08DE39A1BBBE}" srcOrd="0" destOrd="0" presId="urn:microsoft.com/office/officeart/2005/8/layout/hProcess11"/>
    <dgm:cxn modelId="{3A9EF27D-5C04-49D3-B1F2-9197FCFABD08}" type="presParOf" srcId="{FFAB2164-15CE-42FF-B0AC-9C6687DAE7AF}" destId="{3A2E90FF-2408-4912-8EDB-D79FF5C48345}" srcOrd="1" destOrd="0" presId="urn:microsoft.com/office/officeart/2005/8/layout/hProcess11"/>
    <dgm:cxn modelId="{1C0DA2A6-9392-4DAF-BA28-67CB7AA63770}" type="presParOf" srcId="{FFAB2164-15CE-42FF-B0AC-9C6687DAE7AF}" destId="{F9C68C73-65B4-4061-AE47-76221607C4D1}" srcOrd="2" destOrd="0" presId="urn:microsoft.com/office/officeart/2005/8/layout/hProcess11"/>
    <dgm:cxn modelId="{726062D0-819E-4C78-B323-1453697CCDC1}" type="presParOf" srcId="{1F58B0E2-96E9-45BC-A168-4AC1541D193E}" destId="{9561928F-9F3D-4BEB-8D27-314CC82F7A45}" srcOrd="1" destOrd="0" presId="urn:microsoft.com/office/officeart/2005/8/layout/hProcess11"/>
    <dgm:cxn modelId="{3A7740A5-AED8-4392-8971-F2EE54FC80C4}" type="presParOf" srcId="{1F58B0E2-96E9-45BC-A168-4AC1541D193E}" destId="{6A56068A-0EB3-4860-969F-6DCE52CBA0FC}" srcOrd="2" destOrd="0" presId="urn:microsoft.com/office/officeart/2005/8/layout/hProcess11"/>
    <dgm:cxn modelId="{64386F13-62B1-49A0-9154-692582DA1BBE}" type="presParOf" srcId="{6A56068A-0EB3-4860-969F-6DCE52CBA0FC}" destId="{1882D555-CCE3-485A-BFEF-6D3E497C7D99}" srcOrd="0" destOrd="0" presId="urn:microsoft.com/office/officeart/2005/8/layout/hProcess11"/>
    <dgm:cxn modelId="{65901859-D0EA-4A71-B3BF-7095FE63B404}" type="presParOf" srcId="{6A56068A-0EB3-4860-969F-6DCE52CBA0FC}" destId="{FB83DFDD-EC91-482C-9779-B81A3104EDE3}" srcOrd="1" destOrd="0" presId="urn:microsoft.com/office/officeart/2005/8/layout/hProcess11"/>
    <dgm:cxn modelId="{0072621E-D6E7-4484-BC45-7E462FC77CBE}" type="presParOf" srcId="{6A56068A-0EB3-4860-969F-6DCE52CBA0FC}" destId="{44829D81-ECAA-4350-AE8A-5E0943B1BBDC}" srcOrd="2" destOrd="0" presId="urn:microsoft.com/office/officeart/2005/8/layout/hProcess11"/>
    <dgm:cxn modelId="{6D2CC1ED-87DC-4DEE-8019-7DDE90AF7DC3}" type="presParOf" srcId="{1F58B0E2-96E9-45BC-A168-4AC1541D193E}" destId="{9677FDA0-30C1-4F92-8E54-BDE814F6FD3E}" srcOrd="3" destOrd="0" presId="urn:microsoft.com/office/officeart/2005/8/layout/hProcess11"/>
    <dgm:cxn modelId="{DBF6F9C3-8222-4261-8EAD-92F8B9DAC1FB}" type="presParOf" srcId="{1F58B0E2-96E9-45BC-A168-4AC1541D193E}" destId="{6EF4C28A-76FF-48DE-A503-9283ED0F166D}" srcOrd="4" destOrd="0" presId="urn:microsoft.com/office/officeart/2005/8/layout/hProcess11"/>
    <dgm:cxn modelId="{32E90033-2BAC-4CE2-A4F8-9DA8045A5F05}" type="presParOf" srcId="{6EF4C28A-76FF-48DE-A503-9283ED0F166D}" destId="{7BCD1898-50DD-42F7-BA66-6CFF3B5E9234}" srcOrd="0" destOrd="0" presId="urn:microsoft.com/office/officeart/2005/8/layout/hProcess11"/>
    <dgm:cxn modelId="{22C3CE27-B725-4ECA-8FB1-BF0B9F8286C7}" type="presParOf" srcId="{6EF4C28A-76FF-48DE-A503-9283ED0F166D}" destId="{B3BFF271-0398-4B57-929D-AC261E96190F}" srcOrd="1" destOrd="0" presId="urn:microsoft.com/office/officeart/2005/8/layout/hProcess11"/>
    <dgm:cxn modelId="{6B80F0EF-EFCF-439C-8069-2C058A988656}" type="presParOf" srcId="{6EF4C28A-76FF-48DE-A503-9283ED0F166D}" destId="{8B92AFEE-D707-4B9B-856B-A8CA62BC9F4B}" srcOrd="2" destOrd="0" presId="urn:microsoft.com/office/officeart/2005/8/layout/hProcess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CAB7E-BC52-4457-844E-3DEE4E0A41D0}">
      <dsp:nvSpPr>
        <dsp:cNvPr id="0" name=""/>
        <dsp:cNvSpPr/>
      </dsp:nvSpPr>
      <dsp:spPr>
        <a:xfrm>
          <a:off x="0" y="720115"/>
          <a:ext cx="8957569" cy="96015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357E1-DF28-49A5-AFA9-5A43627577D2}">
      <dsp:nvSpPr>
        <dsp:cNvPr id="0" name=""/>
        <dsp:cNvSpPr/>
      </dsp:nvSpPr>
      <dsp:spPr>
        <a:xfrm>
          <a:off x="3936" y="0"/>
          <a:ext cx="2598044" cy="96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r>
            <a:rPr lang="en-GB" sz="1400" b="1" kern="1200"/>
            <a:t>Base literature </a:t>
          </a:r>
        </a:p>
        <a:p>
          <a:pPr marL="114300" lvl="1" indent="-114300" algn="l" defTabSz="622300">
            <a:lnSpc>
              <a:spcPct val="90000"/>
            </a:lnSpc>
            <a:spcBef>
              <a:spcPct val="0"/>
            </a:spcBef>
            <a:spcAft>
              <a:spcPct val="15000"/>
            </a:spcAft>
            <a:buChar char="•"/>
          </a:pPr>
          <a:r>
            <a:rPr lang="en-GB" sz="1400" kern="1200"/>
            <a:t>Controlled/systematic search of database of scientific literature</a:t>
          </a:r>
        </a:p>
      </dsp:txBody>
      <dsp:txXfrm>
        <a:off x="3936" y="0"/>
        <a:ext cx="2598044" cy="960154"/>
      </dsp:txXfrm>
    </dsp:sp>
    <dsp:sp modelId="{E5F84572-3FD8-4BB2-8C69-75159BA5A835}">
      <dsp:nvSpPr>
        <dsp:cNvPr id="0" name=""/>
        <dsp:cNvSpPr/>
      </dsp:nvSpPr>
      <dsp:spPr>
        <a:xfrm>
          <a:off x="1182939" y="1080173"/>
          <a:ext cx="240038" cy="2400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6969E-B55A-42D9-9671-7791BF84CE07}">
      <dsp:nvSpPr>
        <dsp:cNvPr id="0" name=""/>
        <dsp:cNvSpPr/>
      </dsp:nvSpPr>
      <dsp:spPr>
        <a:xfrm>
          <a:off x="2731883" y="1440231"/>
          <a:ext cx="2598044" cy="96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GB" sz="1400" b="1" kern="1200"/>
            <a:t>Crowd-sourced literature </a:t>
          </a:r>
        </a:p>
        <a:p>
          <a:pPr marL="114300" lvl="1" indent="-114300" algn="l" defTabSz="622300">
            <a:lnSpc>
              <a:spcPct val="90000"/>
            </a:lnSpc>
            <a:spcBef>
              <a:spcPct val="0"/>
            </a:spcBef>
            <a:spcAft>
              <a:spcPct val="15000"/>
            </a:spcAft>
            <a:buChar char="•"/>
          </a:pPr>
          <a:r>
            <a:rPr lang="en-GB" sz="1400" kern="1200"/>
            <a:t>Submission of literature by the community </a:t>
          </a:r>
        </a:p>
      </dsp:txBody>
      <dsp:txXfrm>
        <a:off x="2731883" y="1440231"/>
        <a:ext cx="2598044" cy="960154"/>
      </dsp:txXfrm>
    </dsp:sp>
    <dsp:sp modelId="{E76E2CAE-7396-4DD4-8453-1B1EBCB24733}">
      <dsp:nvSpPr>
        <dsp:cNvPr id="0" name=""/>
        <dsp:cNvSpPr/>
      </dsp:nvSpPr>
      <dsp:spPr>
        <a:xfrm>
          <a:off x="3910886" y="1080173"/>
          <a:ext cx="240038" cy="2400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B941B-5712-4458-96D7-98A7C4EFD100}">
      <dsp:nvSpPr>
        <dsp:cNvPr id="0" name=""/>
        <dsp:cNvSpPr/>
      </dsp:nvSpPr>
      <dsp:spPr>
        <a:xfrm>
          <a:off x="5459830" y="0"/>
          <a:ext cx="2598044" cy="96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r>
            <a:rPr lang="en-GB" sz="1400" b="1" kern="1200"/>
            <a:t>Maintenance and updates</a:t>
          </a:r>
        </a:p>
        <a:p>
          <a:pPr marL="114300" lvl="1" indent="-114300" algn="l" defTabSz="622300">
            <a:lnSpc>
              <a:spcPct val="90000"/>
            </a:lnSpc>
            <a:spcBef>
              <a:spcPct val="0"/>
            </a:spcBef>
            <a:spcAft>
              <a:spcPct val="15000"/>
            </a:spcAft>
            <a:buChar char="•"/>
          </a:pPr>
          <a:r>
            <a:rPr lang="en-GB" sz="1400" kern="1200"/>
            <a:t>Submission of literature by the community </a:t>
          </a:r>
        </a:p>
      </dsp:txBody>
      <dsp:txXfrm>
        <a:off x="5459830" y="0"/>
        <a:ext cx="2598044" cy="960154"/>
      </dsp:txXfrm>
    </dsp:sp>
    <dsp:sp modelId="{03828DA1-2DA2-47BE-A1BE-463C8A34FBF5}">
      <dsp:nvSpPr>
        <dsp:cNvPr id="0" name=""/>
        <dsp:cNvSpPr/>
      </dsp:nvSpPr>
      <dsp:spPr>
        <a:xfrm>
          <a:off x="6638833" y="1080173"/>
          <a:ext cx="240038" cy="2400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53D41-EE83-4719-8A1A-04D5174243EB}">
      <dsp:nvSpPr>
        <dsp:cNvPr id="0" name=""/>
        <dsp:cNvSpPr/>
      </dsp:nvSpPr>
      <dsp:spPr>
        <a:xfrm>
          <a:off x="0" y="720115"/>
          <a:ext cx="8957569" cy="96015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77323-1E7D-47EE-8166-08DE39A1BBBE}">
      <dsp:nvSpPr>
        <dsp:cNvPr id="0" name=""/>
        <dsp:cNvSpPr/>
      </dsp:nvSpPr>
      <dsp:spPr>
        <a:xfrm>
          <a:off x="3936" y="0"/>
          <a:ext cx="2598044" cy="96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r>
            <a:rPr lang="en-GB" sz="1400" b="1" kern="1200"/>
            <a:t>Tagging</a:t>
          </a:r>
        </a:p>
        <a:p>
          <a:pPr marL="114300" lvl="1" indent="-114300" algn="l" defTabSz="622300">
            <a:lnSpc>
              <a:spcPct val="90000"/>
            </a:lnSpc>
            <a:spcBef>
              <a:spcPct val="0"/>
            </a:spcBef>
            <a:spcAft>
              <a:spcPct val="15000"/>
            </a:spcAft>
            <a:buChar char="•"/>
          </a:pPr>
          <a:r>
            <a:rPr lang="en-GB" sz="1400" kern="1200"/>
            <a:t>Crowd-sourced tagging of the literature </a:t>
          </a:r>
        </a:p>
      </dsp:txBody>
      <dsp:txXfrm>
        <a:off x="3936" y="0"/>
        <a:ext cx="2598044" cy="960154"/>
      </dsp:txXfrm>
    </dsp:sp>
    <dsp:sp modelId="{3A2E90FF-2408-4912-8EDB-D79FF5C48345}">
      <dsp:nvSpPr>
        <dsp:cNvPr id="0" name=""/>
        <dsp:cNvSpPr/>
      </dsp:nvSpPr>
      <dsp:spPr>
        <a:xfrm>
          <a:off x="1182939" y="1080173"/>
          <a:ext cx="240038" cy="2400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2D555-CCE3-485A-BFEF-6D3E497C7D99}">
      <dsp:nvSpPr>
        <dsp:cNvPr id="0" name=""/>
        <dsp:cNvSpPr/>
      </dsp:nvSpPr>
      <dsp:spPr>
        <a:xfrm>
          <a:off x="2731883" y="1440231"/>
          <a:ext cx="2598044" cy="96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GB" sz="1400" b="1" kern="1200"/>
            <a:t>Review/Synthesis</a:t>
          </a:r>
        </a:p>
        <a:p>
          <a:pPr marL="114300" lvl="1" indent="-114300" algn="l" defTabSz="622300">
            <a:lnSpc>
              <a:spcPct val="90000"/>
            </a:lnSpc>
            <a:spcBef>
              <a:spcPct val="0"/>
            </a:spcBef>
            <a:spcAft>
              <a:spcPct val="15000"/>
            </a:spcAft>
            <a:buChar char="•"/>
          </a:pPr>
          <a:r>
            <a:rPr lang="en-GB" sz="1400" kern="1200"/>
            <a:t>Synthesis </a:t>
          </a:r>
        </a:p>
        <a:p>
          <a:pPr marL="114300" lvl="1" indent="-114300" algn="l" defTabSz="622300">
            <a:lnSpc>
              <a:spcPct val="90000"/>
            </a:lnSpc>
            <a:spcBef>
              <a:spcPct val="0"/>
            </a:spcBef>
            <a:spcAft>
              <a:spcPct val="15000"/>
            </a:spcAft>
            <a:buChar char="•"/>
          </a:pPr>
          <a:r>
            <a:rPr lang="en-GB" sz="1400" kern="1200"/>
            <a:t>Qual/critical review</a:t>
          </a:r>
        </a:p>
        <a:p>
          <a:pPr marL="114300" lvl="1" indent="-114300" algn="l" defTabSz="622300">
            <a:lnSpc>
              <a:spcPct val="90000"/>
            </a:lnSpc>
            <a:spcBef>
              <a:spcPct val="0"/>
            </a:spcBef>
            <a:spcAft>
              <a:spcPct val="15000"/>
            </a:spcAft>
            <a:buChar char="•"/>
          </a:pPr>
          <a:r>
            <a:rPr lang="en-GB" sz="1400" kern="1200"/>
            <a:t>Text mining analysis </a:t>
          </a:r>
        </a:p>
      </dsp:txBody>
      <dsp:txXfrm>
        <a:off x="2731883" y="1440231"/>
        <a:ext cx="2598044" cy="960154"/>
      </dsp:txXfrm>
    </dsp:sp>
    <dsp:sp modelId="{FB83DFDD-EC91-482C-9779-B81A3104EDE3}">
      <dsp:nvSpPr>
        <dsp:cNvPr id="0" name=""/>
        <dsp:cNvSpPr/>
      </dsp:nvSpPr>
      <dsp:spPr>
        <a:xfrm>
          <a:off x="3910886" y="1080173"/>
          <a:ext cx="240038" cy="2400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D1898-50DD-42F7-BA66-6CFF3B5E9234}">
      <dsp:nvSpPr>
        <dsp:cNvPr id="0" name=""/>
        <dsp:cNvSpPr/>
      </dsp:nvSpPr>
      <dsp:spPr>
        <a:xfrm>
          <a:off x="5459830" y="0"/>
          <a:ext cx="2598044" cy="96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r>
            <a:rPr lang="en-GB" sz="1400" b="1" kern="1200"/>
            <a:t>Report</a:t>
          </a:r>
        </a:p>
        <a:p>
          <a:pPr marL="114300" lvl="1" indent="-114300" algn="l" defTabSz="622300">
            <a:lnSpc>
              <a:spcPct val="90000"/>
            </a:lnSpc>
            <a:spcBef>
              <a:spcPct val="0"/>
            </a:spcBef>
            <a:spcAft>
              <a:spcPct val="15000"/>
            </a:spcAft>
            <a:buChar char="•"/>
          </a:pPr>
          <a:r>
            <a:rPr lang="en-GB" sz="1400" kern="1200"/>
            <a:t>Writing up the manuscripts</a:t>
          </a:r>
        </a:p>
      </dsp:txBody>
      <dsp:txXfrm>
        <a:off x="5459830" y="0"/>
        <a:ext cx="2598044" cy="960154"/>
      </dsp:txXfrm>
    </dsp:sp>
    <dsp:sp modelId="{B3BFF271-0398-4B57-929D-AC261E96190F}">
      <dsp:nvSpPr>
        <dsp:cNvPr id="0" name=""/>
        <dsp:cNvSpPr/>
      </dsp:nvSpPr>
      <dsp:spPr>
        <a:xfrm>
          <a:off x="6638833" y="1080173"/>
          <a:ext cx="240038" cy="2400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498E4-3BFD-41FE-8658-DAA20001FE61}" type="datetimeFigureOut">
              <a:rPr lang="en-GB" smtClean="0"/>
              <a:t>07/09/2022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7B9E5-15BA-48A4-A02E-E5D62E7D0325}" type="slidenum">
              <a:rPr lang="en-GB" smtClean="0"/>
              <a:t>‹#›</a:t>
            </a:fld>
            <a:endParaRPr lang="en-GB"/>
          </a:p>
        </p:txBody>
      </p:sp>
    </p:spTree>
    <p:extLst>
      <p:ext uri="{BB962C8B-B14F-4D97-AF65-F5344CB8AC3E}">
        <p14:creationId xmlns:p14="http://schemas.microsoft.com/office/powerpoint/2010/main" val="353600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3b139fc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3b139f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5"/>
          </p:nvPr>
        </p:nvSpPr>
        <p:spPr/>
        <p:txBody>
          <a:bodyPr/>
          <a:lstStyle/>
          <a:p>
            <a:fld id="{6277B9E5-15BA-48A4-A02E-E5D62E7D0325}" type="slidenum">
              <a:rPr lang="en-GB" smtClean="0"/>
              <a:t>10</a:t>
            </a:fld>
            <a:endParaRPr lang="en-GB"/>
          </a:p>
        </p:txBody>
      </p:sp>
    </p:spTree>
    <p:extLst>
      <p:ext uri="{BB962C8B-B14F-4D97-AF65-F5344CB8AC3E}">
        <p14:creationId xmlns:p14="http://schemas.microsoft.com/office/powerpoint/2010/main" val="21680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77B9E5-15BA-48A4-A02E-E5D62E7D0325}" type="slidenum">
              <a:rPr lang="en-GB" smtClean="0"/>
              <a:t>11</a:t>
            </a:fld>
            <a:endParaRPr lang="en-GB"/>
          </a:p>
        </p:txBody>
      </p:sp>
    </p:spTree>
    <p:extLst>
      <p:ext uri="{BB962C8B-B14F-4D97-AF65-F5344CB8AC3E}">
        <p14:creationId xmlns:p14="http://schemas.microsoft.com/office/powerpoint/2010/main" val="204641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77B9E5-15BA-48A4-A02E-E5D62E7D0325}" type="slidenum">
              <a:rPr lang="en-GB" smtClean="0"/>
              <a:t>16</a:t>
            </a:fld>
            <a:endParaRPr lang="en-GB"/>
          </a:p>
        </p:txBody>
      </p:sp>
    </p:spTree>
    <p:extLst>
      <p:ext uri="{BB962C8B-B14F-4D97-AF65-F5344CB8AC3E}">
        <p14:creationId xmlns:p14="http://schemas.microsoft.com/office/powerpoint/2010/main" val="3225199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https://</a:t>
            </a:r>
            <a:r>
              <a:rPr lang="en-US" sz="1200" dirty="0" err="1">
                <a:latin typeface="+mj-lt"/>
              </a:rPr>
              <a:t>join.slack.com</a:t>
            </a:r>
            <a:r>
              <a:rPr lang="en-US" sz="1200" dirty="0">
                <a:latin typeface="+mj-lt"/>
              </a:rPr>
              <a:t>/t/</a:t>
            </a:r>
            <a:r>
              <a:rPr lang="en-US" sz="1200" dirty="0" err="1">
                <a:latin typeface="+mj-lt"/>
              </a:rPr>
              <a:t>forrt</a:t>
            </a:r>
            <a:r>
              <a:rPr lang="en-US" sz="1200" dirty="0">
                <a:latin typeface="+mj-lt"/>
              </a:rPr>
              <a:t>/</a:t>
            </a:r>
            <a:r>
              <a:rPr lang="en-US" sz="1200" dirty="0" err="1">
                <a:latin typeface="+mj-lt"/>
              </a:rPr>
              <a:t>shared_invite</a:t>
            </a:r>
            <a:r>
              <a:rPr lang="en-US" sz="1200" dirty="0">
                <a:latin typeface="+mj-lt"/>
              </a:rPr>
              <a:t>/enQtODMwODI0OTk4ODgzLTM0ZTQ3NDk5MzA1ZjBmNWJjYTVlN2Y2YTk0ZTJhYTY5NDliMDYzMjg2MWE0ZDRhOTY0ZDY3OTRlNDA4ODQ3NjQ</a:t>
            </a:r>
          </a:p>
        </p:txBody>
      </p:sp>
      <p:sp>
        <p:nvSpPr>
          <p:cNvPr id="4" name="Slide Number Placeholder 3"/>
          <p:cNvSpPr>
            <a:spLocks noGrp="1"/>
          </p:cNvSpPr>
          <p:nvPr>
            <p:ph type="sldNum" sz="quarter" idx="5"/>
          </p:nvPr>
        </p:nvSpPr>
        <p:spPr/>
        <p:txBody>
          <a:bodyPr/>
          <a:lstStyle/>
          <a:p>
            <a:fld id="{6277B9E5-15BA-48A4-A02E-E5D62E7D0325}" type="slidenum">
              <a:rPr lang="en-GB" smtClean="0"/>
              <a:t>17</a:t>
            </a:fld>
            <a:endParaRPr lang="en-GB"/>
          </a:p>
        </p:txBody>
      </p:sp>
    </p:spTree>
    <p:extLst>
      <p:ext uri="{BB962C8B-B14F-4D97-AF65-F5344CB8AC3E}">
        <p14:creationId xmlns:p14="http://schemas.microsoft.com/office/powerpoint/2010/main" val="353423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77B9E5-15BA-48A4-A02E-E5D62E7D0325}" type="slidenum">
              <a:rPr lang="en-GB" smtClean="0"/>
              <a:t>18</a:t>
            </a:fld>
            <a:endParaRPr lang="en-GB"/>
          </a:p>
        </p:txBody>
      </p:sp>
    </p:spTree>
    <p:extLst>
      <p:ext uri="{BB962C8B-B14F-4D97-AF65-F5344CB8AC3E}">
        <p14:creationId xmlns:p14="http://schemas.microsoft.com/office/powerpoint/2010/main" val="189029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View</a:t>
            </a:r>
            <a:r>
              <a:rPr lang="zh-CN" altLang="en-US" dirty="0"/>
              <a:t> </a:t>
            </a:r>
            <a:r>
              <a:rPr lang="en-US" altLang="zh-CN" dirty="0"/>
              <a:t>only</a:t>
            </a:r>
            <a:r>
              <a:rPr lang="zh-CN" altLang="en-US" dirty="0"/>
              <a:t> </a:t>
            </a:r>
            <a:r>
              <a:rPr lang="en-US" altLang="zh-CN" dirty="0"/>
              <a:t>link:</a:t>
            </a:r>
            <a:r>
              <a:rPr lang="zh-CN" altLang="en-US" dirty="0"/>
              <a:t> </a:t>
            </a:r>
            <a:r>
              <a:rPr lang="en-US" dirty="0"/>
              <a:t>https://1drv.ms/p/s!AnqlDVFXtUMiolbC2SDrpi-TK5_w</a:t>
            </a:r>
          </a:p>
        </p:txBody>
      </p:sp>
      <p:sp>
        <p:nvSpPr>
          <p:cNvPr id="4" name="Slide Number Placeholder 3"/>
          <p:cNvSpPr>
            <a:spLocks noGrp="1"/>
          </p:cNvSpPr>
          <p:nvPr>
            <p:ph type="sldNum" sz="quarter" idx="5"/>
          </p:nvPr>
        </p:nvSpPr>
        <p:spPr/>
        <p:txBody>
          <a:bodyPr/>
          <a:lstStyle/>
          <a:p>
            <a:fld id="{6277B9E5-15BA-48A4-A02E-E5D62E7D0325}" type="slidenum">
              <a:rPr lang="en-GB" smtClean="0"/>
              <a:t>2</a:t>
            </a:fld>
            <a:endParaRPr lang="en-GB"/>
          </a:p>
        </p:txBody>
      </p:sp>
    </p:spTree>
    <p:extLst>
      <p:ext uri="{BB962C8B-B14F-4D97-AF65-F5344CB8AC3E}">
        <p14:creationId xmlns:p14="http://schemas.microsoft.com/office/powerpoint/2010/main" val="177179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mj-lt"/>
            </a:endParaRPr>
          </a:p>
        </p:txBody>
      </p:sp>
      <p:sp>
        <p:nvSpPr>
          <p:cNvPr id="4" name="Slide Number Placeholder 3"/>
          <p:cNvSpPr>
            <a:spLocks noGrp="1"/>
          </p:cNvSpPr>
          <p:nvPr>
            <p:ph type="sldNum" sz="quarter" idx="5"/>
          </p:nvPr>
        </p:nvSpPr>
        <p:spPr/>
        <p:txBody>
          <a:bodyPr/>
          <a:lstStyle/>
          <a:p>
            <a:fld id="{6277B9E5-15BA-48A4-A02E-E5D62E7D0325}" type="slidenum">
              <a:rPr lang="en-GB" smtClean="0"/>
              <a:t>3</a:t>
            </a:fld>
            <a:endParaRPr lang="en-GB"/>
          </a:p>
        </p:txBody>
      </p:sp>
    </p:spTree>
    <p:extLst>
      <p:ext uri="{BB962C8B-B14F-4D97-AF65-F5344CB8AC3E}">
        <p14:creationId xmlns:p14="http://schemas.microsoft.com/office/powerpoint/2010/main" val="354378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mj-lt"/>
            </a:endParaRPr>
          </a:p>
        </p:txBody>
      </p:sp>
      <p:sp>
        <p:nvSpPr>
          <p:cNvPr id="4" name="Slide Number Placeholder 3"/>
          <p:cNvSpPr>
            <a:spLocks noGrp="1"/>
          </p:cNvSpPr>
          <p:nvPr>
            <p:ph type="sldNum" sz="quarter" idx="5"/>
          </p:nvPr>
        </p:nvSpPr>
        <p:spPr/>
        <p:txBody>
          <a:bodyPr/>
          <a:lstStyle/>
          <a:p>
            <a:fld id="{6277B9E5-15BA-48A4-A02E-E5D62E7D0325}" type="slidenum">
              <a:rPr lang="en-GB" smtClean="0"/>
              <a:t>4</a:t>
            </a:fld>
            <a:endParaRPr lang="en-GB"/>
          </a:p>
        </p:txBody>
      </p:sp>
    </p:spTree>
    <p:extLst>
      <p:ext uri="{BB962C8B-B14F-4D97-AF65-F5344CB8AC3E}">
        <p14:creationId xmlns:p14="http://schemas.microsoft.com/office/powerpoint/2010/main" val="271159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277B9E5-15BA-48A4-A02E-E5D62E7D0325}" type="slidenum">
              <a:rPr lang="en-GB" smtClean="0"/>
              <a:t>5</a:t>
            </a:fld>
            <a:endParaRPr lang="en-GB"/>
          </a:p>
        </p:txBody>
      </p:sp>
    </p:spTree>
    <p:extLst>
      <p:ext uri="{BB962C8B-B14F-4D97-AF65-F5344CB8AC3E}">
        <p14:creationId xmlns:p14="http://schemas.microsoft.com/office/powerpoint/2010/main" val="13768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mj-lt"/>
            </a:endParaRPr>
          </a:p>
        </p:txBody>
      </p:sp>
      <p:sp>
        <p:nvSpPr>
          <p:cNvPr id="4" name="Slide Number Placeholder 3"/>
          <p:cNvSpPr>
            <a:spLocks noGrp="1"/>
          </p:cNvSpPr>
          <p:nvPr>
            <p:ph type="sldNum" sz="quarter" idx="5"/>
          </p:nvPr>
        </p:nvSpPr>
        <p:spPr/>
        <p:txBody>
          <a:bodyPr/>
          <a:lstStyle/>
          <a:p>
            <a:fld id="{6277B9E5-15BA-48A4-A02E-E5D62E7D0325}" type="slidenum">
              <a:rPr lang="en-GB" smtClean="0"/>
              <a:t>6</a:t>
            </a:fld>
            <a:endParaRPr lang="en-GB"/>
          </a:p>
        </p:txBody>
      </p:sp>
    </p:spTree>
    <p:extLst>
      <p:ext uri="{BB962C8B-B14F-4D97-AF65-F5344CB8AC3E}">
        <p14:creationId xmlns:p14="http://schemas.microsoft.com/office/powerpoint/2010/main" val="81309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https://</a:t>
            </a:r>
            <a:r>
              <a:rPr lang="en-US" sz="1200" dirty="0" err="1">
                <a:latin typeface="+mj-lt"/>
              </a:rPr>
              <a:t>join.slack.com</a:t>
            </a:r>
            <a:r>
              <a:rPr lang="en-US" sz="1200" dirty="0">
                <a:latin typeface="+mj-lt"/>
              </a:rPr>
              <a:t>/t/</a:t>
            </a:r>
            <a:r>
              <a:rPr lang="en-US" sz="1200" dirty="0" err="1">
                <a:latin typeface="+mj-lt"/>
              </a:rPr>
              <a:t>forrt</a:t>
            </a:r>
            <a:r>
              <a:rPr lang="en-US" sz="1200" dirty="0">
                <a:latin typeface="+mj-lt"/>
              </a:rPr>
              <a:t>/</a:t>
            </a:r>
            <a:r>
              <a:rPr lang="en-US" sz="1200" dirty="0" err="1">
                <a:latin typeface="+mj-lt"/>
              </a:rPr>
              <a:t>shared_invite</a:t>
            </a:r>
            <a:r>
              <a:rPr lang="en-US" sz="1200" dirty="0">
                <a:latin typeface="+mj-lt"/>
              </a:rPr>
              <a:t>/enQtODMwODI0OTk4ODgzLTM0ZTQ3NDk5MzA1ZjBmNWJjYTVlN2Y2YTk0ZTJhYTY5NDliMDYzMjg2MWE0ZDRhOTY0ZDY3OTRlNDA4ODQ3NjQ</a:t>
            </a:r>
          </a:p>
        </p:txBody>
      </p:sp>
      <p:sp>
        <p:nvSpPr>
          <p:cNvPr id="4" name="Slide Number Placeholder 3"/>
          <p:cNvSpPr>
            <a:spLocks noGrp="1"/>
          </p:cNvSpPr>
          <p:nvPr>
            <p:ph type="sldNum" sz="quarter" idx="5"/>
          </p:nvPr>
        </p:nvSpPr>
        <p:spPr/>
        <p:txBody>
          <a:bodyPr/>
          <a:lstStyle/>
          <a:p>
            <a:fld id="{6277B9E5-15BA-48A4-A02E-E5D62E7D0325}" type="slidenum">
              <a:rPr lang="en-GB" smtClean="0"/>
              <a:t>7</a:t>
            </a:fld>
            <a:endParaRPr lang="en-GB"/>
          </a:p>
        </p:txBody>
      </p:sp>
    </p:spTree>
    <p:extLst>
      <p:ext uri="{BB962C8B-B14F-4D97-AF65-F5344CB8AC3E}">
        <p14:creationId xmlns:p14="http://schemas.microsoft.com/office/powerpoint/2010/main" val="177508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ndParaRPr>
          </a:p>
        </p:txBody>
      </p:sp>
      <p:sp>
        <p:nvSpPr>
          <p:cNvPr id="4" name="Slide Number Placeholder 3"/>
          <p:cNvSpPr>
            <a:spLocks noGrp="1"/>
          </p:cNvSpPr>
          <p:nvPr>
            <p:ph type="sldNum" sz="quarter" idx="5"/>
          </p:nvPr>
        </p:nvSpPr>
        <p:spPr/>
        <p:txBody>
          <a:bodyPr/>
          <a:lstStyle/>
          <a:p>
            <a:fld id="{6277B9E5-15BA-48A4-A02E-E5D62E7D0325}" type="slidenum">
              <a:rPr lang="en-GB" smtClean="0"/>
              <a:t>8</a:t>
            </a:fld>
            <a:endParaRPr lang="en-GB"/>
          </a:p>
        </p:txBody>
      </p:sp>
    </p:spTree>
    <p:extLst>
      <p:ext uri="{BB962C8B-B14F-4D97-AF65-F5344CB8AC3E}">
        <p14:creationId xmlns:p14="http://schemas.microsoft.com/office/powerpoint/2010/main" val="132410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en-GB" noProof="0" dirty="0"/>
              <a:t>Round 2: If the majority vote is still “Uncertain”, the lead analyst makes the final decision.</a:t>
            </a:r>
          </a:p>
        </p:txBody>
      </p:sp>
      <p:sp>
        <p:nvSpPr>
          <p:cNvPr id="4" name="Foliennummernplatzhalter 3"/>
          <p:cNvSpPr>
            <a:spLocks noGrp="1"/>
          </p:cNvSpPr>
          <p:nvPr>
            <p:ph type="sldNum" sz="quarter" idx="5"/>
          </p:nvPr>
        </p:nvSpPr>
        <p:spPr/>
        <p:txBody>
          <a:bodyPr/>
          <a:lstStyle/>
          <a:p>
            <a:fld id="{6277B9E5-15BA-48A4-A02E-E5D62E7D0325}" type="slidenum">
              <a:rPr lang="en-GB" smtClean="0"/>
              <a:t>9</a:t>
            </a:fld>
            <a:endParaRPr lang="en-GB"/>
          </a:p>
        </p:txBody>
      </p:sp>
    </p:spTree>
    <p:extLst>
      <p:ext uri="{BB962C8B-B14F-4D97-AF65-F5344CB8AC3E}">
        <p14:creationId xmlns:p14="http://schemas.microsoft.com/office/powerpoint/2010/main" val="101624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DE94-2FD0-4327-9076-3737A1632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527349-CA5B-4104-8408-D9B2F86D7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93A63E-4AC0-48C9-9627-405AD7DF3F41}"/>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5" name="Footer Placeholder 4">
            <a:extLst>
              <a:ext uri="{FF2B5EF4-FFF2-40B4-BE49-F238E27FC236}">
                <a16:creationId xmlns:a16="http://schemas.microsoft.com/office/drawing/2014/main" id="{44AA55DE-9CE5-4711-9067-CA6978E4F0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7E97E5-8126-46A4-8BA0-1978ED847D11}"/>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37301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B604-3DD5-4CE2-9B33-9E2FBA62874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48CECF-ED06-4A04-9563-3CFCEBED2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A43EA9-F363-4523-BC2A-AE8BB35EB5CD}"/>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5" name="Footer Placeholder 4">
            <a:extLst>
              <a:ext uri="{FF2B5EF4-FFF2-40B4-BE49-F238E27FC236}">
                <a16:creationId xmlns:a16="http://schemas.microsoft.com/office/drawing/2014/main" id="{80197AF6-2637-4F41-8FE9-4690864D64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54C0BA-441A-41DD-9A17-539C10970418}"/>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379660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10F06-0C40-4619-A227-450C36DDA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6E1D82-C131-4D58-A522-1510B8734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71875E-DF7B-4A8F-82E0-7859E243A46D}"/>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5" name="Footer Placeholder 4">
            <a:extLst>
              <a:ext uri="{FF2B5EF4-FFF2-40B4-BE49-F238E27FC236}">
                <a16:creationId xmlns:a16="http://schemas.microsoft.com/office/drawing/2014/main" id="{C58FFD46-D4D3-44C9-BD70-AAF743F880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6CE0B7-41A8-4772-AB09-2C339E9136E8}"/>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65681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D1B-DBB5-45D9-AAD8-21AAE9D1D8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AFCDB8-DE7B-4D64-90D2-7DB162B82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5BE7BE-2A98-47CF-BF26-390533E0A015}"/>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5" name="Footer Placeholder 4">
            <a:extLst>
              <a:ext uri="{FF2B5EF4-FFF2-40B4-BE49-F238E27FC236}">
                <a16:creationId xmlns:a16="http://schemas.microsoft.com/office/drawing/2014/main" id="{5C50BA11-1C0C-4372-8232-9596FE74E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128B7-704A-4F70-885E-405385160C5C}"/>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189941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4883-82F9-47FC-8530-87A564815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EAC55D-2C6B-41ED-BE5D-C2A96FF6D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C8880-6F6C-479C-A4C8-CEACAB631C2D}"/>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5" name="Footer Placeholder 4">
            <a:extLst>
              <a:ext uri="{FF2B5EF4-FFF2-40B4-BE49-F238E27FC236}">
                <a16:creationId xmlns:a16="http://schemas.microsoft.com/office/drawing/2014/main" id="{45146599-794B-455B-88CD-1B9E83B226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1222C7-EF1F-46CC-A7C7-3304F51BBB72}"/>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56942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5A68-3C73-4AD3-9316-2C8FAF1C89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E3B647-A5CD-4CE2-86D1-B2699F51F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7AC9A5-9799-4809-B34C-3B24E617AC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54B5DD1-35E3-41C6-A3F6-F10E2C6C6CFE}"/>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6" name="Footer Placeholder 5">
            <a:extLst>
              <a:ext uri="{FF2B5EF4-FFF2-40B4-BE49-F238E27FC236}">
                <a16:creationId xmlns:a16="http://schemas.microsoft.com/office/drawing/2014/main" id="{5BDC4ADD-E342-452C-8D00-41713BE730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F95BDC-C953-4312-AE90-095880F723DF}"/>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59532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4B13-050E-43D6-BD36-EEECB9B3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97A9B9-6EAC-4139-9CFC-3EF67F2BD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67912-60F9-460B-AADD-79819AEB47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16FDA3-573A-4AC6-8DF0-412287796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8C446-5B63-468C-8F12-A9BB3B09D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794479-9DD3-4EA9-9C86-98A02584ADA0}"/>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8" name="Footer Placeholder 7">
            <a:extLst>
              <a:ext uri="{FF2B5EF4-FFF2-40B4-BE49-F238E27FC236}">
                <a16:creationId xmlns:a16="http://schemas.microsoft.com/office/drawing/2014/main" id="{A4A4E7DE-7E0C-4C93-8FF0-607F2F0E01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ED4C1C-6BBE-47BF-8FFA-F54274656A7B}"/>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2683960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CDC-6788-4CBD-A7F0-D3F7B008EF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F7C181-9B41-4B90-9116-77DD2DB1F465}"/>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4" name="Footer Placeholder 3">
            <a:extLst>
              <a:ext uri="{FF2B5EF4-FFF2-40B4-BE49-F238E27FC236}">
                <a16:creationId xmlns:a16="http://schemas.microsoft.com/office/drawing/2014/main" id="{643BCE5C-3771-48AB-AF57-644580B3A3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EBB014-D774-440E-B51E-0679641D445D}"/>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289948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00714-3190-4AF7-B257-D1A42A6F1AB4}"/>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3" name="Footer Placeholder 2">
            <a:extLst>
              <a:ext uri="{FF2B5EF4-FFF2-40B4-BE49-F238E27FC236}">
                <a16:creationId xmlns:a16="http://schemas.microsoft.com/office/drawing/2014/main" id="{0B3CA794-C007-4487-8039-3ECFF9F416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2C3FCB-AD8E-4A92-B5A5-698B9BA3244D}"/>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136309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BA1F-4E1F-45CE-8B5E-7EB19197A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62E339-15D9-4F02-894C-24EEE0CCD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290F0D-DBB0-402C-BE6F-B06480B50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A464A-09EB-496D-B37A-A1E957A095E5}"/>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6" name="Footer Placeholder 5">
            <a:extLst>
              <a:ext uri="{FF2B5EF4-FFF2-40B4-BE49-F238E27FC236}">
                <a16:creationId xmlns:a16="http://schemas.microsoft.com/office/drawing/2014/main" id="{2FF5F43C-184E-4411-A0B4-A4FA9E6A84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E8C047-9339-4DDE-87A5-6355388F698C}"/>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370134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8106-7E45-47DF-BA73-5B6D1E7F2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CA2987-90B6-4FB0-91EA-2B3C60D2B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45692C-25FB-45C3-88D9-E9B2E84C7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30572-4C65-423E-8E66-2C85CAADD94F}"/>
              </a:ext>
            </a:extLst>
          </p:cNvPr>
          <p:cNvSpPr>
            <a:spLocks noGrp="1"/>
          </p:cNvSpPr>
          <p:nvPr>
            <p:ph type="dt" sz="half" idx="10"/>
          </p:nvPr>
        </p:nvSpPr>
        <p:spPr/>
        <p:txBody>
          <a:bodyPr/>
          <a:lstStyle/>
          <a:p>
            <a:fld id="{B10411EB-84CF-4F81-AF09-133E5CA00A95}" type="datetimeFigureOut">
              <a:rPr lang="en-GB" smtClean="0"/>
              <a:t>07/09/2022</a:t>
            </a:fld>
            <a:endParaRPr lang="en-GB"/>
          </a:p>
        </p:txBody>
      </p:sp>
      <p:sp>
        <p:nvSpPr>
          <p:cNvPr id="6" name="Footer Placeholder 5">
            <a:extLst>
              <a:ext uri="{FF2B5EF4-FFF2-40B4-BE49-F238E27FC236}">
                <a16:creationId xmlns:a16="http://schemas.microsoft.com/office/drawing/2014/main" id="{F37EC426-DC0D-4ACD-95F2-78AC510A3D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7E813B-FFBF-4C21-BD7E-6D7AF387C304}"/>
              </a:ext>
            </a:extLst>
          </p:cNvPr>
          <p:cNvSpPr>
            <a:spLocks noGrp="1"/>
          </p:cNvSpPr>
          <p:nvPr>
            <p:ph type="sldNum" sz="quarter" idx="12"/>
          </p:nvPr>
        </p:nvSpPr>
        <p:spPr/>
        <p:txBody>
          <a:bodyPr/>
          <a:lstStyle/>
          <a:p>
            <a:fld id="{0982D381-3ACE-42EA-A9E4-7C4863D952E9}" type="slidenum">
              <a:rPr lang="en-GB" smtClean="0"/>
              <a:t>‹#›</a:t>
            </a:fld>
            <a:endParaRPr lang="en-GB"/>
          </a:p>
        </p:txBody>
      </p:sp>
    </p:spTree>
    <p:extLst>
      <p:ext uri="{BB962C8B-B14F-4D97-AF65-F5344CB8AC3E}">
        <p14:creationId xmlns:p14="http://schemas.microsoft.com/office/powerpoint/2010/main" val="222472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C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DA895-FDB4-4C74-84B1-CC33248C0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750BBB-DA29-4378-9183-191FE516D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FA679C-EAB4-4FF0-9544-1C98B2BE0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411EB-84CF-4F81-AF09-133E5CA00A95}" type="datetimeFigureOut">
              <a:rPr lang="en-GB" smtClean="0"/>
              <a:t>07/09/2022</a:t>
            </a:fld>
            <a:endParaRPr lang="en-GB"/>
          </a:p>
        </p:txBody>
      </p:sp>
      <p:sp>
        <p:nvSpPr>
          <p:cNvPr id="5" name="Footer Placeholder 4">
            <a:extLst>
              <a:ext uri="{FF2B5EF4-FFF2-40B4-BE49-F238E27FC236}">
                <a16:creationId xmlns:a16="http://schemas.microsoft.com/office/drawing/2014/main" id="{C8D49B4F-EC68-432E-A6E3-DAE8AAE6B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9125A8D-3606-48DB-93D6-610A80D20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2D381-3ACE-42EA-A9E4-7C4863D952E9}" type="slidenum">
              <a:rPr lang="en-GB" smtClean="0"/>
              <a:t>‹#›</a:t>
            </a:fld>
            <a:endParaRPr lang="en-GB"/>
          </a:p>
        </p:txBody>
      </p:sp>
    </p:spTree>
    <p:extLst>
      <p:ext uri="{BB962C8B-B14F-4D97-AF65-F5344CB8AC3E}">
        <p14:creationId xmlns:p14="http://schemas.microsoft.com/office/powerpoint/2010/main" val="47141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jyt-c3sp0ZXc6wojA-3ZyJWB6JdTli-TYZX6D_MRPZU/edit?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google.com/spreadsheets/d/1kuE2pSRxyymsykVIdXvm587LmV3vl1iUhr9tXkBoVDM/edit#gid=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orrt.org/glossary/open-scienc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orrt.org/glossary/open-scholarshi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exeter.ac.uk/research/openresearch/about/explaine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google.com/spreadsheets/d/1jyt-c3sp0ZXc6wojA-3ZyJWB6JdTli-TYZX6D_MRPZU/edit?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join.slack.com/t/forrt/shared_invite/enQtODMwODI0OTk4ODgzLTM0ZTQ3NDk5MzA1ZjBmNWJjYTVlN2Y2YTk0ZTJhYTY5NDliMDYzMjg2MWE0ZDRhOTY0ZDY3OTRlNDA4ODQ3NjQ"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join.slack.com/t/forrt/shared_invite/enQtODMwODI0OTk4ODgzLTM0ZTQ3NDk5MzA1ZjBmNWJjYTVlN2Y2YTk0ZTJhYTY5NDliMDYzMjg2MWE0ZDRhOTY0ZDY3OTRlNDA4ODQ3NjQ"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668553"/>
            <a:ext cx="11360800" cy="1062400"/>
          </a:xfrm>
          <a:prstGeom prst="rect">
            <a:avLst/>
          </a:prstGeom>
        </p:spPr>
        <p:txBody>
          <a:bodyPr spcFirstLastPara="1" vert="horz" wrap="square" lIns="121900" tIns="121900" rIns="121900" bIns="121900" rtlCol="0" anchor="b" anchorCtr="0">
            <a:noAutofit/>
          </a:bodyPr>
          <a:lstStyle/>
          <a:p>
            <a:pPr>
              <a:lnSpc>
                <a:spcPct val="115000"/>
              </a:lnSpc>
              <a:spcBef>
                <a:spcPts val="0"/>
              </a:spcBef>
              <a:buClr>
                <a:schemeClr val="dk1"/>
              </a:buClr>
              <a:buSzPct val="26708"/>
            </a:pPr>
            <a:r>
              <a:rPr lang="en" sz="3200" dirty="0">
                <a:solidFill>
                  <a:schemeClr val="lt1"/>
                </a:solidFill>
              </a:rPr>
              <a:t>Presentation Title Here</a:t>
            </a:r>
            <a:endParaRPr sz="2000" dirty="0">
              <a:solidFill>
                <a:schemeClr val="lt1"/>
              </a:solidFill>
            </a:endParaRPr>
          </a:p>
          <a:p>
            <a:pPr>
              <a:lnSpc>
                <a:spcPct val="115000"/>
              </a:lnSpc>
              <a:spcBef>
                <a:spcPts val="0"/>
              </a:spcBef>
              <a:buClr>
                <a:schemeClr val="dk1"/>
              </a:buClr>
              <a:buSzPct val="26708"/>
            </a:pPr>
            <a:r>
              <a:rPr lang="en" sz="3200" dirty="0">
                <a:solidFill>
                  <a:schemeClr val="lt1"/>
                </a:solidFill>
              </a:rPr>
              <a:t>Presentation Title Here</a:t>
            </a:r>
            <a:endParaRPr sz="2000" dirty="0">
              <a:solidFill>
                <a:schemeClr val="lt1"/>
              </a:solidFill>
            </a:endParaRPr>
          </a:p>
          <a:p>
            <a:pPr>
              <a:lnSpc>
                <a:spcPct val="115000"/>
              </a:lnSpc>
              <a:spcBef>
                <a:spcPts val="0"/>
              </a:spcBef>
              <a:buClr>
                <a:schemeClr val="dk1"/>
              </a:buClr>
              <a:buSzPct val="26708"/>
            </a:pPr>
            <a:r>
              <a:rPr lang="en" sz="3200" dirty="0">
                <a:solidFill>
                  <a:schemeClr val="lt1"/>
                </a:solidFill>
              </a:rPr>
              <a:t>Presentation Title Here</a:t>
            </a:r>
            <a:endParaRPr sz="2000" dirty="0">
              <a:solidFill>
                <a:schemeClr val="lt1"/>
              </a:solidFill>
            </a:endParaRPr>
          </a:p>
          <a:p>
            <a:pPr>
              <a:spcBef>
                <a:spcPts val="0"/>
              </a:spcBef>
            </a:pPr>
            <a:r>
              <a:rPr lang="en-GB" sz="4800" dirty="0"/>
              <a:t>Mapping the landscape of open scholarship </a:t>
            </a:r>
            <a:r>
              <a:rPr lang="en-US" altLang="zh-CN" sz="4800" dirty="0"/>
              <a:t>literature</a:t>
            </a:r>
            <a:r>
              <a:rPr lang="en-GB" sz="4800" dirty="0"/>
              <a:t> </a:t>
            </a:r>
            <a:r>
              <a:rPr lang="en-US" altLang="zh-CN" sz="4800" dirty="0"/>
              <a:t>across disciplines</a:t>
            </a:r>
            <a:endParaRPr lang="en-GB" sz="4800" dirty="0"/>
          </a:p>
        </p:txBody>
      </p:sp>
      <p:pic>
        <p:nvPicPr>
          <p:cNvPr id="11" name="Picture 10">
            <a:extLst>
              <a:ext uri="{FF2B5EF4-FFF2-40B4-BE49-F238E27FC236}">
                <a16:creationId xmlns:a16="http://schemas.microsoft.com/office/drawing/2014/main" id="{E6D55C7F-CFC6-45D0-A630-BE597EBC1A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4353" y="5475926"/>
            <a:ext cx="728530" cy="736397"/>
          </a:xfrm>
          <a:prstGeom prst="rect">
            <a:avLst/>
          </a:prstGeom>
        </p:spPr>
      </p:pic>
      <p:sp>
        <p:nvSpPr>
          <p:cNvPr id="12" name="TextBox 11">
            <a:extLst>
              <a:ext uri="{FF2B5EF4-FFF2-40B4-BE49-F238E27FC236}">
                <a16:creationId xmlns:a16="http://schemas.microsoft.com/office/drawing/2014/main" id="{52756B44-C965-4381-8DCD-1620863EB8DA}"/>
              </a:ext>
            </a:extLst>
          </p:cNvPr>
          <p:cNvSpPr txBox="1"/>
          <p:nvPr/>
        </p:nvSpPr>
        <p:spPr>
          <a:xfrm>
            <a:off x="5942883" y="5581362"/>
            <a:ext cx="2656935" cy="584775"/>
          </a:xfrm>
          <a:prstGeom prst="rect">
            <a:avLst/>
          </a:prstGeom>
          <a:noFill/>
        </p:spPr>
        <p:txBody>
          <a:bodyPr wrap="square" rtlCol="0">
            <a:spAutoFit/>
          </a:bodyPr>
          <a:lstStyle/>
          <a:p>
            <a:r>
              <a:rPr lang="en-GB" sz="3200" b="1" spc="-300">
                <a:latin typeface="Oswald" panose="00000500000000000000" pitchFamily="2" charset="0"/>
              </a:rPr>
              <a:t>FORRT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A111C3-8573-C7E6-1F29-D8795F357018}"/>
              </a:ext>
            </a:extLst>
          </p:cNvPr>
          <p:cNvSpPr>
            <a:spLocks noGrp="1"/>
          </p:cNvSpPr>
          <p:nvPr>
            <p:ph type="title"/>
          </p:nvPr>
        </p:nvSpPr>
        <p:spPr>
          <a:xfrm>
            <a:off x="1191164" y="365125"/>
            <a:ext cx="10162636" cy="1325563"/>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GB" sz="4000" dirty="0"/>
              <a:t>Procedure</a:t>
            </a:r>
          </a:p>
        </p:txBody>
      </p:sp>
      <p:sp>
        <p:nvSpPr>
          <p:cNvPr id="3" name="Inhaltsplatzhalter 2">
            <a:extLst>
              <a:ext uri="{FF2B5EF4-FFF2-40B4-BE49-F238E27FC236}">
                <a16:creationId xmlns:a16="http://schemas.microsoft.com/office/drawing/2014/main" id="{5FABD3BC-CDA3-568F-A98F-A70F1794943E}"/>
              </a:ext>
            </a:extLst>
          </p:cNvPr>
          <p:cNvSpPr>
            <a:spLocks noGrp="1"/>
          </p:cNvSpPr>
          <p:nvPr>
            <p:ph idx="1"/>
          </p:nvPr>
        </p:nvSpPr>
        <p:spPr/>
        <p:txBody>
          <a:bodyPr vert="horz" lIns="91440" tIns="45720" rIns="91440" bIns="45720" rtlCol="0" anchor="t">
            <a:normAutofit lnSpcReduction="10000"/>
          </a:bodyPr>
          <a:lstStyle/>
          <a:p>
            <a:pPr marL="0" indent="0">
              <a:buNone/>
            </a:pPr>
            <a:r>
              <a:rPr lang="en-GB" dirty="0"/>
              <a:t>1. Open the screening document</a:t>
            </a:r>
          </a:p>
          <a:p>
            <a:pPr marL="0" indent="0">
              <a:buNone/>
            </a:pPr>
            <a:r>
              <a:rPr lang="en-US" altLang="zh-CN" dirty="0">
                <a:ea typeface="+mn-lt"/>
                <a:cs typeface="+mn-lt"/>
                <a:hlinkClick r:id="rId3"/>
              </a:rPr>
              <a:t>Round 1 Screening</a:t>
            </a:r>
            <a:endParaRPr lang="en-GB" dirty="0">
              <a:ea typeface="+mn-lt"/>
              <a:cs typeface="+mn-lt"/>
              <a:hlinkClick r:id="rId4"/>
            </a:endParaRPr>
          </a:p>
          <a:p>
            <a:pPr marL="0" indent="0">
              <a:buNone/>
            </a:pPr>
            <a:r>
              <a:rPr lang="en-GB" dirty="0">
                <a:ea typeface="+mn-lt"/>
                <a:cs typeface="+mn-lt"/>
              </a:rPr>
              <a:t>2. Enter your name and other details in the Screener Name List – keep your screener id in mind</a:t>
            </a:r>
          </a:p>
          <a:p>
            <a:pPr marL="0" indent="0">
              <a:buNone/>
            </a:pPr>
            <a:r>
              <a:rPr lang="en-GB" dirty="0">
                <a:ea typeface="+mn-lt"/>
                <a:cs typeface="+mn-lt"/>
              </a:rPr>
              <a:t>3. If the number of your screener id is odd, work on Sheet 1. If the number of your screener id is even, work on Sheet 2</a:t>
            </a:r>
          </a:p>
          <a:p>
            <a:pPr marL="0" indent="0">
              <a:buNone/>
            </a:pPr>
            <a:r>
              <a:rPr lang="en-GB" dirty="0">
                <a:ea typeface="+mn-lt"/>
                <a:cs typeface="+mn-lt"/>
              </a:rPr>
              <a:t>4. Enter your screener id </a:t>
            </a:r>
            <a:r>
              <a:rPr lang="en-US" altLang="zh-CN" dirty="0">
                <a:ea typeface="+mn-lt"/>
                <a:cs typeface="+mn-lt"/>
              </a:rPr>
              <a:t>in</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a:t>
            </a:r>
            <a:r>
              <a:rPr lang="en-US" altLang="zh-CN" dirty="0" err="1">
                <a:ea typeface="+mn-lt"/>
                <a:cs typeface="+mn-lt"/>
              </a:rPr>
              <a:t>screener_id</a:t>
            </a:r>
            <a:r>
              <a:rPr lang="en-US" altLang="zh-CN" dirty="0">
                <a:ea typeface="+mn-lt"/>
                <a:cs typeface="+mn-lt"/>
              </a:rPr>
              <a:t>”</a:t>
            </a:r>
            <a:r>
              <a:rPr lang="zh-CN" altLang="en-US" dirty="0">
                <a:ea typeface="+mn-lt"/>
                <a:cs typeface="+mn-lt"/>
              </a:rPr>
              <a:t> </a:t>
            </a:r>
            <a:r>
              <a:rPr lang="en-US" altLang="zh-CN" dirty="0">
                <a:ea typeface="+mn-lt"/>
                <a:cs typeface="+mn-lt"/>
              </a:rPr>
              <a:t>column</a:t>
            </a:r>
            <a:r>
              <a:rPr lang="zh-CN" altLang="en-US" dirty="0">
                <a:ea typeface="+mn-lt"/>
                <a:cs typeface="+mn-lt"/>
              </a:rPr>
              <a:t> </a:t>
            </a:r>
            <a:r>
              <a:rPr lang="en-US" altLang="zh-CN" dirty="0">
                <a:ea typeface="+mn-lt"/>
                <a:cs typeface="+mn-lt"/>
              </a:rPr>
              <a:t>for</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records</a:t>
            </a:r>
            <a:r>
              <a:rPr lang="zh-CN" altLang="en-US" dirty="0">
                <a:ea typeface="+mn-lt"/>
                <a:cs typeface="+mn-lt"/>
              </a:rPr>
              <a:t> </a:t>
            </a:r>
            <a:r>
              <a:rPr lang="en-US" altLang="zh-CN" dirty="0">
                <a:ea typeface="+mn-lt"/>
                <a:cs typeface="+mn-lt"/>
              </a:rPr>
              <a:t>you</a:t>
            </a:r>
            <a:r>
              <a:rPr lang="zh-CN" altLang="en-US" dirty="0">
                <a:ea typeface="+mn-lt"/>
                <a:cs typeface="+mn-lt"/>
              </a:rPr>
              <a:t> </a:t>
            </a:r>
            <a:r>
              <a:rPr lang="en-US" altLang="zh-CN" dirty="0">
                <a:ea typeface="+mn-lt"/>
                <a:cs typeface="+mn-lt"/>
              </a:rPr>
              <a:t>intend</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screen</a:t>
            </a:r>
          </a:p>
          <a:p>
            <a:pPr marL="0" indent="0">
              <a:buNone/>
            </a:pPr>
            <a:r>
              <a:rPr lang="en-US" altLang="zh-CN" dirty="0">
                <a:ea typeface="+mn-lt"/>
                <a:cs typeface="+mn-lt"/>
              </a:rPr>
              <a:t>5.</a:t>
            </a:r>
            <a:r>
              <a:rPr lang="zh-CN" altLang="en-US" dirty="0">
                <a:ea typeface="+mn-lt"/>
                <a:cs typeface="+mn-lt"/>
              </a:rPr>
              <a:t> </a:t>
            </a:r>
            <a:r>
              <a:rPr lang="en-US" altLang="zh-CN" dirty="0">
                <a:ea typeface="+mn-lt"/>
                <a:cs typeface="+mn-lt"/>
              </a:rPr>
              <a:t>Start</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screening</a:t>
            </a:r>
            <a:r>
              <a:rPr lang="zh-CN" altLang="en-US" dirty="0">
                <a:ea typeface="+mn-lt"/>
                <a:cs typeface="+mn-lt"/>
              </a:rPr>
              <a:t> </a:t>
            </a:r>
            <a:r>
              <a:rPr lang="en-US" altLang="zh-CN" dirty="0">
                <a:ea typeface="+mn-lt"/>
                <a:cs typeface="+mn-lt"/>
              </a:rPr>
              <a:t>process</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fill</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“notes”</a:t>
            </a:r>
            <a:r>
              <a:rPr lang="zh-CN" altLang="en-US" dirty="0">
                <a:ea typeface="+mn-lt"/>
                <a:cs typeface="+mn-lt"/>
              </a:rPr>
              <a:t> </a:t>
            </a:r>
            <a:r>
              <a:rPr lang="en-US" altLang="zh-CN" dirty="0">
                <a:ea typeface="+mn-lt"/>
                <a:cs typeface="+mn-lt"/>
              </a:rPr>
              <a:t>column</a:t>
            </a:r>
            <a:r>
              <a:rPr lang="zh-CN" altLang="en-US" dirty="0">
                <a:ea typeface="+mn-lt"/>
                <a:cs typeface="+mn-lt"/>
              </a:rPr>
              <a:t> </a:t>
            </a:r>
            <a:r>
              <a:rPr lang="en-US" altLang="zh-CN" dirty="0">
                <a:ea typeface="+mn-lt"/>
                <a:cs typeface="+mn-lt"/>
              </a:rPr>
              <a:t>as</a:t>
            </a:r>
            <a:r>
              <a:rPr lang="zh-CN" altLang="en-US" dirty="0">
                <a:ea typeface="+mn-lt"/>
                <a:cs typeface="+mn-lt"/>
              </a:rPr>
              <a:t> </a:t>
            </a:r>
            <a:r>
              <a:rPr lang="en-US" altLang="zh-CN" dirty="0">
                <a:ea typeface="+mn-lt"/>
                <a:cs typeface="+mn-lt"/>
              </a:rPr>
              <a:t>needed:</a:t>
            </a:r>
            <a:r>
              <a:rPr lang="zh-CN" altLang="en-US" dirty="0">
                <a:ea typeface="+mn-lt"/>
                <a:cs typeface="+mn-lt"/>
              </a:rPr>
              <a:t> </a:t>
            </a:r>
            <a:r>
              <a:rPr lang="en-US" altLang="zh-CN" dirty="0">
                <a:ea typeface="+mn-lt"/>
                <a:cs typeface="+mn-lt"/>
              </a:rPr>
              <a:t>see</a:t>
            </a:r>
            <a:r>
              <a:rPr lang="zh-CN" altLang="en-US" dirty="0">
                <a:ea typeface="+mn-lt"/>
                <a:cs typeface="+mn-lt"/>
              </a:rPr>
              <a:t> </a:t>
            </a:r>
            <a:r>
              <a:rPr lang="en-US" altLang="zh-CN" dirty="0">
                <a:ea typeface="+mn-lt"/>
                <a:cs typeface="+mn-lt"/>
              </a:rPr>
              <a:t>next</a:t>
            </a:r>
            <a:r>
              <a:rPr lang="zh-CN" altLang="en-US" dirty="0">
                <a:ea typeface="+mn-lt"/>
                <a:cs typeface="+mn-lt"/>
              </a:rPr>
              <a:t> </a:t>
            </a:r>
            <a:r>
              <a:rPr lang="en-US" altLang="zh-CN" dirty="0">
                <a:ea typeface="+mn-lt"/>
                <a:cs typeface="+mn-lt"/>
              </a:rPr>
              <a:t>page</a:t>
            </a:r>
            <a:r>
              <a:rPr lang="zh-CN" altLang="en-US" dirty="0">
                <a:ea typeface="+mn-lt"/>
                <a:cs typeface="+mn-lt"/>
              </a:rPr>
              <a:t> </a:t>
            </a:r>
            <a:r>
              <a:rPr lang="en-US" altLang="zh-CN" dirty="0">
                <a:ea typeface="+mn-lt"/>
                <a:cs typeface="+mn-lt"/>
              </a:rPr>
              <a:t>for</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inclusion</a:t>
            </a:r>
            <a:r>
              <a:rPr lang="zh-CN" altLang="en-US" dirty="0">
                <a:ea typeface="+mn-lt"/>
                <a:cs typeface="+mn-lt"/>
              </a:rPr>
              <a:t> </a:t>
            </a:r>
            <a:r>
              <a:rPr lang="en-US" altLang="zh-CN" dirty="0">
                <a:ea typeface="+mn-lt"/>
                <a:cs typeface="+mn-lt"/>
              </a:rPr>
              <a:t>criteria</a:t>
            </a:r>
            <a:endParaRPr lang="en-GB" dirty="0">
              <a:ea typeface="+mn-lt"/>
              <a:cs typeface="+mn-lt"/>
            </a:endParaRPr>
          </a:p>
        </p:txBody>
      </p:sp>
      <p:pic>
        <p:nvPicPr>
          <p:cNvPr id="4" name="Picture 3">
            <a:extLst>
              <a:ext uri="{FF2B5EF4-FFF2-40B4-BE49-F238E27FC236}">
                <a16:creationId xmlns:a16="http://schemas.microsoft.com/office/drawing/2014/main" id="{15528808-7C8E-3751-62A6-CA50CCF95E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231374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930F2-2294-30DC-62AF-52D62B1A09D3}"/>
              </a:ext>
            </a:extLst>
          </p:cNvPr>
          <p:cNvSpPr>
            <a:spLocks noGrp="1"/>
          </p:cNvSpPr>
          <p:nvPr>
            <p:ph type="title"/>
          </p:nvPr>
        </p:nvSpPr>
        <p:spPr>
          <a:xfrm>
            <a:off x="1191164" y="365125"/>
            <a:ext cx="10162636" cy="1325563"/>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GB" sz="4000" dirty="0"/>
              <a:t>Procedure</a:t>
            </a:r>
            <a:r>
              <a:rPr lang="zh-CN" altLang="en-US" sz="4000" dirty="0"/>
              <a:t> </a:t>
            </a:r>
            <a:r>
              <a:rPr lang="en-US" altLang="zh-CN" sz="4000" dirty="0"/>
              <a:t>#2</a:t>
            </a:r>
            <a:endParaRPr lang="de-DE" sz="4000" dirty="0">
              <a:ea typeface="+mj-lt"/>
              <a:cs typeface="+mj-lt"/>
            </a:endParaRPr>
          </a:p>
        </p:txBody>
      </p:sp>
      <p:sp>
        <p:nvSpPr>
          <p:cNvPr id="3" name="Inhaltsplatzhalter 2">
            <a:extLst>
              <a:ext uri="{FF2B5EF4-FFF2-40B4-BE49-F238E27FC236}">
                <a16:creationId xmlns:a16="http://schemas.microsoft.com/office/drawing/2014/main" id="{760498ED-BD0B-BC12-4CC3-EA19B798F695}"/>
              </a:ext>
            </a:extLst>
          </p:cNvPr>
          <p:cNvSpPr>
            <a:spLocks noGrp="1"/>
          </p:cNvSpPr>
          <p:nvPr>
            <p:ph idx="1"/>
          </p:nvPr>
        </p:nvSpPr>
        <p:spPr>
          <a:xfrm>
            <a:off x="838199" y="1825625"/>
            <a:ext cx="10878879" cy="4518351"/>
          </a:xfrm>
        </p:spPr>
        <p:txBody>
          <a:bodyPr vert="horz" lIns="91440" tIns="45720" rIns="91440" bIns="45720" rtlCol="0" anchor="t">
            <a:normAutofit fontScale="85000" lnSpcReduction="20000"/>
          </a:bodyPr>
          <a:lstStyle/>
          <a:p>
            <a:pPr marL="0" indent="0">
              <a:buNone/>
            </a:pPr>
            <a:r>
              <a:rPr lang="en-US" altLang="zh-CN" dirty="0"/>
              <a:t>6</a:t>
            </a:r>
            <a:r>
              <a:rPr lang="de-DE" dirty="0"/>
              <a:t>. Check </a:t>
            </a:r>
            <a:r>
              <a:rPr lang="de-DE" dirty="0" err="1"/>
              <a:t>the</a:t>
            </a:r>
            <a:r>
              <a:rPr lang="de-DE" dirty="0"/>
              <a:t> </a:t>
            </a:r>
            <a:r>
              <a:rPr lang="de-DE" dirty="0" err="1"/>
              <a:t>articles</a:t>
            </a:r>
            <a:r>
              <a:rPr lang="de-DE" dirty="0"/>
              <a:t> title, </a:t>
            </a:r>
            <a:r>
              <a:rPr lang="de-DE" dirty="0" err="1"/>
              <a:t>authors_keywords</a:t>
            </a:r>
            <a:r>
              <a:rPr lang="de-DE" dirty="0"/>
              <a:t>, </a:t>
            </a:r>
            <a:r>
              <a:rPr lang="de-DE" dirty="0" err="1"/>
              <a:t>abstract</a:t>
            </a:r>
            <a:r>
              <a:rPr lang="de-DE" dirty="0"/>
              <a:t> and </a:t>
            </a:r>
            <a:r>
              <a:rPr lang="de-DE" dirty="0" err="1"/>
              <a:t>if</a:t>
            </a:r>
            <a:r>
              <a:rPr lang="de-DE" dirty="0"/>
              <a:t> </a:t>
            </a:r>
            <a:r>
              <a:rPr lang="de-DE" dirty="0" err="1"/>
              <a:t>applicable</a:t>
            </a:r>
            <a:r>
              <a:rPr lang="de-DE" dirty="0"/>
              <a:t> </a:t>
            </a:r>
            <a:r>
              <a:rPr lang="de-DE" dirty="0" err="1"/>
              <a:t>keywords_plus</a:t>
            </a:r>
            <a:endParaRPr lang="de-DE" dirty="0"/>
          </a:p>
          <a:p>
            <a:pPr marL="0" indent="0">
              <a:buNone/>
            </a:pPr>
            <a:endParaRPr lang="de-DE" dirty="0"/>
          </a:p>
          <a:p>
            <a:pPr marL="0" indent="0">
              <a:buNone/>
            </a:pPr>
            <a:r>
              <a:rPr lang="de-DE" dirty="0" err="1"/>
              <a:t>Articles</a:t>
            </a:r>
            <a:r>
              <a:rPr lang="de-DE" dirty="0"/>
              <a:t> </a:t>
            </a:r>
            <a:r>
              <a:rPr lang="de-DE" dirty="0" err="1"/>
              <a:t>should</a:t>
            </a:r>
            <a:r>
              <a:rPr lang="de-DE" dirty="0"/>
              <a:t> deal </a:t>
            </a:r>
            <a:r>
              <a:rPr lang="de-DE" dirty="0" err="1"/>
              <a:t>with</a:t>
            </a:r>
            <a:r>
              <a:rPr lang="de-DE" dirty="0"/>
              <a:t> </a:t>
            </a:r>
          </a:p>
          <a:p>
            <a:pPr marL="0" indent="0">
              <a:buNone/>
            </a:pPr>
            <a:r>
              <a:rPr lang="de-DE" b="1" dirty="0">
                <a:ea typeface="等线"/>
                <a:cs typeface="+mn-lt"/>
              </a:rPr>
              <a:t>- Open Science</a:t>
            </a:r>
          </a:p>
          <a:p>
            <a:pPr marL="0" indent="0">
              <a:buNone/>
            </a:pPr>
            <a:r>
              <a:rPr lang="de-DE" b="1" dirty="0">
                <a:ea typeface="等线"/>
                <a:cs typeface="+mn-lt"/>
              </a:rPr>
              <a:t>- Open </a:t>
            </a:r>
            <a:r>
              <a:rPr lang="de-DE" b="1" dirty="0" err="1">
                <a:ea typeface="等线"/>
                <a:cs typeface="+mn-lt"/>
              </a:rPr>
              <a:t>Scholarship</a:t>
            </a:r>
            <a:endParaRPr lang="de-DE" b="1" dirty="0">
              <a:ea typeface="等线"/>
              <a:cs typeface="+mn-lt"/>
            </a:endParaRPr>
          </a:p>
          <a:p>
            <a:pPr marL="0" indent="0">
              <a:buNone/>
            </a:pPr>
            <a:r>
              <a:rPr lang="de-DE" b="1" dirty="0">
                <a:ea typeface="等线"/>
                <a:cs typeface="+mn-lt"/>
              </a:rPr>
              <a:t>- Open Research</a:t>
            </a:r>
            <a:endParaRPr lang="de-DE" dirty="0">
              <a:ea typeface="等线"/>
              <a:cs typeface="+mn-lt"/>
            </a:endParaRPr>
          </a:p>
          <a:p>
            <a:pPr marL="0" indent="0">
              <a:buNone/>
            </a:pPr>
            <a:endParaRPr lang="en-US" dirty="0"/>
          </a:p>
          <a:p>
            <a:pPr marL="0" indent="0">
              <a:buNone/>
            </a:pPr>
            <a:r>
              <a:rPr lang="en-US" dirty="0"/>
              <a:t>Decision: </a:t>
            </a:r>
            <a:r>
              <a:rPr lang="en-US" i="1" dirty="0"/>
              <a:t>include, exclude, uncertain</a:t>
            </a:r>
            <a:endParaRPr lang="de-DE" i="1" dirty="0"/>
          </a:p>
          <a:p>
            <a:pPr marL="0" indent="0">
              <a:lnSpc>
                <a:spcPct val="120000"/>
              </a:lnSpc>
              <a:buNone/>
            </a:pPr>
            <a:r>
              <a:rPr lang="en-US" dirty="0"/>
              <a:t>For single articles it might be necessary to check the full text</a:t>
            </a:r>
            <a:r>
              <a:rPr lang="zh-CN" altLang="en-US" dirty="0"/>
              <a:t> </a:t>
            </a:r>
            <a:r>
              <a:rPr lang="en-US" altLang="zh-CN" dirty="0"/>
              <a:t>to</a:t>
            </a:r>
            <a:r>
              <a:rPr lang="zh-CN" altLang="en-US" dirty="0"/>
              <a:t> </a:t>
            </a:r>
            <a:r>
              <a:rPr lang="en-US" altLang="zh-CN" dirty="0"/>
              <a:t>make</a:t>
            </a:r>
            <a:r>
              <a:rPr lang="zh-CN" altLang="en-US" dirty="0"/>
              <a:t> </a:t>
            </a:r>
            <a:r>
              <a:rPr lang="en-US" altLang="zh-CN" dirty="0"/>
              <a:t>a</a:t>
            </a:r>
            <a:r>
              <a:rPr lang="zh-CN" altLang="en-US" dirty="0"/>
              <a:t> </a:t>
            </a:r>
            <a:r>
              <a:rPr lang="en-US" altLang="zh-CN" dirty="0"/>
              <a:t>decision,</a:t>
            </a:r>
            <a:r>
              <a:rPr lang="zh-CN" altLang="en-US" dirty="0"/>
              <a:t> </a:t>
            </a:r>
            <a:r>
              <a:rPr lang="en-US" altLang="zh-CN" dirty="0"/>
              <a:t>if</a:t>
            </a:r>
            <a:r>
              <a:rPr lang="zh-CN" altLang="en-US" dirty="0"/>
              <a:t> </a:t>
            </a:r>
            <a:r>
              <a:rPr lang="en-US" altLang="zh-CN" dirty="0"/>
              <a:t>you</a:t>
            </a:r>
            <a:r>
              <a:rPr lang="zh-CN" altLang="en-US" dirty="0"/>
              <a:t> </a:t>
            </a:r>
            <a:r>
              <a:rPr lang="en-US" altLang="zh-CN" dirty="0"/>
              <a:t>have</a:t>
            </a:r>
            <a:r>
              <a:rPr lang="zh-CN" altLang="en-US" dirty="0"/>
              <a:t> </a:t>
            </a:r>
            <a:r>
              <a:rPr lang="en-US" altLang="zh-CN" dirty="0"/>
              <a:t>done</a:t>
            </a:r>
            <a:r>
              <a:rPr lang="zh-CN" altLang="en-US" dirty="0"/>
              <a:t> </a:t>
            </a:r>
            <a:r>
              <a:rPr lang="en-US" altLang="zh-CN" dirty="0"/>
              <a:t>so,</a:t>
            </a:r>
            <a:r>
              <a:rPr lang="zh-CN" altLang="en-US" dirty="0"/>
              <a:t> </a:t>
            </a:r>
            <a:r>
              <a:rPr lang="en-US" altLang="zh-CN" dirty="0"/>
              <a:t>please</a:t>
            </a:r>
            <a:r>
              <a:rPr lang="zh-CN" altLang="en-US" dirty="0"/>
              <a:t> </a:t>
            </a:r>
            <a:r>
              <a:rPr lang="en-US" altLang="zh-CN" dirty="0"/>
              <a:t>fill</a:t>
            </a:r>
            <a:r>
              <a:rPr lang="zh-CN" altLang="en-US" dirty="0"/>
              <a:t> </a:t>
            </a:r>
            <a:r>
              <a:rPr lang="en-US" altLang="zh-CN" dirty="0"/>
              <a:t>the</a:t>
            </a:r>
            <a:r>
              <a:rPr lang="zh-CN" altLang="en-US" dirty="0"/>
              <a:t> </a:t>
            </a:r>
            <a:r>
              <a:rPr lang="en-US" altLang="zh-CN" dirty="0"/>
              <a:t>“</a:t>
            </a:r>
            <a:r>
              <a:rPr lang="en-US" dirty="0" err="1"/>
              <a:t>require_full_text</a:t>
            </a:r>
            <a:r>
              <a:rPr lang="en-US" altLang="zh-CN" dirty="0"/>
              <a:t>”</a:t>
            </a:r>
            <a:r>
              <a:rPr lang="zh-CN" altLang="en-US" dirty="0"/>
              <a:t> </a:t>
            </a:r>
            <a:r>
              <a:rPr lang="en-US" altLang="zh-CN" dirty="0"/>
              <a:t>column</a:t>
            </a:r>
            <a:r>
              <a:rPr lang="zh-CN" altLang="en-US" dirty="0"/>
              <a:t> </a:t>
            </a:r>
            <a:r>
              <a:rPr lang="en-US" altLang="zh-CN" dirty="0"/>
              <a:t>with</a:t>
            </a:r>
            <a:r>
              <a:rPr lang="zh-CN" altLang="en-US" dirty="0"/>
              <a:t> </a:t>
            </a:r>
            <a:r>
              <a:rPr lang="en-US" altLang="zh-CN" dirty="0"/>
              <a:t>1,</a:t>
            </a:r>
            <a:r>
              <a:rPr lang="zh-CN" altLang="en-US" dirty="0"/>
              <a:t> </a:t>
            </a:r>
            <a:r>
              <a:rPr lang="en-US" altLang="zh-CN" dirty="0"/>
              <a:t>otherwise</a:t>
            </a:r>
            <a:r>
              <a:rPr lang="zh-CN" altLang="en-US" dirty="0"/>
              <a:t> </a:t>
            </a:r>
            <a:r>
              <a:rPr lang="en-US" altLang="zh-CN" dirty="0"/>
              <a:t>with</a:t>
            </a:r>
            <a:r>
              <a:rPr lang="zh-CN" altLang="en-US" dirty="0"/>
              <a:t> </a:t>
            </a:r>
            <a:r>
              <a:rPr lang="en-US" altLang="zh-CN" dirty="0"/>
              <a:t>0.</a:t>
            </a:r>
            <a:r>
              <a:rPr lang="zh-CN" altLang="en-US" dirty="0"/>
              <a:t> </a:t>
            </a:r>
            <a:r>
              <a:rPr lang="en-US" altLang="zh-CN" dirty="0"/>
              <a:t>This</a:t>
            </a:r>
            <a:r>
              <a:rPr lang="zh-CN" altLang="en-US" dirty="0"/>
              <a:t> </a:t>
            </a:r>
            <a:r>
              <a:rPr lang="en-US" altLang="zh-CN" dirty="0"/>
              <a:t>is</a:t>
            </a:r>
            <a:r>
              <a:rPr lang="zh-CN" altLang="en-US" dirty="0"/>
              <a:t> </a:t>
            </a:r>
            <a:r>
              <a:rPr lang="en-US" altLang="zh-CN" dirty="0"/>
              <a:t>important</a:t>
            </a:r>
            <a:r>
              <a:rPr lang="zh-CN" altLang="en-US" dirty="0"/>
              <a:t> </a:t>
            </a:r>
            <a:r>
              <a:rPr lang="en-US" altLang="zh-CN" dirty="0"/>
              <a:t>for</a:t>
            </a:r>
            <a:r>
              <a:rPr lang="zh-CN" altLang="en-US" dirty="0"/>
              <a:t> </a:t>
            </a:r>
            <a:r>
              <a:rPr lang="en-US" altLang="zh-CN" dirty="0"/>
              <a:t>record</a:t>
            </a:r>
            <a:r>
              <a:rPr lang="zh-CN" altLang="en-US" dirty="0"/>
              <a:t> </a:t>
            </a:r>
            <a:r>
              <a:rPr lang="en-US" altLang="zh-CN" dirty="0"/>
              <a:t>keeping</a:t>
            </a:r>
            <a:r>
              <a:rPr lang="zh-CN" altLang="en-US" dirty="0"/>
              <a:t> </a:t>
            </a:r>
            <a:r>
              <a:rPr lang="en-US" altLang="zh-CN" dirty="0"/>
              <a:t>purposes.</a:t>
            </a:r>
            <a:r>
              <a:rPr lang="zh-CN" altLang="en-US" dirty="0"/>
              <a:t> </a:t>
            </a:r>
            <a:endParaRPr lang="en-US" altLang="zh-CN" dirty="0">
              <a:solidFill>
                <a:srgbClr val="FF0000"/>
              </a:solidFill>
            </a:endParaRPr>
          </a:p>
        </p:txBody>
      </p:sp>
      <p:pic>
        <p:nvPicPr>
          <p:cNvPr id="4" name="Picture 3">
            <a:extLst>
              <a:ext uri="{FF2B5EF4-FFF2-40B4-BE49-F238E27FC236}">
                <a16:creationId xmlns:a16="http://schemas.microsoft.com/office/drawing/2014/main" id="{39B9B0D8-8A23-A58F-6344-B14FA88064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298062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9D3D-E48A-12D2-3671-C0E7A8ADC3CA}"/>
              </a:ext>
            </a:extLst>
          </p:cNvPr>
          <p:cNvSpPr>
            <a:spLocks noGrp="1"/>
          </p:cNvSpPr>
          <p:nvPr>
            <p:ph type="title"/>
          </p:nvPr>
        </p:nvSpPr>
        <p:spPr>
          <a:xfrm>
            <a:off x="1191164" y="365125"/>
            <a:ext cx="10162636" cy="1325563"/>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GB" sz="4000" dirty="0">
                <a:ea typeface="+mj-lt"/>
                <a:cs typeface="+mj-lt"/>
              </a:rPr>
              <a:t>Inclusion criteria</a:t>
            </a:r>
            <a:endParaRPr lang="en-GB" sz="4000" dirty="0"/>
          </a:p>
        </p:txBody>
      </p:sp>
      <p:sp>
        <p:nvSpPr>
          <p:cNvPr id="7" name="Inhaltsplatzhalter 2">
            <a:extLst>
              <a:ext uri="{FF2B5EF4-FFF2-40B4-BE49-F238E27FC236}">
                <a16:creationId xmlns:a16="http://schemas.microsoft.com/office/drawing/2014/main" id="{F94EDD2E-49A3-3082-711C-018D54F3959E}"/>
              </a:ext>
            </a:extLst>
          </p:cNvPr>
          <p:cNvSpPr txBox="1">
            <a:spLocks/>
          </p:cNvSpPr>
          <p:nvPr/>
        </p:nvSpPr>
        <p:spPr>
          <a:xfrm>
            <a:off x="838200" y="1825625"/>
            <a:ext cx="10515600" cy="451835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t>       Include articles that have OPEN SCIENCE as the core topic</a:t>
            </a:r>
          </a:p>
          <a:p>
            <a:pPr marL="0" indent="0">
              <a:buNone/>
            </a:pPr>
            <a:endParaRPr lang="de-DE" b="1"/>
          </a:p>
          <a:p>
            <a:pPr marL="0" indent="0" algn="ctr">
              <a:lnSpc>
                <a:spcPct val="150000"/>
              </a:lnSpc>
              <a:buNone/>
            </a:pPr>
            <a:r>
              <a:rPr lang="en-GB" sz="2200"/>
              <a:t>An umbrella term reflecting the idea that scientific knowledge of all kinds, where appropriate, should be openly accessible, transparent, rigorous, reproducible, replicable, accumulative, and inclusive, all which are considered fundamental features of the scientific endeavour. . . . </a:t>
            </a:r>
            <a:br>
              <a:rPr lang="en-GB" sz="2200"/>
            </a:br>
            <a:r>
              <a:rPr lang="en-GB" sz="2200"/>
              <a:t>Open science has six major aspects: open data, open methodology, open source, open access, open peer review, and open educational resources.</a:t>
            </a:r>
          </a:p>
          <a:p>
            <a:pPr marL="0" indent="0">
              <a:lnSpc>
                <a:spcPct val="150000"/>
              </a:lnSpc>
              <a:buNone/>
            </a:pPr>
            <a:endParaRPr lang="en-GB" sz="1600"/>
          </a:p>
          <a:p>
            <a:pPr marL="0" indent="0">
              <a:lnSpc>
                <a:spcPct val="150000"/>
              </a:lnSpc>
              <a:buNone/>
            </a:pPr>
            <a:r>
              <a:rPr lang="en-GB" sz="1600"/>
              <a:t>Source: </a:t>
            </a:r>
            <a:r>
              <a:rPr lang="en-GB" sz="1600">
                <a:ea typeface="+mn-lt"/>
                <a:cs typeface="+mn-lt"/>
                <a:hlinkClick r:id="rId2"/>
              </a:rPr>
              <a:t>forrt.org/glossary/open-science/</a:t>
            </a:r>
            <a:r>
              <a:rPr lang="en-GB" sz="1600">
                <a:ea typeface="+mn-lt"/>
                <a:cs typeface="+mn-lt"/>
              </a:rPr>
              <a:t> </a:t>
            </a:r>
            <a:endParaRPr lang="en-GB"/>
          </a:p>
        </p:txBody>
      </p:sp>
      <p:pic>
        <p:nvPicPr>
          <p:cNvPr id="5" name="Picture 5">
            <a:extLst>
              <a:ext uri="{FF2B5EF4-FFF2-40B4-BE49-F238E27FC236}">
                <a16:creationId xmlns:a16="http://schemas.microsoft.com/office/drawing/2014/main" id="{165CDC60-6B0F-DD6F-39F1-94E9CB06FA55}"/>
              </a:ext>
            </a:extLst>
          </p:cNvPr>
          <p:cNvPicPr>
            <a:picLocks noGrp="1" noChangeAspect="1"/>
          </p:cNvPicPr>
          <p:nvPr>
            <p:ph idx="1"/>
          </p:nvPr>
        </p:nvPicPr>
        <p:blipFill>
          <a:blip r:embed="rId3"/>
          <a:stretch>
            <a:fillRect/>
          </a:stretch>
        </p:blipFill>
        <p:spPr>
          <a:xfrm>
            <a:off x="836246" y="1711387"/>
            <a:ext cx="662354" cy="662353"/>
          </a:xfrm>
        </p:spPr>
      </p:pic>
      <p:pic>
        <p:nvPicPr>
          <p:cNvPr id="6" name="Picture 5">
            <a:extLst>
              <a:ext uri="{FF2B5EF4-FFF2-40B4-BE49-F238E27FC236}">
                <a16:creationId xmlns:a16="http://schemas.microsoft.com/office/drawing/2014/main" id="{D0058BAA-4A58-9CEB-BBB0-0DEAF9FAC5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225234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F94EDD2E-49A3-3082-711C-018D54F3959E}"/>
              </a:ext>
            </a:extLst>
          </p:cNvPr>
          <p:cNvSpPr txBox="1">
            <a:spLocks/>
          </p:cNvSpPr>
          <p:nvPr/>
        </p:nvSpPr>
        <p:spPr>
          <a:xfrm>
            <a:off x="838200" y="1825625"/>
            <a:ext cx="10515600" cy="451835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a:t>      </a:t>
            </a:r>
            <a:r>
              <a:rPr lang="en-GB"/>
              <a:t> Include articles that have OPEN SCIENCE as the core topic</a:t>
            </a:r>
          </a:p>
          <a:p>
            <a:pPr>
              <a:buNone/>
            </a:pPr>
            <a:r>
              <a:rPr lang="en-GB">
                <a:ea typeface="+mn-lt"/>
                <a:cs typeface="+mn-lt"/>
              </a:rPr>
              <a:t>       Include articles that have OPEN SCHOLARSHIP as the core topic</a:t>
            </a:r>
          </a:p>
          <a:p>
            <a:pPr marL="0" indent="0">
              <a:buNone/>
            </a:pPr>
            <a:endParaRPr lang="en-GB" b="1"/>
          </a:p>
          <a:p>
            <a:pPr marL="0" indent="0" algn="ctr">
              <a:lnSpc>
                <a:spcPct val="150000"/>
              </a:lnSpc>
              <a:buNone/>
            </a:pPr>
            <a:r>
              <a:rPr lang="en-GB" sz="2200">
                <a:ea typeface="+mn-lt"/>
                <a:cs typeface="+mn-lt"/>
              </a:rPr>
              <a:t>Often used synonymously with ‘open science’, but extends to all disciplines, drawing in those which might not traditionally identify as science-based. It reflects the idea that knowledge of all kinds should be openly shared, transparent, rigorous, reproducible, replicable, accumulative, and inclusive (allowing for all knowledge systems). Open scholarship includes all scholarly activities that are not solely limited to research such as teaching and pedagogy.</a:t>
            </a:r>
          </a:p>
          <a:p>
            <a:pPr marL="0" indent="0">
              <a:lnSpc>
                <a:spcPct val="150000"/>
              </a:lnSpc>
              <a:buNone/>
            </a:pPr>
            <a:r>
              <a:rPr lang="de-DE" sz="1600"/>
              <a:t>Source: </a:t>
            </a:r>
            <a:r>
              <a:rPr lang="de-DE" sz="1600">
                <a:ea typeface="+mn-lt"/>
                <a:cs typeface="+mn-lt"/>
                <a:hlinkClick r:id="rId2"/>
              </a:rPr>
              <a:t>forrt.org/glossary/open-scholarship/</a:t>
            </a:r>
            <a:r>
              <a:rPr lang="de-DE" sz="2200">
                <a:ea typeface="+mn-lt"/>
                <a:cs typeface="+mn-lt"/>
              </a:rPr>
              <a:t> </a:t>
            </a:r>
            <a:endParaRPr lang="de-DE" sz="2200"/>
          </a:p>
        </p:txBody>
      </p:sp>
      <p:sp>
        <p:nvSpPr>
          <p:cNvPr id="2" name="Title 1">
            <a:extLst>
              <a:ext uri="{FF2B5EF4-FFF2-40B4-BE49-F238E27FC236}">
                <a16:creationId xmlns:a16="http://schemas.microsoft.com/office/drawing/2014/main" id="{857B9D3D-E48A-12D2-3671-C0E7A8ADC3CA}"/>
              </a:ext>
            </a:extLst>
          </p:cNvPr>
          <p:cNvSpPr>
            <a:spLocks noGrp="1"/>
          </p:cNvSpPr>
          <p:nvPr>
            <p:ph type="title"/>
          </p:nvPr>
        </p:nvSpPr>
        <p:spPr>
          <a:xfrm>
            <a:off x="1204840" y="365125"/>
            <a:ext cx="10987159" cy="1343705"/>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GB" sz="4000" dirty="0">
                <a:ea typeface="+mj-lt"/>
                <a:cs typeface="+mj-lt"/>
              </a:rPr>
              <a:t>Inclusion criteria #2</a:t>
            </a:r>
            <a:endParaRPr lang="en-GB" sz="4000" dirty="0"/>
          </a:p>
        </p:txBody>
      </p:sp>
      <p:pic>
        <p:nvPicPr>
          <p:cNvPr id="5" name="Picture 5">
            <a:extLst>
              <a:ext uri="{FF2B5EF4-FFF2-40B4-BE49-F238E27FC236}">
                <a16:creationId xmlns:a16="http://schemas.microsoft.com/office/drawing/2014/main" id="{165CDC60-6B0F-DD6F-39F1-94E9CB06FA55}"/>
              </a:ext>
            </a:extLst>
          </p:cNvPr>
          <p:cNvPicPr>
            <a:picLocks noGrp="1" noChangeAspect="1"/>
          </p:cNvPicPr>
          <p:nvPr>
            <p:ph idx="1"/>
          </p:nvPr>
        </p:nvPicPr>
        <p:blipFill>
          <a:blip r:embed="rId3"/>
          <a:stretch>
            <a:fillRect/>
          </a:stretch>
        </p:blipFill>
        <p:spPr>
          <a:xfrm>
            <a:off x="836246" y="1711387"/>
            <a:ext cx="662354" cy="662353"/>
          </a:xfrm>
        </p:spPr>
      </p:pic>
      <p:pic>
        <p:nvPicPr>
          <p:cNvPr id="6" name="Picture 5">
            <a:extLst>
              <a:ext uri="{FF2B5EF4-FFF2-40B4-BE49-F238E27FC236}">
                <a16:creationId xmlns:a16="http://schemas.microsoft.com/office/drawing/2014/main" id="{623B3B74-29B8-77F5-5B98-0749FEC6FA19}"/>
              </a:ext>
            </a:extLst>
          </p:cNvPr>
          <p:cNvPicPr>
            <a:picLocks noChangeAspect="1"/>
          </p:cNvPicPr>
          <p:nvPr/>
        </p:nvPicPr>
        <p:blipFill>
          <a:blip r:embed="rId3"/>
          <a:stretch>
            <a:fillRect/>
          </a:stretch>
        </p:blipFill>
        <p:spPr>
          <a:xfrm>
            <a:off x="822569" y="2176402"/>
            <a:ext cx="662354" cy="662353"/>
          </a:xfrm>
          <a:prstGeom prst="rect">
            <a:avLst/>
          </a:prstGeom>
        </p:spPr>
      </p:pic>
      <p:pic>
        <p:nvPicPr>
          <p:cNvPr id="8" name="Picture 7">
            <a:extLst>
              <a:ext uri="{FF2B5EF4-FFF2-40B4-BE49-F238E27FC236}">
                <a16:creationId xmlns:a16="http://schemas.microsoft.com/office/drawing/2014/main" id="{C431B4E5-05CF-23BC-08DB-0452983266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329754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F94EDD2E-49A3-3082-711C-018D54F3959E}"/>
              </a:ext>
            </a:extLst>
          </p:cNvPr>
          <p:cNvSpPr txBox="1">
            <a:spLocks/>
          </p:cNvSpPr>
          <p:nvPr/>
        </p:nvSpPr>
        <p:spPr>
          <a:xfrm>
            <a:off x="838200" y="1825625"/>
            <a:ext cx="10515600" cy="4518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t>       Include articles that have OPEN SCIENCE as the core topic</a:t>
            </a:r>
          </a:p>
          <a:p>
            <a:pPr>
              <a:buNone/>
            </a:pPr>
            <a:r>
              <a:rPr lang="en-GB">
                <a:ea typeface="+mn-lt"/>
                <a:cs typeface="+mn-lt"/>
              </a:rPr>
              <a:t>       Include articles that have OPEN SCHOLARSHIP as the core topic</a:t>
            </a:r>
          </a:p>
          <a:p>
            <a:pPr>
              <a:buNone/>
            </a:pPr>
            <a:r>
              <a:rPr lang="en-GB">
                <a:ea typeface="+mn-lt"/>
                <a:cs typeface="+mn-lt"/>
              </a:rPr>
              <a:t>       Include articles that have OPEN RESEARCH as the core topic</a:t>
            </a:r>
            <a:br>
              <a:rPr lang="en-GB">
                <a:ea typeface="+mn-lt"/>
                <a:cs typeface="+mn-lt"/>
              </a:rPr>
            </a:br>
            <a:endParaRPr lang="en-GB">
              <a:ea typeface="等线"/>
              <a:cs typeface="+mn-lt"/>
            </a:endParaRPr>
          </a:p>
          <a:p>
            <a:pPr algn="ctr">
              <a:lnSpc>
                <a:spcPct val="150000"/>
              </a:lnSpc>
              <a:buNone/>
            </a:pPr>
            <a:r>
              <a:rPr lang="en-GB" sz="2200">
                <a:ea typeface="+mn-lt"/>
                <a:cs typeface="+mn-lt"/>
              </a:rPr>
              <a:t>Open research comprises openness throughout the research cycle, through collaborative working and sharing and making research methodology, software, code and equipment freely available online, along with instructions for using it. Open research includes making publications freely available online (open access), in addition to the underlying research data (open data).</a:t>
            </a:r>
            <a:endParaRPr lang="en-GB" sz="2200">
              <a:ea typeface="等线"/>
              <a:cs typeface="+mn-lt"/>
            </a:endParaRPr>
          </a:p>
          <a:p>
            <a:pPr>
              <a:lnSpc>
                <a:spcPct val="150000"/>
              </a:lnSpc>
              <a:buNone/>
            </a:pPr>
            <a:r>
              <a:rPr lang="de-DE" sz="1600"/>
              <a:t>Source: </a:t>
            </a:r>
            <a:r>
              <a:rPr lang="de-DE" sz="1600">
                <a:ea typeface="+mn-lt"/>
                <a:cs typeface="+mn-lt"/>
                <a:hlinkClick r:id="rId2"/>
              </a:rPr>
              <a:t>www.exeter.ac.uk/research/openresearch/about/explained/</a:t>
            </a:r>
            <a:r>
              <a:rPr lang="de-DE" sz="1600">
                <a:ea typeface="+mn-lt"/>
                <a:cs typeface="+mn-lt"/>
              </a:rPr>
              <a:t> </a:t>
            </a:r>
          </a:p>
        </p:txBody>
      </p:sp>
      <p:sp>
        <p:nvSpPr>
          <p:cNvPr id="2" name="Title 1">
            <a:extLst>
              <a:ext uri="{FF2B5EF4-FFF2-40B4-BE49-F238E27FC236}">
                <a16:creationId xmlns:a16="http://schemas.microsoft.com/office/drawing/2014/main" id="{857B9D3D-E48A-12D2-3671-C0E7A8ADC3CA}"/>
              </a:ext>
            </a:extLst>
          </p:cNvPr>
          <p:cNvSpPr>
            <a:spLocks noGrp="1"/>
          </p:cNvSpPr>
          <p:nvPr>
            <p:ph type="title"/>
          </p:nvPr>
        </p:nvSpPr>
        <p:spPr>
          <a:xfrm>
            <a:off x="1191164" y="365125"/>
            <a:ext cx="11000836" cy="1325563"/>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GB" sz="4000" dirty="0">
                <a:ea typeface="+mj-lt"/>
                <a:cs typeface="+mj-lt"/>
              </a:rPr>
              <a:t>Inclusion criteria #3</a:t>
            </a:r>
            <a:endParaRPr lang="en-GB" sz="4000" dirty="0"/>
          </a:p>
        </p:txBody>
      </p:sp>
      <p:pic>
        <p:nvPicPr>
          <p:cNvPr id="5" name="Picture 5">
            <a:extLst>
              <a:ext uri="{FF2B5EF4-FFF2-40B4-BE49-F238E27FC236}">
                <a16:creationId xmlns:a16="http://schemas.microsoft.com/office/drawing/2014/main" id="{165CDC60-6B0F-DD6F-39F1-94E9CB06FA55}"/>
              </a:ext>
            </a:extLst>
          </p:cNvPr>
          <p:cNvPicPr>
            <a:picLocks noGrp="1" noChangeAspect="1"/>
          </p:cNvPicPr>
          <p:nvPr>
            <p:ph idx="1"/>
          </p:nvPr>
        </p:nvPicPr>
        <p:blipFill>
          <a:blip r:embed="rId3"/>
          <a:stretch>
            <a:fillRect/>
          </a:stretch>
        </p:blipFill>
        <p:spPr>
          <a:xfrm>
            <a:off x="836246" y="1760233"/>
            <a:ext cx="662354" cy="662353"/>
          </a:xfrm>
        </p:spPr>
      </p:pic>
      <p:pic>
        <p:nvPicPr>
          <p:cNvPr id="6" name="Picture 5">
            <a:extLst>
              <a:ext uri="{FF2B5EF4-FFF2-40B4-BE49-F238E27FC236}">
                <a16:creationId xmlns:a16="http://schemas.microsoft.com/office/drawing/2014/main" id="{623B3B74-29B8-77F5-5B98-0749FEC6FA19}"/>
              </a:ext>
            </a:extLst>
          </p:cNvPr>
          <p:cNvPicPr>
            <a:picLocks noChangeAspect="1"/>
          </p:cNvPicPr>
          <p:nvPr/>
        </p:nvPicPr>
        <p:blipFill>
          <a:blip r:embed="rId3"/>
          <a:stretch>
            <a:fillRect/>
          </a:stretch>
        </p:blipFill>
        <p:spPr>
          <a:xfrm>
            <a:off x="822569" y="2254556"/>
            <a:ext cx="662354" cy="662353"/>
          </a:xfrm>
          <a:prstGeom prst="rect">
            <a:avLst/>
          </a:prstGeom>
        </p:spPr>
      </p:pic>
      <p:pic>
        <p:nvPicPr>
          <p:cNvPr id="3" name="Picture 2">
            <a:extLst>
              <a:ext uri="{FF2B5EF4-FFF2-40B4-BE49-F238E27FC236}">
                <a16:creationId xmlns:a16="http://schemas.microsoft.com/office/drawing/2014/main" id="{EE8A7D5D-5C90-8148-00C8-E0E041C33DFA}"/>
              </a:ext>
            </a:extLst>
          </p:cNvPr>
          <p:cNvPicPr>
            <a:picLocks noChangeAspect="1"/>
          </p:cNvPicPr>
          <p:nvPr/>
        </p:nvPicPr>
        <p:blipFill>
          <a:blip r:embed="rId3"/>
          <a:stretch>
            <a:fillRect/>
          </a:stretch>
        </p:blipFill>
        <p:spPr>
          <a:xfrm>
            <a:off x="832338" y="2762555"/>
            <a:ext cx="662354" cy="662353"/>
          </a:xfrm>
          <a:prstGeom prst="rect">
            <a:avLst/>
          </a:prstGeom>
        </p:spPr>
      </p:pic>
      <p:pic>
        <p:nvPicPr>
          <p:cNvPr id="8" name="Picture 7">
            <a:extLst>
              <a:ext uri="{FF2B5EF4-FFF2-40B4-BE49-F238E27FC236}">
                <a16:creationId xmlns:a16="http://schemas.microsoft.com/office/drawing/2014/main" id="{01E1DBED-9B8C-E299-C86F-F223BD7CBD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104948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6427-D444-BF2E-8E75-572CD3E69312}"/>
              </a:ext>
            </a:extLst>
          </p:cNvPr>
          <p:cNvSpPr>
            <a:spLocks noGrp="1"/>
          </p:cNvSpPr>
          <p:nvPr>
            <p:ph type="title"/>
          </p:nvPr>
        </p:nvSpPr>
        <p:spPr>
          <a:xfrm>
            <a:off x="1191164" y="365125"/>
            <a:ext cx="10162636" cy="1325563"/>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GB" sz="4000" dirty="0">
                <a:ea typeface="+mj-lt"/>
                <a:cs typeface="+mj-lt"/>
              </a:rPr>
              <a:t>Exclusion criteria</a:t>
            </a:r>
            <a:endParaRPr lang="en-GB" sz="4000" dirty="0"/>
          </a:p>
        </p:txBody>
      </p:sp>
      <p:sp>
        <p:nvSpPr>
          <p:cNvPr id="6" name="Inhaltsplatzhalter 2">
            <a:extLst>
              <a:ext uri="{FF2B5EF4-FFF2-40B4-BE49-F238E27FC236}">
                <a16:creationId xmlns:a16="http://schemas.microsoft.com/office/drawing/2014/main" id="{A023711E-D05C-2A6D-8458-4D685AC77AE9}"/>
              </a:ext>
            </a:extLst>
          </p:cNvPr>
          <p:cNvSpPr txBox="1">
            <a:spLocks/>
          </p:cNvSpPr>
          <p:nvPr/>
        </p:nvSpPr>
        <p:spPr>
          <a:xfrm>
            <a:off x="838200" y="1825625"/>
            <a:ext cx="10515600" cy="4518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Exclude articles that only report practising open scholarship</a:t>
            </a:r>
          </a:p>
          <a:p>
            <a:pPr marL="0" indent="0" algn="ctr">
              <a:buNone/>
            </a:pPr>
            <a:r>
              <a:rPr lang="en-GB" sz="2200" dirty="0"/>
              <a:t>e.g. </a:t>
            </a:r>
            <a:r>
              <a:rPr lang="en-GB" sz="2200" dirty="0">
                <a:ea typeface="等线"/>
                <a:cs typeface="+mn-lt"/>
              </a:rPr>
              <a:t>"</a:t>
            </a:r>
            <a:r>
              <a:rPr lang="en-GB" sz="2200" dirty="0">
                <a:ea typeface="+mn-lt"/>
                <a:cs typeface="+mn-lt"/>
              </a:rPr>
              <a:t>We created a preregistration prior to data analysis</a:t>
            </a:r>
            <a:r>
              <a:rPr lang="en-GB" sz="2200" dirty="0"/>
              <a:t>"</a:t>
            </a:r>
            <a:endParaRPr lang="en-GB" dirty="0"/>
          </a:p>
          <a:p>
            <a:pPr marL="0" indent="0" algn="ctr">
              <a:buNone/>
            </a:pPr>
            <a:r>
              <a:rPr lang="en-GB" sz="2200" dirty="0"/>
              <a:t>"</a:t>
            </a:r>
            <a:r>
              <a:rPr lang="en-GB" sz="2200" dirty="0">
                <a:ea typeface="+mn-lt"/>
                <a:cs typeface="+mn-lt"/>
              </a:rPr>
              <a:t>This Registered Report attempted to conceptually replicate the finding that..."</a:t>
            </a:r>
            <a:endParaRPr lang="en-GB" dirty="0">
              <a:ea typeface="等线"/>
              <a:cs typeface="+mn-lt"/>
            </a:endParaRPr>
          </a:p>
          <a:p>
            <a:pPr marL="0" indent="0" algn="ctr">
              <a:buNone/>
            </a:pPr>
            <a:r>
              <a:rPr lang="en-GB" sz="2200" dirty="0">
                <a:ea typeface="+mn-lt"/>
                <a:cs typeface="+mn-lt"/>
              </a:rPr>
              <a:t>"The data from this study are fully open source"</a:t>
            </a:r>
            <a:br>
              <a:rPr lang="en-GB" sz="2200" dirty="0">
                <a:ea typeface="+mn-lt"/>
                <a:cs typeface="+mn-lt"/>
              </a:rPr>
            </a:br>
            <a:endParaRPr lang="en-GB" dirty="0">
              <a:ea typeface="等线"/>
              <a:cs typeface="+mn-lt"/>
            </a:endParaRPr>
          </a:p>
          <a:p>
            <a:pPr>
              <a:buNone/>
            </a:pPr>
            <a:r>
              <a:rPr lang="en-GB" dirty="0">
                <a:ea typeface="+mn-lt"/>
                <a:cs typeface="+mn-lt"/>
              </a:rPr>
              <a:t>       Exclude articles using the terms as part of a phrase </a:t>
            </a:r>
            <a:br>
              <a:rPr lang="en-GB" dirty="0">
                <a:ea typeface="+mn-lt"/>
                <a:cs typeface="+mn-lt"/>
              </a:rPr>
            </a:br>
            <a:r>
              <a:rPr lang="en-GB" dirty="0">
                <a:ea typeface="+mn-lt"/>
                <a:cs typeface="+mn-lt"/>
              </a:rPr>
              <a:t>    unrelated to open scholarship</a:t>
            </a:r>
          </a:p>
          <a:p>
            <a:pPr algn="ctr">
              <a:buNone/>
            </a:pPr>
            <a:r>
              <a:rPr lang="en-GB" sz="2200" dirty="0">
                <a:ea typeface="+mn-lt"/>
                <a:cs typeface="+mn-lt"/>
              </a:rPr>
              <a:t>e.g. "There are several open research issues in European palaeoanthropology"</a:t>
            </a:r>
          </a:p>
        </p:txBody>
      </p:sp>
      <p:pic>
        <p:nvPicPr>
          <p:cNvPr id="4" name="Picture 4">
            <a:extLst>
              <a:ext uri="{FF2B5EF4-FFF2-40B4-BE49-F238E27FC236}">
                <a16:creationId xmlns:a16="http://schemas.microsoft.com/office/drawing/2014/main" id="{4F6F1ABE-F2AD-5AA3-C149-01F52AD8E56C}"/>
              </a:ext>
            </a:extLst>
          </p:cNvPr>
          <p:cNvPicPr>
            <a:picLocks noGrp="1" noChangeAspect="1"/>
          </p:cNvPicPr>
          <p:nvPr>
            <p:ph idx="1"/>
          </p:nvPr>
        </p:nvPicPr>
        <p:blipFill>
          <a:blip r:embed="rId2"/>
          <a:stretch>
            <a:fillRect/>
          </a:stretch>
        </p:blipFill>
        <p:spPr>
          <a:xfrm>
            <a:off x="914400" y="1779771"/>
            <a:ext cx="554892" cy="554892"/>
          </a:xfrm>
        </p:spPr>
      </p:pic>
      <p:pic>
        <p:nvPicPr>
          <p:cNvPr id="8" name="Picture 4">
            <a:extLst>
              <a:ext uri="{FF2B5EF4-FFF2-40B4-BE49-F238E27FC236}">
                <a16:creationId xmlns:a16="http://schemas.microsoft.com/office/drawing/2014/main" id="{D3B69AF7-58DF-D6DE-BA1A-6270C983EE3A}"/>
              </a:ext>
            </a:extLst>
          </p:cNvPr>
          <p:cNvPicPr>
            <a:picLocks noChangeAspect="1"/>
          </p:cNvPicPr>
          <p:nvPr/>
        </p:nvPicPr>
        <p:blipFill>
          <a:blip r:embed="rId2"/>
          <a:stretch>
            <a:fillRect/>
          </a:stretch>
        </p:blipFill>
        <p:spPr>
          <a:xfrm>
            <a:off x="912586" y="3973940"/>
            <a:ext cx="554892" cy="554892"/>
          </a:xfrm>
          <a:prstGeom prst="rect">
            <a:avLst/>
          </a:prstGeom>
        </p:spPr>
      </p:pic>
      <p:pic>
        <p:nvPicPr>
          <p:cNvPr id="7" name="Picture 6">
            <a:extLst>
              <a:ext uri="{FF2B5EF4-FFF2-40B4-BE49-F238E27FC236}">
                <a16:creationId xmlns:a16="http://schemas.microsoft.com/office/drawing/2014/main" id="{F4C05BC9-F72E-CDDF-6B2A-480B7A2654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359852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6427-D444-BF2E-8E75-572CD3E69312}"/>
              </a:ext>
            </a:extLst>
          </p:cNvPr>
          <p:cNvSpPr>
            <a:spLocks noGrp="1"/>
          </p:cNvSpPr>
          <p:nvPr>
            <p:ph type="title"/>
          </p:nvPr>
        </p:nvSpPr>
        <p:spPr>
          <a:xfrm>
            <a:off x="1191164" y="365125"/>
            <a:ext cx="10162636" cy="1325563"/>
          </a:xfrm>
        </p:spPr>
        <p:txBody>
          <a:bodyPr>
            <a:normAutofit/>
          </a:bodyPr>
          <a:lstStyle/>
          <a:p>
            <a:r>
              <a:rPr lang="en-US" altLang="zh-CN" sz="4000" dirty="0"/>
              <a:t>Round</a:t>
            </a:r>
            <a:r>
              <a:rPr lang="zh-CN" altLang="en-US" sz="4000" dirty="0"/>
              <a:t> </a:t>
            </a:r>
            <a:r>
              <a:rPr lang="en-US" altLang="zh-CN" sz="4000" dirty="0"/>
              <a:t>1</a:t>
            </a:r>
            <a:r>
              <a:rPr lang="zh-CN" altLang="en-US" sz="4000" dirty="0"/>
              <a:t> </a:t>
            </a:r>
            <a:r>
              <a:rPr lang="en-US" altLang="zh-CN" sz="4000" dirty="0"/>
              <a:t>screening</a:t>
            </a:r>
            <a:r>
              <a:rPr lang="de-DE" sz="4000" dirty="0"/>
              <a:t> </a:t>
            </a:r>
            <a:r>
              <a:rPr lang="en-US" altLang="zh-CN" sz="4000" dirty="0"/>
              <a:t>|</a:t>
            </a:r>
            <a:r>
              <a:rPr lang="de-DE" sz="4000" dirty="0"/>
              <a:t> </a:t>
            </a:r>
            <a:r>
              <a:rPr lang="en-US" sz="4000" dirty="0">
                <a:ea typeface="+mj-lt"/>
                <a:cs typeface="+mj-lt"/>
              </a:rPr>
              <a:t>Summary</a:t>
            </a:r>
            <a:endParaRPr lang="en-GB" sz="4000" dirty="0"/>
          </a:p>
        </p:txBody>
      </p:sp>
      <p:sp>
        <p:nvSpPr>
          <p:cNvPr id="6" name="Inhaltsplatzhalter 2">
            <a:extLst>
              <a:ext uri="{FF2B5EF4-FFF2-40B4-BE49-F238E27FC236}">
                <a16:creationId xmlns:a16="http://schemas.microsoft.com/office/drawing/2014/main" id="{A023711E-D05C-2A6D-8458-4D685AC77AE9}"/>
              </a:ext>
            </a:extLst>
          </p:cNvPr>
          <p:cNvSpPr txBox="1">
            <a:spLocks/>
          </p:cNvSpPr>
          <p:nvPr/>
        </p:nvSpPr>
        <p:spPr>
          <a:xfrm>
            <a:off x="838200" y="1825625"/>
            <a:ext cx="10515600" cy="4518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endParaRPr lang="en-GB" sz="2200" dirty="0">
              <a:ea typeface="+mn-lt"/>
              <a:cs typeface="+mn-lt"/>
            </a:endParaRPr>
          </a:p>
        </p:txBody>
      </p:sp>
      <p:pic>
        <p:nvPicPr>
          <p:cNvPr id="7" name="Picture 6">
            <a:extLst>
              <a:ext uri="{FF2B5EF4-FFF2-40B4-BE49-F238E27FC236}">
                <a16:creationId xmlns:a16="http://schemas.microsoft.com/office/drawing/2014/main" id="{F4C05BC9-F72E-CDDF-6B2A-480B7A2654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5" name="Content Placeholder 4">
            <a:extLst>
              <a:ext uri="{FF2B5EF4-FFF2-40B4-BE49-F238E27FC236}">
                <a16:creationId xmlns:a16="http://schemas.microsoft.com/office/drawing/2014/main" id="{086215F1-136E-CC03-F76A-3CA6302CD02B}"/>
              </a:ext>
            </a:extLst>
          </p:cNvPr>
          <p:cNvSpPr>
            <a:spLocks noGrp="1"/>
          </p:cNvSpPr>
          <p:nvPr>
            <p:ph idx="1"/>
          </p:nvPr>
        </p:nvSpPr>
        <p:spPr>
          <a:xfrm>
            <a:off x="1014682" y="1679898"/>
            <a:ext cx="10515600" cy="4351338"/>
          </a:xfrm>
        </p:spPr>
        <p:txBody>
          <a:bodyPr>
            <a:normAutofit fontScale="85000" lnSpcReduction="10000"/>
          </a:bodyPr>
          <a:lstStyle/>
          <a:p>
            <a:pPr>
              <a:buFont typeface="Wingdings" pitchFamily="2" charset="2"/>
              <a:buChar char="q"/>
            </a:pPr>
            <a:r>
              <a:rPr lang="en-US" altLang="zh-CN" dirty="0"/>
              <a:t>Open</a:t>
            </a:r>
            <a:r>
              <a:rPr lang="zh-CN" altLang="en-US" dirty="0"/>
              <a:t> </a:t>
            </a:r>
            <a:r>
              <a:rPr lang="en-US" altLang="zh-CN" dirty="0"/>
              <a:t>the</a:t>
            </a:r>
            <a:r>
              <a:rPr lang="zh-CN" altLang="en-US" dirty="0"/>
              <a:t> </a:t>
            </a:r>
            <a:r>
              <a:rPr lang="en-US" altLang="zh-CN" dirty="0"/>
              <a:t>screening</a:t>
            </a:r>
            <a:r>
              <a:rPr lang="zh-CN" altLang="en-US" dirty="0"/>
              <a:t> </a:t>
            </a:r>
            <a:r>
              <a:rPr lang="en-US" altLang="zh-CN" dirty="0"/>
              <a:t>document:</a:t>
            </a:r>
            <a:r>
              <a:rPr lang="zh-CN" altLang="en-US" dirty="0"/>
              <a:t> </a:t>
            </a:r>
            <a:r>
              <a:rPr lang="en-GB" altLang="zh-CN" dirty="0">
                <a:hlinkClick r:id="rId4"/>
              </a:rPr>
              <a:t>Round 1 Screening</a:t>
            </a:r>
            <a:r>
              <a:rPr lang="zh-CN" altLang="en-US" dirty="0"/>
              <a:t> </a:t>
            </a:r>
            <a:endParaRPr lang="en-US" altLang="zh-CN" dirty="0"/>
          </a:p>
          <a:p>
            <a:pPr>
              <a:buFont typeface="Wingdings" pitchFamily="2" charset="2"/>
              <a:buChar char="q"/>
            </a:pPr>
            <a:r>
              <a:rPr lang="en-US" altLang="zh-CN" dirty="0"/>
              <a:t>Fill</a:t>
            </a:r>
            <a:r>
              <a:rPr lang="zh-CN" altLang="en-US" dirty="0"/>
              <a:t> </a:t>
            </a:r>
            <a:r>
              <a:rPr lang="en-US" altLang="zh-CN" dirty="0"/>
              <a:t>in</a:t>
            </a:r>
            <a:r>
              <a:rPr lang="zh-CN" altLang="en-US" dirty="0"/>
              <a:t> </a:t>
            </a:r>
            <a:r>
              <a:rPr lang="en-US" altLang="zh-CN" dirty="0"/>
              <a:t>“Screener</a:t>
            </a:r>
            <a:r>
              <a:rPr lang="zh-CN" altLang="en-US" dirty="0"/>
              <a:t> </a:t>
            </a:r>
            <a:r>
              <a:rPr lang="en-US" altLang="zh-CN" dirty="0"/>
              <a:t>Name</a:t>
            </a:r>
            <a:r>
              <a:rPr lang="zh-CN" altLang="en-US" dirty="0"/>
              <a:t> </a:t>
            </a:r>
            <a:r>
              <a:rPr lang="en-US" altLang="zh-CN" dirty="0"/>
              <a:t>List”</a:t>
            </a:r>
          </a:p>
          <a:p>
            <a:pPr>
              <a:buFont typeface="Wingdings" pitchFamily="2" charset="2"/>
              <a:buChar char="q"/>
            </a:pPr>
            <a:r>
              <a:rPr lang="en-US" altLang="zh-CN" dirty="0"/>
              <a:t>Work</a:t>
            </a:r>
            <a:r>
              <a:rPr lang="zh-CN" altLang="en-US" dirty="0"/>
              <a:t> </a:t>
            </a:r>
            <a:r>
              <a:rPr lang="en-US" altLang="zh-CN" dirty="0"/>
              <a:t>on</a:t>
            </a:r>
            <a:r>
              <a:rPr lang="zh-CN" altLang="en-US" dirty="0"/>
              <a:t> </a:t>
            </a:r>
            <a:r>
              <a:rPr lang="en-US" altLang="zh-CN" dirty="0"/>
              <a:t>either</a:t>
            </a:r>
            <a:r>
              <a:rPr lang="zh-CN" altLang="en-US" dirty="0"/>
              <a:t> </a:t>
            </a:r>
            <a:r>
              <a:rPr lang="en-US" altLang="zh-CN" dirty="0"/>
              <a:t>Sheet</a:t>
            </a:r>
            <a:r>
              <a:rPr lang="zh-CN" altLang="en-US" dirty="0"/>
              <a:t> </a:t>
            </a:r>
            <a:r>
              <a:rPr lang="en-US" altLang="zh-CN" dirty="0"/>
              <a:t>1</a:t>
            </a:r>
            <a:r>
              <a:rPr lang="zh-CN" altLang="en-US" dirty="0"/>
              <a:t> </a:t>
            </a:r>
            <a:r>
              <a:rPr lang="en-US" altLang="zh-CN" dirty="0"/>
              <a:t>or</a:t>
            </a:r>
            <a:r>
              <a:rPr lang="zh-CN" altLang="en-US" dirty="0"/>
              <a:t> </a:t>
            </a:r>
            <a:r>
              <a:rPr lang="en-US" altLang="zh-CN" dirty="0"/>
              <a:t>Sheet</a:t>
            </a:r>
            <a:r>
              <a:rPr lang="zh-CN" altLang="en-US" dirty="0"/>
              <a:t> </a:t>
            </a:r>
            <a:r>
              <a:rPr lang="en-US" altLang="zh-CN" dirty="0"/>
              <a:t>2</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err="1"/>
              <a:t>screener_id</a:t>
            </a:r>
            <a:r>
              <a:rPr lang="zh-CN" altLang="en-US" dirty="0"/>
              <a:t> </a:t>
            </a:r>
            <a:r>
              <a:rPr lang="en-US" altLang="zh-CN" dirty="0"/>
              <a:t>(odd</a:t>
            </a:r>
            <a:r>
              <a:rPr lang="zh-CN" altLang="en-US" dirty="0"/>
              <a:t> </a:t>
            </a:r>
            <a:r>
              <a:rPr lang="en-US" altLang="zh-CN" dirty="0"/>
              <a:t>–</a:t>
            </a:r>
            <a:r>
              <a:rPr lang="zh-CN" altLang="en-US" dirty="0"/>
              <a:t> </a:t>
            </a:r>
            <a:r>
              <a:rPr lang="en-US" altLang="zh-CN" dirty="0"/>
              <a:t>Sheet1;</a:t>
            </a:r>
            <a:r>
              <a:rPr lang="zh-CN" altLang="en-US" dirty="0"/>
              <a:t> </a:t>
            </a:r>
            <a:r>
              <a:rPr lang="en-US" altLang="zh-CN" dirty="0"/>
              <a:t>even</a:t>
            </a:r>
            <a:r>
              <a:rPr lang="zh-CN" altLang="en-US" dirty="0"/>
              <a:t> </a:t>
            </a:r>
            <a:r>
              <a:rPr lang="en-US" altLang="zh-CN" dirty="0"/>
              <a:t>–</a:t>
            </a:r>
            <a:r>
              <a:rPr lang="zh-CN" altLang="en-US" dirty="0"/>
              <a:t> </a:t>
            </a:r>
            <a:r>
              <a:rPr lang="en-US" altLang="zh-CN" dirty="0"/>
              <a:t>Sheet2)</a:t>
            </a:r>
          </a:p>
          <a:p>
            <a:pPr>
              <a:buFont typeface="Wingdings" pitchFamily="2" charset="2"/>
              <a:buChar char="q"/>
            </a:pPr>
            <a:r>
              <a:rPr lang="en-US" altLang="zh-CN" dirty="0"/>
              <a:t>These</a:t>
            </a:r>
            <a:r>
              <a:rPr lang="zh-CN" altLang="en-US" dirty="0"/>
              <a:t> </a:t>
            </a:r>
            <a:r>
              <a:rPr lang="en-US" altLang="zh-CN" dirty="0"/>
              <a:t>columns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filled</a:t>
            </a:r>
          </a:p>
          <a:p>
            <a:pPr lvl="1">
              <a:buFont typeface="Wingdings" pitchFamily="2" charset="2"/>
              <a:buChar char="q"/>
            </a:pPr>
            <a:r>
              <a:rPr lang="en-US" altLang="zh-CN" dirty="0" err="1"/>
              <a:t>require_full_text</a:t>
            </a:r>
            <a:r>
              <a:rPr lang="zh-CN" altLang="en-US" dirty="0"/>
              <a:t> </a:t>
            </a:r>
            <a:endParaRPr lang="en-US" altLang="zh-CN" dirty="0"/>
          </a:p>
          <a:p>
            <a:pPr lvl="2">
              <a:buFont typeface="Wingdings" pitchFamily="2" charset="2"/>
              <a:buChar char="q"/>
            </a:pPr>
            <a:r>
              <a:rPr lang="en-US" altLang="zh-CN" dirty="0"/>
              <a:t>1</a:t>
            </a:r>
            <a:r>
              <a:rPr lang="zh-CN" altLang="en-US" dirty="0"/>
              <a:t> </a:t>
            </a:r>
            <a:r>
              <a:rPr lang="en-US" altLang="zh-CN" dirty="0"/>
              <a:t>=</a:t>
            </a:r>
            <a:r>
              <a:rPr lang="zh-CN" altLang="en-US" dirty="0"/>
              <a:t> </a:t>
            </a:r>
            <a:r>
              <a:rPr lang="en-US" altLang="zh-CN" dirty="0"/>
              <a:t>yes</a:t>
            </a:r>
            <a:r>
              <a:rPr lang="zh-CN" altLang="en-US" dirty="0"/>
              <a:t> </a:t>
            </a:r>
            <a:r>
              <a:rPr lang="en-US" altLang="zh-CN" dirty="0"/>
              <a:t>you</a:t>
            </a:r>
            <a:r>
              <a:rPr lang="zh-CN" altLang="en-US" dirty="0"/>
              <a:t> </a:t>
            </a:r>
            <a:r>
              <a:rPr lang="en-US" altLang="zh-CN" dirty="0"/>
              <a:t>used</a:t>
            </a:r>
            <a:r>
              <a:rPr lang="zh-CN" altLang="en-US" dirty="0"/>
              <a:t> </a:t>
            </a:r>
            <a:r>
              <a:rPr lang="en-US" altLang="zh-CN" dirty="0"/>
              <a:t>full</a:t>
            </a:r>
            <a:r>
              <a:rPr lang="zh-CN" altLang="en-US" dirty="0"/>
              <a:t> </a:t>
            </a:r>
            <a:r>
              <a:rPr lang="en-US" altLang="zh-CN" dirty="0"/>
              <a:t>text</a:t>
            </a:r>
            <a:r>
              <a:rPr lang="zh-CN" altLang="en-US" dirty="0"/>
              <a:t> </a:t>
            </a:r>
            <a:r>
              <a:rPr lang="en-US" altLang="zh-CN" dirty="0"/>
              <a:t>to</a:t>
            </a:r>
            <a:r>
              <a:rPr lang="zh-CN" altLang="en-US" dirty="0"/>
              <a:t> </a:t>
            </a:r>
            <a:r>
              <a:rPr lang="en-US" altLang="zh-CN" dirty="0"/>
              <a:t>decide</a:t>
            </a:r>
            <a:r>
              <a:rPr lang="zh-CN" altLang="en-US" dirty="0"/>
              <a:t> </a:t>
            </a:r>
            <a:r>
              <a:rPr lang="en-US" altLang="zh-CN" dirty="0"/>
              <a:t>whether</a:t>
            </a:r>
            <a:r>
              <a:rPr lang="zh-CN" altLang="en-US" dirty="0"/>
              <a:t> </a:t>
            </a:r>
            <a:r>
              <a:rPr lang="en-US" altLang="zh-CN" dirty="0"/>
              <a:t>to</a:t>
            </a:r>
            <a:r>
              <a:rPr lang="zh-CN" altLang="en-US" dirty="0"/>
              <a:t> </a:t>
            </a:r>
            <a:r>
              <a:rPr lang="en-US" altLang="zh-CN" dirty="0"/>
              <a:t>include</a:t>
            </a:r>
            <a:r>
              <a:rPr lang="zh-CN" altLang="en-US" dirty="0"/>
              <a:t> </a:t>
            </a:r>
            <a:r>
              <a:rPr lang="en-US" altLang="zh-CN" dirty="0"/>
              <a:t>or</a:t>
            </a:r>
            <a:r>
              <a:rPr lang="zh-CN" altLang="en-US" dirty="0"/>
              <a:t> </a:t>
            </a:r>
            <a:r>
              <a:rPr lang="en-US" altLang="zh-CN" dirty="0"/>
              <a:t>exclude;</a:t>
            </a:r>
            <a:r>
              <a:rPr lang="zh-CN" altLang="en-US" dirty="0"/>
              <a:t> </a:t>
            </a:r>
            <a:r>
              <a:rPr lang="en-US" altLang="zh-CN" dirty="0"/>
              <a:t>0</a:t>
            </a:r>
            <a:r>
              <a:rPr lang="zh-CN" altLang="en-US" dirty="0"/>
              <a:t> </a:t>
            </a:r>
            <a:r>
              <a:rPr lang="en-US" altLang="zh-CN" dirty="0"/>
              <a:t>=</a:t>
            </a:r>
            <a:r>
              <a:rPr lang="zh-CN" altLang="en-US" dirty="0"/>
              <a:t> </a:t>
            </a:r>
            <a:r>
              <a:rPr lang="en-US" altLang="zh-CN" dirty="0"/>
              <a:t>the</a:t>
            </a:r>
            <a:r>
              <a:rPr lang="zh-CN" altLang="en-US" dirty="0"/>
              <a:t> </a:t>
            </a:r>
            <a:r>
              <a:rPr lang="en-US" altLang="zh-CN" dirty="0"/>
              <a:t>decision</a:t>
            </a:r>
            <a:r>
              <a:rPr lang="zh-CN" altLang="en-US" dirty="0"/>
              <a:t> </a:t>
            </a:r>
            <a:r>
              <a:rPr lang="en-US" altLang="zh-CN" dirty="0"/>
              <a:t>to</a:t>
            </a:r>
            <a:r>
              <a:rPr lang="zh-CN" altLang="en-US" dirty="0"/>
              <a:t> </a:t>
            </a:r>
            <a:r>
              <a:rPr lang="en-US" altLang="zh-CN" dirty="0"/>
              <a:t>include/exclude</a:t>
            </a:r>
            <a:r>
              <a:rPr lang="zh-CN" altLang="en-US" dirty="0"/>
              <a:t> </a:t>
            </a:r>
            <a:r>
              <a:rPr lang="en-US" altLang="zh-CN" dirty="0"/>
              <a:t>doesn’t</a:t>
            </a:r>
            <a:r>
              <a:rPr lang="zh-CN" altLang="en-US" dirty="0"/>
              <a:t> </a:t>
            </a:r>
            <a:r>
              <a:rPr lang="en-US" altLang="zh-CN" dirty="0"/>
              <a:t>require</a:t>
            </a:r>
            <a:r>
              <a:rPr lang="zh-CN" altLang="en-US" dirty="0"/>
              <a:t> </a:t>
            </a:r>
            <a:r>
              <a:rPr lang="en-US" altLang="zh-CN" dirty="0"/>
              <a:t>looking</a:t>
            </a:r>
            <a:r>
              <a:rPr lang="zh-CN" altLang="en-US" dirty="0"/>
              <a:t> </a:t>
            </a:r>
            <a:r>
              <a:rPr lang="en-US" altLang="zh-CN" dirty="0"/>
              <a:t>at</a:t>
            </a:r>
            <a:r>
              <a:rPr lang="zh-CN" altLang="en-US" dirty="0"/>
              <a:t> </a:t>
            </a:r>
            <a:r>
              <a:rPr lang="en-US" altLang="zh-CN" dirty="0"/>
              <a:t>the</a:t>
            </a:r>
            <a:r>
              <a:rPr lang="zh-CN" altLang="en-US" dirty="0"/>
              <a:t> </a:t>
            </a:r>
            <a:r>
              <a:rPr lang="en-US" altLang="zh-CN" dirty="0"/>
              <a:t>full</a:t>
            </a:r>
            <a:r>
              <a:rPr lang="zh-CN" altLang="en-US" dirty="0"/>
              <a:t> </a:t>
            </a:r>
            <a:r>
              <a:rPr lang="en-US" altLang="zh-CN" dirty="0"/>
              <a:t>text</a:t>
            </a:r>
            <a:r>
              <a:rPr lang="zh-CN" altLang="en-US" dirty="0"/>
              <a:t> </a:t>
            </a:r>
            <a:endParaRPr lang="en-US" altLang="zh-CN" dirty="0"/>
          </a:p>
          <a:p>
            <a:pPr lvl="1">
              <a:buFont typeface="Wingdings" pitchFamily="2" charset="2"/>
              <a:buChar char="q"/>
            </a:pPr>
            <a:r>
              <a:rPr lang="en-US" altLang="zh-CN" dirty="0"/>
              <a:t>screening</a:t>
            </a:r>
          </a:p>
          <a:p>
            <a:pPr lvl="2">
              <a:buFont typeface="Wingdings" pitchFamily="2" charset="2"/>
              <a:buChar char="q"/>
            </a:pPr>
            <a:r>
              <a:rPr lang="en-US" altLang="zh-CN" dirty="0"/>
              <a:t>include,</a:t>
            </a:r>
            <a:r>
              <a:rPr lang="zh-CN" altLang="en-US" dirty="0"/>
              <a:t> </a:t>
            </a:r>
            <a:r>
              <a:rPr lang="en-US" altLang="zh-CN" dirty="0"/>
              <a:t>exclude,</a:t>
            </a:r>
            <a:r>
              <a:rPr lang="zh-CN" altLang="en-US" dirty="0"/>
              <a:t> </a:t>
            </a:r>
            <a:r>
              <a:rPr lang="en-US" altLang="zh-CN" dirty="0"/>
              <a:t>uncertain</a:t>
            </a:r>
          </a:p>
          <a:p>
            <a:pPr lvl="1">
              <a:buFont typeface="Wingdings" pitchFamily="2" charset="2"/>
              <a:buChar char="q"/>
            </a:pPr>
            <a:r>
              <a:rPr lang="en-US" altLang="zh-CN" dirty="0" err="1"/>
              <a:t>screener_id</a:t>
            </a:r>
            <a:endParaRPr lang="en-US" altLang="zh-CN" dirty="0"/>
          </a:p>
          <a:p>
            <a:pPr lvl="1">
              <a:buFont typeface="Wingdings" pitchFamily="2" charset="2"/>
              <a:buChar char="q"/>
            </a:pPr>
            <a:r>
              <a:rPr lang="en-US" altLang="zh-CN" dirty="0"/>
              <a:t>note</a:t>
            </a:r>
            <a:r>
              <a:rPr lang="zh-CN" altLang="en-US" dirty="0"/>
              <a:t> </a:t>
            </a:r>
            <a:r>
              <a:rPr lang="en-US" altLang="zh-CN" dirty="0"/>
              <a:t>(optional,</a:t>
            </a:r>
            <a:r>
              <a:rPr lang="zh-CN" altLang="en-US" dirty="0"/>
              <a:t> </a:t>
            </a:r>
            <a:r>
              <a:rPr lang="en-US" altLang="zh-CN" dirty="0"/>
              <a:t>use</a:t>
            </a:r>
            <a:r>
              <a:rPr lang="zh-CN" altLang="en-US" dirty="0"/>
              <a:t> </a:t>
            </a:r>
            <a:r>
              <a:rPr lang="en-US" altLang="zh-CN" dirty="0"/>
              <a:t>as</a:t>
            </a:r>
            <a:r>
              <a:rPr lang="zh-CN" altLang="en-US" dirty="0"/>
              <a:t> </a:t>
            </a:r>
            <a:r>
              <a:rPr lang="en-US" altLang="zh-CN" dirty="0"/>
              <a:t>needed)</a:t>
            </a:r>
          </a:p>
          <a:p>
            <a:pPr>
              <a:buFont typeface="Wingdings" pitchFamily="2" charset="2"/>
              <a:buChar char="q"/>
            </a:pPr>
            <a:r>
              <a:rPr lang="en-US" altLang="zh-CN" dirty="0"/>
              <a:t>Please</a:t>
            </a:r>
            <a:r>
              <a:rPr lang="zh-CN" altLang="en-US" dirty="0"/>
              <a:t> </a:t>
            </a:r>
            <a:r>
              <a:rPr lang="en-US" altLang="zh-CN" dirty="0"/>
              <a:t>reach</a:t>
            </a:r>
            <a:r>
              <a:rPr lang="zh-CN" altLang="en-US" dirty="0"/>
              <a:t> </a:t>
            </a:r>
            <a:r>
              <a:rPr lang="en-US" altLang="zh-CN" dirty="0"/>
              <a:t>out</a:t>
            </a:r>
            <a:r>
              <a:rPr lang="zh-CN" altLang="en-US" dirty="0"/>
              <a:t> </a:t>
            </a:r>
            <a:r>
              <a:rPr lang="en-US" altLang="zh-CN" dirty="0"/>
              <a:t>to</a:t>
            </a:r>
            <a:r>
              <a:rPr lang="zh-CN" altLang="en-US" dirty="0"/>
              <a:t> </a:t>
            </a:r>
            <a:r>
              <a:rPr lang="en-US" altLang="zh-CN" dirty="0"/>
              <a:t>us</a:t>
            </a:r>
            <a:r>
              <a:rPr lang="zh-CN" altLang="en-US" dirty="0"/>
              <a:t> </a:t>
            </a:r>
            <a:r>
              <a:rPr lang="en-US" altLang="zh-CN" dirty="0"/>
              <a:t>if</a:t>
            </a:r>
            <a:r>
              <a:rPr lang="zh-CN" altLang="en-US" dirty="0"/>
              <a:t> </a:t>
            </a:r>
            <a:r>
              <a:rPr lang="en-US" altLang="zh-CN" dirty="0"/>
              <a:t>you</a:t>
            </a:r>
            <a:r>
              <a:rPr lang="zh-CN" altLang="en-US" dirty="0"/>
              <a:t> </a:t>
            </a:r>
            <a:r>
              <a:rPr lang="en-US" altLang="zh-CN" dirty="0"/>
              <a:t>have</a:t>
            </a:r>
            <a:r>
              <a:rPr lang="zh-CN" altLang="en-US" dirty="0"/>
              <a:t> </a:t>
            </a:r>
            <a:r>
              <a:rPr lang="en-US" altLang="zh-CN" dirty="0"/>
              <a:t>any</a:t>
            </a:r>
            <a:r>
              <a:rPr lang="zh-CN" altLang="en-US" dirty="0"/>
              <a:t> </a:t>
            </a:r>
            <a:r>
              <a:rPr lang="en-US" altLang="zh-CN" dirty="0"/>
              <a:t>questions</a:t>
            </a:r>
            <a:r>
              <a:rPr lang="zh-CN" altLang="en-US" dirty="0"/>
              <a:t> </a:t>
            </a:r>
            <a:r>
              <a:rPr lang="en-US" altLang="zh-CN" dirty="0"/>
              <a:t>or</a:t>
            </a:r>
            <a:r>
              <a:rPr lang="zh-CN" altLang="en-US" dirty="0"/>
              <a:t> </a:t>
            </a:r>
            <a:r>
              <a:rPr lang="en-US" altLang="zh-CN" dirty="0"/>
              <a:t>suggestions.</a:t>
            </a:r>
            <a:r>
              <a:rPr lang="zh-CN" altLang="en-US" dirty="0"/>
              <a:t> </a:t>
            </a:r>
            <a:r>
              <a:rPr lang="en-US" altLang="zh-CN" dirty="0"/>
              <a:t>You</a:t>
            </a:r>
            <a:r>
              <a:rPr lang="zh-CN" altLang="en-US" dirty="0"/>
              <a:t> </a:t>
            </a:r>
            <a:r>
              <a:rPr lang="en-US" altLang="zh-CN" dirty="0"/>
              <a:t>can</a:t>
            </a:r>
            <a:r>
              <a:rPr lang="zh-CN" altLang="en-US" dirty="0"/>
              <a:t> </a:t>
            </a:r>
            <a:r>
              <a:rPr lang="en-US" altLang="zh-CN" dirty="0"/>
              <a:t>either</a:t>
            </a:r>
            <a:r>
              <a:rPr lang="zh-CN" altLang="en-US" dirty="0"/>
              <a:t> </a:t>
            </a:r>
            <a:r>
              <a:rPr lang="en-US" altLang="zh-CN" dirty="0"/>
              <a:t>post</a:t>
            </a:r>
            <a:r>
              <a:rPr lang="zh-CN" altLang="en-US" dirty="0"/>
              <a:t> </a:t>
            </a:r>
            <a:r>
              <a:rPr lang="en-US" altLang="zh-CN" dirty="0"/>
              <a:t>on</a:t>
            </a:r>
            <a:r>
              <a:rPr lang="zh-CN" altLang="en-US" dirty="0"/>
              <a:t> </a:t>
            </a:r>
            <a:r>
              <a:rPr lang="en-US" altLang="zh-CN" dirty="0"/>
              <a:t>the</a:t>
            </a:r>
            <a:r>
              <a:rPr lang="zh-CN" altLang="en-US" dirty="0"/>
              <a:t> </a:t>
            </a:r>
            <a:r>
              <a:rPr lang="en-US" altLang="zh-CN" dirty="0"/>
              <a:t>slack</a:t>
            </a:r>
            <a:r>
              <a:rPr lang="zh-CN" altLang="en-US" dirty="0"/>
              <a:t> </a:t>
            </a:r>
            <a:r>
              <a:rPr lang="en-US" altLang="zh-CN" dirty="0"/>
              <a:t>channel</a:t>
            </a:r>
            <a:r>
              <a:rPr lang="zh-CN" altLang="en-US" dirty="0"/>
              <a:t> </a:t>
            </a:r>
            <a:r>
              <a:rPr lang="en-US" altLang="zh-CN" dirty="0"/>
              <a:t>or</a:t>
            </a:r>
            <a:r>
              <a:rPr lang="zh-CN" altLang="en-US" dirty="0"/>
              <a:t> </a:t>
            </a:r>
            <a:r>
              <a:rPr lang="en-US" altLang="zh-CN" dirty="0"/>
              <a:t>DM</a:t>
            </a:r>
            <a:r>
              <a:rPr lang="zh-CN" altLang="en-US" dirty="0"/>
              <a:t> </a:t>
            </a:r>
            <a:r>
              <a:rPr lang="en-US" altLang="zh-CN" dirty="0"/>
              <a:t>Meng</a:t>
            </a:r>
            <a:r>
              <a:rPr lang="zh-CN" altLang="en-US" dirty="0"/>
              <a:t> </a:t>
            </a:r>
            <a:r>
              <a:rPr lang="en-US" altLang="zh-CN" dirty="0"/>
              <a:t>or</a:t>
            </a:r>
            <a:r>
              <a:rPr lang="zh-CN" altLang="en-US" dirty="0"/>
              <a:t> </a:t>
            </a:r>
            <a:r>
              <a:rPr lang="en-US" altLang="zh-CN" dirty="0"/>
              <a:t>Flavio</a:t>
            </a:r>
            <a:r>
              <a:rPr lang="zh-CN" altLang="en-US" dirty="0"/>
              <a:t> </a:t>
            </a:r>
            <a:r>
              <a:rPr lang="en-US" altLang="zh-CN" dirty="0"/>
              <a:t>(see</a:t>
            </a:r>
            <a:r>
              <a:rPr lang="zh-CN" altLang="en-US" dirty="0"/>
              <a:t> </a:t>
            </a:r>
            <a:r>
              <a:rPr lang="en-US" altLang="zh-CN" dirty="0"/>
              <a:t>next</a:t>
            </a:r>
            <a:r>
              <a:rPr lang="zh-CN" altLang="en-US" dirty="0"/>
              <a:t> </a:t>
            </a:r>
            <a:r>
              <a:rPr lang="en-US" altLang="zh-CN" dirty="0"/>
              <a:t>page</a:t>
            </a:r>
            <a:r>
              <a:rPr lang="zh-CN" altLang="en-US" dirty="0"/>
              <a:t> </a:t>
            </a:r>
            <a:r>
              <a:rPr lang="en-US" altLang="zh-CN" dirty="0"/>
              <a:t>for</a:t>
            </a:r>
            <a:r>
              <a:rPr lang="zh-CN" altLang="en-US" dirty="0"/>
              <a:t> </a:t>
            </a:r>
            <a:r>
              <a:rPr lang="en-US" altLang="zh-CN" dirty="0"/>
              <a:t>contact</a:t>
            </a:r>
            <a:r>
              <a:rPr lang="zh-CN" altLang="en-US" dirty="0"/>
              <a:t> </a:t>
            </a:r>
            <a:r>
              <a:rPr lang="en-US" altLang="zh-CN" dirty="0"/>
              <a:t>info)</a:t>
            </a:r>
          </a:p>
          <a:p>
            <a:pPr marL="0" indent="0">
              <a:buNone/>
            </a:pPr>
            <a:endParaRPr lang="en-US" altLang="zh-CN" dirty="0"/>
          </a:p>
          <a:p>
            <a:pPr>
              <a:buFont typeface="Wingdings" pitchFamily="2" charset="2"/>
              <a:buChar char="q"/>
            </a:pPr>
            <a:endParaRPr lang="en-US" altLang="zh-CN" dirty="0"/>
          </a:p>
          <a:p>
            <a:pPr>
              <a:buFont typeface="Wingdings" pitchFamily="2" charset="2"/>
              <a:buChar char="q"/>
            </a:pPr>
            <a:endParaRPr lang="en-US" altLang="zh-CN" dirty="0"/>
          </a:p>
          <a:p>
            <a:endParaRPr lang="en-GB" dirty="0"/>
          </a:p>
        </p:txBody>
      </p:sp>
    </p:spTree>
    <p:extLst>
      <p:ext uri="{BB962C8B-B14F-4D97-AF65-F5344CB8AC3E}">
        <p14:creationId xmlns:p14="http://schemas.microsoft.com/office/powerpoint/2010/main" val="378004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10492242" cy="67378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atin typeface="+mj-lt"/>
              </a:rPr>
              <a:t>How to join us</a:t>
            </a:r>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6" name="Rectangle 5">
            <a:extLst>
              <a:ext uri="{FF2B5EF4-FFF2-40B4-BE49-F238E27FC236}">
                <a16:creationId xmlns:a16="http://schemas.microsoft.com/office/drawing/2014/main" id="{BE879F9A-C173-68AC-1866-0CE75B1DEDE6}"/>
              </a:ext>
            </a:extLst>
          </p:cNvPr>
          <p:cNvSpPr/>
          <p:nvPr/>
        </p:nvSpPr>
        <p:spPr>
          <a:xfrm>
            <a:off x="1187929" y="1499828"/>
            <a:ext cx="7656813" cy="4355038"/>
          </a:xfrm>
          <a:prstGeom prst="rect">
            <a:avLst/>
          </a:prstGeom>
        </p:spPr>
        <p:txBody>
          <a:bodyPr wrap="square" lIns="91440" tIns="45720" rIns="91440" bIns="45720" anchor="t">
            <a:spAutoFit/>
          </a:bodyPr>
          <a:lstStyle/>
          <a:p>
            <a:pPr marL="342900" indent="-342900">
              <a:spcAft>
                <a:spcPts val="600"/>
              </a:spcAft>
              <a:buFont typeface="Wingdings" panose="05000000000000000000" pitchFamily="2" charset="2"/>
              <a:buChar char="q"/>
            </a:pPr>
            <a:r>
              <a:rPr lang="en-GB" sz="2800" dirty="0">
                <a:latin typeface="+mj-lt"/>
              </a:rPr>
              <a:t>Stay updated</a:t>
            </a:r>
          </a:p>
          <a:p>
            <a:pPr marL="800100" lvl="1" indent="-342900">
              <a:spcAft>
                <a:spcPts val="600"/>
              </a:spcAft>
              <a:buFont typeface="Wingdings" panose="05000000000000000000" pitchFamily="2" charset="2"/>
              <a:buChar char="q"/>
            </a:pPr>
            <a:r>
              <a:rPr lang="en-GB" sz="2800" dirty="0">
                <a:latin typeface="+mj-lt"/>
              </a:rPr>
              <a:t>Join </a:t>
            </a:r>
            <a:r>
              <a:rPr lang="en-GB" sz="2800" dirty="0">
                <a:latin typeface="+mj-lt"/>
                <a:hlinkClick r:id="rId4"/>
              </a:rPr>
              <a:t>FORRT slack</a:t>
            </a:r>
            <a:r>
              <a:rPr lang="en-GB" sz="2800" dirty="0">
                <a:latin typeface="+mj-lt"/>
              </a:rPr>
              <a:t> </a:t>
            </a:r>
          </a:p>
          <a:p>
            <a:pPr marL="800100" lvl="1" indent="-342900">
              <a:spcAft>
                <a:spcPts val="600"/>
              </a:spcAft>
              <a:buFont typeface="Wingdings" panose="05000000000000000000" pitchFamily="2" charset="2"/>
              <a:buChar char="q"/>
            </a:pPr>
            <a:r>
              <a:rPr lang="en-GB" sz="2800" dirty="0">
                <a:latin typeface="+mj-lt"/>
              </a:rPr>
              <a:t>Join “#team-literature-landscape” channel </a:t>
            </a:r>
          </a:p>
          <a:p>
            <a:pPr marL="800100" lvl="1" indent="-342900">
              <a:spcAft>
                <a:spcPts val="600"/>
              </a:spcAft>
              <a:buFont typeface="Wingdings" panose="05000000000000000000" pitchFamily="2" charset="2"/>
              <a:buChar char="q"/>
            </a:pPr>
            <a:r>
              <a:rPr lang="en-GB" sz="2800" dirty="0">
                <a:latin typeface="+mj-lt"/>
              </a:rPr>
              <a:t>Participate in any or all of the steps </a:t>
            </a:r>
          </a:p>
          <a:p>
            <a:pPr marL="800100" lvl="1" indent="-342900">
              <a:spcAft>
                <a:spcPts val="600"/>
              </a:spcAft>
              <a:buFont typeface="Wingdings" panose="05000000000000000000" pitchFamily="2" charset="2"/>
              <a:buChar char="q"/>
            </a:pPr>
            <a:endParaRPr lang="en-GB" sz="2800" dirty="0">
              <a:latin typeface="+mj-lt"/>
            </a:endParaRPr>
          </a:p>
          <a:p>
            <a:pPr algn="just">
              <a:spcAft>
                <a:spcPts val="600"/>
              </a:spcAft>
            </a:pPr>
            <a:r>
              <a:rPr lang="en-GB" sz="2800" i="1" dirty="0">
                <a:latin typeface="+mj-lt"/>
              </a:rPr>
              <a:t>The project will proceed in steps with meetings at checkpoints (with instructions for tasks provided) and we will use </a:t>
            </a:r>
            <a:r>
              <a:rPr lang="en-GB" sz="2800" i="1" dirty="0" err="1">
                <a:latin typeface="+mj-lt"/>
              </a:rPr>
              <a:t>tenzing</a:t>
            </a:r>
            <a:r>
              <a:rPr lang="en-GB" sz="2800" i="1" dirty="0">
                <a:latin typeface="+mj-lt"/>
              </a:rPr>
              <a:t> </a:t>
            </a:r>
            <a:r>
              <a:rPr lang="en-GB" sz="2800" i="1" dirty="0" err="1">
                <a:latin typeface="+mj-lt"/>
              </a:rPr>
              <a:t>contributorship</a:t>
            </a:r>
            <a:r>
              <a:rPr lang="en-GB" sz="2800" i="1" dirty="0">
                <a:latin typeface="+mj-lt"/>
              </a:rPr>
              <a:t> sheet to keep track of your contribution!</a:t>
            </a:r>
          </a:p>
        </p:txBody>
      </p:sp>
    </p:spTree>
    <p:extLst>
      <p:ext uri="{BB962C8B-B14F-4D97-AF65-F5344CB8AC3E}">
        <p14:creationId xmlns:p14="http://schemas.microsoft.com/office/powerpoint/2010/main" val="399487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7F9276-6C55-3BBD-390A-3E436B8A1AEF}"/>
              </a:ext>
            </a:extLst>
          </p:cNvPr>
          <p:cNvSpPr>
            <a:spLocks noGrp="1"/>
          </p:cNvSpPr>
          <p:nvPr>
            <p:ph type="title"/>
          </p:nvPr>
        </p:nvSpPr>
        <p:spPr>
          <a:xfrm>
            <a:off x="838200" y="2766218"/>
            <a:ext cx="10515600" cy="1325563"/>
          </a:xfrm>
        </p:spPr>
        <p:txBody>
          <a:bodyPr/>
          <a:lstStyle/>
          <a:p>
            <a:pPr algn="ctr"/>
            <a:r>
              <a:rPr lang="nb-NO" i="1" dirty="0" err="1"/>
              <a:t>Thank</a:t>
            </a:r>
            <a:r>
              <a:rPr lang="nb-NO" i="1" dirty="0"/>
              <a:t> </a:t>
            </a:r>
            <a:r>
              <a:rPr lang="nb-NO" i="1" dirty="0" err="1"/>
              <a:t>you</a:t>
            </a:r>
            <a:r>
              <a:rPr lang="nb-NO" i="1" dirty="0"/>
              <a:t>!</a:t>
            </a:r>
          </a:p>
        </p:txBody>
      </p:sp>
    </p:spTree>
    <p:extLst>
      <p:ext uri="{BB962C8B-B14F-4D97-AF65-F5344CB8AC3E}">
        <p14:creationId xmlns:p14="http://schemas.microsoft.com/office/powerpoint/2010/main" val="259366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947C68-1A9D-F288-2E1C-70242465A2F2}"/>
              </a:ext>
            </a:extLst>
          </p:cNvPr>
          <p:cNvSpPr>
            <a:spLocks noGrp="1"/>
          </p:cNvSpPr>
          <p:nvPr>
            <p:ph type="title"/>
          </p:nvPr>
        </p:nvSpPr>
        <p:spPr>
          <a:xfrm>
            <a:off x="1191164" y="234376"/>
            <a:ext cx="10515600" cy="1325563"/>
          </a:xfrm>
        </p:spPr>
        <p:txBody>
          <a:bodyPr/>
          <a:lstStyle/>
          <a:p>
            <a:r>
              <a:rPr lang="en-US" altLang="zh-CN" dirty="0"/>
              <a:t>Contents</a:t>
            </a:r>
            <a:endParaRPr lang="nb-NO" dirty="0"/>
          </a:p>
        </p:txBody>
      </p:sp>
      <p:sp>
        <p:nvSpPr>
          <p:cNvPr id="3" name="Plassholder for innhold 2">
            <a:extLst>
              <a:ext uri="{FF2B5EF4-FFF2-40B4-BE49-F238E27FC236}">
                <a16:creationId xmlns:a16="http://schemas.microsoft.com/office/drawing/2014/main" id="{62F3D9B6-626B-56BD-3EEE-76487139498E}"/>
              </a:ext>
            </a:extLst>
          </p:cNvPr>
          <p:cNvSpPr>
            <a:spLocks noGrp="1"/>
          </p:cNvSpPr>
          <p:nvPr>
            <p:ph idx="1"/>
          </p:nvPr>
        </p:nvSpPr>
        <p:spPr/>
        <p:txBody>
          <a:bodyPr vert="horz" lIns="91440" tIns="45720" rIns="91440" bIns="45720" rtlCol="0" anchor="t">
            <a:normAutofit/>
          </a:bodyPr>
          <a:lstStyle/>
          <a:p>
            <a:pPr>
              <a:buFont typeface="Wingdings" pitchFamily="2" charset="2"/>
              <a:buChar char="q"/>
            </a:pPr>
            <a:r>
              <a:rPr lang="en-US" altLang="zh-CN" dirty="0"/>
              <a:t>Background</a:t>
            </a:r>
            <a:r>
              <a:rPr lang="zh-CN" altLang="en-US" dirty="0"/>
              <a:t> </a:t>
            </a:r>
            <a:r>
              <a:rPr lang="en-US" altLang="zh-CN" dirty="0"/>
              <a:t>info</a:t>
            </a:r>
            <a:r>
              <a:rPr lang="zh-CN" altLang="en-US" dirty="0"/>
              <a:t> </a:t>
            </a:r>
            <a:r>
              <a:rPr lang="en-US" altLang="zh-CN" dirty="0"/>
              <a:t>|</a:t>
            </a:r>
            <a:r>
              <a:rPr lang="zh-CN" altLang="en-US" dirty="0"/>
              <a:t> </a:t>
            </a:r>
            <a:r>
              <a:rPr lang="en-US" altLang="zh-CN" dirty="0"/>
              <a:t>the</a:t>
            </a:r>
            <a:r>
              <a:rPr lang="zh-CN" altLang="en-US" dirty="0"/>
              <a:t> </a:t>
            </a:r>
            <a:r>
              <a:rPr lang="en-US" altLang="zh-CN" dirty="0"/>
              <a:t>Landscape</a:t>
            </a:r>
            <a:r>
              <a:rPr lang="zh-CN" altLang="en-US" dirty="0"/>
              <a:t> </a:t>
            </a:r>
            <a:r>
              <a:rPr lang="en-US" altLang="zh-CN" dirty="0"/>
              <a:t>project</a:t>
            </a:r>
            <a:r>
              <a:rPr lang="zh-CN" altLang="en-US" dirty="0"/>
              <a:t> </a:t>
            </a:r>
            <a:r>
              <a:rPr lang="en-US" altLang="zh-CN" dirty="0"/>
              <a:t>(optional)</a:t>
            </a:r>
          </a:p>
          <a:p>
            <a:pPr>
              <a:buFont typeface="Wingdings" pitchFamily="2" charset="2"/>
              <a:buChar char="q"/>
            </a:pPr>
            <a:r>
              <a:rPr lang="en-US" altLang="zh-CN" dirty="0">
                <a:hlinkClick r:id="rId3" action="ppaction://hlinksldjump"/>
              </a:rPr>
              <a:t>Round</a:t>
            </a:r>
            <a:r>
              <a:rPr lang="zh-CN" altLang="en-US" dirty="0">
                <a:hlinkClick r:id="rId3" action="ppaction://hlinksldjump"/>
              </a:rPr>
              <a:t> </a:t>
            </a:r>
            <a:r>
              <a:rPr lang="en-US" altLang="zh-CN" dirty="0">
                <a:hlinkClick r:id="rId3" action="ppaction://hlinksldjump"/>
              </a:rPr>
              <a:t>1</a:t>
            </a:r>
            <a:r>
              <a:rPr lang="zh-CN" altLang="en-US" dirty="0">
                <a:hlinkClick r:id="rId3" action="ppaction://hlinksldjump"/>
              </a:rPr>
              <a:t> </a:t>
            </a:r>
            <a:r>
              <a:rPr lang="en-US" altLang="zh-CN" dirty="0">
                <a:hlinkClick r:id="rId3" action="ppaction://hlinksldjump"/>
              </a:rPr>
              <a:t>screening</a:t>
            </a:r>
            <a:r>
              <a:rPr lang="zh-CN" altLang="en-US" dirty="0">
                <a:hlinkClick r:id="rId3" action="ppaction://hlinksldjump"/>
              </a:rPr>
              <a:t> </a:t>
            </a:r>
            <a:r>
              <a:rPr lang="en-US" altLang="zh-CN" dirty="0">
                <a:hlinkClick r:id="rId3" action="ppaction://hlinksldjump"/>
              </a:rPr>
              <a:t>(important!)</a:t>
            </a:r>
            <a:r>
              <a:rPr lang="zh-CN" altLang="en-US" dirty="0">
                <a:hlinkClick r:id="rId3" action="ppaction://hlinksldjump"/>
              </a:rPr>
              <a:t> </a:t>
            </a:r>
            <a:endParaRPr lang="en-US" altLang="zh-CN" dirty="0"/>
          </a:p>
          <a:p>
            <a:pPr lvl="1">
              <a:buFont typeface="Wingdings" pitchFamily="2" charset="2"/>
              <a:buChar char="q"/>
            </a:pPr>
            <a:r>
              <a:rPr lang="en-US" altLang="zh-CN" dirty="0"/>
              <a:t>General</a:t>
            </a:r>
            <a:r>
              <a:rPr lang="zh-CN" altLang="en-US" dirty="0"/>
              <a:t> </a:t>
            </a:r>
            <a:r>
              <a:rPr lang="en-US" altLang="zh-CN" dirty="0"/>
              <a:t>info</a:t>
            </a:r>
            <a:r>
              <a:rPr lang="zh-CN" altLang="en-US" dirty="0"/>
              <a:t> </a:t>
            </a:r>
            <a:endParaRPr lang="en-US" altLang="zh-CN" dirty="0"/>
          </a:p>
          <a:p>
            <a:pPr lvl="1">
              <a:buFont typeface="Wingdings" pitchFamily="2" charset="2"/>
              <a:buChar char="q"/>
            </a:pPr>
            <a:r>
              <a:rPr lang="en-US" altLang="zh-CN" dirty="0"/>
              <a:t>Procedure</a:t>
            </a:r>
            <a:r>
              <a:rPr lang="zh-CN" altLang="en-US" dirty="0"/>
              <a:t> </a:t>
            </a:r>
            <a:endParaRPr lang="en-US" altLang="zh-CN" dirty="0"/>
          </a:p>
          <a:p>
            <a:pPr lvl="1">
              <a:buFont typeface="Wingdings" pitchFamily="2" charset="2"/>
              <a:buChar char="q"/>
            </a:pPr>
            <a:r>
              <a:rPr lang="en-US" altLang="zh-CN" dirty="0"/>
              <a:t>Inclusion</a:t>
            </a:r>
            <a:r>
              <a:rPr lang="zh-CN" altLang="en-US" dirty="0"/>
              <a:t> </a:t>
            </a:r>
            <a:r>
              <a:rPr lang="en-US" altLang="zh-CN" dirty="0"/>
              <a:t>criteria</a:t>
            </a:r>
            <a:r>
              <a:rPr lang="zh-CN" altLang="en-US" dirty="0"/>
              <a:t> </a:t>
            </a:r>
            <a:endParaRPr lang="en-US" altLang="zh-CN" dirty="0"/>
          </a:p>
          <a:p>
            <a:pPr lvl="1">
              <a:buFont typeface="Wingdings" pitchFamily="2" charset="2"/>
              <a:buChar char="q"/>
            </a:pPr>
            <a:r>
              <a:rPr lang="en-US" altLang="zh-CN" dirty="0"/>
              <a:t>Exclusion</a:t>
            </a:r>
            <a:r>
              <a:rPr lang="zh-CN" altLang="en-US" dirty="0"/>
              <a:t> </a:t>
            </a:r>
            <a:r>
              <a:rPr lang="en-US" altLang="zh-CN" dirty="0"/>
              <a:t>criteria</a:t>
            </a:r>
          </a:p>
          <a:p>
            <a:pPr lvl="1">
              <a:buFont typeface="Wingdings" pitchFamily="2" charset="2"/>
              <a:buChar char="q"/>
            </a:pPr>
            <a:r>
              <a:rPr lang="en-US" altLang="zh-CN" dirty="0"/>
              <a:t>Summary</a:t>
            </a:r>
          </a:p>
          <a:p>
            <a:pPr>
              <a:buFont typeface="Wingdings" pitchFamily="2" charset="2"/>
              <a:buChar char="q"/>
            </a:pPr>
            <a:r>
              <a:rPr lang="en-US" altLang="zh-CN" dirty="0"/>
              <a:t>Round</a:t>
            </a:r>
            <a:r>
              <a:rPr lang="zh-CN" altLang="en-US" dirty="0"/>
              <a:t> </a:t>
            </a:r>
            <a:r>
              <a:rPr lang="en-US" altLang="zh-CN" dirty="0"/>
              <a:t>2</a:t>
            </a:r>
            <a:r>
              <a:rPr lang="zh-CN" altLang="en-US" dirty="0"/>
              <a:t> </a:t>
            </a:r>
            <a:r>
              <a:rPr lang="en-US" altLang="zh-CN" dirty="0"/>
              <a:t>screening</a:t>
            </a:r>
            <a:r>
              <a:rPr lang="zh-CN" altLang="en-US" dirty="0"/>
              <a:t> </a:t>
            </a:r>
            <a:r>
              <a:rPr lang="en-US" altLang="zh-CN" dirty="0"/>
              <a:t>(to</a:t>
            </a:r>
            <a:r>
              <a:rPr lang="zh-CN" altLang="en-US" dirty="0"/>
              <a:t> </a:t>
            </a:r>
            <a:r>
              <a:rPr lang="en-US" altLang="zh-CN" dirty="0"/>
              <a:t>be</a:t>
            </a:r>
            <a:r>
              <a:rPr lang="zh-CN" altLang="en-US" dirty="0"/>
              <a:t> </a:t>
            </a:r>
            <a:r>
              <a:rPr lang="en-US" altLang="zh-CN" dirty="0"/>
              <a:t>added</a:t>
            </a:r>
            <a:r>
              <a:rPr lang="zh-CN" altLang="en-US" dirty="0"/>
              <a:t> </a:t>
            </a:r>
            <a:r>
              <a:rPr lang="en-US" altLang="zh-CN" dirty="0"/>
              <a:t>later)</a:t>
            </a:r>
          </a:p>
        </p:txBody>
      </p:sp>
      <p:pic>
        <p:nvPicPr>
          <p:cNvPr id="4" name="Picture 3">
            <a:extLst>
              <a:ext uri="{FF2B5EF4-FFF2-40B4-BE49-F238E27FC236}">
                <a16:creationId xmlns:a16="http://schemas.microsoft.com/office/drawing/2014/main" id="{394D2758-6758-C169-796B-A3FCCF98CB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134506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9606272" cy="6737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Background</a:t>
            </a:r>
            <a:r>
              <a:rPr lang="zh-CN" altLang="en-US" sz="4000" dirty="0"/>
              <a:t> </a:t>
            </a:r>
            <a:r>
              <a:rPr lang="en-US" altLang="zh-CN" sz="4000" dirty="0"/>
              <a:t>info</a:t>
            </a:r>
            <a:r>
              <a:rPr lang="zh-CN" altLang="en-US" sz="4000" dirty="0"/>
              <a:t> </a:t>
            </a:r>
            <a:r>
              <a:rPr lang="en-US" altLang="zh-CN" sz="4000" dirty="0"/>
              <a:t>|</a:t>
            </a:r>
            <a:r>
              <a:rPr lang="zh-CN" altLang="en-US" sz="4000" dirty="0"/>
              <a:t> </a:t>
            </a:r>
            <a:r>
              <a:rPr lang="en-US" altLang="zh-CN" sz="4000" dirty="0"/>
              <a:t>Landscape</a:t>
            </a:r>
            <a:r>
              <a:rPr lang="zh-CN" altLang="en-US" sz="4000" dirty="0"/>
              <a:t> </a:t>
            </a:r>
            <a:r>
              <a:rPr lang="en-US" altLang="zh-CN" sz="4000" dirty="0"/>
              <a:t>p</a:t>
            </a:r>
            <a:r>
              <a:rPr lang="en-GB" sz="4000" dirty="0" err="1"/>
              <a:t>roject</a:t>
            </a:r>
            <a:r>
              <a:rPr lang="en-GB" sz="4000" dirty="0"/>
              <a:t> m</a:t>
            </a:r>
            <a:r>
              <a:rPr lang="en-GB" sz="4000" dirty="0">
                <a:latin typeface="+mj-lt"/>
              </a:rPr>
              <a:t>otivation</a:t>
            </a:r>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5" name="Rectangle 4">
            <a:extLst>
              <a:ext uri="{FF2B5EF4-FFF2-40B4-BE49-F238E27FC236}">
                <a16:creationId xmlns:a16="http://schemas.microsoft.com/office/drawing/2014/main" id="{911EB9DD-B04C-43C2-8509-2CF9C72DD67D}"/>
              </a:ext>
            </a:extLst>
          </p:cNvPr>
          <p:cNvSpPr/>
          <p:nvPr/>
        </p:nvSpPr>
        <p:spPr>
          <a:xfrm>
            <a:off x="1191164" y="1772720"/>
            <a:ext cx="9816142" cy="4078039"/>
          </a:xfrm>
          <a:prstGeom prst="rect">
            <a:avLst/>
          </a:prstGeom>
        </p:spPr>
        <p:txBody>
          <a:bodyPr wrap="square" lIns="91440" tIns="45720" rIns="91440" bIns="45720" anchor="t">
            <a:spAutoFit/>
          </a:bodyPr>
          <a:lstStyle/>
          <a:p>
            <a:pPr marL="457200" indent="-457200">
              <a:spcAft>
                <a:spcPts val="600"/>
              </a:spcAft>
              <a:buFont typeface="Wingdings" panose="05000000000000000000" pitchFamily="2" charset="2"/>
              <a:buChar char="q"/>
            </a:pPr>
            <a:r>
              <a:rPr lang="en-GB" sz="2800" dirty="0"/>
              <a:t>Problem: the solitary and fragmented nature of research</a:t>
            </a:r>
          </a:p>
          <a:p>
            <a:pPr lvl="1">
              <a:spcAft>
                <a:spcPts val="600"/>
              </a:spcAft>
            </a:pPr>
            <a:r>
              <a:rPr lang="en-GB" sz="2800" dirty="0"/>
              <a:t>Information barriers that hinder progress of science</a:t>
            </a:r>
          </a:p>
          <a:p>
            <a:pPr marL="914400" lvl="1" indent="-457200">
              <a:spcAft>
                <a:spcPts val="600"/>
              </a:spcAft>
              <a:buFont typeface="Wingdings" panose="05000000000000000000" pitchFamily="2" charset="2"/>
              <a:buChar char="q"/>
            </a:pPr>
            <a:r>
              <a:rPr lang="en-GB" sz="2800" dirty="0"/>
              <a:t>Reinventing the wheel/waste of resources</a:t>
            </a:r>
          </a:p>
          <a:p>
            <a:pPr marL="914400" lvl="1" indent="-457200">
              <a:spcAft>
                <a:spcPts val="600"/>
              </a:spcAft>
              <a:buFont typeface="Wingdings" panose="05000000000000000000" pitchFamily="2" charset="2"/>
              <a:buChar char="q"/>
            </a:pPr>
            <a:r>
              <a:rPr lang="en-GB" sz="2800" dirty="0"/>
              <a:t>Biased/misleading knowledge</a:t>
            </a:r>
          </a:p>
          <a:p>
            <a:pPr marL="1371600" lvl="2" indent="-457200">
              <a:spcAft>
                <a:spcPts val="600"/>
              </a:spcAft>
              <a:buFont typeface="Wingdings" panose="05000000000000000000" pitchFamily="2" charset="2"/>
              <a:buChar char="q"/>
            </a:pPr>
            <a:r>
              <a:rPr lang="en-GB" sz="2800" dirty="0"/>
              <a:t>Lack of empirical evidence on consensus/disagreement</a:t>
            </a:r>
          </a:p>
          <a:p>
            <a:pPr marL="1371600" lvl="2" indent="-457200">
              <a:spcAft>
                <a:spcPts val="600"/>
              </a:spcAft>
              <a:buFont typeface="Wingdings" panose="05000000000000000000" pitchFamily="2" charset="2"/>
              <a:buChar char="q"/>
            </a:pPr>
            <a:r>
              <a:rPr lang="en-GB" sz="2800" dirty="0"/>
              <a:t>Jingle-jangle fallacy  </a:t>
            </a:r>
          </a:p>
          <a:p>
            <a:pPr>
              <a:spcAft>
                <a:spcPts val="600"/>
              </a:spcAft>
            </a:pPr>
            <a:endParaRPr lang="en-GB" sz="2800" dirty="0"/>
          </a:p>
          <a:p>
            <a:pPr marL="457200" indent="-457200">
              <a:spcAft>
                <a:spcPts val="600"/>
              </a:spcAft>
              <a:buFont typeface="Wingdings" panose="05000000000000000000" pitchFamily="2" charset="2"/>
              <a:buChar char="q"/>
            </a:pPr>
            <a:endParaRPr lang="en-GB" sz="2800" dirty="0"/>
          </a:p>
        </p:txBody>
      </p:sp>
    </p:spTree>
    <p:extLst>
      <p:ext uri="{BB962C8B-B14F-4D97-AF65-F5344CB8AC3E}">
        <p14:creationId xmlns:p14="http://schemas.microsoft.com/office/powerpoint/2010/main" val="409221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9217965" cy="6737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Background</a:t>
            </a:r>
            <a:r>
              <a:rPr lang="zh-CN" altLang="en-US" sz="4000" dirty="0"/>
              <a:t> </a:t>
            </a:r>
            <a:r>
              <a:rPr lang="en-US" altLang="zh-CN" sz="4000" dirty="0"/>
              <a:t>info</a:t>
            </a:r>
            <a:r>
              <a:rPr lang="zh-CN" altLang="en-US" sz="4000" dirty="0"/>
              <a:t> </a:t>
            </a:r>
            <a:r>
              <a:rPr lang="en-US" altLang="zh-CN" sz="4000" dirty="0"/>
              <a:t>|</a:t>
            </a:r>
            <a:r>
              <a:rPr lang="zh-CN" altLang="en-US" sz="4000" dirty="0"/>
              <a:t> </a:t>
            </a:r>
            <a:r>
              <a:rPr lang="en-US" altLang="zh-CN" sz="4000" dirty="0"/>
              <a:t>Landscape</a:t>
            </a:r>
            <a:r>
              <a:rPr lang="zh-CN" altLang="en-US" sz="4000" dirty="0"/>
              <a:t> </a:t>
            </a:r>
            <a:r>
              <a:rPr lang="en-US" altLang="zh-CN" sz="4000" dirty="0"/>
              <a:t>p</a:t>
            </a:r>
            <a:r>
              <a:rPr lang="en-GB" sz="4000" dirty="0" err="1"/>
              <a:t>roject</a:t>
            </a:r>
            <a:r>
              <a:rPr lang="en-GB" sz="4000" dirty="0"/>
              <a:t> </a:t>
            </a:r>
            <a:r>
              <a:rPr lang="en-US" altLang="zh-CN" sz="4000" dirty="0"/>
              <a:t>aims</a:t>
            </a:r>
            <a:endParaRPr lang="en-GB" sz="8000" dirty="0"/>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5" name="Rectangle 4">
            <a:extLst>
              <a:ext uri="{FF2B5EF4-FFF2-40B4-BE49-F238E27FC236}">
                <a16:creationId xmlns:a16="http://schemas.microsoft.com/office/drawing/2014/main" id="{911EB9DD-B04C-43C2-8509-2CF9C72DD67D}"/>
              </a:ext>
            </a:extLst>
          </p:cNvPr>
          <p:cNvSpPr/>
          <p:nvPr/>
        </p:nvSpPr>
        <p:spPr>
          <a:xfrm>
            <a:off x="1187929" y="1706217"/>
            <a:ext cx="9816142" cy="3924151"/>
          </a:xfrm>
          <a:prstGeom prst="rect">
            <a:avLst/>
          </a:prstGeom>
        </p:spPr>
        <p:txBody>
          <a:bodyPr wrap="square" lIns="91440" tIns="45720" rIns="91440" bIns="45720" anchor="t">
            <a:spAutoFit/>
          </a:bodyPr>
          <a:lstStyle/>
          <a:p>
            <a:pPr marL="457200" indent="-457200">
              <a:spcAft>
                <a:spcPts val="600"/>
              </a:spcAft>
              <a:buFont typeface="Wingdings" panose="05000000000000000000" pitchFamily="2" charset="2"/>
              <a:buChar char="q"/>
            </a:pPr>
            <a:r>
              <a:rPr lang="en-GB" sz="2800"/>
              <a:t>Create and curate a database of literature about open scholarship across disciplines </a:t>
            </a:r>
          </a:p>
          <a:p>
            <a:pPr marL="914400" lvl="1" indent="-457200">
              <a:spcAft>
                <a:spcPts val="600"/>
              </a:spcAft>
              <a:buFont typeface="Wingdings" panose="05000000000000000000" pitchFamily="2" charset="2"/>
              <a:buChar char="q"/>
            </a:pPr>
            <a:r>
              <a:rPr lang="en-GB" sz="2800"/>
              <a:t>Allow for easy and customisable queries </a:t>
            </a:r>
          </a:p>
          <a:p>
            <a:pPr marL="457200" indent="-457200">
              <a:spcAft>
                <a:spcPts val="600"/>
              </a:spcAft>
              <a:buFont typeface="Wingdings" panose="05000000000000000000" pitchFamily="2" charset="2"/>
              <a:buChar char="q"/>
            </a:pPr>
            <a:r>
              <a:rPr lang="en-GB" sz="2800"/>
              <a:t>Review and synthesise the literature to map the landscape of the literature </a:t>
            </a:r>
          </a:p>
          <a:p>
            <a:pPr marL="914400" lvl="1" indent="-457200">
              <a:spcAft>
                <a:spcPts val="600"/>
              </a:spcAft>
              <a:buFont typeface="Wingdings" panose="05000000000000000000" pitchFamily="2" charset="2"/>
              <a:buChar char="q"/>
            </a:pPr>
            <a:r>
              <a:rPr lang="en-GB" sz="2800"/>
              <a:t>Reveal current consensus and disagreement</a:t>
            </a:r>
          </a:p>
          <a:p>
            <a:pPr marL="914400" lvl="1" indent="-457200">
              <a:spcAft>
                <a:spcPts val="600"/>
              </a:spcAft>
              <a:buFont typeface="Wingdings" panose="05000000000000000000" pitchFamily="2" charset="2"/>
              <a:buChar char="q"/>
            </a:pPr>
            <a:r>
              <a:rPr lang="en-GB" sz="2800"/>
              <a:t>Inform future efforts and discussions</a:t>
            </a:r>
          </a:p>
          <a:p>
            <a:pPr marL="914400" lvl="1" indent="-457200">
              <a:spcAft>
                <a:spcPts val="600"/>
              </a:spcAft>
              <a:buFont typeface="Wingdings" panose="05000000000000000000" pitchFamily="2" charset="2"/>
              <a:buChar char="q"/>
            </a:pPr>
            <a:r>
              <a:rPr lang="en-GB" sz="2800"/>
              <a:t>Facilitate interdisciplinary knowledge exchange and collaboration  </a:t>
            </a:r>
          </a:p>
        </p:txBody>
      </p:sp>
    </p:spTree>
    <p:extLst>
      <p:ext uri="{BB962C8B-B14F-4D97-AF65-F5344CB8AC3E}">
        <p14:creationId xmlns:p14="http://schemas.microsoft.com/office/powerpoint/2010/main" val="388484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8770571" cy="6737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Background</a:t>
            </a:r>
            <a:r>
              <a:rPr lang="zh-CN" altLang="en-US" sz="4000" dirty="0"/>
              <a:t> </a:t>
            </a:r>
            <a:r>
              <a:rPr lang="en-US" altLang="zh-CN" sz="4000" dirty="0"/>
              <a:t>info</a:t>
            </a:r>
            <a:r>
              <a:rPr lang="zh-CN" altLang="en-US" sz="4000" dirty="0"/>
              <a:t> </a:t>
            </a:r>
            <a:r>
              <a:rPr lang="en-US" altLang="zh-CN" sz="4000" dirty="0"/>
              <a:t>|</a:t>
            </a:r>
            <a:r>
              <a:rPr lang="zh-CN" altLang="en-US" sz="4000" dirty="0"/>
              <a:t> </a:t>
            </a:r>
            <a:r>
              <a:rPr lang="en-US" altLang="zh-CN" sz="4000" dirty="0"/>
              <a:t>Landscape</a:t>
            </a:r>
            <a:r>
              <a:rPr lang="zh-CN" altLang="en-US" sz="4000" dirty="0"/>
              <a:t> </a:t>
            </a:r>
            <a:r>
              <a:rPr lang="en-US" altLang="zh-CN" sz="4000" dirty="0"/>
              <a:t>p</a:t>
            </a:r>
            <a:r>
              <a:rPr lang="en-GB" sz="4000" dirty="0" err="1"/>
              <a:t>roject</a:t>
            </a:r>
            <a:r>
              <a:rPr lang="en-GB" sz="4000" dirty="0"/>
              <a:t> </a:t>
            </a:r>
            <a:r>
              <a:rPr lang="en-US" altLang="zh-CN" sz="4000" dirty="0"/>
              <a:t>plan</a:t>
            </a:r>
            <a:endParaRPr lang="en-GB" sz="8000" dirty="0"/>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graphicFrame>
        <p:nvGraphicFramePr>
          <p:cNvPr id="8" name="Diagram 7">
            <a:extLst>
              <a:ext uri="{FF2B5EF4-FFF2-40B4-BE49-F238E27FC236}">
                <a16:creationId xmlns:a16="http://schemas.microsoft.com/office/drawing/2014/main" id="{830D251D-54FD-5368-5238-1402BE4B565D}"/>
              </a:ext>
            </a:extLst>
          </p:cNvPr>
          <p:cNvGraphicFramePr/>
          <p:nvPr>
            <p:extLst>
              <p:ext uri="{D42A27DB-BD31-4B8C-83A1-F6EECF244321}">
                <p14:modId xmlns:p14="http://schemas.microsoft.com/office/powerpoint/2010/main" val="1945219629"/>
              </p:ext>
            </p:extLst>
          </p:nvPr>
        </p:nvGraphicFramePr>
        <p:xfrm>
          <a:off x="2571750" y="1362900"/>
          <a:ext cx="8957569" cy="24003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Arrow: Down 8">
            <a:extLst>
              <a:ext uri="{FF2B5EF4-FFF2-40B4-BE49-F238E27FC236}">
                <a16:creationId xmlns:a16="http://schemas.microsoft.com/office/drawing/2014/main" id="{6D83EB4D-B65D-B36D-BC95-2A2FB9E857D6}"/>
              </a:ext>
            </a:extLst>
          </p:cNvPr>
          <p:cNvSpPr/>
          <p:nvPr/>
        </p:nvSpPr>
        <p:spPr>
          <a:xfrm>
            <a:off x="1027441" y="3507728"/>
            <a:ext cx="569344" cy="51758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Diagram 10">
            <a:extLst>
              <a:ext uri="{FF2B5EF4-FFF2-40B4-BE49-F238E27FC236}">
                <a16:creationId xmlns:a16="http://schemas.microsoft.com/office/drawing/2014/main" id="{537FE11E-DF19-0118-2A71-EF62A29B7B80}"/>
              </a:ext>
            </a:extLst>
          </p:cNvPr>
          <p:cNvGraphicFramePr/>
          <p:nvPr>
            <p:extLst>
              <p:ext uri="{D42A27DB-BD31-4B8C-83A1-F6EECF244321}">
                <p14:modId xmlns:p14="http://schemas.microsoft.com/office/powerpoint/2010/main" val="280243884"/>
              </p:ext>
            </p:extLst>
          </p:nvPr>
        </p:nvGraphicFramePr>
        <p:xfrm>
          <a:off x="2571750" y="3919627"/>
          <a:ext cx="8957569" cy="24003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Rectangle 11">
            <a:extLst>
              <a:ext uri="{FF2B5EF4-FFF2-40B4-BE49-F238E27FC236}">
                <a16:creationId xmlns:a16="http://schemas.microsoft.com/office/drawing/2014/main" id="{8CCA7FB1-B2B3-7B22-B2C8-140A028D9ACD}"/>
              </a:ext>
            </a:extLst>
          </p:cNvPr>
          <p:cNvSpPr/>
          <p:nvPr/>
        </p:nvSpPr>
        <p:spPr>
          <a:xfrm>
            <a:off x="508594" y="2086039"/>
            <a:ext cx="1750983" cy="954107"/>
          </a:xfrm>
          <a:prstGeom prst="rect">
            <a:avLst/>
          </a:prstGeom>
        </p:spPr>
        <p:txBody>
          <a:bodyPr wrap="square" lIns="91440" tIns="45720" rIns="91440" bIns="45720" anchor="t">
            <a:spAutoFit/>
          </a:bodyPr>
          <a:lstStyle/>
          <a:p>
            <a:pPr>
              <a:spcAft>
                <a:spcPts val="600"/>
              </a:spcAft>
            </a:pPr>
            <a:r>
              <a:rPr lang="en-GB" sz="2800"/>
              <a:t>Building the database</a:t>
            </a:r>
          </a:p>
        </p:txBody>
      </p:sp>
      <p:sp>
        <p:nvSpPr>
          <p:cNvPr id="13" name="Rectangle 12">
            <a:extLst>
              <a:ext uri="{FF2B5EF4-FFF2-40B4-BE49-F238E27FC236}">
                <a16:creationId xmlns:a16="http://schemas.microsoft.com/office/drawing/2014/main" id="{329AB430-4D1C-9B6A-FD2B-1B4E6F85FDA6}"/>
              </a:ext>
            </a:extLst>
          </p:cNvPr>
          <p:cNvSpPr/>
          <p:nvPr/>
        </p:nvSpPr>
        <p:spPr>
          <a:xfrm>
            <a:off x="508593" y="4492895"/>
            <a:ext cx="1750983" cy="1384995"/>
          </a:xfrm>
          <a:prstGeom prst="rect">
            <a:avLst/>
          </a:prstGeom>
        </p:spPr>
        <p:txBody>
          <a:bodyPr wrap="square" lIns="91440" tIns="45720" rIns="91440" bIns="45720" anchor="t">
            <a:spAutoFit/>
          </a:bodyPr>
          <a:lstStyle/>
          <a:p>
            <a:pPr>
              <a:spcAft>
                <a:spcPts val="600"/>
              </a:spcAft>
            </a:pPr>
            <a:r>
              <a:rPr lang="en-GB" sz="2800"/>
              <a:t>Reviewing the literature</a:t>
            </a:r>
          </a:p>
        </p:txBody>
      </p:sp>
    </p:spTree>
    <p:extLst>
      <p:ext uri="{BB962C8B-B14F-4D97-AF65-F5344CB8AC3E}">
        <p14:creationId xmlns:p14="http://schemas.microsoft.com/office/powerpoint/2010/main" val="204498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10492242" cy="6737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t>Background</a:t>
            </a:r>
            <a:r>
              <a:rPr lang="zh-CN" altLang="en-US" sz="3600" dirty="0"/>
              <a:t> </a:t>
            </a:r>
            <a:r>
              <a:rPr lang="en-US" altLang="zh-CN" sz="3600" dirty="0"/>
              <a:t>info</a:t>
            </a:r>
            <a:r>
              <a:rPr lang="zh-CN" altLang="en-US" sz="3600" dirty="0"/>
              <a:t> </a:t>
            </a:r>
            <a:r>
              <a:rPr lang="en-US" altLang="zh-CN" sz="3600" dirty="0"/>
              <a:t>|</a:t>
            </a:r>
            <a:r>
              <a:rPr lang="zh-CN" altLang="en-US" sz="3600" dirty="0"/>
              <a:t> </a:t>
            </a:r>
            <a:r>
              <a:rPr lang="en-US" altLang="zh-CN" sz="3600" dirty="0"/>
              <a:t>Landscape</a:t>
            </a:r>
            <a:r>
              <a:rPr lang="zh-CN" altLang="en-US" sz="3600" dirty="0"/>
              <a:t> </a:t>
            </a:r>
            <a:r>
              <a:rPr lang="en-US" altLang="zh-CN" sz="3600" dirty="0"/>
              <a:t>p</a:t>
            </a:r>
            <a:r>
              <a:rPr lang="en-GB" sz="3600" dirty="0" err="1"/>
              <a:t>roject</a:t>
            </a:r>
            <a:r>
              <a:rPr lang="en-GB" sz="3600" dirty="0"/>
              <a:t> </a:t>
            </a:r>
            <a:r>
              <a:rPr lang="en-US" altLang="zh-CN" sz="3600" dirty="0"/>
              <a:t>Phase</a:t>
            </a:r>
            <a:r>
              <a:rPr lang="zh-CN" altLang="en-US" sz="3600" dirty="0"/>
              <a:t> </a:t>
            </a:r>
            <a:r>
              <a:rPr lang="en-US" altLang="zh-CN" sz="3600" dirty="0"/>
              <a:t>1</a:t>
            </a:r>
            <a:endParaRPr lang="en-GB" sz="7200" dirty="0"/>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5" name="Rectangle 4">
            <a:extLst>
              <a:ext uri="{FF2B5EF4-FFF2-40B4-BE49-F238E27FC236}">
                <a16:creationId xmlns:a16="http://schemas.microsoft.com/office/drawing/2014/main" id="{911EB9DD-B04C-43C2-8509-2CF9C72DD67D}"/>
              </a:ext>
            </a:extLst>
          </p:cNvPr>
          <p:cNvSpPr/>
          <p:nvPr/>
        </p:nvSpPr>
        <p:spPr>
          <a:xfrm>
            <a:off x="1191164" y="1499828"/>
            <a:ext cx="9816142" cy="3770263"/>
          </a:xfrm>
          <a:prstGeom prst="rect">
            <a:avLst/>
          </a:prstGeom>
        </p:spPr>
        <p:txBody>
          <a:bodyPr wrap="square" lIns="91440" tIns="45720" rIns="91440" bIns="45720" anchor="t">
            <a:spAutoFit/>
          </a:bodyPr>
          <a:lstStyle/>
          <a:p>
            <a:pPr marL="457200" indent="-457200">
              <a:spcAft>
                <a:spcPts val="600"/>
              </a:spcAft>
              <a:buFont typeface="Wingdings" pitchFamily="2" charset="2"/>
              <a:buChar char="q"/>
            </a:pPr>
            <a:r>
              <a:rPr lang="en-GB" sz="2800" dirty="0"/>
              <a:t>In Phase 1, we will build the base literature using Web of Science (</a:t>
            </a:r>
            <a:r>
              <a:rPr lang="en-GB" sz="2800" dirty="0" err="1"/>
              <a:t>WoS</a:t>
            </a:r>
            <a:r>
              <a:rPr lang="en-GB" sz="2800" dirty="0"/>
              <a:t>) and perform bibliometric analysis to synthesise the literature. </a:t>
            </a:r>
          </a:p>
          <a:p>
            <a:pPr marL="457200" indent="-457200">
              <a:spcAft>
                <a:spcPts val="600"/>
              </a:spcAft>
              <a:buFont typeface="Wingdings" pitchFamily="2" charset="2"/>
              <a:buChar char="q"/>
            </a:pPr>
            <a:r>
              <a:rPr lang="en-GB" sz="2800" dirty="0"/>
              <a:t>This will be our initial step towards building an interdisciplinary database of OS literature and mapping the landscape of the OS literature. </a:t>
            </a:r>
            <a:endParaRPr lang="en-US" sz="2800" dirty="0"/>
          </a:p>
          <a:p>
            <a:pPr marL="457200" indent="-457200">
              <a:spcAft>
                <a:spcPts val="600"/>
              </a:spcAft>
              <a:buFont typeface="Wingdings" pitchFamily="2" charset="2"/>
              <a:buChar char="q"/>
            </a:pPr>
            <a:r>
              <a:rPr lang="en-GB" sz="2800" dirty="0"/>
              <a:t>Depending on the results of the bibliometric analysis, we could follow up with in-depth narrative reviews and other complementary analyses.</a:t>
            </a:r>
          </a:p>
          <a:p>
            <a:pPr>
              <a:spcAft>
                <a:spcPts val="600"/>
              </a:spcAft>
            </a:pPr>
            <a:endParaRPr lang="en-GB" sz="2800" dirty="0"/>
          </a:p>
        </p:txBody>
      </p:sp>
    </p:spTree>
    <p:extLst>
      <p:ext uri="{BB962C8B-B14F-4D97-AF65-F5344CB8AC3E}">
        <p14:creationId xmlns:p14="http://schemas.microsoft.com/office/powerpoint/2010/main" val="245067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10492242" cy="6737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Background</a:t>
            </a:r>
            <a:r>
              <a:rPr lang="zh-CN" altLang="en-US" sz="4000" dirty="0"/>
              <a:t> </a:t>
            </a:r>
            <a:r>
              <a:rPr lang="en-US" altLang="zh-CN" sz="4000" dirty="0"/>
              <a:t>info</a:t>
            </a:r>
            <a:r>
              <a:rPr lang="zh-CN" altLang="en-US" sz="4000" dirty="0"/>
              <a:t> </a:t>
            </a:r>
            <a:r>
              <a:rPr lang="en-US" altLang="zh-CN" sz="4000" dirty="0"/>
              <a:t>|</a:t>
            </a:r>
            <a:r>
              <a:rPr lang="zh-CN" altLang="en-US" sz="4000" dirty="0"/>
              <a:t> </a:t>
            </a:r>
            <a:r>
              <a:rPr lang="en-US" altLang="zh-CN" sz="4000" dirty="0"/>
              <a:t>Landscape</a:t>
            </a:r>
            <a:r>
              <a:rPr lang="zh-CN" altLang="en-US" sz="4000" dirty="0"/>
              <a:t> </a:t>
            </a:r>
            <a:r>
              <a:rPr lang="en-US" altLang="zh-CN" sz="4000" dirty="0"/>
              <a:t>p</a:t>
            </a:r>
            <a:r>
              <a:rPr lang="en-GB" sz="4000" dirty="0" err="1"/>
              <a:t>roject</a:t>
            </a:r>
            <a:r>
              <a:rPr lang="en-GB" sz="4000" dirty="0"/>
              <a:t> </a:t>
            </a:r>
            <a:r>
              <a:rPr lang="en-US" altLang="zh-CN" sz="4000" dirty="0"/>
              <a:t>Phase</a:t>
            </a:r>
            <a:r>
              <a:rPr lang="zh-CN" altLang="en-US" sz="4000" dirty="0"/>
              <a:t> </a:t>
            </a:r>
            <a:r>
              <a:rPr lang="en-US" altLang="zh-CN" sz="4000" dirty="0"/>
              <a:t>1</a:t>
            </a:r>
            <a:endParaRPr lang="en-GB" sz="8000" dirty="0"/>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5" name="Rectangle 4">
            <a:extLst>
              <a:ext uri="{FF2B5EF4-FFF2-40B4-BE49-F238E27FC236}">
                <a16:creationId xmlns:a16="http://schemas.microsoft.com/office/drawing/2014/main" id="{911EB9DD-B04C-43C2-8509-2CF9C72DD67D}"/>
              </a:ext>
            </a:extLst>
          </p:cNvPr>
          <p:cNvSpPr/>
          <p:nvPr/>
        </p:nvSpPr>
        <p:spPr>
          <a:xfrm>
            <a:off x="1191164" y="1379057"/>
            <a:ext cx="9816142" cy="5016758"/>
          </a:xfrm>
          <a:prstGeom prst="rect">
            <a:avLst/>
          </a:prstGeom>
        </p:spPr>
        <p:txBody>
          <a:bodyPr wrap="square" lIns="91440" tIns="45720" rIns="91440" bIns="45720" anchor="t">
            <a:spAutoFit/>
          </a:bodyPr>
          <a:lstStyle/>
          <a:p>
            <a:pPr>
              <a:spcAft>
                <a:spcPts val="600"/>
              </a:spcAft>
            </a:pPr>
            <a:r>
              <a:rPr lang="en-GB" sz="2000" dirty="0"/>
              <a:t>1. Preregistration</a:t>
            </a:r>
          </a:p>
          <a:p>
            <a:pPr>
              <a:spcAft>
                <a:spcPts val="600"/>
              </a:spcAft>
            </a:pPr>
            <a:r>
              <a:rPr lang="en-GB" sz="2000" dirty="0"/>
              <a:t>    - Search strategy exploration (completed) </a:t>
            </a:r>
          </a:p>
          <a:p>
            <a:pPr>
              <a:spcAft>
                <a:spcPts val="600"/>
              </a:spcAft>
            </a:pPr>
            <a:r>
              <a:rPr lang="en-GB" sz="2000" dirty="0"/>
              <a:t>    - Preregister on OSF</a:t>
            </a:r>
            <a:r>
              <a:rPr lang="zh-CN" altLang="en-US" sz="2000" dirty="0"/>
              <a:t> </a:t>
            </a:r>
            <a:r>
              <a:rPr lang="en-US" altLang="zh-CN" sz="2000" dirty="0"/>
              <a:t>(completed)</a:t>
            </a:r>
            <a:endParaRPr lang="en-GB" sz="2000" dirty="0"/>
          </a:p>
          <a:p>
            <a:pPr>
              <a:spcAft>
                <a:spcPts val="600"/>
              </a:spcAft>
            </a:pPr>
            <a:r>
              <a:rPr lang="en-GB" sz="2000" dirty="0"/>
              <a:t>2. Data collection </a:t>
            </a:r>
            <a:r>
              <a:rPr lang="en-US" altLang="zh-CN" sz="2000" dirty="0"/>
              <a:t>(completed;</a:t>
            </a:r>
            <a:r>
              <a:rPr lang="zh-CN" altLang="en-US" sz="2000" dirty="0"/>
              <a:t> </a:t>
            </a:r>
            <a:r>
              <a:rPr lang="en-US" altLang="zh-CN" sz="2000" dirty="0"/>
              <a:t>n</a:t>
            </a:r>
            <a:r>
              <a:rPr lang="zh-CN" altLang="en-US" sz="2000" dirty="0"/>
              <a:t> </a:t>
            </a:r>
            <a:r>
              <a:rPr lang="en-US" altLang="zh-CN" sz="2000" dirty="0"/>
              <a:t>=</a:t>
            </a:r>
            <a:r>
              <a:rPr lang="zh-CN" altLang="en-US" sz="2000" dirty="0"/>
              <a:t> </a:t>
            </a:r>
            <a:r>
              <a:rPr lang="en-US" altLang="zh-CN" sz="2000" dirty="0"/>
              <a:t>2355)</a:t>
            </a:r>
            <a:endParaRPr lang="en-GB" sz="2000" dirty="0"/>
          </a:p>
          <a:p>
            <a:pPr>
              <a:spcAft>
                <a:spcPts val="600"/>
              </a:spcAft>
            </a:pPr>
            <a:r>
              <a:rPr lang="en-GB" sz="2000" dirty="0"/>
              <a:t>3. Piloting</a:t>
            </a:r>
            <a:r>
              <a:rPr lang="zh-CN" altLang="en-US" sz="2000" dirty="0"/>
              <a:t> </a:t>
            </a:r>
            <a:r>
              <a:rPr lang="en-US" altLang="zh-CN" sz="2000" dirty="0"/>
              <a:t>(SIPS2022</a:t>
            </a:r>
            <a:r>
              <a:rPr lang="zh-CN" altLang="en-US" sz="2000" dirty="0"/>
              <a:t> </a:t>
            </a:r>
            <a:r>
              <a:rPr lang="en-US" altLang="zh-CN" sz="2000" dirty="0"/>
              <a:t>hackathon)</a:t>
            </a:r>
            <a:endParaRPr lang="en-GB" sz="2000" dirty="0"/>
          </a:p>
          <a:p>
            <a:pPr>
              <a:spcAft>
                <a:spcPts val="600"/>
              </a:spcAft>
            </a:pPr>
            <a:r>
              <a:rPr lang="en-GB" sz="2000" dirty="0"/>
              <a:t>    - Screening piloting </a:t>
            </a:r>
          </a:p>
          <a:p>
            <a:pPr>
              <a:spcAft>
                <a:spcPts val="600"/>
              </a:spcAft>
            </a:pPr>
            <a:r>
              <a:rPr lang="en-GB" sz="2000" dirty="0"/>
              <a:t>    - Tagging piloting</a:t>
            </a:r>
          </a:p>
          <a:p>
            <a:pPr>
              <a:spcAft>
                <a:spcPts val="600"/>
              </a:spcAft>
            </a:pPr>
            <a:r>
              <a:rPr lang="en-GB" sz="2000" dirty="0"/>
              <a:t>4. Update preregistration based on piloting</a:t>
            </a:r>
          </a:p>
          <a:p>
            <a:pPr>
              <a:spcAft>
                <a:spcPts val="600"/>
              </a:spcAft>
            </a:pPr>
            <a:r>
              <a:rPr lang="en-GB" sz="2000" dirty="0"/>
              <a:t>5. </a:t>
            </a:r>
            <a:r>
              <a:rPr lang="en-GB" sz="2000" dirty="0">
                <a:solidFill>
                  <a:schemeClr val="accent1"/>
                </a:solidFill>
              </a:rPr>
              <a:t>Screening </a:t>
            </a:r>
            <a:r>
              <a:rPr lang="en-US" altLang="zh-CN" sz="2000" dirty="0">
                <a:solidFill>
                  <a:schemeClr val="accent1"/>
                </a:solidFill>
              </a:rPr>
              <a:t>(we</a:t>
            </a:r>
            <a:r>
              <a:rPr lang="zh-CN" altLang="en-US" sz="2000" dirty="0">
                <a:solidFill>
                  <a:schemeClr val="accent1"/>
                </a:solidFill>
              </a:rPr>
              <a:t> </a:t>
            </a:r>
            <a:r>
              <a:rPr lang="en-US" altLang="zh-CN" sz="2000" dirty="0">
                <a:solidFill>
                  <a:schemeClr val="accent1"/>
                </a:solidFill>
              </a:rPr>
              <a:t>are</a:t>
            </a:r>
            <a:r>
              <a:rPr lang="zh-CN" altLang="en-US" sz="2000" dirty="0">
                <a:solidFill>
                  <a:schemeClr val="accent1"/>
                </a:solidFill>
              </a:rPr>
              <a:t> </a:t>
            </a:r>
            <a:r>
              <a:rPr lang="en-US" altLang="zh-CN" sz="2000" dirty="0">
                <a:solidFill>
                  <a:schemeClr val="accent1"/>
                </a:solidFill>
              </a:rPr>
              <a:t>here!)</a:t>
            </a:r>
            <a:endParaRPr lang="en-GB" sz="2000" dirty="0">
              <a:solidFill>
                <a:schemeClr val="accent1"/>
              </a:solidFill>
            </a:endParaRPr>
          </a:p>
          <a:p>
            <a:pPr>
              <a:spcAft>
                <a:spcPts val="600"/>
              </a:spcAft>
            </a:pPr>
            <a:r>
              <a:rPr lang="en-GB" sz="2000" dirty="0"/>
              <a:t>6. Tagging</a:t>
            </a:r>
          </a:p>
          <a:p>
            <a:pPr>
              <a:spcAft>
                <a:spcPts val="600"/>
              </a:spcAft>
            </a:pPr>
            <a:r>
              <a:rPr lang="en-GB" sz="2000" dirty="0"/>
              <a:t>7. Synthesis </a:t>
            </a:r>
          </a:p>
          <a:p>
            <a:pPr>
              <a:spcAft>
                <a:spcPts val="600"/>
              </a:spcAft>
            </a:pPr>
            <a:r>
              <a:rPr lang="en-GB" sz="2000" dirty="0"/>
              <a:t>   - Independent analysis </a:t>
            </a:r>
          </a:p>
          <a:p>
            <a:pPr>
              <a:spcAft>
                <a:spcPts val="600"/>
              </a:spcAft>
            </a:pPr>
            <a:r>
              <a:rPr lang="en-GB" sz="2000" dirty="0"/>
              <a:t>   - Final analysis</a:t>
            </a:r>
          </a:p>
        </p:txBody>
      </p:sp>
      <p:sp>
        <p:nvSpPr>
          <p:cNvPr id="4" name="TextBox 3">
            <a:extLst>
              <a:ext uri="{FF2B5EF4-FFF2-40B4-BE49-F238E27FC236}">
                <a16:creationId xmlns:a16="http://schemas.microsoft.com/office/drawing/2014/main" id="{BCA6BAB2-6C0A-19B7-7715-07995FCB37A0}"/>
              </a:ext>
            </a:extLst>
          </p:cNvPr>
          <p:cNvSpPr txBox="1"/>
          <p:nvPr/>
        </p:nvSpPr>
        <p:spPr>
          <a:xfrm>
            <a:off x="6676373" y="2502441"/>
            <a:ext cx="5182397" cy="2769989"/>
          </a:xfrm>
          <a:prstGeom prst="rect">
            <a:avLst/>
          </a:prstGeom>
          <a:noFill/>
        </p:spPr>
        <p:txBody>
          <a:bodyPr wrap="square" rtlCol="0">
            <a:spAutoFit/>
          </a:bodyPr>
          <a:lstStyle/>
          <a:p>
            <a:r>
              <a:rPr lang="en-US" altLang="zh-CN" sz="2800" dirty="0"/>
              <a:t>Please</a:t>
            </a:r>
            <a:r>
              <a:rPr lang="zh-CN" altLang="en-US" sz="2800" dirty="0"/>
              <a:t> </a:t>
            </a:r>
            <a:r>
              <a:rPr lang="en-US" altLang="zh-CN" sz="2800" dirty="0"/>
              <a:t>join</a:t>
            </a:r>
            <a:r>
              <a:rPr lang="zh-CN" altLang="en-US" sz="2800" dirty="0"/>
              <a:t> </a:t>
            </a:r>
            <a:r>
              <a:rPr lang="en-US" altLang="zh-CN" sz="2800" dirty="0"/>
              <a:t>our</a:t>
            </a:r>
            <a:r>
              <a:rPr lang="zh-CN" altLang="en-US" sz="2800" dirty="0"/>
              <a:t> </a:t>
            </a:r>
            <a:r>
              <a:rPr lang="en-US" altLang="zh-CN" sz="2800" dirty="0"/>
              <a:t>slack</a:t>
            </a:r>
            <a:r>
              <a:rPr lang="zh-CN" altLang="en-US" sz="2800" dirty="0"/>
              <a:t> </a:t>
            </a:r>
            <a:r>
              <a:rPr lang="en-US" altLang="zh-CN" sz="2800" dirty="0"/>
              <a:t>channel</a:t>
            </a:r>
            <a:r>
              <a:rPr lang="zh-CN" altLang="en-US" sz="2800" dirty="0"/>
              <a:t> </a:t>
            </a:r>
            <a:r>
              <a:rPr lang="en-US" altLang="zh-CN" sz="2800" dirty="0"/>
              <a:t>to</a:t>
            </a:r>
            <a:r>
              <a:rPr lang="zh-CN" altLang="en-US" sz="2800" dirty="0"/>
              <a:t> </a:t>
            </a:r>
            <a:r>
              <a:rPr lang="en-US" altLang="zh-CN" sz="2800" dirty="0"/>
              <a:t>stay</a:t>
            </a:r>
            <a:r>
              <a:rPr lang="zh-CN" altLang="en-US" sz="2800" dirty="0"/>
              <a:t> </a:t>
            </a:r>
            <a:r>
              <a:rPr lang="en-US" altLang="zh-CN" sz="2800" dirty="0"/>
              <a:t>updated</a:t>
            </a:r>
            <a:r>
              <a:rPr lang="zh-CN" altLang="en-US" sz="2800" dirty="0"/>
              <a:t> </a:t>
            </a:r>
            <a:r>
              <a:rPr lang="en-US" altLang="zh-CN" sz="2800" dirty="0"/>
              <a:t>on</a:t>
            </a:r>
            <a:r>
              <a:rPr lang="zh-CN" altLang="en-US" sz="2800" dirty="0"/>
              <a:t> </a:t>
            </a:r>
            <a:r>
              <a:rPr lang="en-US" altLang="zh-CN" sz="2800" dirty="0"/>
              <a:t>this</a:t>
            </a:r>
            <a:r>
              <a:rPr lang="zh-CN" altLang="en-US" sz="2800" dirty="0"/>
              <a:t> </a:t>
            </a:r>
            <a:r>
              <a:rPr lang="en-US" altLang="zh-CN" sz="2800" dirty="0"/>
              <a:t>project!</a:t>
            </a:r>
          </a:p>
          <a:p>
            <a:pPr marL="800100" lvl="1" indent="-342900">
              <a:spcAft>
                <a:spcPts val="600"/>
              </a:spcAft>
              <a:buFont typeface="Wingdings" panose="05000000000000000000" pitchFamily="2" charset="2"/>
              <a:buChar char="q"/>
            </a:pPr>
            <a:r>
              <a:rPr lang="en-GB" sz="2800" dirty="0"/>
              <a:t>Join </a:t>
            </a:r>
            <a:r>
              <a:rPr lang="en-GB" sz="2800" dirty="0">
                <a:hlinkClick r:id="rId4"/>
              </a:rPr>
              <a:t>FORRT slack</a:t>
            </a:r>
            <a:r>
              <a:rPr lang="en-GB" sz="2800" dirty="0"/>
              <a:t> </a:t>
            </a:r>
          </a:p>
          <a:p>
            <a:pPr marL="800100" lvl="1" indent="-342900">
              <a:spcAft>
                <a:spcPts val="600"/>
              </a:spcAft>
              <a:buFont typeface="Wingdings" panose="05000000000000000000" pitchFamily="2" charset="2"/>
              <a:buChar char="q"/>
            </a:pPr>
            <a:r>
              <a:rPr lang="en-GB" sz="2800" dirty="0"/>
              <a:t>Join “#team-literature-landscape” channel </a:t>
            </a:r>
          </a:p>
          <a:p>
            <a:endParaRPr lang="en-US" sz="2400" dirty="0"/>
          </a:p>
        </p:txBody>
      </p:sp>
    </p:spTree>
    <p:extLst>
      <p:ext uri="{BB962C8B-B14F-4D97-AF65-F5344CB8AC3E}">
        <p14:creationId xmlns:p14="http://schemas.microsoft.com/office/powerpoint/2010/main" val="307185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9E12-4117-4698-8DF0-407885E4307D}"/>
              </a:ext>
            </a:extLst>
          </p:cNvPr>
          <p:cNvSpPr txBox="1">
            <a:spLocks/>
          </p:cNvSpPr>
          <p:nvPr/>
        </p:nvSpPr>
        <p:spPr>
          <a:xfrm>
            <a:off x="1191164" y="689116"/>
            <a:ext cx="10492242" cy="6737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Background</a:t>
            </a:r>
            <a:r>
              <a:rPr lang="zh-CN" altLang="en-US" sz="4000" dirty="0"/>
              <a:t> </a:t>
            </a:r>
            <a:r>
              <a:rPr lang="en-US" altLang="zh-CN" sz="4000" dirty="0"/>
              <a:t>info</a:t>
            </a:r>
            <a:r>
              <a:rPr lang="zh-CN" altLang="en-US" sz="4000" dirty="0"/>
              <a:t> </a:t>
            </a:r>
            <a:r>
              <a:rPr lang="en-US" altLang="zh-CN" sz="4000" dirty="0"/>
              <a:t>|</a:t>
            </a:r>
            <a:r>
              <a:rPr lang="zh-CN" altLang="en-US" sz="4000" dirty="0"/>
              <a:t> </a:t>
            </a:r>
            <a:r>
              <a:rPr lang="en-GB" altLang="zh-CN" sz="4000" dirty="0"/>
              <a:t>Credit</a:t>
            </a:r>
            <a:endParaRPr lang="en-GB" sz="8000" dirty="0"/>
          </a:p>
        </p:txBody>
      </p:sp>
      <p:pic>
        <p:nvPicPr>
          <p:cNvPr id="3" name="Picture 2">
            <a:extLst>
              <a:ext uri="{FF2B5EF4-FFF2-40B4-BE49-F238E27FC236}">
                <a16:creationId xmlns:a16="http://schemas.microsoft.com/office/drawing/2014/main" id="{9E9F1403-7B1B-4C99-BD54-3C62B30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
        <p:nvSpPr>
          <p:cNvPr id="5" name="Rectangle 4">
            <a:extLst>
              <a:ext uri="{FF2B5EF4-FFF2-40B4-BE49-F238E27FC236}">
                <a16:creationId xmlns:a16="http://schemas.microsoft.com/office/drawing/2014/main" id="{911EB9DD-B04C-43C2-8509-2CF9C72DD67D}"/>
              </a:ext>
            </a:extLst>
          </p:cNvPr>
          <p:cNvSpPr/>
          <p:nvPr/>
        </p:nvSpPr>
        <p:spPr>
          <a:xfrm>
            <a:off x="1191164" y="1379057"/>
            <a:ext cx="9816142" cy="2754600"/>
          </a:xfrm>
          <a:prstGeom prst="rect">
            <a:avLst/>
          </a:prstGeom>
        </p:spPr>
        <p:txBody>
          <a:bodyPr wrap="square" lIns="91440" tIns="45720" rIns="91440" bIns="45720" anchor="t">
            <a:spAutoFit/>
          </a:bodyPr>
          <a:lstStyle/>
          <a:p>
            <a:pPr marL="457200" indent="-457200">
              <a:spcAft>
                <a:spcPts val="600"/>
              </a:spcAft>
              <a:buFont typeface="Wingdings" pitchFamily="2" charset="2"/>
              <a:buChar char="q"/>
            </a:pPr>
            <a:r>
              <a:rPr lang="en-GB" sz="2800" dirty="0"/>
              <a:t>We aim to make everyone’s contribution transparent by keeping a record of each individual’s involvement in each task. </a:t>
            </a:r>
          </a:p>
          <a:p>
            <a:pPr marL="457200" indent="-457200">
              <a:spcAft>
                <a:spcPts val="600"/>
              </a:spcAft>
              <a:buFont typeface="Wingdings" pitchFamily="2" charset="2"/>
              <a:buChar char="q"/>
            </a:pPr>
            <a:r>
              <a:rPr lang="en-GB" sz="2800" dirty="0"/>
              <a:t>To merit authorship, there is a minimum requirement for contribution (e.g., a couple of minor comments on a document per se do not qualify for authorship) but contributions can be cumulated onwards throughout the project. (cf. FORRT’s code of conduct)   </a:t>
            </a:r>
          </a:p>
        </p:txBody>
      </p:sp>
    </p:spTree>
    <p:extLst>
      <p:ext uri="{BB962C8B-B14F-4D97-AF65-F5344CB8AC3E}">
        <p14:creationId xmlns:p14="http://schemas.microsoft.com/office/powerpoint/2010/main" val="133674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72FE91-F2F5-16D1-2694-C386F6B74E85}"/>
              </a:ext>
            </a:extLst>
          </p:cNvPr>
          <p:cNvSpPr>
            <a:spLocks noGrp="1"/>
          </p:cNvSpPr>
          <p:nvPr>
            <p:ph type="title"/>
          </p:nvPr>
        </p:nvSpPr>
        <p:spPr>
          <a:xfrm>
            <a:off x="1191164" y="365125"/>
            <a:ext cx="10162636" cy="1325563"/>
          </a:xfrm>
        </p:spPr>
        <p:txBody>
          <a:bodyPr>
            <a:normAutofit/>
          </a:bodyPr>
          <a:lstStyle/>
          <a:p>
            <a:r>
              <a:rPr lang="en-US" altLang="zh-CN" sz="4000" dirty="0"/>
              <a:t>Screening</a:t>
            </a:r>
            <a:r>
              <a:rPr lang="zh-CN" altLang="en-US" sz="4000" dirty="0"/>
              <a:t> </a:t>
            </a:r>
            <a:r>
              <a:rPr lang="en-US" altLang="zh-CN" sz="4000" dirty="0"/>
              <a:t>|</a:t>
            </a:r>
            <a:r>
              <a:rPr lang="zh-CN" altLang="en-US" sz="4000" dirty="0"/>
              <a:t> </a:t>
            </a:r>
            <a:r>
              <a:rPr lang="de-DE" sz="4000" dirty="0"/>
              <a:t>General Info</a:t>
            </a:r>
          </a:p>
        </p:txBody>
      </p:sp>
      <p:sp>
        <p:nvSpPr>
          <p:cNvPr id="3" name="Inhaltsplatzhalter 2">
            <a:extLst>
              <a:ext uri="{FF2B5EF4-FFF2-40B4-BE49-F238E27FC236}">
                <a16:creationId xmlns:a16="http://schemas.microsoft.com/office/drawing/2014/main" id="{B96D2BAA-46ED-02B6-0A4B-8F4FF8414694}"/>
              </a:ext>
            </a:extLst>
          </p:cNvPr>
          <p:cNvSpPr>
            <a:spLocks noGrp="1"/>
          </p:cNvSpPr>
          <p:nvPr>
            <p:ph idx="1"/>
          </p:nvPr>
        </p:nvSpPr>
        <p:spPr/>
        <p:txBody>
          <a:bodyPr vert="horz" lIns="91440" tIns="45720" rIns="91440" bIns="45720" rtlCol="0" anchor="t">
            <a:normAutofit lnSpcReduction="10000"/>
          </a:bodyPr>
          <a:lstStyle/>
          <a:p>
            <a:pPr>
              <a:buFont typeface="Wingdings" pitchFamily="2" charset="2"/>
              <a:buChar char="q"/>
            </a:pPr>
            <a:r>
              <a:rPr lang="en-GB" b="1" dirty="0">
                <a:ea typeface="+mn-lt"/>
                <a:cs typeface="+mn-lt"/>
              </a:rPr>
              <a:t>Round 1: double coding/screening</a:t>
            </a:r>
            <a:endParaRPr lang="en-GB" b="1" dirty="0"/>
          </a:p>
          <a:p>
            <a:pPr marL="0" indent="0">
              <a:buNone/>
            </a:pPr>
            <a:r>
              <a:rPr lang="en-GB" dirty="0">
                <a:ea typeface="+mn-lt"/>
                <a:cs typeface="+mn-lt"/>
              </a:rPr>
              <a:t>Each article (</a:t>
            </a:r>
            <a:r>
              <a:rPr lang="en-GB" i="1" dirty="0">
                <a:ea typeface="+mn-lt"/>
                <a:cs typeface="+mn-lt"/>
              </a:rPr>
              <a:t>n</a:t>
            </a:r>
            <a:r>
              <a:rPr lang="en-GB" dirty="0">
                <a:ea typeface="+mn-lt"/>
                <a:cs typeface="+mn-lt"/>
              </a:rPr>
              <a:t> =</a:t>
            </a:r>
            <a:r>
              <a:rPr lang="en-GB" altLang="zh-CN" dirty="0">
                <a:ea typeface="+mn-lt"/>
                <a:cs typeface="+mn-lt"/>
              </a:rPr>
              <a:t> 22</a:t>
            </a:r>
            <a:r>
              <a:rPr lang="en-US" altLang="zh-CN" dirty="0">
                <a:ea typeface="+mn-lt"/>
                <a:cs typeface="+mn-lt"/>
              </a:rPr>
              <a:t>56</a:t>
            </a:r>
            <a:r>
              <a:rPr lang="en-GB" dirty="0">
                <a:ea typeface="+mn-lt"/>
                <a:cs typeface="+mn-lt"/>
              </a:rPr>
              <a:t>) </a:t>
            </a:r>
            <a:r>
              <a:rPr lang="en-US" altLang="zh-CN" dirty="0">
                <a:ea typeface="+mn-lt"/>
                <a:cs typeface="+mn-lt"/>
              </a:rPr>
              <a:t>will</a:t>
            </a:r>
            <a:r>
              <a:rPr lang="zh-CN" altLang="en-US" dirty="0">
                <a:ea typeface="+mn-lt"/>
                <a:cs typeface="+mn-lt"/>
              </a:rPr>
              <a:t> </a:t>
            </a:r>
            <a:r>
              <a:rPr lang="en-US" altLang="zh-CN" dirty="0">
                <a:ea typeface="+mn-lt"/>
                <a:cs typeface="+mn-lt"/>
              </a:rPr>
              <a:t>be</a:t>
            </a:r>
            <a:r>
              <a:rPr lang="en-GB" dirty="0">
                <a:ea typeface="+mn-lt"/>
                <a:cs typeface="+mn-lt"/>
              </a:rPr>
              <a:t> screened by two screeners based on the title, author keywords, keywords plus, and abstract (and full text, if the previous fields are insufficient)</a:t>
            </a:r>
            <a:endParaRPr lang="en-GB" dirty="0">
              <a:ea typeface="等线"/>
              <a:cs typeface="+mn-lt"/>
            </a:endParaRPr>
          </a:p>
          <a:p>
            <a:pPr marL="0" indent="0">
              <a:buNone/>
            </a:pPr>
            <a:r>
              <a:rPr lang="en-GB" dirty="0">
                <a:ea typeface="+mn-lt"/>
                <a:cs typeface="+mn-lt"/>
              </a:rPr>
              <a:t>Screeners have three options: Include, Exclude, Uncertain </a:t>
            </a:r>
            <a:endParaRPr lang="en-GB" dirty="0">
              <a:ea typeface="等线"/>
              <a:cs typeface="+mn-lt"/>
            </a:endParaRPr>
          </a:p>
          <a:p>
            <a:pPr marL="0" indent="0">
              <a:buNone/>
            </a:pPr>
            <a:r>
              <a:rPr lang="en-GB" altLang="zh-CN" dirty="0">
                <a:ea typeface="+mn-lt"/>
                <a:cs typeface="+mn-lt"/>
              </a:rPr>
              <a:t>We have a “note” column for you to state why you are uncertain whether to include or exclude or anything you think worth noting.</a:t>
            </a:r>
            <a:br>
              <a:rPr lang="en-GB" dirty="0">
                <a:ea typeface="+mn-lt"/>
                <a:cs typeface="+mn-lt"/>
              </a:rPr>
            </a:br>
            <a:endParaRPr lang="en-GB" dirty="0"/>
          </a:p>
          <a:p>
            <a:pPr>
              <a:buFont typeface="Wingdings" pitchFamily="2" charset="2"/>
              <a:buChar char="q"/>
            </a:pPr>
            <a:r>
              <a:rPr lang="en-GB" sz="2400" b="1" dirty="0">
                <a:solidFill>
                  <a:schemeClr val="accent3"/>
                </a:solidFill>
                <a:ea typeface="+mn-lt"/>
                <a:cs typeface="+mn-lt"/>
              </a:rPr>
              <a:t>Round 2: screening reconciliation </a:t>
            </a:r>
            <a:endParaRPr lang="en-GB" sz="2400" b="1" dirty="0">
              <a:solidFill>
                <a:schemeClr val="accent3"/>
              </a:solidFill>
            </a:endParaRPr>
          </a:p>
          <a:p>
            <a:pPr marL="0" indent="0">
              <a:buNone/>
            </a:pPr>
            <a:r>
              <a:rPr lang="en-GB" sz="2400" dirty="0">
                <a:solidFill>
                  <a:schemeClr val="accent3"/>
                </a:solidFill>
                <a:ea typeface="+mn-lt"/>
                <a:cs typeface="+mn-lt"/>
              </a:rPr>
              <a:t>Only for the articles with inconsistent codes or with at least one “Uncertain” code. A third coder codes the case and the majority vote wins. </a:t>
            </a:r>
            <a:endParaRPr lang="en-GB" sz="2400" dirty="0">
              <a:solidFill>
                <a:schemeClr val="accent3"/>
              </a:solidFill>
            </a:endParaRPr>
          </a:p>
        </p:txBody>
      </p:sp>
      <p:pic>
        <p:nvPicPr>
          <p:cNvPr id="4" name="Picture 3">
            <a:extLst>
              <a:ext uri="{FF2B5EF4-FFF2-40B4-BE49-F238E27FC236}">
                <a16:creationId xmlns:a16="http://schemas.microsoft.com/office/drawing/2014/main" id="{71C8CC79-931C-6BAA-2996-0DEE0C4288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94" y="552188"/>
            <a:ext cx="682570" cy="689941"/>
          </a:xfrm>
          <a:prstGeom prst="rect">
            <a:avLst/>
          </a:prstGeom>
        </p:spPr>
      </p:pic>
    </p:spTree>
    <p:extLst>
      <p:ext uri="{BB962C8B-B14F-4D97-AF65-F5344CB8AC3E}">
        <p14:creationId xmlns:p14="http://schemas.microsoft.com/office/powerpoint/2010/main" val="24650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2">
      <a:majorFont>
        <a:latin typeface="Oswald"/>
        <a:ea typeface="等线 Light"/>
        <a:cs typeface=""/>
      </a:majorFont>
      <a:minorFont>
        <a:latin typeface="Oswald"/>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1492</Words>
  <Application>Microsoft Macintosh PowerPoint</Application>
  <PresentationFormat>Widescreen</PresentationFormat>
  <Paragraphs>158</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Oswald</vt:lpstr>
      <vt:lpstr>Wingdings</vt:lpstr>
      <vt:lpstr>Office Theme</vt:lpstr>
      <vt:lpstr>Presentation Title Here Presentation Title Here Presentation Title Here Mapping the landscape of open scholarship literature across disciplines</vt:lpstr>
      <vt:lpstr>Contents</vt:lpstr>
      <vt:lpstr>PowerPoint Presentation</vt:lpstr>
      <vt:lpstr>PowerPoint Presentation</vt:lpstr>
      <vt:lpstr>PowerPoint Presentation</vt:lpstr>
      <vt:lpstr>PowerPoint Presentation</vt:lpstr>
      <vt:lpstr>PowerPoint Presentation</vt:lpstr>
      <vt:lpstr>PowerPoint Presentation</vt:lpstr>
      <vt:lpstr>Screening | General Info</vt:lpstr>
      <vt:lpstr>Round 1 screening | Procedure</vt:lpstr>
      <vt:lpstr>Round 1 screening | Procedure #2</vt:lpstr>
      <vt:lpstr>Round 1 screening | Inclusion criteria</vt:lpstr>
      <vt:lpstr>Round 1 screening | Inclusion criteria #2</vt:lpstr>
      <vt:lpstr>Round 1 screening | Inclusion criteria #3</vt:lpstr>
      <vt:lpstr>Round 1 screening | Exclusion criteria</vt:lpstr>
      <vt:lpstr>Round 1 screening | 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 Liu</dc:creator>
  <cp:lastModifiedBy>Liu Meng</cp:lastModifiedBy>
  <cp:revision>12</cp:revision>
  <dcterms:created xsi:type="dcterms:W3CDTF">2021-10-17T18:07:57Z</dcterms:created>
  <dcterms:modified xsi:type="dcterms:W3CDTF">2022-09-08T07:28:41Z</dcterms:modified>
</cp:coreProperties>
</file>