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330200" y="455295"/>
            <a:ext cx="11419205" cy="63220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5935" y="2197100"/>
            <a:ext cx="1191260" cy="629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返回值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19605" y="814705"/>
            <a:ext cx="2361565" cy="8928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栈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1170" y="814705"/>
            <a:ext cx="2361565" cy="892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堆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42735" y="814705"/>
            <a:ext cx="2361565" cy="8928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非堆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04300" y="814705"/>
            <a:ext cx="2361565" cy="892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堆外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87195" y="2197100"/>
            <a:ext cx="1191260" cy="629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局部变量表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84805" y="2197100"/>
            <a:ext cx="1191260" cy="629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操作数栈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82415" y="2197100"/>
            <a:ext cx="1191260" cy="629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Class/Method</a:t>
            </a:r>
            <a:r>
              <a:rPr lang="zh-CN" altLang="en-US">
                <a:solidFill>
                  <a:schemeClr val="tx1"/>
                </a:solidFill>
              </a:rPr>
              <a:t>指针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36850" y="4180840"/>
            <a:ext cx="1191260" cy="629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28110" y="4180840"/>
            <a:ext cx="1191260" cy="629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25720" y="4180840"/>
            <a:ext cx="1191260" cy="629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23330" y="4180840"/>
            <a:ext cx="1191260" cy="629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Old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89445" y="5426075"/>
            <a:ext cx="1191260" cy="629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元数据区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80705" y="5426075"/>
            <a:ext cx="1191260" cy="629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CCS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378315" y="5426075"/>
            <a:ext cx="1191260" cy="629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Code Cache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左大括号 26"/>
          <p:cNvSpPr/>
          <p:nvPr/>
        </p:nvSpPr>
        <p:spPr>
          <a:xfrm rot="16200000">
            <a:off x="10026650" y="686435"/>
            <a:ext cx="317500" cy="2362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371965" y="2027555"/>
            <a:ext cx="162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DirectMemory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左大括号 28"/>
          <p:cNvSpPr/>
          <p:nvPr/>
        </p:nvSpPr>
        <p:spPr>
          <a:xfrm rot="16200000">
            <a:off x="2687955" y="649605"/>
            <a:ext cx="393700" cy="47777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609215" y="3261360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Xss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2736850" y="1724025"/>
            <a:ext cx="75565" cy="474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5600065" y="1733550"/>
            <a:ext cx="89535" cy="2007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7882255" y="1733550"/>
            <a:ext cx="89535" cy="3669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左大括号 33"/>
          <p:cNvSpPr/>
          <p:nvPr/>
        </p:nvSpPr>
        <p:spPr>
          <a:xfrm rot="16200000">
            <a:off x="4928870" y="2618740"/>
            <a:ext cx="393700" cy="47777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左大括号 34"/>
          <p:cNvSpPr/>
          <p:nvPr/>
        </p:nvSpPr>
        <p:spPr>
          <a:xfrm rot="5400000">
            <a:off x="4371975" y="2228850"/>
            <a:ext cx="316230" cy="35871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248150" y="3496310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Xmx/Xms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3780" y="5194300"/>
            <a:ext cx="644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Xmn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8" name="左大括号 37"/>
          <p:cNvSpPr/>
          <p:nvPr/>
        </p:nvSpPr>
        <p:spPr>
          <a:xfrm rot="16200000">
            <a:off x="7385050" y="5657215"/>
            <a:ext cx="394335" cy="1185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237730" y="6435725"/>
            <a:ext cx="699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Meta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WPS 文字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conglongli</dc:creator>
  <cp:lastModifiedBy>conglongli</cp:lastModifiedBy>
  <cp:revision>1</cp:revision>
  <dcterms:created xsi:type="dcterms:W3CDTF">2022-05-02T05:00:34Z</dcterms:created>
  <dcterms:modified xsi:type="dcterms:W3CDTF">2022-05-02T05:00:34Z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